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57" r:id="rId3"/>
    <p:sldId id="256" r:id="rId4"/>
    <p:sldId id="259"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0CF51-F921-4225-B3BC-AB6C8B80A9C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66958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0CF51-F921-4225-B3BC-AB6C8B80A9C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36962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0CF51-F921-4225-B3BC-AB6C8B80A9C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7005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0CF51-F921-4225-B3BC-AB6C8B80A9C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266607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0CF51-F921-4225-B3BC-AB6C8B80A9C7}"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74865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0CF51-F921-4225-B3BC-AB6C8B80A9C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80877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0CF51-F921-4225-B3BC-AB6C8B80A9C7}"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211839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0CF51-F921-4225-B3BC-AB6C8B80A9C7}"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15103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0CF51-F921-4225-B3BC-AB6C8B80A9C7}"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406845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0CF51-F921-4225-B3BC-AB6C8B80A9C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6058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0CF51-F921-4225-B3BC-AB6C8B80A9C7}"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EF469-DBD8-4630-92FD-7FE7414B19DE}" type="slidenum">
              <a:rPr lang="en-US" smtClean="0"/>
              <a:t>‹#›</a:t>
            </a:fld>
            <a:endParaRPr lang="en-US"/>
          </a:p>
        </p:txBody>
      </p:sp>
    </p:spTree>
    <p:extLst>
      <p:ext uri="{BB962C8B-B14F-4D97-AF65-F5344CB8AC3E}">
        <p14:creationId xmlns:p14="http://schemas.microsoft.com/office/powerpoint/2010/main" val="32657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B0CF51-F921-4225-B3BC-AB6C8B80A9C7}" type="datetimeFigureOut">
              <a:rPr lang="en-US" smtClean="0"/>
              <a:t>9/12/2018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EF469-DBD8-4630-92FD-7FE7414B19DE}" type="slidenum">
              <a:rPr lang="en-US" smtClean="0"/>
              <a:t>‹#›</a:t>
            </a:fld>
            <a:endParaRPr lang="en-US"/>
          </a:p>
        </p:txBody>
      </p:sp>
    </p:spTree>
    <p:extLst>
      <p:ext uri="{BB962C8B-B14F-4D97-AF65-F5344CB8AC3E}">
        <p14:creationId xmlns:p14="http://schemas.microsoft.com/office/powerpoint/2010/main" val="18398681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066800"/>
            <a:ext cx="5917679" cy="2550877"/>
          </a:xfrm>
        </p:spPr>
        <p:txBody>
          <a:bodyPr/>
          <a:lstStyle/>
          <a:p>
            <a:r>
              <a:rPr lang="en-US" smtClean="0"/>
              <a:t>Centralized </a:t>
            </a:r>
            <a:r>
              <a:rPr lang="en-US" dirty="0"/>
              <a:t>Disaster Response System</a:t>
            </a:r>
          </a:p>
        </p:txBody>
      </p:sp>
      <p:sp>
        <p:nvSpPr>
          <p:cNvPr id="3" name="Subtitle 2"/>
          <p:cNvSpPr>
            <a:spLocks noGrp="1"/>
          </p:cNvSpPr>
          <p:nvPr>
            <p:ph type="subTitle" idx="1"/>
          </p:nvPr>
        </p:nvSpPr>
        <p:spPr>
          <a:xfrm>
            <a:off x="2438400" y="3810000"/>
            <a:ext cx="3886200" cy="1752600"/>
          </a:xfrm>
        </p:spPr>
        <p:txBody>
          <a:bodyPr>
            <a:normAutofit fontScale="25000" lnSpcReduction="20000"/>
          </a:bodyPr>
          <a:lstStyle/>
          <a:p>
            <a:r>
              <a:rPr lang="en-US" sz="5600" dirty="0" smtClean="0"/>
              <a:t>Team</a:t>
            </a:r>
            <a:r>
              <a:rPr lang="en-US" dirty="0" smtClean="0"/>
              <a:t>: </a:t>
            </a:r>
            <a:r>
              <a:rPr lang="en-US" sz="6700" b="1" dirty="0" smtClean="0"/>
              <a:t>Cloudbusters</a:t>
            </a:r>
          </a:p>
          <a:p>
            <a:endParaRPr lang="en-US" dirty="0" smtClean="0"/>
          </a:p>
          <a:p>
            <a:r>
              <a:rPr lang="en-US" sz="5600" dirty="0" smtClean="0"/>
              <a:t>Members</a:t>
            </a:r>
            <a:r>
              <a:rPr lang="en-US" dirty="0" smtClean="0"/>
              <a:t>: </a:t>
            </a:r>
          </a:p>
          <a:p>
            <a:r>
              <a:rPr lang="en-US" sz="6000" b="1" dirty="0" smtClean="0"/>
              <a:t>Gaurav Jain</a:t>
            </a:r>
          </a:p>
          <a:p>
            <a:r>
              <a:rPr lang="en-US" sz="6000" b="1" dirty="0" smtClean="0"/>
              <a:t>Ramshakti Singh</a:t>
            </a:r>
          </a:p>
          <a:p>
            <a:r>
              <a:rPr lang="en-US" sz="6000" b="1" dirty="0" smtClean="0"/>
              <a:t>Suprit Todwal</a:t>
            </a:r>
          </a:p>
          <a:p>
            <a:r>
              <a:rPr lang="en-US" sz="6000" b="1" dirty="0" smtClean="0"/>
              <a:t>Rajesh </a:t>
            </a:r>
            <a:r>
              <a:rPr lang="en-US" sz="6000" b="1" dirty="0" err="1" smtClean="0"/>
              <a:t>Tanwar</a:t>
            </a:r>
            <a:endParaRPr lang="en-US" sz="6000" b="1" dirty="0"/>
          </a:p>
        </p:txBody>
      </p:sp>
    </p:spTree>
    <p:extLst>
      <p:ext uri="{BB962C8B-B14F-4D97-AF65-F5344CB8AC3E}">
        <p14:creationId xmlns:p14="http://schemas.microsoft.com/office/powerpoint/2010/main" val="2911804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Centeralised Disaster Response System</a:t>
            </a:r>
          </a:p>
        </p:txBody>
      </p:sp>
      <p:sp>
        <p:nvSpPr>
          <p:cNvPr id="3" name="Content Placeholder 2"/>
          <p:cNvSpPr>
            <a:spLocks noGrp="1"/>
          </p:cNvSpPr>
          <p:nvPr>
            <p:ph idx="1"/>
          </p:nvPr>
        </p:nvSpPr>
        <p:spPr/>
        <p:txBody>
          <a:bodyPr>
            <a:normAutofit fontScale="92500" lnSpcReduction="10000"/>
          </a:bodyPr>
          <a:lstStyle/>
          <a:p>
            <a:r>
              <a:rPr lang="en-US" dirty="0"/>
              <a:t>Problem Statement:</a:t>
            </a:r>
          </a:p>
          <a:p>
            <a:pPr marL="0" indent="0">
              <a:buNone/>
            </a:pPr>
            <a:r>
              <a:rPr lang="en-US" sz="2200" dirty="0"/>
              <a:t>The lack of a proper system to identify/inspect disaster occurrence and also lacking the mechanism to measure the related destruction/damage. This results in inadequate and delayed help. And of course casualty/damage is comparatively high.</a:t>
            </a:r>
          </a:p>
          <a:p>
            <a:pPr marL="0" indent="0">
              <a:buNone/>
            </a:pPr>
            <a:endParaRPr lang="en-US" sz="2200" dirty="0"/>
          </a:p>
          <a:p>
            <a:r>
              <a:rPr lang="en-US" dirty="0"/>
              <a:t>Solution: </a:t>
            </a:r>
          </a:p>
          <a:p>
            <a:pPr marL="0" indent="0">
              <a:buNone/>
            </a:pPr>
            <a:r>
              <a:rPr lang="en-US" sz="2200" dirty="0"/>
              <a:t>Build an effective </a:t>
            </a:r>
            <a:r>
              <a:rPr lang="en-US" sz="2200" dirty="0" err="1"/>
              <a:t>centeralised</a:t>
            </a:r>
            <a:r>
              <a:rPr lang="en-US" sz="2200" dirty="0"/>
              <a:t> disaster tracking system to gather and </a:t>
            </a:r>
            <a:r>
              <a:rPr lang="en-US" sz="2200" dirty="0" err="1"/>
              <a:t>analyse</a:t>
            </a:r>
            <a:r>
              <a:rPr lang="en-US" sz="2200" dirty="0"/>
              <a:t> the disaster data being collected through the affected or nearby people. Need/Help can be raised immediately through various communication means and by anyone from the disaster place. On the basis of nature of data, disaster management team can quickly model down their help mechanism and straight away direct the disaster action teams accordingly. </a:t>
            </a:r>
            <a:br>
              <a:rPr lang="en-US" sz="2200" dirty="0"/>
            </a:br>
            <a:r>
              <a:rPr lang="en-US" sz="2200" dirty="0"/>
              <a:t>It will be linked with maps API to report the affected location.</a:t>
            </a:r>
          </a:p>
        </p:txBody>
      </p:sp>
    </p:spTree>
    <p:extLst>
      <p:ext uri="{BB962C8B-B14F-4D97-AF65-F5344CB8AC3E}">
        <p14:creationId xmlns:p14="http://schemas.microsoft.com/office/powerpoint/2010/main" val="190785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471488"/>
            <a:ext cx="8934450" cy="591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88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t>Technology Stack:</a:t>
            </a:r>
          </a:p>
          <a:p>
            <a:pPr marL="514350" indent="-514350">
              <a:buFont typeface="+mj-lt"/>
              <a:buAutoNum type="arabicPeriod"/>
            </a:pPr>
            <a:endParaRPr lang="en-US" sz="2500" dirty="0"/>
          </a:p>
          <a:p>
            <a:pPr marL="514350" indent="-514350">
              <a:buFont typeface="+mj-lt"/>
              <a:buAutoNum type="arabicPeriod"/>
            </a:pPr>
            <a:r>
              <a:rPr lang="en-US" sz="2500" dirty="0"/>
              <a:t>IBM </a:t>
            </a:r>
            <a:r>
              <a:rPr lang="en-US" sz="2500" dirty="0" err="1"/>
              <a:t>Bluemix</a:t>
            </a:r>
            <a:r>
              <a:rPr lang="en-US" sz="2500" dirty="0"/>
              <a:t> Console</a:t>
            </a:r>
          </a:p>
          <a:p>
            <a:pPr marL="514350" indent="-514350">
              <a:buFont typeface="+mj-lt"/>
              <a:buAutoNum type="arabicPeriod"/>
            </a:pPr>
            <a:r>
              <a:rPr lang="en-US" sz="2500" dirty="0"/>
              <a:t>IBM Watson Assistant</a:t>
            </a:r>
          </a:p>
          <a:p>
            <a:pPr marL="514350" indent="-514350">
              <a:buFont typeface="+mj-lt"/>
              <a:buAutoNum type="arabicPeriod"/>
            </a:pPr>
            <a:r>
              <a:rPr lang="en-US" sz="2500" dirty="0"/>
              <a:t>Slack</a:t>
            </a:r>
          </a:p>
          <a:p>
            <a:pPr marL="514350" indent="-514350">
              <a:buFont typeface="+mj-lt"/>
              <a:buAutoNum type="arabicPeriod"/>
            </a:pPr>
            <a:r>
              <a:rPr lang="en-US" sz="2500" dirty="0"/>
              <a:t>Internet of Things </a:t>
            </a:r>
          </a:p>
          <a:p>
            <a:pPr marL="514350" indent="-514350">
              <a:buFont typeface="+mj-lt"/>
              <a:buAutoNum type="arabicPeriod"/>
            </a:pPr>
            <a:r>
              <a:rPr lang="en-US" sz="2500" dirty="0"/>
              <a:t>IBM Visual Recognition Technology </a:t>
            </a:r>
          </a:p>
          <a:p>
            <a:pPr marL="514350" indent="-514350">
              <a:buFont typeface="+mj-lt"/>
              <a:buAutoNum type="arabicPeriod"/>
            </a:pPr>
            <a:r>
              <a:rPr lang="en-US" sz="2500" dirty="0"/>
              <a:t>Node Red</a:t>
            </a:r>
          </a:p>
          <a:p>
            <a:pPr marL="514350" indent="-514350">
              <a:buFont typeface="+mj-lt"/>
              <a:buAutoNum type="arabicPeriod"/>
            </a:pPr>
            <a:r>
              <a:rPr lang="en-US" sz="2500" dirty="0"/>
              <a:t>AI enabled </a:t>
            </a:r>
            <a:r>
              <a:rPr lang="en-US" sz="2500" dirty="0" err="1"/>
              <a:t>Serverless</a:t>
            </a:r>
            <a:r>
              <a:rPr lang="en-US" sz="2500" dirty="0"/>
              <a:t> Functions</a:t>
            </a:r>
          </a:p>
          <a:p>
            <a:pPr marL="514350" indent="-514350">
              <a:buFont typeface="+mj-lt"/>
              <a:buAutoNum type="arabicPeriod"/>
            </a:pPr>
            <a:r>
              <a:rPr lang="en-US" sz="2500" dirty="0"/>
              <a:t>Weather API</a:t>
            </a:r>
          </a:p>
          <a:p>
            <a:pPr marL="514350" indent="-514350">
              <a:buFont typeface="+mj-lt"/>
              <a:buAutoNum type="arabicPeriod"/>
            </a:pPr>
            <a:r>
              <a:rPr lang="en-US" sz="2500" dirty="0" err="1"/>
              <a:t>Cloudant</a:t>
            </a:r>
            <a:r>
              <a:rPr lang="en-US" sz="2500" dirty="0"/>
              <a:t>(No SQL)</a:t>
            </a:r>
          </a:p>
          <a:p>
            <a:pPr marL="0" indent="0">
              <a:buNone/>
            </a:pPr>
            <a:r>
              <a:rPr lang="en-US" sz="2500" dirty="0"/>
              <a:t>	  </a:t>
            </a:r>
          </a:p>
        </p:txBody>
      </p:sp>
    </p:spTree>
    <p:extLst>
      <p:ext uri="{BB962C8B-B14F-4D97-AF65-F5344CB8AC3E}">
        <p14:creationId xmlns:p14="http://schemas.microsoft.com/office/powerpoint/2010/main" val="80671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Benefits:</a:t>
            </a:r>
          </a:p>
          <a:p>
            <a:pPr marL="0" indent="0">
              <a:buNone/>
            </a:pPr>
            <a:r>
              <a:rPr lang="en-US" sz="2200" dirty="0"/>
              <a:t>Effective centralized disaster tracking system.</a:t>
            </a:r>
            <a:br>
              <a:rPr lang="en-US" sz="2200" dirty="0"/>
            </a:br>
            <a:r>
              <a:rPr lang="en-US" sz="2200" dirty="0"/>
              <a:t>Immediate and need based help granted to the affected population.</a:t>
            </a:r>
            <a:br>
              <a:rPr lang="en-US" sz="2200" dirty="0"/>
            </a:br>
            <a:r>
              <a:rPr lang="en-US" sz="2200" dirty="0"/>
              <a:t>Effective resource utilization and co-ordination.</a:t>
            </a:r>
          </a:p>
        </p:txBody>
      </p:sp>
    </p:spTree>
    <p:extLst>
      <p:ext uri="{BB962C8B-B14F-4D97-AF65-F5344CB8AC3E}">
        <p14:creationId xmlns:p14="http://schemas.microsoft.com/office/powerpoint/2010/main" val="3011485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167</Words>
  <Application>Microsoft Office PowerPoint</Application>
  <PresentationFormat>On-screen Show (4:3)</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Centralized Disaster Response System</vt:lpstr>
      <vt:lpstr>Centeralised Disaster Response System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gaurav</cp:lastModifiedBy>
  <cp:revision>11</cp:revision>
  <dcterms:created xsi:type="dcterms:W3CDTF">2018-09-12T02:40:02Z</dcterms:created>
  <dcterms:modified xsi:type="dcterms:W3CDTF">2018-09-12T05:38:09Z</dcterms:modified>
</cp:coreProperties>
</file>