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Varela Round"/>
      <p:regular r:id="rId41"/>
    </p:embeddedFont>
    <p:embeddedFont>
      <p:font typeface="Gaegu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Gaegu-regular.fntdata"/><Relationship Id="rId41" Type="http://schemas.openxmlformats.org/officeDocument/2006/relationships/font" Target="fonts/VarelaRoun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Gaegu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b6cfdb40de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b6cfdb40de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b6cfdb40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b6cfdb40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5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b6cfdb40de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7" name="Google Shape;2887;gb6cfdb40de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2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gc94c3d533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4" name="Google Shape;2904;gc94c3d533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b6cfdb40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b6cfdb40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gb6cfdb40de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7" name="Google Shape;2917;gb6cfdb40de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gb6cfdb40de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4" name="Google Shape;2924;gb6cfdb40de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b6cfdb40de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1" name="Google Shape;2931;gb6cfdb40d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b6cfdb40de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1" name="Google Shape;2941;gb6cfdb40de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b6cfdb40de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2" name="Google Shape;2952;gb6cfdb40de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b6cfdb40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b6cfdb40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b6cfdb40de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b6cfdb40de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b6cfdb40de_4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4" name="Google Shape;2964;gb6cfdb40de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b6cfdb40de_4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b6cfdb40de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gb6cfdb40de_4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7" name="Google Shape;2977;gb6cfdb40de_4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b6cfdb40de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3" name="Google Shape;2983;gb6cfdb40de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8" name="Shape 2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Google Shape;2989;gb6cfdb40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0" name="Google Shape;2990;gb6cfdb40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b6cfdb40de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b6cfdb40de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b6cfdb40de_7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4" name="Google Shape;3014;gb6cfdb40de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gb6cfdb40de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6" name="Google Shape;3026;gb6cfdb40de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b6cfdb40de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b6cfdb40de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b6cfdb4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b6cfdb4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gb6cfdb40de_5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0" name="Google Shape;3050;gb6cfdb40de_5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0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gb6cfdb40de_5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2" name="Google Shape;3062;gb6cfdb40de_5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2" name="Shape 3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Google Shape;3073;gb6cfdb40de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4" name="Google Shape;3074;gb6cfdb40de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gb6cfdb40de_5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6" name="Google Shape;3086;gb6cfdb40de_5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6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b6cfdb40de_5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8" name="Google Shape;3098;gb6cfdb40de_5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8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b6cfdb40de_8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b6cfdb40de_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4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gb6cfdb40de_5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6" name="Google Shape;3116;gb6cfdb40de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b6cfdb40d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b6cfdb40d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b6cfdb40de_5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b6cfdb40de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b6cfdb40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b6cfdb40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b6cfdb40de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b6cfdb40de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b6cfdb40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3" name="Google Shape;2863;gb6cfdb40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b6cfdb40d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b6cfdb40d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flipH="1" rot="3251181">
            <a:off x="622582" y="2760365"/>
            <a:ext cx="788446" cy="63180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859" name="Google Shape;859;p1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11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1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11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920" name="Google Shape;920;p11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1"/>
          <p:cNvSpPr/>
          <p:nvPr/>
        </p:nvSpPr>
        <p:spPr>
          <a:xfrm>
            <a:off x="7187025" y="718900"/>
            <a:ext cx="1010914" cy="1034850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1"/>
          <p:cNvSpPr/>
          <p:nvPr/>
        </p:nvSpPr>
        <p:spPr>
          <a:xfrm rot="6525556">
            <a:off x="634440" y="942996"/>
            <a:ext cx="1792216" cy="131338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1"/>
          <p:cNvSpPr/>
          <p:nvPr/>
        </p:nvSpPr>
        <p:spPr>
          <a:xfrm rot="789901">
            <a:off x="1078312" y="595796"/>
            <a:ext cx="1036557" cy="1281072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1"/>
          <p:cNvSpPr/>
          <p:nvPr/>
        </p:nvSpPr>
        <p:spPr>
          <a:xfrm rot="789901">
            <a:off x="1306617" y="774891"/>
            <a:ext cx="899974" cy="1050323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1"/>
          <p:cNvSpPr/>
          <p:nvPr/>
        </p:nvSpPr>
        <p:spPr>
          <a:xfrm rot="2513567">
            <a:off x="4300818" y="891707"/>
            <a:ext cx="950680" cy="81957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2" name="Google Shape;932;p11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933" name="Google Shape;933;p11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4" name="Google Shape;934;p11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935" name="Google Shape;935;p1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937" name="Google Shape;937;p1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938" name="Google Shape;938;p1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939" name="Google Shape;939;p1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0" name="Google Shape;940;p1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41" name="Google Shape;941;p1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42" name="Google Shape;942;p1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43" name="Google Shape;943;p1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44" name="Google Shape;944;p11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5" name="Google Shape;945;p1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46" name="Google Shape;946;p1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1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48" name="Google Shape;948;p1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50" name="Google Shape;950;p11"/>
          <p:cNvSpPr/>
          <p:nvPr/>
        </p:nvSpPr>
        <p:spPr>
          <a:xfrm>
            <a:off x="946050" y="108942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"/>
          <p:cNvSpPr txBox="1"/>
          <p:nvPr>
            <p:ph hasCustomPrompt="1" type="title"/>
          </p:nvPr>
        </p:nvSpPr>
        <p:spPr>
          <a:xfrm>
            <a:off x="1243200" y="1582350"/>
            <a:ext cx="665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2" name="Google Shape;952;p11"/>
          <p:cNvSpPr txBox="1"/>
          <p:nvPr>
            <p:ph idx="1" type="subTitle"/>
          </p:nvPr>
        </p:nvSpPr>
        <p:spPr>
          <a:xfrm>
            <a:off x="1608925" y="3476800"/>
            <a:ext cx="5280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idx="1" type="subTitle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3" name="Google Shape;1043;p13"/>
          <p:cNvSpPr txBox="1"/>
          <p:nvPr>
            <p:ph idx="2" type="subTitle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4" name="Google Shape;1044;p13"/>
          <p:cNvSpPr txBox="1"/>
          <p:nvPr>
            <p:ph hasCustomPrompt="1"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5" name="Google Shape;1045;p13"/>
          <p:cNvSpPr txBox="1"/>
          <p:nvPr>
            <p:ph idx="4" type="subTitle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6" name="Google Shape;1046;p13"/>
          <p:cNvSpPr txBox="1"/>
          <p:nvPr>
            <p:ph idx="5" type="subTitle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7" name="Google Shape;1047;p13"/>
          <p:cNvSpPr txBox="1"/>
          <p:nvPr>
            <p:ph hasCustomPrompt="1"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" name="Google Shape;1048;p13"/>
          <p:cNvSpPr txBox="1"/>
          <p:nvPr>
            <p:ph idx="7" type="subTitle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49" name="Google Shape;1049;p13"/>
          <p:cNvSpPr txBox="1"/>
          <p:nvPr>
            <p:ph idx="8" type="subTitle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0" name="Google Shape;1050;p13"/>
          <p:cNvSpPr txBox="1"/>
          <p:nvPr>
            <p:ph hasCustomPrompt="1"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1" name="Google Shape;1051;p13"/>
          <p:cNvSpPr txBox="1"/>
          <p:nvPr>
            <p:ph idx="13" type="subTitle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052" name="Google Shape;1052;p13"/>
          <p:cNvSpPr txBox="1"/>
          <p:nvPr>
            <p:ph idx="14" type="subTitle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3" name="Google Shape;1053;p13"/>
          <p:cNvSpPr txBox="1"/>
          <p:nvPr>
            <p:ph hasCustomPrompt="1"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1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56" name="Google Shape;1056;p1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14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4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6" name="Google Shape;1116;p14"/>
          <p:cNvGrpSpPr/>
          <p:nvPr/>
        </p:nvGrpSpPr>
        <p:grpSpPr>
          <a:xfrm>
            <a:off x="1239039" y="1391236"/>
            <a:ext cx="385328" cy="443858"/>
            <a:chOff x="1239039" y="1391236"/>
            <a:chExt cx="385328" cy="443858"/>
          </a:xfrm>
        </p:grpSpPr>
        <p:sp>
          <p:nvSpPr>
            <p:cNvPr id="1117" name="Google Shape;1117;p14"/>
            <p:cNvSpPr/>
            <p:nvPr/>
          </p:nvSpPr>
          <p:spPr>
            <a:xfrm>
              <a:off x="1561032" y="1577766"/>
              <a:ext cx="63334" cy="59565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1463998" y="1698449"/>
              <a:ext cx="66291" cy="85801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1496811" y="1391236"/>
              <a:ext cx="43750" cy="41607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1412562" y="1502755"/>
              <a:ext cx="67695" cy="65108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1402289" y="1597424"/>
              <a:ext cx="66069" cy="66808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334595" y="1777451"/>
              <a:ext cx="54466" cy="57644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83158" y="1416289"/>
              <a:ext cx="79445" cy="86466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1239039" y="1561803"/>
              <a:ext cx="76563" cy="78189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14"/>
          <p:cNvGrpSpPr/>
          <p:nvPr/>
        </p:nvGrpSpPr>
        <p:grpSpPr>
          <a:xfrm>
            <a:off x="872579" y="2881252"/>
            <a:ext cx="7396781" cy="2122829"/>
            <a:chOff x="872579" y="2881252"/>
            <a:chExt cx="7396781" cy="2122829"/>
          </a:xfrm>
        </p:grpSpPr>
        <p:grpSp>
          <p:nvGrpSpPr>
            <p:cNvPr id="1126" name="Google Shape;1126;p14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1127" name="Google Shape;1127;p14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128" name="Google Shape;1128;p14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14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14"/>
          <p:cNvGrpSpPr/>
          <p:nvPr/>
        </p:nvGrpSpPr>
        <p:grpSpPr>
          <a:xfrm>
            <a:off x="946050" y="672163"/>
            <a:ext cx="7251900" cy="3798913"/>
            <a:chOff x="946050" y="672163"/>
            <a:chExt cx="7251900" cy="3798913"/>
          </a:xfrm>
        </p:grpSpPr>
        <p:sp>
          <p:nvSpPr>
            <p:cNvPr id="1135" name="Google Shape;1135;p14"/>
            <p:cNvSpPr/>
            <p:nvPr/>
          </p:nvSpPr>
          <p:spPr>
            <a:xfrm>
              <a:off x="946050" y="1089176"/>
              <a:ext cx="7251900" cy="33819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6" name="Google Shape;1136;p14"/>
            <p:cNvGrpSpPr/>
            <p:nvPr/>
          </p:nvGrpSpPr>
          <p:grpSpPr>
            <a:xfrm>
              <a:off x="946050" y="672163"/>
              <a:ext cx="7251900" cy="417000"/>
              <a:chOff x="946050" y="672163"/>
              <a:chExt cx="7251900" cy="417000"/>
            </a:xfrm>
          </p:grpSpPr>
          <p:sp>
            <p:nvSpPr>
              <p:cNvPr id="1137" name="Google Shape;1137;p14"/>
              <p:cNvSpPr/>
              <p:nvPr/>
            </p:nvSpPr>
            <p:spPr>
              <a:xfrm>
                <a:off x="946050" y="672163"/>
                <a:ext cx="7251900" cy="417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8" name="Google Shape;1138;p14"/>
              <p:cNvGrpSpPr/>
              <p:nvPr/>
            </p:nvGrpSpPr>
            <p:grpSpPr>
              <a:xfrm>
                <a:off x="7209519" y="794061"/>
                <a:ext cx="789243" cy="171052"/>
                <a:chOff x="733775" y="310686"/>
                <a:chExt cx="789243" cy="171052"/>
              </a:xfrm>
            </p:grpSpPr>
            <p:sp>
              <p:nvSpPr>
                <p:cNvPr id="1139" name="Google Shape;1139;p14"/>
                <p:cNvSpPr/>
                <p:nvPr/>
              </p:nvSpPr>
              <p:spPr>
                <a:xfrm>
                  <a:off x="1364945" y="310686"/>
                  <a:ext cx="158072" cy="1710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x</a:t>
                  </a:r>
                </a:p>
              </p:txBody>
            </p:sp>
            <p:sp>
              <p:nvSpPr>
                <p:cNvPr id="1140" name="Google Shape;1140;p14"/>
                <p:cNvSpPr/>
                <p:nvPr/>
              </p:nvSpPr>
              <p:spPr>
                <a:xfrm>
                  <a:off x="733775" y="385383"/>
                  <a:ext cx="155474" cy="21652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-</a:t>
                  </a:r>
                </a:p>
              </p:txBody>
            </p:sp>
            <p:grpSp>
              <p:nvGrpSpPr>
                <p:cNvPr id="1141" name="Google Shape;1141;p14"/>
                <p:cNvGrpSpPr/>
                <p:nvPr/>
              </p:nvGrpSpPr>
              <p:grpSpPr>
                <a:xfrm>
                  <a:off x="1015525" y="313175"/>
                  <a:ext cx="184510" cy="164017"/>
                  <a:chOff x="7228702" y="774508"/>
                  <a:chExt cx="285046" cy="253347"/>
                </a:xfrm>
              </p:grpSpPr>
              <p:grpSp>
                <p:nvGrpSpPr>
                  <p:cNvPr id="1142" name="Google Shape;1142;p14"/>
                  <p:cNvGrpSpPr/>
                  <p:nvPr/>
                </p:nvGrpSpPr>
                <p:grpSpPr>
                  <a:xfrm>
                    <a:off x="7313001" y="774508"/>
                    <a:ext cx="200747" cy="228523"/>
                    <a:chOff x="7313001" y="774508"/>
                    <a:chExt cx="200747" cy="228523"/>
                  </a:xfrm>
                </p:grpSpPr>
                <p:sp>
                  <p:nvSpPr>
                    <p:cNvPr id="1143" name="Google Shape;1143;p14"/>
                    <p:cNvSpPr/>
                    <p:nvPr/>
                  </p:nvSpPr>
                  <p:spPr>
                    <a:xfrm>
                      <a:off x="7315737" y="774508"/>
                      <a:ext cx="198011" cy="228523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4" name="Google Shape;1144;p14"/>
                    <p:cNvSpPr/>
                    <p:nvPr/>
                  </p:nvSpPr>
                  <p:spPr>
                    <a:xfrm>
                      <a:off x="7313001" y="778289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45" name="Google Shape;1145;p14"/>
                  <p:cNvGrpSpPr/>
                  <p:nvPr/>
                </p:nvGrpSpPr>
                <p:grpSpPr>
                  <a:xfrm>
                    <a:off x="7228702" y="809455"/>
                    <a:ext cx="200757" cy="218400"/>
                    <a:chOff x="7269477" y="781280"/>
                    <a:chExt cx="200757" cy="218400"/>
                  </a:xfrm>
                </p:grpSpPr>
                <p:sp>
                  <p:nvSpPr>
                    <p:cNvPr id="1146" name="Google Shape;1146;p14"/>
                    <p:cNvSpPr/>
                    <p:nvPr/>
                  </p:nvSpPr>
                  <p:spPr>
                    <a:xfrm>
                      <a:off x="7269477" y="781280"/>
                      <a:ext cx="200749" cy="217216"/>
                    </a:xfrm>
                    <a:custGeom>
                      <a:rect b="b" l="l" r="r" t="t"/>
                      <a:pathLst>
                        <a:path extrusionOk="0" h="9811" w="9360">
                          <a:moveTo>
                            <a:pt x="0" y="0"/>
                          </a:moveTo>
                          <a:lnTo>
                            <a:pt x="9360" y="0"/>
                          </a:lnTo>
                          <a:lnTo>
                            <a:pt x="9135" y="9811"/>
                          </a:lnTo>
                          <a:lnTo>
                            <a:pt x="57" y="9699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</p:sp>
                <p:sp>
                  <p:nvSpPr>
                    <p:cNvPr id="1147" name="Google Shape;1147;p14"/>
                    <p:cNvSpPr/>
                    <p:nvPr/>
                  </p:nvSpPr>
                  <p:spPr>
                    <a:xfrm>
                      <a:off x="7269491" y="782465"/>
                      <a:ext cx="200743" cy="217215"/>
                    </a:xfrm>
                    <a:custGeom>
                      <a:rect b="b" l="l" r="r" t="t"/>
                      <a:pathLst>
                        <a:path extrusionOk="0" h="32566" w="46930">
                          <a:moveTo>
                            <a:pt x="30399" y="659"/>
                          </a:moveTo>
                          <a:cubicBezTo>
                            <a:pt x="35696" y="659"/>
                            <a:pt x="40992" y="748"/>
                            <a:pt x="46287" y="1032"/>
                          </a:cubicBezTo>
                          <a:cubicBezTo>
                            <a:pt x="46271" y="11283"/>
                            <a:pt x="46004" y="21534"/>
                            <a:pt x="46114" y="31801"/>
                          </a:cubicBezTo>
                          <a:cubicBezTo>
                            <a:pt x="40818" y="31890"/>
                            <a:pt x="35523" y="31916"/>
                            <a:pt x="30230" y="31916"/>
                          </a:cubicBezTo>
                          <a:cubicBezTo>
                            <a:pt x="22733" y="31916"/>
                            <a:pt x="15238" y="31864"/>
                            <a:pt x="7744" y="31864"/>
                          </a:cubicBezTo>
                          <a:cubicBezTo>
                            <a:pt x="5560" y="31864"/>
                            <a:pt x="3376" y="31868"/>
                            <a:pt x="1192" y="31879"/>
                          </a:cubicBezTo>
                          <a:cubicBezTo>
                            <a:pt x="925" y="21566"/>
                            <a:pt x="706" y="11252"/>
                            <a:pt x="659" y="923"/>
                          </a:cubicBezTo>
                          <a:lnTo>
                            <a:pt x="659" y="923"/>
                          </a:lnTo>
                          <a:cubicBezTo>
                            <a:pt x="1402" y="926"/>
                            <a:pt x="2145" y="928"/>
                            <a:pt x="2887" y="928"/>
                          </a:cubicBezTo>
                          <a:cubicBezTo>
                            <a:pt x="12055" y="928"/>
                            <a:pt x="21228" y="659"/>
                            <a:pt x="30399" y="659"/>
                          </a:cubicBezTo>
                          <a:close/>
                          <a:moveTo>
                            <a:pt x="30451" y="1"/>
                          </a:moveTo>
                          <a:cubicBezTo>
                            <a:pt x="21100" y="1"/>
                            <a:pt x="11743" y="284"/>
                            <a:pt x="2391" y="284"/>
                          </a:cubicBezTo>
                          <a:cubicBezTo>
                            <a:pt x="1792" y="284"/>
                            <a:pt x="1194" y="282"/>
                            <a:pt x="596" y="280"/>
                          </a:cubicBezTo>
                          <a:cubicBezTo>
                            <a:pt x="535" y="195"/>
                            <a:pt x="431" y="152"/>
                            <a:pt x="327" y="152"/>
                          </a:cubicBezTo>
                          <a:cubicBezTo>
                            <a:pt x="164" y="152"/>
                            <a:pt x="0" y="257"/>
                            <a:pt x="0" y="468"/>
                          </a:cubicBezTo>
                          <a:cubicBezTo>
                            <a:pt x="47" y="10986"/>
                            <a:pt x="267" y="21487"/>
                            <a:pt x="533" y="31989"/>
                          </a:cubicBezTo>
                          <a:cubicBezTo>
                            <a:pt x="533" y="32005"/>
                            <a:pt x="533" y="32020"/>
                            <a:pt x="549" y="32020"/>
                          </a:cubicBezTo>
                          <a:cubicBezTo>
                            <a:pt x="424" y="32224"/>
                            <a:pt x="518" y="32538"/>
                            <a:pt x="800" y="32538"/>
                          </a:cubicBezTo>
                          <a:cubicBezTo>
                            <a:pt x="3274" y="32522"/>
                            <a:pt x="5749" y="32517"/>
                            <a:pt x="8223" y="32517"/>
                          </a:cubicBezTo>
                          <a:cubicBezTo>
                            <a:pt x="15481" y="32517"/>
                            <a:pt x="22739" y="32566"/>
                            <a:pt x="29996" y="32566"/>
                          </a:cubicBezTo>
                          <a:cubicBezTo>
                            <a:pt x="35390" y="32566"/>
                            <a:pt x="40783" y="32539"/>
                            <a:pt x="46177" y="32444"/>
                          </a:cubicBezTo>
                          <a:cubicBezTo>
                            <a:pt x="46365" y="32444"/>
                            <a:pt x="46459" y="32318"/>
                            <a:pt x="46490" y="32162"/>
                          </a:cubicBezTo>
                          <a:cubicBezTo>
                            <a:pt x="46631" y="32146"/>
                            <a:pt x="46773" y="32052"/>
                            <a:pt x="46757" y="31848"/>
                          </a:cubicBezTo>
                          <a:cubicBezTo>
                            <a:pt x="46663" y="21409"/>
                            <a:pt x="46929" y="10954"/>
                            <a:pt x="46929" y="515"/>
                          </a:cubicBezTo>
                          <a:cubicBezTo>
                            <a:pt x="46929" y="300"/>
                            <a:pt x="46765" y="193"/>
                            <a:pt x="46602" y="193"/>
                          </a:cubicBezTo>
                          <a:cubicBezTo>
                            <a:pt x="46479" y="193"/>
                            <a:pt x="46356" y="253"/>
                            <a:pt x="46302" y="374"/>
                          </a:cubicBezTo>
                          <a:cubicBezTo>
                            <a:pt x="41022" y="91"/>
                            <a:pt x="35737" y="1"/>
                            <a:pt x="3045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48" name="Google Shape;1148;p14"/>
              <p:cNvGrpSpPr/>
              <p:nvPr/>
            </p:nvGrpSpPr>
            <p:grpSpPr>
              <a:xfrm>
                <a:off x="1145239" y="777487"/>
                <a:ext cx="800559" cy="204209"/>
                <a:chOff x="747420" y="664537"/>
                <a:chExt cx="800559" cy="204209"/>
              </a:xfrm>
            </p:grpSpPr>
            <p:grpSp>
              <p:nvGrpSpPr>
                <p:cNvPr id="1149" name="Google Shape;1149;p14"/>
                <p:cNvGrpSpPr/>
                <p:nvPr/>
              </p:nvGrpSpPr>
              <p:grpSpPr>
                <a:xfrm>
                  <a:off x="1339984" y="664537"/>
                  <a:ext cx="207995" cy="204209"/>
                  <a:chOff x="1541700" y="658850"/>
                  <a:chExt cx="253838" cy="249218"/>
                </a:xfrm>
              </p:grpSpPr>
              <p:sp>
                <p:nvSpPr>
                  <p:cNvPr id="1150" name="Google Shape;1150;p14"/>
                  <p:cNvSpPr/>
                  <p:nvPr/>
                </p:nvSpPr>
                <p:spPr>
                  <a:xfrm>
                    <a:off x="1541700" y="658850"/>
                    <a:ext cx="253838" cy="249218"/>
                  </a:xfrm>
                  <a:custGeom>
                    <a:rect b="b" l="l" r="r" t="t"/>
                    <a:pathLst>
                      <a:path extrusionOk="0" h="16128" w="16427">
                        <a:moveTo>
                          <a:pt x="6489" y="697"/>
                        </a:moveTo>
                        <a:cubicBezTo>
                          <a:pt x="6850" y="1277"/>
                          <a:pt x="7179" y="1857"/>
                          <a:pt x="7524" y="2437"/>
                        </a:cubicBezTo>
                        <a:cubicBezTo>
                          <a:pt x="7595" y="2553"/>
                          <a:pt x="7692" y="2598"/>
                          <a:pt x="7788" y="2598"/>
                        </a:cubicBezTo>
                        <a:cubicBezTo>
                          <a:pt x="7861" y="2598"/>
                          <a:pt x="7933" y="2572"/>
                          <a:pt x="7994" y="2531"/>
                        </a:cubicBezTo>
                        <a:lnTo>
                          <a:pt x="8088" y="2531"/>
                        </a:lnTo>
                        <a:cubicBezTo>
                          <a:pt x="8274" y="2499"/>
                          <a:pt x="8456" y="2485"/>
                          <a:pt x="8637" y="2485"/>
                        </a:cubicBezTo>
                        <a:cubicBezTo>
                          <a:pt x="9083" y="2485"/>
                          <a:pt x="9518" y="2574"/>
                          <a:pt x="9953" y="2719"/>
                        </a:cubicBezTo>
                        <a:cubicBezTo>
                          <a:pt x="9987" y="2730"/>
                          <a:pt x="10020" y="2741"/>
                          <a:pt x="10053" y="2741"/>
                        </a:cubicBezTo>
                        <a:cubicBezTo>
                          <a:pt x="10067" y="2741"/>
                          <a:pt x="10081" y="2739"/>
                          <a:pt x="10094" y="2735"/>
                        </a:cubicBezTo>
                        <a:cubicBezTo>
                          <a:pt x="10116" y="2738"/>
                          <a:pt x="10137" y="2740"/>
                          <a:pt x="10158" y="2740"/>
                        </a:cubicBezTo>
                        <a:cubicBezTo>
                          <a:pt x="10230" y="2740"/>
                          <a:pt x="10300" y="2717"/>
                          <a:pt x="10361" y="2656"/>
                        </a:cubicBezTo>
                        <a:cubicBezTo>
                          <a:pt x="10847" y="2186"/>
                          <a:pt x="11348" y="1747"/>
                          <a:pt x="11881" y="1340"/>
                        </a:cubicBezTo>
                        <a:cubicBezTo>
                          <a:pt x="12054" y="1434"/>
                          <a:pt x="12242" y="1528"/>
                          <a:pt x="12414" y="1638"/>
                        </a:cubicBezTo>
                        <a:cubicBezTo>
                          <a:pt x="12242" y="2249"/>
                          <a:pt x="12069" y="2845"/>
                          <a:pt x="11897" y="3456"/>
                        </a:cubicBezTo>
                        <a:cubicBezTo>
                          <a:pt x="11756" y="3581"/>
                          <a:pt x="11725" y="3848"/>
                          <a:pt x="11928" y="3973"/>
                        </a:cubicBezTo>
                        <a:cubicBezTo>
                          <a:pt x="12477" y="4334"/>
                          <a:pt x="12869" y="4820"/>
                          <a:pt x="13167" y="5399"/>
                        </a:cubicBezTo>
                        <a:cubicBezTo>
                          <a:pt x="13198" y="5431"/>
                          <a:pt x="13214" y="5462"/>
                          <a:pt x="13245" y="5494"/>
                        </a:cubicBezTo>
                        <a:cubicBezTo>
                          <a:pt x="13292" y="5572"/>
                          <a:pt x="13386" y="5635"/>
                          <a:pt x="13511" y="5635"/>
                        </a:cubicBezTo>
                        <a:cubicBezTo>
                          <a:pt x="14185" y="5635"/>
                          <a:pt x="14859" y="5650"/>
                          <a:pt x="15518" y="5697"/>
                        </a:cubicBezTo>
                        <a:cubicBezTo>
                          <a:pt x="15596" y="5901"/>
                          <a:pt x="15659" y="6089"/>
                          <a:pt x="15706" y="6293"/>
                        </a:cubicBezTo>
                        <a:cubicBezTo>
                          <a:pt x="15126" y="6653"/>
                          <a:pt x="14546" y="6983"/>
                          <a:pt x="13966" y="7343"/>
                        </a:cubicBezTo>
                        <a:cubicBezTo>
                          <a:pt x="13935" y="7359"/>
                          <a:pt x="13903" y="7374"/>
                          <a:pt x="13888" y="7406"/>
                        </a:cubicBezTo>
                        <a:cubicBezTo>
                          <a:pt x="13778" y="7469"/>
                          <a:pt x="13700" y="7594"/>
                          <a:pt x="13731" y="7766"/>
                        </a:cubicBezTo>
                        <a:cubicBezTo>
                          <a:pt x="13888" y="8393"/>
                          <a:pt x="13856" y="9005"/>
                          <a:pt x="13684" y="9632"/>
                        </a:cubicBezTo>
                        <a:cubicBezTo>
                          <a:pt x="13684" y="9663"/>
                          <a:pt x="13684" y="9694"/>
                          <a:pt x="13684" y="9726"/>
                        </a:cubicBezTo>
                        <a:cubicBezTo>
                          <a:pt x="13653" y="9835"/>
                          <a:pt x="13668" y="9945"/>
                          <a:pt x="13762" y="10039"/>
                        </a:cubicBezTo>
                        <a:cubicBezTo>
                          <a:pt x="14264" y="10494"/>
                          <a:pt x="14750" y="10980"/>
                          <a:pt x="15220" y="11465"/>
                        </a:cubicBezTo>
                        <a:cubicBezTo>
                          <a:pt x="15126" y="11669"/>
                          <a:pt x="15048" y="11842"/>
                          <a:pt x="14938" y="12030"/>
                        </a:cubicBezTo>
                        <a:cubicBezTo>
                          <a:pt x="14280" y="11904"/>
                          <a:pt x="13637" y="11748"/>
                          <a:pt x="12979" y="11622"/>
                        </a:cubicBezTo>
                        <a:cubicBezTo>
                          <a:pt x="12947" y="11614"/>
                          <a:pt x="12916" y="11610"/>
                          <a:pt x="12886" y="11610"/>
                        </a:cubicBezTo>
                        <a:cubicBezTo>
                          <a:pt x="12857" y="11610"/>
                          <a:pt x="12830" y="11614"/>
                          <a:pt x="12806" y="11622"/>
                        </a:cubicBezTo>
                        <a:cubicBezTo>
                          <a:pt x="12777" y="11615"/>
                          <a:pt x="12748" y="11611"/>
                          <a:pt x="12718" y="11611"/>
                        </a:cubicBezTo>
                        <a:cubicBezTo>
                          <a:pt x="12618" y="11611"/>
                          <a:pt x="12518" y="11655"/>
                          <a:pt x="12446" y="11763"/>
                        </a:cubicBezTo>
                        <a:cubicBezTo>
                          <a:pt x="12069" y="12281"/>
                          <a:pt x="11552" y="12672"/>
                          <a:pt x="10972" y="12939"/>
                        </a:cubicBezTo>
                        <a:cubicBezTo>
                          <a:pt x="10925" y="12970"/>
                          <a:pt x="10878" y="13002"/>
                          <a:pt x="10863" y="13033"/>
                        </a:cubicBezTo>
                        <a:cubicBezTo>
                          <a:pt x="10784" y="13080"/>
                          <a:pt x="10737" y="13158"/>
                          <a:pt x="10737" y="13268"/>
                        </a:cubicBezTo>
                        <a:cubicBezTo>
                          <a:pt x="10706" y="13942"/>
                          <a:pt x="10674" y="14616"/>
                          <a:pt x="10596" y="15274"/>
                        </a:cubicBezTo>
                        <a:cubicBezTo>
                          <a:pt x="10392" y="15337"/>
                          <a:pt x="10189" y="15384"/>
                          <a:pt x="9985" y="15431"/>
                        </a:cubicBezTo>
                        <a:cubicBezTo>
                          <a:pt x="9687" y="14882"/>
                          <a:pt x="9389" y="14334"/>
                          <a:pt x="9091" y="13785"/>
                        </a:cubicBezTo>
                        <a:cubicBezTo>
                          <a:pt x="9091" y="13616"/>
                          <a:pt x="8951" y="13434"/>
                          <a:pt x="8752" y="13434"/>
                        </a:cubicBezTo>
                        <a:cubicBezTo>
                          <a:pt x="8730" y="13434"/>
                          <a:pt x="8707" y="13436"/>
                          <a:pt x="8684" y="13440"/>
                        </a:cubicBezTo>
                        <a:cubicBezTo>
                          <a:pt x="8460" y="13484"/>
                          <a:pt x="8240" y="13505"/>
                          <a:pt x="8021" y="13505"/>
                        </a:cubicBezTo>
                        <a:cubicBezTo>
                          <a:pt x="7613" y="13505"/>
                          <a:pt x="7211" y="13432"/>
                          <a:pt x="6803" y="13299"/>
                        </a:cubicBezTo>
                        <a:cubicBezTo>
                          <a:pt x="6772" y="13284"/>
                          <a:pt x="6724" y="13284"/>
                          <a:pt x="6693" y="13284"/>
                        </a:cubicBezTo>
                        <a:cubicBezTo>
                          <a:pt x="6673" y="13280"/>
                          <a:pt x="6652" y="13278"/>
                          <a:pt x="6631" y="13278"/>
                        </a:cubicBezTo>
                        <a:cubicBezTo>
                          <a:pt x="6553" y="13278"/>
                          <a:pt x="6472" y="13304"/>
                          <a:pt x="6411" y="13378"/>
                        </a:cubicBezTo>
                        <a:cubicBezTo>
                          <a:pt x="5925" y="13848"/>
                          <a:pt x="5439" y="14303"/>
                          <a:pt x="4922" y="14741"/>
                        </a:cubicBezTo>
                        <a:cubicBezTo>
                          <a:pt x="4734" y="14663"/>
                          <a:pt x="4546" y="14553"/>
                          <a:pt x="4373" y="14444"/>
                        </a:cubicBezTo>
                        <a:cubicBezTo>
                          <a:pt x="4530" y="13801"/>
                          <a:pt x="4718" y="13143"/>
                          <a:pt x="4875" y="12500"/>
                        </a:cubicBezTo>
                        <a:cubicBezTo>
                          <a:pt x="4922" y="12312"/>
                          <a:pt x="4828" y="12186"/>
                          <a:pt x="4702" y="12124"/>
                        </a:cubicBezTo>
                        <a:cubicBezTo>
                          <a:pt x="4687" y="12092"/>
                          <a:pt x="4655" y="12077"/>
                          <a:pt x="4624" y="12061"/>
                        </a:cubicBezTo>
                        <a:cubicBezTo>
                          <a:pt x="4060" y="11716"/>
                          <a:pt x="3637" y="11262"/>
                          <a:pt x="3323" y="10697"/>
                        </a:cubicBezTo>
                        <a:cubicBezTo>
                          <a:pt x="3307" y="10666"/>
                          <a:pt x="3276" y="10635"/>
                          <a:pt x="3260" y="10619"/>
                        </a:cubicBezTo>
                        <a:cubicBezTo>
                          <a:pt x="3213" y="10525"/>
                          <a:pt x="3119" y="10462"/>
                          <a:pt x="2978" y="10462"/>
                        </a:cubicBezTo>
                        <a:cubicBezTo>
                          <a:pt x="2562" y="10482"/>
                          <a:pt x="2145" y="10495"/>
                          <a:pt x="1725" y="10495"/>
                        </a:cubicBezTo>
                        <a:cubicBezTo>
                          <a:pt x="1465" y="10495"/>
                          <a:pt x="1204" y="10490"/>
                          <a:pt x="941" y="10478"/>
                        </a:cubicBezTo>
                        <a:cubicBezTo>
                          <a:pt x="862" y="10290"/>
                          <a:pt x="800" y="10086"/>
                          <a:pt x="737" y="9898"/>
                        </a:cubicBezTo>
                        <a:cubicBezTo>
                          <a:pt x="1301" y="9522"/>
                          <a:pt x="1865" y="9161"/>
                          <a:pt x="2430" y="8785"/>
                        </a:cubicBezTo>
                        <a:cubicBezTo>
                          <a:pt x="2477" y="8754"/>
                          <a:pt x="2524" y="8707"/>
                          <a:pt x="2539" y="8660"/>
                        </a:cubicBezTo>
                        <a:cubicBezTo>
                          <a:pt x="2649" y="8581"/>
                          <a:pt x="2728" y="8456"/>
                          <a:pt x="2696" y="8299"/>
                        </a:cubicBezTo>
                        <a:cubicBezTo>
                          <a:pt x="2602" y="7672"/>
                          <a:pt x="2681" y="7045"/>
                          <a:pt x="2900" y="6450"/>
                        </a:cubicBezTo>
                        <a:cubicBezTo>
                          <a:pt x="2916" y="6387"/>
                          <a:pt x="2931" y="6340"/>
                          <a:pt x="2916" y="6293"/>
                        </a:cubicBezTo>
                        <a:cubicBezTo>
                          <a:pt x="2931" y="6215"/>
                          <a:pt x="2916" y="6121"/>
                          <a:pt x="2837" y="6042"/>
                        </a:cubicBezTo>
                        <a:cubicBezTo>
                          <a:pt x="2383" y="5541"/>
                          <a:pt x="1944" y="5039"/>
                          <a:pt x="1521" y="4522"/>
                        </a:cubicBezTo>
                        <a:cubicBezTo>
                          <a:pt x="1615" y="4334"/>
                          <a:pt x="1724" y="4161"/>
                          <a:pt x="1834" y="3973"/>
                        </a:cubicBezTo>
                        <a:cubicBezTo>
                          <a:pt x="2430" y="4146"/>
                          <a:pt x="3025" y="4334"/>
                          <a:pt x="3637" y="4506"/>
                        </a:cubicBezTo>
                        <a:cubicBezTo>
                          <a:pt x="3698" y="4575"/>
                          <a:pt x="3793" y="4618"/>
                          <a:pt x="3891" y="4618"/>
                        </a:cubicBezTo>
                        <a:cubicBezTo>
                          <a:pt x="3993" y="4618"/>
                          <a:pt x="4097" y="4571"/>
                          <a:pt x="4170" y="4459"/>
                        </a:cubicBezTo>
                        <a:cubicBezTo>
                          <a:pt x="4514" y="3926"/>
                          <a:pt x="5016" y="3534"/>
                          <a:pt x="5580" y="3236"/>
                        </a:cubicBezTo>
                        <a:cubicBezTo>
                          <a:pt x="5627" y="3205"/>
                          <a:pt x="5659" y="3189"/>
                          <a:pt x="5690" y="3158"/>
                        </a:cubicBezTo>
                        <a:cubicBezTo>
                          <a:pt x="5768" y="3111"/>
                          <a:pt x="5815" y="3017"/>
                          <a:pt x="5815" y="2892"/>
                        </a:cubicBezTo>
                        <a:cubicBezTo>
                          <a:pt x="5815" y="2218"/>
                          <a:pt x="5847" y="1559"/>
                          <a:pt x="5894" y="885"/>
                        </a:cubicBezTo>
                        <a:cubicBezTo>
                          <a:pt x="6098" y="807"/>
                          <a:pt x="6286" y="744"/>
                          <a:pt x="6489" y="697"/>
                        </a:cubicBezTo>
                        <a:close/>
                        <a:moveTo>
                          <a:pt x="6651" y="1"/>
                        </a:moveTo>
                        <a:cubicBezTo>
                          <a:pt x="6629" y="1"/>
                          <a:pt x="6607" y="3"/>
                          <a:pt x="6583" y="8"/>
                        </a:cubicBezTo>
                        <a:cubicBezTo>
                          <a:pt x="6223" y="86"/>
                          <a:pt x="5862" y="180"/>
                          <a:pt x="5518" y="321"/>
                        </a:cubicBezTo>
                        <a:cubicBezTo>
                          <a:pt x="5424" y="368"/>
                          <a:pt x="5345" y="431"/>
                          <a:pt x="5298" y="525"/>
                        </a:cubicBezTo>
                        <a:cubicBezTo>
                          <a:pt x="5298" y="525"/>
                          <a:pt x="5298" y="540"/>
                          <a:pt x="5298" y="540"/>
                        </a:cubicBezTo>
                        <a:cubicBezTo>
                          <a:pt x="5282" y="572"/>
                          <a:pt x="5267" y="619"/>
                          <a:pt x="5267" y="666"/>
                        </a:cubicBezTo>
                        <a:cubicBezTo>
                          <a:pt x="5204" y="1356"/>
                          <a:pt x="5173" y="2030"/>
                          <a:pt x="5173" y="2719"/>
                        </a:cubicBezTo>
                        <a:cubicBezTo>
                          <a:pt x="4640" y="3017"/>
                          <a:pt x="4170" y="3393"/>
                          <a:pt x="3809" y="3879"/>
                        </a:cubicBezTo>
                        <a:cubicBezTo>
                          <a:pt x="3166" y="3691"/>
                          <a:pt x="2524" y="3487"/>
                          <a:pt x="1881" y="3315"/>
                        </a:cubicBezTo>
                        <a:cubicBezTo>
                          <a:pt x="1881" y="3315"/>
                          <a:pt x="1865" y="3299"/>
                          <a:pt x="1865" y="3299"/>
                        </a:cubicBezTo>
                        <a:cubicBezTo>
                          <a:pt x="1813" y="3271"/>
                          <a:pt x="1761" y="3258"/>
                          <a:pt x="1711" y="3258"/>
                        </a:cubicBezTo>
                        <a:cubicBezTo>
                          <a:pt x="1595" y="3258"/>
                          <a:pt x="1488" y="3326"/>
                          <a:pt x="1411" y="3425"/>
                        </a:cubicBezTo>
                        <a:cubicBezTo>
                          <a:pt x="1207" y="3722"/>
                          <a:pt x="1019" y="4036"/>
                          <a:pt x="862" y="4381"/>
                        </a:cubicBezTo>
                        <a:cubicBezTo>
                          <a:pt x="815" y="4475"/>
                          <a:pt x="815" y="4569"/>
                          <a:pt x="847" y="4663"/>
                        </a:cubicBezTo>
                        <a:cubicBezTo>
                          <a:pt x="862" y="4710"/>
                          <a:pt x="878" y="4757"/>
                          <a:pt x="909" y="4804"/>
                        </a:cubicBezTo>
                        <a:cubicBezTo>
                          <a:pt x="1333" y="5337"/>
                          <a:pt x="1787" y="5854"/>
                          <a:pt x="2242" y="6356"/>
                        </a:cubicBezTo>
                        <a:cubicBezTo>
                          <a:pt x="2038" y="6983"/>
                          <a:pt x="1959" y="7610"/>
                          <a:pt x="2038" y="8252"/>
                        </a:cubicBezTo>
                        <a:cubicBezTo>
                          <a:pt x="1442" y="8660"/>
                          <a:pt x="831" y="9052"/>
                          <a:pt x="235" y="9443"/>
                        </a:cubicBezTo>
                        <a:cubicBezTo>
                          <a:pt x="94" y="9506"/>
                          <a:pt x="0" y="9647"/>
                          <a:pt x="47" y="9820"/>
                        </a:cubicBezTo>
                        <a:cubicBezTo>
                          <a:pt x="141" y="10212"/>
                          <a:pt x="267" y="10588"/>
                          <a:pt x="439" y="10948"/>
                        </a:cubicBezTo>
                        <a:cubicBezTo>
                          <a:pt x="470" y="11011"/>
                          <a:pt x="517" y="11058"/>
                          <a:pt x="596" y="11089"/>
                        </a:cubicBezTo>
                        <a:cubicBezTo>
                          <a:pt x="643" y="11105"/>
                          <a:pt x="690" y="11121"/>
                          <a:pt x="753" y="11121"/>
                        </a:cubicBezTo>
                        <a:cubicBezTo>
                          <a:pt x="1097" y="11136"/>
                          <a:pt x="1442" y="11144"/>
                          <a:pt x="1787" y="11144"/>
                        </a:cubicBezTo>
                        <a:cubicBezTo>
                          <a:pt x="2132" y="11144"/>
                          <a:pt x="2477" y="11136"/>
                          <a:pt x="2822" y="11121"/>
                        </a:cubicBezTo>
                        <a:cubicBezTo>
                          <a:pt x="3166" y="11701"/>
                          <a:pt x="3621" y="12186"/>
                          <a:pt x="4185" y="12547"/>
                        </a:cubicBezTo>
                        <a:cubicBezTo>
                          <a:pt x="4028" y="13190"/>
                          <a:pt x="3840" y="13832"/>
                          <a:pt x="3684" y="14491"/>
                        </a:cubicBezTo>
                        <a:cubicBezTo>
                          <a:pt x="3684" y="14491"/>
                          <a:pt x="3684" y="14491"/>
                          <a:pt x="3684" y="14506"/>
                        </a:cubicBezTo>
                        <a:cubicBezTo>
                          <a:pt x="3652" y="14632"/>
                          <a:pt x="3684" y="14773"/>
                          <a:pt x="3825" y="14882"/>
                        </a:cubicBezTo>
                        <a:cubicBezTo>
                          <a:pt x="4123" y="15086"/>
                          <a:pt x="4452" y="15259"/>
                          <a:pt x="4797" y="15400"/>
                        </a:cubicBezTo>
                        <a:cubicBezTo>
                          <a:pt x="4840" y="15426"/>
                          <a:pt x="4892" y="15437"/>
                          <a:pt x="4944" y="15437"/>
                        </a:cubicBezTo>
                        <a:cubicBezTo>
                          <a:pt x="4986" y="15437"/>
                          <a:pt x="5028" y="15429"/>
                          <a:pt x="5063" y="15415"/>
                        </a:cubicBezTo>
                        <a:cubicBezTo>
                          <a:pt x="5126" y="15415"/>
                          <a:pt x="5173" y="15384"/>
                          <a:pt x="5220" y="15353"/>
                        </a:cubicBezTo>
                        <a:cubicBezTo>
                          <a:pt x="5753" y="14914"/>
                          <a:pt x="6254" y="14444"/>
                          <a:pt x="6740" y="13958"/>
                        </a:cubicBezTo>
                        <a:cubicBezTo>
                          <a:pt x="7154" y="14081"/>
                          <a:pt x="7575" y="14148"/>
                          <a:pt x="8005" y="14148"/>
                        </a:cubicBezTo>
                        <a:cubicBezTo>
                          <a:pt x="8178" y="14148"/>
                          <a:pt x="8352" y="14137"/>
                          <a:pt x="8527" y="14114"/>
                        </a:cubicBezTo>
                        <a:cubicBezTo>
                          <a:pt x="8841" y="14710"/>
                          <a:pt x="9154" y="15290"/>
                          <a:pt x="9483" y="15870"/>
                        </a:cubicBezTo>
                        <a:cubicBezTo>
                          <a:pt x="9483" y="15886"/>
                          <a:pt x="9483" y="15886"/>
                          <a:pt x="9483" y="15886"/>
                        </a:cubicBezTo>
                        <a:cubicBezTo>
                          <a:pt x="9537" y="16047"/>
                          <a:pt x="9671" y="16127"/>
                          <a:pt x="9817" y="16127"/>
                        </a:cubicBezTo>
                        <a:cubicBezTo>
                          <a:pt x="9841" y="16127"/>
                          <a:pt x="9866" y="16125"/>
                          <a:pt x="9891" y="16121"/>
                        </a:cubicBezTo>
                        <a:cubicBezTo>
                          <a:pt x="10251" y="16058"/>
                          <a:pt x="10612" y="15964"/>
                          <a:pt x="10957" y="15839"/>
                        </a:cubicBezTo>
                        <a:cubicBezTo>
                          <a:pt x="11051" y="15807"/>
                          <a:pt x="11113" y="15745"/>
                          <a:pt x="11145" y="15666"/>
                        </a:cubicBezTo>
                        <a:cubicBezTo>
                          <a:pt x="11192" y="15619"/>
                          <a:pt x="11207" y="15572"/>
                          <a:pt x="11223" y="15509"/>
                        </a:cubicBezTo>
                        <a:cubicBezTo>
                          <a:pt x="11301" y="14820"/>
                          <a:pt x="11348" y="14146"/>
                          <a:pt x="11380" y="13456"/>
                        </a:cubicBezTo>
                        <a:cubicBezTo>
                          <a:pt x="11960" y="13174"/>
                          <a:pt x="12461" y="12766"/>
                          <a:pt x="12869" y="12265"/>
                        </a:cubicBezTo>
                        <a:cubicBezTo>
                          <a:pt x="13574" y="12406"/>
                          <a:pt x="14280" y="12563"/>
                          <a:pt x="14985" y="12704"/>
                        </a:cubicBezTo>
                        <a:cubicBezTo>
                          <a:pt x="15029" y="12718"/>
                          <a:pt x="15075" y="12727"/>
                          <a:pt x="15120" y="12727"/>
                        </a:cubicBezTo>
                        <a:cubicBezTo>
                          <a:pt x="15220" y="12727"/>
                          <a:pt x="15317" y="12686"/>
                          <a:pt x="15392" y="12578"/>
                        </a:cubicBezTo>
                        <a:cubicBezTo>
                          <a:pt x="15596" y="12233"/>
                          <a:pt x="15769" y="11873"/>
                          <a:pt x="15910" y="11512"/>
                        </a:cubicBezTo>
                        <a:cubicBezTo>
                          <a:pt x="15925" y="11434"/>
                          <a:pt x="15925" y="11356"/>
                          <a:pt x="15894" y="11293"/>
                        </a:cubicBezTo>
                        <a:cubicBezTo>
                          <a:pt x="15878" y="11246"/>
                          <a:pt x="15847" y="11199"/>
                          <a:pt x="15816" y="11152"/>
                        </a:cubicBezTo>
                        <a:cubicBezTo>
                          <a:pt x="15345" y="10650"/>
                          <a:pt x="14859" y="10164"/>
                          <a:pt x="14342" y="9694"/>
                        </a:cubicBezTo>
                        <a:cubicBezTo>
                          <a:pt x="14499" y="9067"/>
                          <a:pt x="14530" y="8456"/>
                          <a:pt x="14421" y="7829"/>
                        </a:cubicBezTo>
                        <a:cubicBezTo>
                          <a:pt x="15016" y="7469"/>
                          <a:pt x="15627" y="7124"/>
                          <a:pt x="16223" y="6747"/>
                        </a:cubicBezTo>
                        <a:lnTo>
                          <a:pt x="16239" y="6747"/>
                        </a:lnTo>
                        <a:cubicBezTo>
                          <a:pt x="16349" y="6669"/>
                          <a:pt x="16427" y="6544"/>
                          <a:pt x="16396" y="6387"/>
                        </a:cubicBezTo>
                        <a:cubicBezTo>
                          <a:pt x="16333" y="6026"/>
                          <a:pt x="16223" y="5666"/>
                          <a:pt x="16082" y="5321"/>
                        </a:cubicBezTo>
                        <a:cubicBezTo>
                          <a:pt x="16035" y="5227"/>
                          <a:pt x="15972" y="5149"/>
                          <a:pt x="15878" y="5102"/>
                        </a:cubicBezTo>
                        <a:cubicBezTo>
                          <a:pt x="15847" y="5086"/>
                          <a:pt x="15800" y="5070"/>
                          <a:pt x="15737" y="5070"/>
                        </a:cubicBezTo>
                        <a:cubicBezTo>
                          <a:pt x="15048" y="5008"/>
                          <a:pt x="14374" y="4976"/>
                          <a:pt x="13684" y="4976"/>
                        </a:cubicBezTo>
                        <a:cubicBezTo>
                          <a:pt x="13386" y="4443"/>
                          <a:pt x="13010" y="3989"/>
                          <a:pt x="12524" y="3613"/>
                        </a:cubicBezTo>
                        <a:cubicBezTo>
                          <a:pt x="12712" y="2970"/>
                          <a:pt x="12900" y="2327"/>
                          <a:pt x="13073" y="1685"/>
                        </a:cubicBezTo>
                        <a:lnTo>
                          <a:pt x="13088" y="1685"/>
                        </a:lnTo>
                        <a:cubicBezTo>
                          <a:pt x="13182" y="1512"/>
                          <a:pt x="13120" y="1340"/>
                          <a:pt x="12979" y="1230"/>
                        </a:cubicBezTo>
                        <a:cubicBezTo>
                          <a:pt x="12681" y="1011"/>
                          <a:pt x="12352" y="823"/>
                          <a:pt x="12022" y="666"/>
                        </a:cubicBezTo>
                        <a:cubicBezTo>
                          <a:pt x="11971" y="649"/>
                          <a:pt x="11914" y="636"/>
                          <a:pt x="11859" y="636"/>
                        </a:cubicBezTo>
                        <a:cubicBezTo>
                          <a:pt x="11813" y="636"/>
                          <a:pt x="11767" y="645"/>
                          <a:pt x="11725" y="666"/>
                        </a:cubicBezTo>
                        <a:cubicBezTo>
                          <a:pt x="11678" y="666"/>
                          <a:pt x="11631" y="697"/>
                          <a:pt x="11584" y="729"/>
                        </a:cubicBezTo>
                        <a:cubicBezTo>
                          <a:pt x="11051" y="1152"/>
                          <a:pt x="10533" y="1591"/>
                          <a:pt x="10032" y="2061"/>
                        </a:cubicBezTo>
                        <a:cubicBezTo>
                          <a:pt x="9575" y="1912"/>
                          <a:pt x="9112" y="1836"/>
                          <a:pt x="8641" y="1836"/>
                        </a:cubicBezTo>
                        <a:cubicBezTo>
                          <a:pt x="8417" y="1836"/>
                          <a:pt x="8191" y="1853"/>
                          <a:pt x="7963" y="1888"/>
                        </a:cubicBezTo>
                        <a:cubicBezTo>
                          <a:pt x="7618" y="1324"/>
                          <a:pt x="7289" y="760"/>
                          <a:pt x="6944" y="196"/>
                        </a:cubicBezTo>
                        <a:cubicBezTo>
                          <a:pt x="6944" y="180"/>
                          <a:pt x="6944" y="180"/>
                          <a:pt x="6944" y="180"/>
                        </a:cubicBezTo>
                        <a:cubicBezTo>
                          <a:pt x="6877" y="73"/>
                          <a:pt x="6777" y="1"/>
                          <a:pt x="66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14"/>
                  <p:cNvSpPr/>
                  <p:nvPr/>
                </p:nvSpPr>
                <p:spPr>
                  <a:xfrm>
                    <a:off x="1610522" y="731473"/>
                    <a:ext cx="118892" cy="100998"/>
                  </a:xfrm>
                  <a:custGeom>
                    <a:rect b="b" l="l" r="r" t="t"/>
                    <a:pathLst>
                      <a:path extrusionOk="0" h="6536" w="7694">
                        <a:moveTo>
                          <a:pt x="3911" y="632"/>
                        </a:moveTo>
                        <a:cubicBezTo>
                          <a:pt x="4113" y="632"/>
                          <a:pt x="4324" y="653"/>
                          <a:pt x="4543" y="699"/>
                        </a:cubicBezTo>
                        <a:cubicBezTo>
                          <a:pt x="4575" y="715"/>
                          <a:pt x="4590" y="715"/>
                          <a:pt x="4622" y="715"/>
                        </a:cubicBezTo>
                        <a:cubicBezTo>
                          <a:pt x="5923" y="1044"/>
                          <a:pt x="6910" y="2345"/>
                          <a:pt x="6659" y="3709"/>
                        </a:cubicBezTo>
                        <a:cubicBezTo>
                          <a:pt x="6424" y="5030"/>
                          <a:pt x="5141" y="5882"/>
                          <a:pt x="3857" y="5882"/>
                        </a:cubicBezTo>
                        <a:cubicBezTo>
                          <a:pt x="3603" y="5882"/>
                          <a:pt x="3348" y="5848"/>
                          <a:pt x="3101" y="5778"/>
                        </a:cubicBezTo>
                        <a:cubicBezTo>
                          <a:pt x="0" y="4856"/>
                          <a:pt x="1090" y="632"/>
                          <a:pt x="3911" y="632"/>
                        </a:cubicBezTo>
                        <a:close/>
                        <a:moveTo>
                          <a:pt x="3944" y="0"/>
                        </a:moveTo>
                        <a:cubicBezTo>
                          <a:pt x="2477" y="0"/>
                          <a:pt x="1085" y="880"/>
                          <a:pt x="640" y="2361"/>
                        </a:cubicBezTo>
                        <a:cubicBezTo>
                          <a:pt x="107" y="4132"/>
                          <a:pt x="1189" y="5888"/>
                          <a:pt x="2929" y="6405"/>
                        </a:cubicBezTo>
                        <a:cubicBezTo>
                          <a:pt x="3234" y="6493"/>
                          <a:pt x="3548" y="6535"/>
                          <a:pt x="3860" y="6535"/>
                        </a:cubicBezTo>
                        <a:cubicBezTo>
                          <a:pt x="5380" y="6535"/>
                          <a:pt x="6878" y="5541"/>
                          <a:pt x="7255" y="4007"/>
                        </a:cubicBezTo>
                        <a:cubicBezTo>
                          <a:pt x="7694" y="2267"/>
                          <a:pt x="6471" y="496"/>
                          <a:pt x="4778" y="73"/>
                        </a:cubicBezTo>
                        <a:lnTo>
                          <a:pt x="4669" y="73"/>
                        </a:lnTo>
                        <a:cubicBezTo>
                          <a:pt x="4428" y="24"/>
                          <a:pt x="4185" y="0"/>
                          <a:pt x="394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52" name="Google Shape;1152;p14"/>
                <p:cNvSpPr/>
                <p:nvPr/>
              </p:nvSpPr>
              <p:spPr>
                <a:xfrm rot="-5400000">
                  <a:off x="71510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  <p:sp>
              <p:nvSpPr>
                <p:cNvPr id="1153" name="Google Shape;1153;p14"/>
                <p:cNvSpPr/>
                <p:nvPr/>
              </p:nvSpPr>
              <p:spPr>
                <a:xfrm flipH="1" rot="5400000">
                  <a:off x="1011380" y="702546"/>
                  <a:ext cx="192827" cy="128187"/>
                </a:xfrm>
                <a:prstGeom prst="rect">
                  <a:avLst/>
                </a:prstGeom>
              </p:spPr>
              <p:txBody>
                <a:bodyPr>
                  <a:prstTxWarp prst="textPlain"/>
                </a:bodyPr>
                <a:lstStyle/>
                <a:p>
                  <a:pPr lvl="0" algn="ctr"/>
                  <a:r>
                    <a:rPr b="0" i="0">
                      <a:ln>
                        <a:noFill/>
                      </a:ln>
                      <a:solidFill>
                        <a:schemeClr val="lt2"/>
                      </a:solidFill>
                      <a:latin typeface="Gaegu;300"/>
                    </a:rPr>
                    <a:t>^</a:t>
                  </a:r>
                </a:p>
              </p:txBody>
            </p:sp>
          </p:grpSp>
        </p:grpSp>
      </p:grpSp>
      <p:sp>
        <p:nvSpPr>
          <p:cNvPr id="1154" name="Google Shape;1154;p14"/>
          <p:cNvSpPr txBox="1"/>
          <p:nvPr>
            <p:ph type="title"/>
          </p:nvPr>
        </p:nvSpPr>
        <p:spPr>
          <a:xfrm>
            <a:off x="1509000" y="1551600"/>
            <a:ext cx="6126000" cy="1467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Gaegu"/>
              <a:buNone/>
              <a:defRPr b="1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155" name="Google Shape;1155;p14"/>
          <p:cNvSpPr txBox="1"/>
          <p:nvPr>
            <p:ph idx="2" type="title"/>
          </p:nvPr>
        </p:nvSpPr>
        <p:spPr>
          <a:xfrm>
            <a:off x="1509000" y="3019197"/>
            <a:ext cx="6126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5"/>
          <p:cNvSpPr txBox="1"/>
          <p:nvPr>
            <p:ph idx="1" type="subTitle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57" name="Google Shape;125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8" name="Google Shape;1258;p15"/>
          <p:cNvSpPr txBox="1"/>
          <p:nvPr>
            <p:ph idx="2" type="subTitle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9" name="Google Shape;1259;p15"/>
          <p:cNvSpPr txBox="1"/>
          <p:nvPr>
            <p:ph idx="3" type="subTitle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0" name="Google Shape;1260;p15"/>
          <p:cNvSpPr txBox="1"/>
          <p:nvPr>
            <p:ph idx="4" type="subTitle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61" name="Google Shape;1261;p15"/>
          <p:cNvSpPr txBox="1"/>
          <p:nvPr>
            <p:ph idx="5" type="subTitle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262" name="Google Shape;1262;p15"/>
          <p:cNvSpPr txBox="1"/>
          <p:nvPr>
            <p:ph idx="6" type="subTitle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flipH="1" rot="445899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rect b="b" l="l" r="r" t="t"/>
              <a:pathLst>
                <a:path extrusionOk="0" h="72187" w="9228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flipH="1" rot="7609412">
              <a:off x="4730016" y="2437394"/>
              <a:ext cx="1248751" cy="1555122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6"/>
          <p:cNvSpPr txBox="1"/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59" name="Google Shape;1359;p16"/>
          <p:cNvSpPr txBox="1"/>
          <p:nvPr>
            <p:ph idx="1" type="subTitle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0" name="Google Shape;1360;p16"/>
          <p:cNvSpPr txBox="1"/>
          <p:nvPr>
            <p:ph hasCustomPrompt="1" idx="2" type="title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1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363" name="Google Shape;1363;p1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7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1423" name="Google Shape;1423;p17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1424" name="Google Shape;1424;p17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7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7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1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428" name="Google Shape;1428;p1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1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430" name="Google Shape;1430;p1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432" name="Google Shape;1432;p1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433" name="Google Shape;1433;p1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36" name="Google Shape;1436;p1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39" name="Google Shape;1439;p1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440" name="Google Shape;1440;p1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441" name="Google Shape;1441;p1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2" name="Google Shape;1442;p1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43" name="Google Shape;1443;p1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445" name="Google Shape;1445;p17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1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450" name="Google Shape;1450;p1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8" name="Google Shape;1508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8"/>
          <p:cNvSpPr/>
          <p:nvPr/>
        </p:nvSpPr>
        <p:spPr>
          <a:xfrm>
            <a:off x="720000" y="3881875"/>
            <a:ext cx="607734" cy="721621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18"/>
          <p:cNvGrpSpPr/>
          <p:nvPr/>
        </p:nvGrpSpPr>
        <p:grpSpPr>
          <a:xfrm rot="239783">
            <a:off x="5664877" y="4000197"/>
            <a:ext cx="1575948" cy="802794"/>
            <a:chOff x="2094425" y="748900"/>
            <a:chExt cx="887900" cy="452300"/>
          </a:xfrm>
        </p:grpSpPr>
        <p:sp>
          <p:nvSpPr>
            <p:cNvPr id="1511" name="Google Shape;1511;p1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5" name="Google Shape;1515;p18"/>
          <p:cNvSpPr/>
          <p:nvPr/>
        </p:nvSpPr>
        <p:spPr>
          <a:xfrm>
            <a:off x="1377075" y="665587"/>
            <a:ext cx="2734487" cy="2139081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8"/>
          <p:cNvSpPr/>
          <p:nvPr/>
        </p:nvSpPr>
        <p:spPr>
          <a:xfrm rot="1471467">
            <a:off x="7528784" y="833519"/>
            <a:ext cx="936540" cy="80738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7" name="Google Shape;1517;p1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518" name="Google Shape;1518;p1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1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520" name="Google Shape;1520;p1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522" name="Google Shape;1522;p1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523" name="Google Shape;1523;p1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524" name="Google Shape;1524;p1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5" name="Google Shape;1525;p1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26" name="Google Shape;1526;p1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527" name="Google Shape;1527;p1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528" name="Google Shape;1528;p1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529" name="Google Shape;1529;p1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530" name="Google Shape;1530;p1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531" name="Google Shape;1531;p1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1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3" name="Google Shape;1533;p1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535" name="Google Shape;1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6" name="Google Shape;1536;p1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8"/>
          <p:cNvSpPr txBox="1"/>
          <p:nvPr>
            <p:ph idx="1" type="subTitle"/>
          </p:nvPr>
        </p:nvSpPr>
        <p:spPr>
          <a:xfrm>
            <a:off x="11256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2" type="subTitle"/>
          </p:nvPr>
        </p:nvSpPr>
        <p:spPr>
          <a:xfrm>
            <a:off x="11257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9" name="Google Shape;1539;p18"/>
          <p:cNvSpPr txBox="1"/>
          <p:nvPr>
            <p:ph idx="3" type="subTitle"/>
          </p:nvPr>
        </p:nvSpPr>
        <p:spPr>
          <a:xfrm>
            <a:off x="363464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4" type="subTitle"/>
          </p:nvPr>
        </p:nvSpPr>
        <p:spPr>
          <a:xfrm>
            <a:off x="363465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1" name="Google Shape;1541;p18"/>
          <p:cNvSpPr txBox="1"/>
          <p:nvPr>
            <p:ph idx="5" type="subTitle"/>
          </p:nvPr>
        </p:nvSpPr>
        <p:spPr>
          <a:xfrm>
            <a:off x="6143597" y="3127800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6" type="subTitle"/>
          </p:nvPr>
        </p:nvSpPr>
        <p:spPr>
          <a:xfrm>
            <a:off x="6143600" y="362287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3" name="Google Shape;1543;p18"/>
          <p:cNvSpPr txBox="1"/>
          <p:nvPr>
            <p:ph idx="7" type="subTitle"/>
          </p:nvPr>
        </p:nvSpPr>
        <p:spPr>
          <a:xfrm>
            <a:off x="1125697" y="1473436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4" name="Google Shape;1544;p18"/>
          <p:cNvSpPr txBox="1"/>
          <p:nvPr>
            <p:ph idx="8" type="subTitle"/>
          </p:nvPr>
        </p:nvSpPr>
        <p:spPr>
          <a:xfrm>
            <a:off x="1125700" y="1963328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5" name="Google Shape;1545;p18"/>
          <p:cNvSpPr txBox="1"/>
          <p:nvPr>
            <p:ph idx="9" type="subTitle"/>
          </p:nvPr>
        </p:nvSpPr>
        <p:spPr>
          <a:xfrm>
            <a:off x="363464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6" name="Google Shape;1546;p18"/>
          <p:cNvSpPr txBox="1"/>
          <p:nvPr>
            <p:ph idx="13" type="subTitle"/>
          </p:nvPr>
        </p:nvSpPr>
        <p:spPr>
          <a:xfrm>
            <a:off x="363465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7" name="Google Shape;1547;p18"/>
          <p:cNvSpPr txBox="1"/>
          <p:nvPr>
            <p:ph idx="14" type="subTitle"/>
          </p:nvPr>
        </p:nvSpPr>
        <p:spPr>
          <a:xfrm>
            <a:off x="6143597" y="1473425"/>
            <a:ext cx="187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548" name="Google Shape;1548;p18"/>
          <p:cNvSpPr txBox="1"/>
          <p:nvPr>
            <p:ph idx="15" type="subTitle"/>
          </p:nvPr>
        </p:nvSpPr>
        <p:spPr>
          <a:xfrm>
            <a:off x="6143600" y="1970025"/>
            <a:ext cx="187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Google Shape;1550;p1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551" name="Google Shape;1551;p1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9" name="Google Shape;1609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0" name="Google Shape;1610;p19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1611" name="Google Shape;1611;p19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19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1620" name="Google Shape;1620;p19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Google Shape;1622;p1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623" name="Google Shape;1623;p1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4" name="Google Shape;1624;p1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625" name="Google Shape;1625;p1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627" name="Google Shape;1627;p1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628" name="Google Shape;1628;p1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629" name="Google Shape;1629;p1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0" name="Google Shape;1630;p1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1" name="Google Shape;1631;p1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632" name="Google Shape;1632;p1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633" name="Google Shape;1633;p1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34" name="Google Shape;1634;p1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635" name="Google Shape;1635;p1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636" name="Google Shape;1636;p1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1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8" name="Google Shape;1638;p1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640" name="Google Shape;1640;p19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1641" name="Google Shape;1641;p1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6" name="Google Shape;1646;p19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" name="Google Shape;1649;p20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650" name="Google Shape;1650;p2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0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0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600600" y="3188357"/>
            <a:ext cx="1537725" cy="15741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20"/>
          <p:cNvGrpSpPr/>
          <p:nvPr/>
        </p:nvGrpSpPr>
        <p:grpSpPr>
          <a:xfrm rot="10800000">
            <a:off x="2935317" y="836886"/>
            <a:ext cx="1124259" cy="572702"/>
            <a:chOff x="2094425" y="748900"/>
            <a:chExt cx="887900" cy="452300"/>
          </a:xfrm>
        </p:grpSpPr>
        <p:sp>
          <p:nvSpPr>
            <p:cNvPr id="1712" name="Google Shape;1712;p20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0"/>
          <p:cNvSpPr/>
          <p:nvPr/>
        </p:nvSpPr>
        <p:spPr>
          <a:xfrm rot="-927999">
            <a:off x="5985728" y="786808"/>
            <a:ext cx="2597867" cy="2032208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18" name="Google Shape;1718;p2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9" name="Google Shape;1719;p2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20" name="Google Shape;1720;p2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722" name="Google Shape;1722;p2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723" name="Google Shape;1723;p2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724" name="Google Shape;1724;p2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5" name="Google Shape;1725;p2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26" name="Google Shape;1726;p2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727" name="Google Shape;1727;p2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728" name="Google Shape;1728;p2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29" name="Google Shape;1729;p2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730" name="Google Shape;1730;p2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731" name="Google Shape;1731;p2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2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33" name="Google Shape;1733;p2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735" name="Google Shape;17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36" name="Google Shape;1736;p20"/>
          <p:cNvGrpSpPr/>
          <p:nvPr/>
        </p:nvGrpSpPr>
        <p:grpSpPr>
          <a:xfrm rot="2700000">
            <a:off x="6062347" y="4226475"/>
            <a:ext cx="328112" cy="377951"/>
            <a:chOff x="3150425" y="3024575"/>
            <a:chExt cx="130350" cy="150150"/>
          </a:xfrm>
        </p:grpSpPr>
        <p:sp>
          <p:nvSpPr>
            <p:cNvPr id="1737" name="Google Shape;1737;p20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5" name="Google Shape;1745;p20"/>
          <p:cNvSpPr txBox="1"/>
          <p:nvPr>
            <p:ph idx="1" type="subTitle"/>
          </p:nvPr>
        </p:nvSpPr>
        <p:spPr>
          <a:xfrm>
            <a:off x="12249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6" name="Google Shape;1746;p20"/>
          <p:cNvSpPr txBox="1"/>
          <p:nvPr>
            <p:ph idx="2" type="subTitle"/>
          </p:nvPr>
        </p:nvSpPr>
        <p:spPr>
          <a:xfrm>
            <a:off x="12249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7" name="Google Shape;1747;p20"/>
          <p:cNvSpPr txBox="1"/>
          <p:nvPr>
            <p:ph idx="3" type="subTitle"/>
          </p:nvPr>
        </p:nvSpPr>
        <p:spPr>
          <a:xfrm>
            <a:off x="5851800" y="3063163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48" name="Google Shape;1748;p20"/>
          <p:cNvSpPr txBox="1"/>
          <p:nvPr>
            <p:ph idx="4" type="subTitle"/>
          </p:nvPr>
        </p:nvSpPr>
        <p:spPr>
          <a:xfrm>
            <a:off x="5851800" y="3532963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9" name="Google Shape;1749;p20"/>
          <p:cNvSpPr txBox="1"/>
          <p:nvPr>
            <p:ph idx="5" type="subTitle"/>
          </p:nvPr>
        </p:nvSpPr>
        <p:spPr>
          <a:xfrm>
            <a:off x="12249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0" name="Google Shape;1750;p20"/>
          <p:cNvSpPr txBox="1"/>
          <p:nvPr>
            <p:ph idx="6" type="subTitle"/>
          </p:nvPr>
        </p:nvSpPr>
        <p:spPr>
          <a:xfrm>
            <a:off x="12249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1" name="Google Shape;1751;p20"/>
          <p:cNvSpPr txBox="1"/>
          <p:nvPr>
            <p:ph idx="7" type="subTitle"/>
          </p:nvPr>
        </p:nvSpPr>
        <p:spPr>
          <a:xfrm>
            <a:off x="5851800" y="1549050"/>
            <a:ext cx="20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1752" name="Google Shape;1752;p20"/>
          <p:cNvSpPr txBox="1"/>
          <p:nvPr>
            <p:ph idx="8" type="subTitle"/>
          </p:nvPr>
        </p:nvSpPr>
        <p:spPr>
          <a:xfrm>
            <a:off x="5851800" y="2018850"/>
            <a:ext cx="2067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rect b="b" l="l" r="r" t="t"/>
              <a:pathLst>
                <a:path extrusionOk="0" h="8198" w="7064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rect b="b" l="l" r="r" t="t"/>
              <a:pathLst>
                <a:path extrusionOk="0" h="1319" w="6169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rect b="b" l="l" r="r" t="t"/>
              <a:pathLst>
                <a:path extrusionOk="0" h="1315" w="7024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4" name="Google Shape;194;p3"/>
          <p:cNvSpPr txBox="1"/>
          <p:nvPr>
            <p:ph idx="1" type="subTitle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3"/>
          <p:cNvSpPr txBox="1"/>
          <p:nvPr>
            <p:ph hasCustomPrompt="1"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4" name="Google Shape;1754;p21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755" name="Google Shape;1755;p21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1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1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1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1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1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1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1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1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1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1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1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1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1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1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1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1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1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1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1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1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1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1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1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1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1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1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1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1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1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1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1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1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1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1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1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1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1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1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1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1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1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1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1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1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1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1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1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1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1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1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1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1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1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1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1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1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1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520375" y="772025"/>
            <a:ext cx="1833144" cy="1380874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5" name="Google Shape;1815;p21"/>
          <p:cNvGrpSpPr/>
          <p:nvPr/>
        </p:nvGrpSpPr>
        <p:grpSpPr>
          <a:xfrm rot="-4591891">
            <a:off x="6693118" y="592935"/>
            <a:ext cx="644572" cy="1101868"/>
            <a:chOff x="478350" y="474400"/>
            <a:chExt cx="344250" cy="588450"/>
          </a:xfrm>
        </p:grpSpPr>
        <p:sp>
          <p:nvSpPr>
            <p:cNvPr id="1816" name="Google Shape;1816;p21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1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8" name="Google Shape;1818;p21"/>
          <p:cNvGrpSpPr/>
          <p:nvPr/>
        </p:nvGrpSpPr>
        <p:grpSpPr>
          <a:xfrm rot="-915198">
            <a:off x="6949801" y="4146204"/>
            <a:ext cx="540145" cy="625010"/>
            <a:chOff x="5167900" y="2089900"/>
            <a:chExt cx="177100" cy="204925"/>
          </a:xfrm>
        </p:grpSpPr>
        <p:sp>
          <p:nvSpPr>
            <p:cNvPr id="1819" name="Google Shape;1819;p21"/>
            <p:cNvSpPr/>
            <p:nvPr/>
          </p:nvSpPr>
          <p:spPr>
            <a:xfrm>
              <a:off x="5167900" y="2089900"/>
              <a:ext cx="177100" cy="204925"/>
            </a:xfrm>
            <a:custGeom>
              <a:rect b="b" l="l" r="r" t="t"/>
              <a:pathLst>
                <a:path extrusionOk="0" h="8197" w="7084">
                  <a:moveTo>
                    <a:pt x="3520" y="0"/>
                  </a:moveTo>
                  <a:cubicBezTo>
                    <a:pt x="3475" y="0"/>
                    <a:pt x="3429" y="1"/>
                    <a:pt x="3383" y="4"/>
                  </a:cubicBezTo>
                  <a:cubicBezTo>
                    <a:pt x="2508" y="4"/>
                    <a:pt x="1851" y="382"/>
                    <a:pt x="1374" y="959"/>
                  </a:cubicBezTo>
                  <a:cubicBezTo>
                    <a:pt x="1314" y="1018"/>
                    <a:pt x="1254" y="1078"/>
                    <a:pt x="1195" y="1158"/>
                  </a:cubicBezTo>
                  <a:cubicBezTo>
                    <a:pt x="976" y="1456"/>
                    <a:pt x="797" y="1774"/>
                    <a:pt x="637" y="2113"/>
                  </a:cubicBezTo>
                  <a:cubicBezTo>
                    <a:pt x="598" y="2232"/>
                    <a:pt x="558" y="2351"/>
                    <a:pt x="518" y="2451"/>
                  </a:cubicBezTo>
                  <a:cubicBezTo>
                    <a:pt x="339" y="2928"/>
                    <a:pt x="200" y="3406"/>
                    <a:pt x="140" y="3824"/>
                  </a:cubicBezTo>
                  <a:cubicBezTo>
                    <a:pt x="100" y="3983"/>
                    <a:pt x="80" y="4122"/>
                    <a:pt x="60" y="4261"/>
                  </a:cubicBezTo>
                  <a:cubicBezTo>
                    <a:pt x="41" y="4341"/>
                    <a:pt x="41" y="4421"/>
                    <a:pt x="21" y="4500"/>
                  </a:cubicBezTo>
                  <a:cubicBezTo>
                    <a:pt x="1" y="4779"/>
                    <a:pt x="1" y="5057"/>
                    <a:pt x="21" y="5296"/>
                  </a:cubicBezTo>
                  <a:cubicBezTo>
                    <a:pt x="21" y="5415"/>
                    <a:pt x="41" y="5535"/>
                    <a:pt x="60" y="5654"/>
                  </a:cubicBezTo>
                  <a:cubicBezTo>
                    <a:pt x="100" y="5953"/>
                    <a:pt x="160" y="6211"/>
                    <a:pt x="259" y="6470"/>
                  </a:cubicBezTo>
                  <a:cubicBezTo>
                    <a:pt x="299" y="6549"/>
                    <a:pt x="319" y="6629"/>
                    <a:pt x="359" y="6709"/>
                  </a:cubicBezTo>
                  <a:cubicBezTo>
                    <a:pt x="777" y="7544"/>
                    <a:pt x="1592" y="8082"/>
                    <a:pt x="2945" y="8181"/>
                  </a:cubicBezTo>
                  <a:cubicBezTo>
                    <a:pt x="3087" y="8191"/>
                    <a:pt x="3242" y="8196"/>
                    <a:pt x="3407" y="8196"/>
                  </a:cubicBezTo>
                  <a:cubicBezTo>
                    <a:pt x="4237" y="8196"/>
                    <a:pt x="5295" y="8056"/>
                    <a:pt x="5910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6" y="6748"/>
                    <a:pt x="6706" y="6669"/>
                    <a:pt x="6746" y="6589"/>
                  </a:cubicBezTo>
                  <a:cubicBezTo>
                    <a:pt x="6865" y="6331"/>
                    <a:pt x="6945" y="6072"/>
                    <a:pt x="7004" y="5793"/>
                  </a:cubicBezTo>
                  <a:cubicBezTo>
                    <a:pt x="7024" y="5694"/>
                    <a:pt x="7024" y="5594"/>
                    <a:pt x="7044" y="5495"/>
                  </a:cubicBezTo>
                  <a:cubicBezTo>
                    <a:pt x="7084" y="5137"/>
                    <a:pt x="7084" y="4799"/>
                    <a:pt x="7064" y="4480"/>
                  </a:cubicBezTo>
                  <a:cubicBezTo>
                    <a:pt x="7064" y="4460"/>
                    <a:pt x="7064" y="4460"/>
                    <a:pt x="7044" y="4440"/>
                  </a:cubicBezTo>
                  <a:cubicBezTo>
                    <a:pt x="7044" y="4321"/>
                    <a:pt x="7024" y="4202"/>
                    <a:pt x="7024" y="4082"/>
                  </a:cubicBezTo>
                  <a:cubicBezTo>
                    <a:pt x="6945" y="3605"/>
                    <a:pt x="6845" y="3127"/>
                    <a:pt x="6686" y="2710"/>
                  </a:cubicBezTo>
                  <a:lnTo>
                    <a:pt x="6666" y="2710"/>
                  </a:lnTo>
                  <a:cubicBezTo>
                    <a:pt x="6606" y="2530"/>
                    <a:pt x="6547" y="2371"/>
                    <a:pt x="6467" y="2212"/>
                  </a:cubicBezTo>
                  <a:cubicBezTo>
                    <a:pt x="6248" y="1735"/>
                    <a:pt x="5950" y="1317"/>
                    <a:pt x="5631" y="979"/>
                  </a:cubicBezTo>
                  <a:cubicBezTo>
                    <a:pt x="5572" y="919"/>
                    <a:pt x="5512" y="859"/>
                    <a:pt x="5472" y="819"/>
                  </a:cubicBezTo>
                  <a:cubicBezTo>
                    <a:pt x="4911" y="295"/>
                    <a:pt x="4244" y="0"/>
                    <a:pt x="3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1"/>
            <p:cNvSpPr/>
            <p:nvPr/>
          </p:nvSpPr>
          <p:spPr>
            <a:xfrm>
              <a:off x="5180850" y="2140025"/>
              <a:ext cx="153725" cy="33025"/>
            </a:xfrm>
            <a:custGeom>
              <a:rect b="b" l="l" r="r" t="t"/>
              <a:pathLst>
                <a:path extrusionOk="0" h="1321" w="6149">
                  <a:moveTo>
                    <a:pt x="5417" y="0"/>
                  </a:moveTo>
                  <a:cubicBezTo>
                    <a:pt x="5249" y="0"/>
                    <a:pt x="5074" y="67"/>
                    <a:pt x="4895" y="227"/>
                  </a:cubicBezTo>
                  <a:cubicBezTo>
                    <a:pt x="4715" y="406"/>
                    <a:pt x="4616" y="665"/>
                    <a:pt x="4457" y="844"/>
                  </a:cubicBezTo>
                  <a:cubicBezTo>
                    <a:pt x="4349" y="958"/>
                    <a:pt x="4262" y="1003"/>
                    <a:pt x="4185" y="1003"/>
                  </a:cubicBezTo>
                  <a:cubicBezTo>
                    <a:pt x="4020" y="1003"/>
                    <a:pt x="3903" y="795"/>
                    <a:pt x="3741" y="605"/>
                  </a:cubicBezTo>
                  <a:cubicBezTo>
                    <a:pt x="3522" y="366"/>
                    <a:pt x="3283" y="28"/>
                    <a:pt x="2925" y="8"/>
                  </a:cubicBezTo>
                  <a:cubicBezTo>
                    <a:pt x="2904" y="6"/>
                    <a:pt x="2884" y="6"/>
                    <a:pt x="2864" y="6"/>
                  </a:cubicBezTo>
                  <a:cubicBezTo>
                    <a:pt x="2442" y="6"/>
                    <a:pt x="2177" y="400"/>
                    <a:pt x="1930" y="685"/>
                  </a:cubicBezTo>
                  <a:cubicBezTo>
                    <a:pt x="1797" y="858"/>
                    <a:pt x="1672" y="1004"/>
                    <a:pt x="1521" y="1004"/>
                  </a:cubicBezTo>
                  <a:cubicBezTo>
                    <a:pt x="1446" y="1004"/>
                    <a:pt x="1365" y="969"/>
                    <a:pt x="1273" y="884"/>
                  </a:cubicBezTo>
                  <a:cubicBezTo>
                    <a:pt x="1154" y="764"/>
                    <a:pt x="1074" y="605"/>
                    <a:pt x="975" y="466"/>
                  </a:cubicBezTo>
                  <a:cubicBezTo>
                    <a:pt x="741" y="185"/>
                    <a:pt x="519" y="87"/>
                    <a:pt x="300" y="87"/>
                  </a:cubicBezTo>
                  <a:cubicBezTo>
                    <a:pt x="239" y="87"/>
                    <a:pt x="179" y="95"/>
                    <a:pt x="119" y="108"/>
                  </a:cubicBezTo>
                  <a:cubicBezTo>
                    <a:pt x="80" y="227"/>
                    <a:pt x="40" y="346"/>
                    <a:pt x="0" y="446"/>
                  </a:cubicBezTo>
                  <a:cubicBezTo>
                    <a:pt x="99" y="388"/>
                    <a:pt x="201" y="351"/>
                    <a:pt x="305" y="351"/>
                  </a:cubicBezTo>
                  <a:cubicBezTo>
                    <a:pt x="452" y="351"/>
                    <a:pt x="604" y="426"/>
                    <a:pt x="756" y="625"/>
                  </a:cubicBezTo>
                  <a:cubicBezTo>
                    <a:pt x="915" y="804"/>
                    <a:pt x="1035" y="1083"/>
                    <a:pt x="1254" y="1222"/>
                  </a:cubicBezTo>
                  <a:cubicBezTo>
                    <a:pt x="1352" y="1282"/>
                    <a:pt x="1441" y="1308"/>
                    <a:pt x="1524" y="1308"/>
                  </a:cubicBezTo>
                  <a:cubicBezTo>
                    <a:pt x="2050" y="1308"/>
                    <a:pt x="2317" y="259"/>
                    <a:pt x="2867" y="259"/>
                  </a:cubicBezTo>
                  <a:cubicBezTo>
                    <a:pt x="2917" y="259"/>
                    <a:pt x="2969" y="268"/>
                    <a:pt x="3024" y="287"/>
                  </a:cubicBezTo>
                  <a:cubicBezTo>
                    <a:pt x="3452" y="429"/>
                    <a:pt x="3752" y="1321"/>
                    <a:pt x="4238" y="1321"/>
                  </a:cubicBezTo>
                  <a:cubicBezTo>
                    <a:pt x="4295" y="1321"/>
                    <a:pt x="4354" y="1309"/>
                    <a:pt x="4417" y="1282"/>
                  </a:cubicBezTo>
                  <a:cubicBezTo>
                    <a:pt x="4815" y="1102"/>
                    <a:pt x="4855" y="346"/>
                    <a:pt x="5332" y="247"/>
                  </a:cubicBezTo>
                  <a:cubicBezTo>
                    <a:pt x="5358" y="241"/>
                    <a:pt x="5384" y="238"/>
                    <a:pt x="5410" y="238"/>
                  </a:cubicBezTo>
                  <a:cubicBezTo>
                    <a:pt x="5653" y="238"/>
                    <a:pt x="5933" y="471"/>
                    <a:pt x="6148" y="705"/>
                  </a:cubicBezTo>
                  <a:cubicBezTo>
                    <a:pt x="6088" y="525"/>
                    <a:pt x="6029" y="366"/>
                    <a:pt x="5949" y="207"/>
                  </a:cubicBezTo>
                  <a:cubicBezTo>
                    <a:pt x="5782" y="82"/>
                    <a:pt x="5603" y="0"/>
                    <a:pt x="54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1"/>
            <p:cNvSpPr/>
            <p:nvPr/>
          </p:nvSpPr>
          <p:spPr>
            <a:xfrm>
              <a:off x="5197750" y="2105375"/>
              <a:ext cx="110950" cy="32875"/>
            </a:xfrm>
            <a:custGeom>
              <a:rect b="b" l="l" r="r" t="t"/>
              <a:pathLst>
                <a:path extrusionOk="0" h="1315" w="4438">
                  <a:moveTo>
                    <a:pt x="2216" y="1"/>
                  </a:moveTo>
                  <a:cubicBezTo>
                    <a:pt x="1778" y="1"/>
                    <a:pt x="1507" y="387"/>
                    <a:pt x="1274" y="698"/>
                  </a:cubicBezTo>
                  <a:cubicBezTo>
                    <a:pt x="1128" y="857"/>
                    <a:pt x="1000" y="998"/>
                    <a:pt x="848" y="998"/>
                  </a:cubicBezTo>
                  <a:cubicBezTo>
                    <a:pt x="772" y="998"/>
                    <a:pt x="690" y="963"/>
                    <a:pt x="597" y="877"/>
                  </a:cubicBezTo>
                  <a:cubicBezTo>
                    <a:pt x="478" y="777"/>
                    <a:pt x="398" y="598"/>
                    <a:pt x="299" y="479"/>
                  </a:cubicBezTo>
                  <a:cubicBezTo>
                    <a:pt x="259" y="419"/>
                    <a:pt x="219" y="379"/>
                    <a:pt x="180" y="340"/>
                  </a:cubicBezTo>
                  <a:cubicBezTo>
                    <a:pt x="120" y="399"/>
                    <a:pt x="60" y="459"/>
                    <a:pt x="1" y="539"/>
                  </a:cubicBezTo>
                  <a:cubicBezTo>
                    <a:pt x="40" y="559"/>
                    <a:pt x="60" y="598"/>
                    <a:pt x="80" y="618"/>
                  </a:cubicBezTo>
                  <a:cubicBezTo>
                    <a:pt x="239" y="817"/>
                    <a:pt x="359" y="1076"/>
                    <a:pt x="578" y="1215"/>
                  </a:cubicBezTo>
                  <a:cubicBezTo>
                    <a:pt x="676" y="1275"/>
                    <a:pt x="765" y="1301"/>
                    <a:pt x="848" y="1301"/>
                  </a:cubicBezTo>
                  <a:cubicBezTo>
                    <a:pt x="1371" y="1301"/>
                    <a:pt x="1638" y="268"/>
                    <a:pt x="2181" y="268"/>
                  </a:cubicBezTo>
                  <a:cubicBezTo>
                    <a:pt x="2234" y="268"/>
                    <a:pt x="2290" y="278"/>
                    <a:pt x="2348" y="300"/>
                  </a:cubicBezTo>
                  <a:cubicBezTo>
                    <a:pt x="2776" y="425"/>
                    <a:pt x="3076" y="1314"/>
                    <a:pt x="3562" y="1314"/>
                  </a:cubicBezTo>
                  <a:cubicBezTo>
                    <a:pt x="3619" y="1314"/>
                    <a:pt x="3678" y="1302"/>
                    <a:pt x="3741" y="1275"/>
                  </a:cubicBezTo>
                  <a:cubicBezTo>
                    <a:pt x="4079" y="1136"/>
                    <a:pt x="4159" y="618"/>
                    <a:pt x="4437" y="360"/>
                  </a:cubicBezTo>
                  <a:cubicBezTo>
                    <a:pt x="4378" y="300"/>
                    <a:pt x="4318" y="240"/>
                    <a:pt x="4278" y="200"/>
                  </a:cubicBezTo>
                  <a:cubicBezTo>
                    <a:pt x="4258" y="220"/>
                    <a:pt x="4238" y="220"/>
                    <a:pt x="4219" y="240"/>
                  </a:cubicBezTo>
                  <a:cubicBezTo>
                    <a:pt x="4039" y="419"/>
                    <a:pt x="3940" y="658"/>
                    <a:pt x="3781" y="837"/>
                  </a:cubicBezTo>
                  <a:cubicBezTo>
                    <a:pt x="3673" y="951"/>
                    <a:pt x="3586" y="997"/>
                    <a:pt x="3509" y="997"/>
                  </a:cubicBezTo>
                  <a:cubicBezTo>
                    <a:pt x="3344" y="997"/>
                    <a:pt x="3227" y="788"/>
                    <a:pt x="3065" y="598"/>
                  </a:cubicBezTo>
                  <a:cubicBezTo>
                    <a:pt x="2846" y="360"/>
                    <a:pt x="2607" y="21"/>
                    <a:pt x="2249" y="1"/>
                  </a:cubicBezTo>
                  <a:cubicBezTo>
                    <a:pt x="2238" y="1"/>
                    <a:pt x="2227" y="1"/>
                    <a:pt x="2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1"/>
            <p:cNvSpPr/>
            <p:nvPr/>
          </p:nvSpPr>
          <p:spPr>
            <a:xfrm>
              <a:off x="5169400" y="2174525"/>
              <a:ext cx="174625" cy="32875"/>
            </a:xfrm>
            <a:custGeom>
              <a:rect b="b" l="l" r="r" t="t"/>
              <a:pathLst>
                <a:path extrusionOk="0" h="1315" w="6985">
                  <a:moveTo>
                    <a:pt x="3350" y="0"/>
                  </a:moveTo>
                  <a:cubicBezTo>
                    <a:pt x="2912" y="0"/>
                    <a:pt x="2640" y="387"/>
                    <a:pt x="2388" y="697"/>
                  </a:cubicBezTo>
                  <a:cubicBezTo>
                    <a:pt x="2255" y="871"/>
                    <a:pt x="2130" y="1008"/>
                    <a:pt x="1979" y="1008"/>
                  </a:cubicBezTo>
                  <a:cubicBezTo>
                    <a:pt x="1904" y="1008"/>
                    <a:pt x="1823" y="975"/>
                    <a:pt x="1731" y="896"/>
                  </a:cubicBezTo>
                  <a:cubicBezTo>
                    <a:pt x="1612" y="777"/>
                    <a:pt x="1532" y="598"/>
                    <a:pt x="1413" y="479"/>
                  </a:cubicBezTo>
                  <a:cubicBezTo>
                    <a:pt x="1198" y="208"/>
                    <a:pt x="984" y="99"/>
                    <a:pt x="773" y="99"/>
                  </a:cubicBezTo>
                  <a:cubicBezTo>
                    <a:pt x="535" y="99"/>
                    <a:pt x="302" y="238"/>
                    <a:pt x="80" y="439"/>
                  </a:cubicBezTo>
                  <a:cubicBezTo>
                    <a:pt x="40" y="598"/>
                    <a:pt x="20" y="737"/>
                    <a:pt x="0" y="876"/>
                  </a:cubicBezTo>
                  <a:cubicBezTo>
                    <a:pt x="219" y="606"/>
                    <a:pt x="480" y="353"/>
                    <a:pt x="755" y="353"/>
                  </a:cubicBezTo>
                  <a:cubicBezTo>
                    <a:pt x="905" y="353"/>
                    <a:pt x="1060" y="428"/>
                    <a:pt x="1214" y="618"/>
                  </a:cubicBezTo>
                  <a:cubicBezTo>
                    <a:pt x="1373" y="817"/>
                    <a:pt x="1493" y="1095"/>
                    <a:pt x="1712" y="1215"/>
                  </a:cubicBezTo>
                  <a:cubicBezTo>
                    <a:pt x="1811" y="1276"/>
                    <a:pt x="1901" y="1302"/>
                    <a:pt x="1985" y="1302"/>
                  </a:cubicBezTo>
                  <a:cubicBezTo>
                    <a:pt x="2509" y="1302"/>
                    <a:pt x="2776" y="272"/>
                    <a:pt x="3324" y="272"/>
                  </a:cubicBezTo>
                  <a:cubicBezTo>
                    <a:pt x="3374" y="272"/>
                    <a:pt x="3427" y="280"/>
                    <a:pt x="3482" y="299"/>
                  </a:cubicBezTo>
                  <a:cubicBezTo>
                    <a:pt x="3891" y="442"/>
                    <a:pt x="4205" y="1314"/>
                    <a:pt x="4693" y="1314"/>
                  </a:cubicBezTo>
                  <a:cubicBezTo>
                    <a:pt x="4751" y="1314"/>
                    <a:pt x="4811" y="1302"/>
                    <a:pt x="4875" y="1274"/>
                  </a:cubicBezTo>
                  <a:cubicBezTo>
                    <a:pt x="5273" y="1115"/>
                    <a:pt x="5313" y="359"/>
                    <a:pt x="5790" y="240"/>
                  </a:cubicBezTo>
                  <a:cubicBezTo>
                    <a:pt x="5812" y="235"/>
                    <a:pt x="5835" y="233"/>
                    <a:pt x="5857" y="233"/>
                  </a:cubicBezTo>
                  <a:cubicBezTo>
                    <a:pt x="6225" y="233"/>
                    <a:pt x="6681" y="810"/>
                    <a:pt x="6924" y="1016"/>
                  </a:cubicBezTo>
                  <a:cubicBezTo>
                    <a:pt x="6944" y="1036"/>
                    <a:pt x="6964" y="1055"/>
                    <a:pt x="6984" y="1055"/>
                  </a:cubicBezTo>
                  <a:cubicBezTo>
                    <a:pt x="6984" y="936"/>
                    <a:pt x="6964" y="817"/>
                    <a:pt x="6964" y="697"/>
                  </a:cubicBezTo>
                  <a:cubicBezTo>
                    <a:pt x="6629" y="376"/>
                    <a:pt x="6265" y="6"/>
                    <a:pt x="5871" y="6"/>
                  </a:cubicBezTo>
                  <a:cubicBezTo>
                    <a:pt x="5704" y="6"/>
                    <a:pt x="5531" y="73"/>
                    <a:pt x="5353" y="240"/>
                  </a:cubicBezTo>
                  <a:cubicBezTo>
                    <a:pt x="5173" y="419"/>
                    <a:pt x="5074" y="658"/>
                    <a:pt x="4895" y="857"/>
                  </a:cubicBezTo>
                  <a:cubicBezTo>
                    <a:pt x="4796" y="968"/>
                    <a:pt x="4714" y="1012"/>
                    <a:pt x="4641" y="1012"/>
                  </a:cubicBezTo>
                  <a:cubicBezTo>
                    <a:pt x="4480" y="1012"/>
                    <a:pt x="4363" y="796"/>
                    <a:pt x="4199" y="618"/>
                  </a:cubicBezTo>
                  <a:cubicBezTo>
                    <a:pt x="3980" y="379"/>
                    <a:pt x="3741" y="41"/>
                    <a:pt x="3383" y="1"/>
                  </a:cubicBezTo>
                  <a:cubicBezTo>
                    <a:pt x="3372" y="1"/>
                    <a:pt x="3361" y="0"/>
                    <a:pt x="3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1"/>
            <p:cNvSpPr/>
            <p:nvPr/>
          </p:nvSpPr>
          <p:spPr>
            <a:xfrm>
              <a:off x="5168400" y="2209150"/>
              <a:ext cx="175625" cy="33050"/>
            </a:xfrm>
            <a:custGeom>
              <a:rect b="b" l="l" r="r" t="t"/>
              <a:pathLst>
                <a:path extrusionOk="0" h="1322" w="7025">
                  <a:moveTo>
                    <a:pt x="5910" y="1"/>
                  </a:moveTo>
                  <a:cubicBezTo>
                    <a:pt x="5741" y="1"/>
                    <a:pt x="5569" y="71"/>
                    <a:pt x="5393" y="247"/>
                  </a:cubicBezTo>
                  <a:cubicBezTo>
                    <a:pt x="5213" y="427"/>
                    <a:pt x="5114" y="665"/>
                    <a:pt x="4935" y="844"/>
                  </a:cubicBezTo>
                  <a:cubicBezTo>
                    <a:pt x="4834" y="958"/>
                    <a:pt x="4750" y="1004"/>
                    <a:pt x="4676" y="1004"/>
                  </a:cubicBezTo>
                  <a:cubicBezTo>
                    <a:pt x="4518" y="1004"/>
                    <a:pt x="4401" y="795"/>
                    <a:pt x="4239" y="606"/>
                  </a:cubicBezTo>
                  <a:cubicBezTo>
                    <a:pt x="4020" y="367"/>
                    <a:pt x="3781" y="29"/>
                    <a:pt x="3423" y="9"/>
                  </a:cubicBezTo>
                  <a:cubicBezTo>
                    <a:pt x="3402" y="7"/>
                    <a:pt x="3382" y="6"/>
                    <a:pt x="3362" y="6"/>
                  </a:cubicBezTo>
                  <a:cubicBezTo>
                    <a:pt x="2940" y="6"/>
                    <a:pt x="2675" y="400"/>
                    <a:pt x="2428" y="685"/>
                  </a:cubicBezTo>
                  <a:cubicBezTo>
                    <a:pt x="2295" y="859"/>
                    <a:pt x="2170" y="1005"/>
                    <a:pt x="2019" y="1005"/>
                  </a:cubicBezTo>
                  <a:cubicBezTo>
                    <a:pt x="1944" y="1005"/>
                    <a:pt x="1863" y="970"/>
                    <a:pt x="1771" y="884"/>
                  </a:cubicBezTo>
                  <a:cubicBezTo>
                    <a:pt x="1632" y="785"/>
                    <a:pt x="1553" y="606"/>
                    <a:pt x="1453" y="486"/>
                  </a:cubicBezTo>
                  <a:cubicBezTo>
                    <a:pt x="1235" y="208"/>
                    <a:pt x="1014" y="97"/>
                    <a:pt x="797" y="97"/>
                  </a:cubicBezTo>
                  <a:cubicBezTo>
                    <a:pt x="518" y="97"/>
                    <a:pt x="247" y="280"/>
                    <a:pt x="1" y="526"/>
                  </a:cubicBezTo>
                  <a:cubicBezTo>
                    <a:pt x="1" y="645"/>
                    <a:pt x="21" y="765"/>
                    <a:pt x="40" y="884"/>
                  </a:cubicBezTo>
                  <a:cubicBezTo>
                    <a:pt x="259" y="614"/>
                    <a:pt x="520" y="360"/>
                    <a:pt x="795" y="360"/>
                  </a:cubicBezTo>
                  <a:cubicBezTo>
                    <a:pt x="945" y="360"/>
                    <a:pt x="1100" y="436"/>
                    <a:pt x="1254" y="626"/>
                  </a:cubicBezTo>
                  <a:cubicBezTo>
                    <a:pt x="1413" y="824"/>
                    <a:pt x="1513" y="1083"/>
                    <a:pt x="1752" y="1222"/>
                  </a:cubicBezTo>
                  <a:cubicBezTo>
                    <a:pt x="1850" y="1283"/>
                    <a:pt x="1939" y="1309"/>
                    <a:pt x="2021" y="1309"/>
                  </a:cubicBezTo>
                  <a:cubicBezTo>
                    <a:pt x="2544" y="1309"/>
                    <a:pt x="2800" y="260"/>
                    <a:pt x="3362" y="260"/>
                  </a:cubicBezTo>
                  <a:cubicBezTo>
                    <a:pt x="3413" y="260"/>
                    <a:pt x="3466" y="269"/>
                    <a:pt x="3522" y="287"/>
                  </a:cubicBezTo>
                  <a:cubicBezTo>
                    <a:pt x="3932" y="430"/>
                    <a:pt x="4230" y="1321"/>
                    <a:pt x="4730" y="1321"/>
                  </a:cubicBezTo>
                  <a:cubicBezTo>
                    <a:pt x="4789" y="1321"/>
                    <a:pt x="4850" y="1309"/>
                    <a:pt x="4915" y="1282"/>
                  </a:cubicBezTo>
                  <a:cubicBezTo>
                    <a:pt x="5313" y="1103"/>
                    <a:pt x="5333" y="367"/>
                    <a:pt x="5810" y="247"/>
                  </a:cubicBezTo>
                  <a:cubicBezTo>
                    <a:pt x="5839" y="240"/>
                    <a:pt x="5868" y="237"/>
                    <a:pt x="5897" y="237"/>
                  </a:cubicBezTo>
                  <a:cubicBezTo>
                    <a:pt x="6278" y="237"/>
                    <a:pt x="6724" y="802"/>
                    <a:pt x="6964" y="1023"/>
                  </a:cubicBezTo>
                  <a:lnTo>
                    <a:pt x="6984" y="1023"/>
                  </a:lnTo>
                  <a:cubicBezTo>
                    <a:pt x="7004" y="924"/>
                    <a:pt x="7004" y="824"/>
                    <a:pt x="7024" y="725"/>
                  </a:cubicBezTo>
                  <a:cubicBezTo>
                    <a:pt x="6687" y="402"/>
                    <a:pt x="6311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1"/>
            <p:cNvSpPr/>
            <p:nvPr/>
          </p:nvSpPr>
          <p:spPr>
            <a:xfrm>
              <a:off x="5174375" y="2243825"/>
              <a:ext cx="162175" cy="33200"/>
            </a:xfrm>
            <a:custGeom>
              <a:rect b="b" l="l" r="r" t="t"/>
              <a:pathLst>
                <a:path extrusionOk="0" h="1328" w="6487">
                  <a:moveTo>
                    <a:pt x="5659" y="1"/>
                  </a:moveTo>
                  <a:cubicBezTo>
                    <a:pt x="5495" y="1"/>
                    <a:pt x="5327" y="67"/>
                    <a:pt x="5154" y="233"/>
                  </a:cubicBezTo>
                  <a:cubicBezTo>
                    <a:pt x="4955" y="412"/>
                    <a:pt x="4855" y="651"/>
                    <a:pt x="4696" y="850"/>
                  </a:cubicBezTo>
                  <a:cubicBezTo>
                    <a:pt x="4595" y="964"/>
                    <a:pt x="4511" y="1010"/>
                    <a:pt x="4437" y="1010"/>
                  </a:cubicBezTo>
                  <a:cubicBezTo>
                    <a:pt x="4277" y="1010"/>
                    <a:pt x="4156" y="801"/>
                    <a:pt x="3980" y="611"/>
                  </a:cubicBezTo>
                  <a:cubicBezTo>
                    <a:pt x="3761" y="373"/>
                    <a:pt x="3522" y="34"/>
                    <a:pt x="3184" y="14"/>
                  </a:cubicBezTo>
                  <a:cubicBezTo>
                    <a:pt x="3163" y="13"/>
                    <a:pt x="3143" y="12"/>
                    <a:pt x="3123" y="12"/>
                  </a:cubicBezTo>
                  <a:cubicBezTo>
                    <a:pt x="2701" y="12"/>
                    <a:pt x="2436" y="406"/>
                    <a:pt x="2189" y="691"/>
                  </a:cubicBezTo>
                  <a:cubicBezTo>
                    <a:pt x="2042" y="864"/>
                    <a:pt x="1922" y="1002"/>
                    <a:pt x="1769" y="1002"/>
                  </a:cubicBezTo>
                  <a:cubicBezTo>
                    <a:pt x="1694" y="1002"/>
                    <a:pt x="1611" y="969"/>
                    <a:pt x="1513" y="890"/>
                  </a:cubicBezTo>
                  <a:cubicBezTo>
                    <a:pt x="1393" y="771"/>
                    <a:pt x="1314" y="611"/>
                    <a:pt x="1214" y="472"/>
                  </a:cubicBezTo>
                  <a:cubicBezTo>
                    <a:pt x="995" y="200"/>
                    <a:pt x="775" y="93"/>
                    <a:pt x="561" y="93"/>
                  </a:cubicBezTo>
                  <a:cubicBezTo>
                    <a:pt x="368" y="93"/>
                    <a:pt x="180" y="181"/>
                    <a:pt x="0" y="313"/>
                  </a:cubicBezTo>
                  <a:cubicBezTo>
                    <a:pt x="40" y="392"/>
                    <a:pt x="60" y="472"/>
                    <a:pt x="100" y="552"/>
                  </a:cubicBezTo>
                  <a:cubicBezTo>
                    <a:pt x="239" y="432"/>
                    <a:pt x="388" y="353"/>
                    <a:pt x="543" y="353"/>
                  </a:cubicBezTo>
                  <a:cubicBezTo>
                    <a:pt x="697" y="353"/>
                    <a:pt x="856" y="432"/>
                    <a:pt x="1015" y="631"/>
                  </a:cubicBezTo>
                  <a:cubicBezTo>
                    <a:pt x="1154" y="810"/>
                    <a:pt x="1274" y="1089"/>
                    <a:pt x="1493" y="1208"/>
                  </a:cubicBezTo>
                  <a:cubicBezTo>
                    <a:pt x="1597" y="1273"/>
                    <a:pt x="1691" y="1301"/>
                    <a:pt x="1778" y="1301"/>
                  </a:cubicBezTo>
                  <a:cubicBezTo>
                    <a:pt x="2307" y="1301"/>
                    <a:pt x="2564" y="266"/>
                    <a:pt x="3123" y="266"/>
                  </a:cubicBezTo>
                  <a:cubicBezTo>
                    <a:pt x="3174" y="266"/>
                    <a:pt x="3227" y="274"/>
                    <a:pt x="3283" y="293"/>
                  </a:cubicBezTo>
                  <a:cubicBezTo>
                    <a:pt x="3693" y="435"/>
                    <a:pt x="3991" y="1327"/>
                    <a:pt x="4491" y="1327"/>
                  </a:cubicBezTo>
                  <a:cubicBezTo>
                    <a:pt x="4550" y="1327"/>
                    <a:pt x="4611" y="1315"/>
                    <a:pt x="4676" y="1288"/>
                  </a:cubicBezTo>
                  <a:cubicBezTo>
                    <a:pt x="5074" y="1109"/>
                    <a:pt x="5094" y="353"/>
                    <a:pt x="5571" y="253"/>
                  </a:cubicBezTo>
                  <a:cubicBezTo>
                    <a:pt x="5599" y="247"/>
                    <a:pt x="5626" y="244"/>
                    <a:pt x="5655" y="244"/>
                  </a:cubicBezTo>
                  <a:cubicBezTo>
                    <a:pt x="5892" y="244"/>
                    <a:pt x="6154" y="457"/>
                    <a:pt x="6367" y="671"/>
                  </a:cubicBezTo>
                  <a:cubicBezTo>
                    <a:pt x="6407" y="591"/>
                    <a:pt x="6447" y="512"/>
                    <a:pt x="6487" y="432"/>
                  </a:cubicBezTo>
                  <a:cubicBezTo>
                    <a:pt x="6221" y="204"/>
                    <a:pt x="5947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21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826" name="Google Shape;1826;p21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7" name="Google Shape;1827;p21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828" name="Google Shape;1828;p21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30" name="Google Shape;1830;p21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31" name="Google Shape;1831;p21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32" name="Google Shape;1832;p21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3" name="Google Shape;1833;p21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4" name="Google Shape;1834;p21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35" name="Google Shape;1835;p21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6" name="Google Shape;1836;p21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837" name="Google Shape;1837;p21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38" name="Google Shape;1838;p21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39" name="Google Shape;1839;p21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1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1" name="Google Shape;1841;p21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843" name="Google Shape;1843;p21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844" name="Google Shape;1844;p21"/>
          <p:cNvSpPr/>
          <p:nvPr/>
        </p:nvSpPr>
        <p:spPr>
          <a:xfrm>
            <a:off x="1914850" y="1013999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5" name="Google Shape;1845;p21"/>
          <p:cNvGrpSpPr/>
          <p:nvPr/>
        </p:nvGrpSpPr>
        <p:grpSpPr>
          <a:xfrm>
            <a:off x="7754905" y="4050739"/>
            <a:ext cx="413306" cy="365828"/>
            <a:chOff x="3279750" y="4755375"/>
            <a:chExt cx="144725" cy="128100"/>
          </a:xfrm>
        </p:grpSpPr>
        <p:sp>
          <p:nvSpPr>
            <p:cNvPr id="1846" name="Google Shape;1846;p21"/>
            <p:cNvSpPr/>
            <p:nvPr/>
          </p:nvSpPr>
          <p:spPr>
            <a:xfrm>
              <a:off x="3279750" y="4755375"/>
              <a:ext cx="144725" cy="128100"/>
            </a:xfrm>
            <a:custGeom>
              <a:rect b="b" l="l" r="r" t="t"/>
              <a:pathLst>
                <a:path extrusionOk="0" h="5124" w="5789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3324800" y="4798525"/>
              <a:ext cx="57975" cy="41975"/>
            </a:xfrm>
            <a:custGeom>
              <a:rect b="b" l="l" r="r" t="t"/>
              <a:pathLst>
                <a:path extrusionOk="0" h="1679" w="2319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8" name="Google Shape;1848;p21"/>
          <p:cNvSpPr/>
          <p:nvPr/>
        </p:nvSpPr>
        <p:spPr>
          <a:xfrm rot="3726270">
            <a:off x="751002" y="4086194"/>
            <a:ext cx="864322" cy="745127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0" name="Google Shape;1850;p21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 txBox="1"/>
          <p:nvPr>
            <p:ph hasCustomPrompt="1" idx="2" type="title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2" name="Google Shape;1852;p21"/>
          <p:cNvSpPr txBox="1"/>
          <p:nvPr>
            <p:ph idx="1" type="subTitle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3" name="Google Shape;1853;p21"/>
          <p:cNvSpPr txBox="1"/>
          <p:nvPr>
            <p:ph hasCustomPrompt="1" idx="3" type="title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4" name="Google Shape;1854;p21"/>
          <p:cNvSpPr txBox="1"/>
          <p:nvPr>
            <p:ph idx="4" type="subTitle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55" name="Google Shape;1855;p21"/>
          <p:cNvSpPr txBox="1"/>
          <p:nvPr>
            <p:ph hasCustomPrompt="1" idx="5" type="title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56" name="Google Shape;1856;p21"/>
          <p:cNvSpPr txBox="1"/>
          <p:nvPr>
            <p:ph idx="6" type="subTitle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8" name="Google Shape;1858;p2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859" name="Google Shape;1859;p22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2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2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2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2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2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2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2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2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2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2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2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2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2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2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2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2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2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2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2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2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2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2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2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2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2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2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2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2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2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2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2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2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2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2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2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2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2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2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2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2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2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2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2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2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2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2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2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2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2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2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2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2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2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2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2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2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2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7" name="Google Shape;1917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2"/>
          <p:cNvSpPr/>
          <p:nvPr/>
        </p:nvSpPr>
        <p:spPr>
          <a:xfrm>
            <a:off x="592725" y="540001"/>
            <a:ext cx="1545690" cy="120913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2"/>
          <p:cNvSpPr/>
          <p:nvPr/>
        </p:nvSpPr>
        <p:spPr>
          <a:xfrm>
            <a:off x="7495601" y="600824"/>
            <a:ext cx="1027702" cy="1052035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2"/>
          <p:cNvSpPr/>
          <p:nvPr/>
        </p:nvSpPr>
        <p:spPr>
          <a:xfrm rot="-1027525">
            <a:off x="446127" y="759675"/>
            <a:ext cx="873168" cy="1079220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2"/>
          <p:cNvSpPr/>
          <p:nvPr/>
        </p:nvSpPr>
        <p:spPr>
          <a:xfrm rot="-1027317">
            <a:off x="709496" y="1074894"/>
            <a:ext cx="665115" cy="77622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2" name="Google Shape;1922;p22"/>
          <p:cNvGrpSpPr/>
          <p:nvPr/>
        </p:nvGrpSpPr>
        <p:grpSpPr>
          <a:xfrm rot="-5194407">
            <a:off x="7821737" y="3405866"/>
            <a:ext cx="989380" cy="503994"/>
            <a:chOff x="2094425" y="748900"/>
            <a:chExt cx="887900" cy="452300"/>
          </a:xfrm>
        </p:grpSpPr>
        <p:sp>
          <p:nvSpPr>
            <p:cNvPr id="1923" name="Google Shape;1923;p22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2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2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2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7" name="Google Shape;1927;p22"/>
          <p:cNvSpPr/>
          <p:nvPr/>
        </p:nvSpPr>
        <p:spPr>
          <a:xfrm>
            <a:off x="592700" y="4021575"/>
            <a:ext cx="580000" cy="641675"/>
          </a:xfrm>
          <a:custGeom>
            <a:rect b="b" l="l" r="r" t="t"/>
            <a:pathLst>
              <a:path extrusionOk="0" h="25667" w="23200">
                <a:moveTo>
                  <a:pt x="12754" y="1"/>
                </a:moveTo>
                <a:lnTo>
                  <a:pt x="9949" y="9889"/>
                </a:lnTo>
                <a:lnTo>
                  <a:pt x="2667" y="6865"/>
                </a:lnTo>
                <a:lnTo>
                  <a:pt x="9611" y="12655"/>
                </a:lnTo>
                <a:lnTo>
                  <a:pt x="1" y="14605"/>
                </a:lnTo>
                <a:lnTo>
                  <a:pt x="9830" y="15580"/>
                </a:lnTo>
                <a:lnTo>
                  <a:pt x="9770" y="25667"/>
                </a:lnTo>
                <a:lnTo>
                  <a:pt x="13888" y="16574"/>
                </a:lnTo>
                <a:lnTo>
                  <a:pt x="23200" y="17609"/>
                </a:lnTo>
                <a:lnTo>
                  <a:pt x="15042" y="13132"/>
                </a:lnTo>
                <a:lnTo>
                  <a:pt x="21827" y="5572"/>
                </a:lnTo>
                <a:lnTo>
                  <a:pt x="13530" y="10625"/>
                </a:lnTo>
                <a:lnTo>
                  <a:pt x="127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2"/>
          <p:cNvSpPr/>
          <p:nvPr/>
        </p:nvSpPr>
        <p:spPr>
          <a:xfrm rot="-9029859">
            <a:off x="6962939" y="743261"/>
            <a:ext cx="748354" cy="64515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2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0" name="Google Shape;1930;p22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931" name="Google Shape;1931;p22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2" name="Google Shape;1932;p22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933" name="Google Shape;1933;p2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935" name="Google Shape;1935;p2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936" name="Google Shape;1936;p2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937" name="Google Shape;1937;p2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38" name="Google Shape;1938;p2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9" name="Google Shape;1939;p2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940" name="Google Shape;1940;p2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941" name="Google Shape;1941;p2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42" name="Google Shape;1942;p22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943" name="Google Shape;1943;p2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944" name="Google Shape;1944;p2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46" name="Google Shape;1946;p2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48" name="Google Shape;194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9" name="Google Shape;1949;p22"/>
          <p:cNvSpPr txBox="1"/>
          <p:nvPr>
            <p:ph hasCustomPrompt="1" idx="2" type="title"/>
          </p:nvPr>
        </p:nvSpPr>
        <p:spPr>
          <a:xfrm>
            <a:off x="1826863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0" name="Google Shape;1950;p22"/>
          <p:cNvSpPr txBox="1"/>
          <p:nvPr>
            <p:ph idx="1" type="subTitle"/>
          </p:nvPr>
        </p:nvSpPr>
        <p:spPr>
          <a:xfrm>
            <a:off x="182687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51" name="Google Shape;1951;p22"/>
          <p:cNvSpPr txBox="1"/>
          <p:nvPr>
            <p:ph hasCustomPrompt="1" idx="3" type="title"/>
          </p:nvPr>
        </p:nvSpPr>
        <p:spPr>
          <a:xfrm>
            <a:off x="5099532" y="2717425"/>
            <a:ext cx="2217600" cy="989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2" name="Google Shape;1952;p22"/>
          <p:cNvSpPr txBox="1"/>
          <p:nvPr>
            <p:ph idx="4" type="subTitle"/>
          </p:nvPr>
        </p:nvSpPr>
        <p:spPr>
          <a:xfrm>
            <a:off x="5099543" y="3706825"/>
            <a:ext cx="22176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4" name="Google Shape;1954;p2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55" name="Google Shape;1955;p23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3"/>
          <p:cNvSpPr/>
          <p:nvPr/>
        </p:nvSpPr>
        <p:spPr>
          <a:xfrm rot="-5866075">
            <a:off x="6892300" y="1894477"/>
            <a:ext cx="1848385" cy="1354542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3"/>
          <p:cNvSpPr/>
          <p:nvPr/>
        </p:nvSpPr>
        <p:spPr>
          <a:xfrm>
            <a:off x="608675" y="965300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6" name="Google Shape;2016;p23"/>
          <p:cNvGrpSpPr/>
          <p:nvPr/>
        </p:nvGrpSpPr>
        <p:grpSpPr>
          <a:xfrm>
            <a:off x="530039" y="2840683"/>
            <a:ext cx="8072107" cy="2554188"/>
            <a:chOff x="872579" y="2881252"/>
            <a:chExt cx="7396781" cy="2122829"/>
          </a:xfrm>
        </p:grpSpPr>
        <p:grpSp>
          <p:nvGrpSpPr>
            <p:cNvPr id="2017" name="Google Shape;2017;p23"/>
            <p:cNvGrpSpPr/>
            <p:nvPr/>
          </p:nvGrpSpPr>
          <p:grpSpPr>
            <a:xfrm>
              <a:off x="933400" y="3795585"/>
              <a:ext cx="7277175" cy="675466"/>
              <a:chOff x="933416" y="2961528"/>
              <a:chExt cx="7277175" cy="1509422"/>
            </a:xfrm>
          </p:grpSpPr>
          <p:sp>
            <p:nvSpPr>
              <p:cNvPr id="2018" name="Google Shape;2018;p23"/>
              <p:cNvSpPr/>
              <p:nvPr/>
            </p:nvSpPr>
            <p:spPr>
              <a:xfrm>
                <a:off x="933416" y="2961528"/>
                <a:ext cx="7277175" cy="1374550"/>
              </a:xfrm>
              <a:custGeom>
                <a:rect b="b" l="l" r="r" t="t"/>
                <a:pathLst>
                  <a:path extrusionOk="0" h="54982" w="291087">
                    <a:moveTo>
                      <a:pt x="258" y="15340"/>
                    </a:moveTo>
                    <a:cubicBezTo>
                      <a:pt x="-2001" y="8100"/>
                      <a:pt x="10973" y="3234"/>
                      <a:pt x="23890" y="2481"/>
                    </a:cubicBezTo>
                    <a:cubicBezTo>
                      <a:pt x="36807" y="1728"/>
                      <a:pt x="58702" y="11228"/>
                      <a:pt x="77758" y="10822"/>
                    </a:cubicBezTo>
                    <a:cubicBezTo>
                      <a:pt x="96815" y="10417"/>
                      <a:pt x="113554" y="-821"/>
                      <a:pt x="138229" y="48"/>
                    </a:cubicBezTo>
                    <a:cubicBezTo>
                      <a:pt x="162904" y="917"/>
                      <a:pt x="201597" y="16035"/>
                      <a:pt x="225808" y="16035"/>
                    </a:cubicBezTo>
                    <a:cubicBezTo>
                      <a:pt x="250020" y="16035"/>
                      <a:pt x="273246" y="-879"/>
                      <a:pt x="283498" y="48"/>
                    </a:cubicBezTo>
                    <a:cubicBezTo>
                      <a:pt x="293750" y="975"/>
                      <a:pt x="292129" y="12676"/>
                      <a:pt x="287321" y="21596"/>
                    </a:cubicBezTo>
                    <a:cubicBezTo>
                      <a:pt x="282514" y="30516"/>
                      <a:pt x="296299" y="49515"/>
                      <a:pt x="254653" y="53569"/>
                    </a:cubicBezTo>
                    <a:cubicBezTo>
                      <a:pt x="213007" y="57624"/>
                      <a:pt x="79843" y="52295"/>
                      <a:pt x="37444" y="45923"/>
                    </a:cubicBezTo>
                    <a:cubicBezTo>
                      <a:pt x="-4955" y="39552"/>
                      <a:pt x="2517" y="22580"/>
                      <a:pt x="258" y="153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2019" name="Google Shape;2019;p23"/>
              <p:cNvSpPr/>
              <p:nvPr/>
            </p:nvSpPr>
            <p:spPr>
              <a:xfrm>
                <a:off x="947025" y="3310250"/>
                <a:ext cx="7251900" cy="116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0" name="Google Shape;2020;p23"/>
            <p:cNvSpPr/>
            <p:nvPr/>
          </p:nvSpPr>
          <p:spPr>
            <a:xfrm rot="3206269">
              <a:off x="5927183" y="3090543"/>
              <a:ext cx="1378921" cy="170424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 rot="3100714">
              <a:off x="4344590" y="3150985"/>
              <a:ext cx="1146920" cy="1428308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 rot="2843414">
              <a:off x="25267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 flipH="1" rot="-2843414">
              <a:off x="1205040" y="3195069"/>
              <a:ext cx="1240550" cy="144784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 flipH="1" rot="-3051725">
              <a:off x="6696060" y="3141221"/>
              <a:ext cx="1240553" cy="1447852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5" name="Google Shape;2025;p2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2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027" name="Google Shape;2027;p2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2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029" name="Google Shape;2029;p2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030" name="Google Shape;2030;p2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031" name="Google Shape;2031;p2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032" name="Google Shape;2032;p2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033" name="Google Shape;2033;p2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4" name="Google Shape;2034;p2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5" name="Google Shape;2035;p2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036" name="Google Shape;2036;p2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037" name="Google Shape;2037;p2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038" name="Google Shape;2038;p2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039" name="Google Shape;2039;p2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040" name="Google Shape;2040;p2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42" name="Google Shape;2042;p2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043" name="Google Shape;2043;p23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044" name="Google Shape;204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5" name="Google Shape;2045;p23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6" name="Google Shape;2046;p23"/>
          <p:cNvSpPr/>
          <p:nvPr/>
        </p:nvSpPr>
        <p:spPr>
          <a:xfrm>
            <a:off x="764475" y="1311300"/>
            <a:ext cx="388372" cy="46115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7" name="Google Shape;2047;p23"/>
          <p:cNvGrpSpPr/>
          <p:nvPr/>
        </p:nvGrpSpPr>
        <p:grpSpPr>
          <a:xfrm>
            <a:off x="7907494" y="4022291"/>
            <a:ext cx="388378" cy="447357"/>
            <a:chOff x="3150425" y="3024575"/>
            <a:chExt cx="130350" cy="150150"/>
          </a:xfrm>
        </p:grpSpPr>
        <p:sp>
          <p:nvSpPr>
            <p:cNvPr id="2048" name="Google Shape;2048;p2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2"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rect b="b" l="l" r="r" t="t"/>
            <a:pathLst>
              <a:path extrusionOk="0" h="27497" w="26861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4"/>
          <p:cNvSpPr txBox="1"/>
          <p:nvPr>
            <p:ph idx="1" type="subTitle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7" name="Google Shape;2157;p24"/>
          <p:cNvSpPr txBox="1"/>
          <p:nvPr>
            <p:ph idx="2" type="subTitle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8" name="Google Shape;2158;p24"/>
          <p:cNvSpPr txBox="1"/>
          <p:nvPr>
            <p:ph idx="3" type="subTitle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2159" name="Google Shape;2159;p24"/>
          <p:cNvSpPr txBox="1"/>
          <p:nvPr>
            <p:ph idx="4" type="subTitle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0" name="Google Shape;2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2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163" name="Google Shape;2163;p2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1" name="Google Shape;2221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5"/>
          <p:cNvSpPr/>
          <p:nvPr/>
        </p:nvSpPr>
        <p:spPr>
          <a:xfrm>
            <a:off x="560475" y="2957825"/>
            <a:ext cx="2307000" cy="1804675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5"/>
          <p:cNvSpPr/>
          <p:nvPr/>
        </p:nvSpPr>
        <p:spPr>
          <a:xfrm rot="1167777">
            <a:off x="3646616" y="888795"/>
            <a:ext cx="959985" cy="82759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5"/>
          <p:cNvSpPr/>
          <p:nvPr/>
        </p:nvSpPr>
        <p:spPr>
          <a:xfrm>
            <a:off x="6501081" y="714903"/>
            <a:ext cx="2188039" cy="164820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5" name="Google Shape;2225;p2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226" name="Google Shape;2226;p2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7" name="Google Shape;2227;p2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228" name="Google Shape;2228;p2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230" name="Google Shape;2230;p2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231" name="Google Shape;2231;p2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232" name="Google Shape;2232;p2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3" name="Google Shape;2233;p2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34" name="Google Shape;2234;p2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235" name="Google Shape;2235;p2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236" name="Google Shape;2236;p2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237" name="Google Shape;2237;p2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238" name="Google Shape;2238;p2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239" name="Google Shape;2239;p2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1" name="Google Shape;2241;p2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243" name="Google Shape;2243;p25"/>
          <p:cNvGrpSpPr/>
          <p:nvPr/>
        </p:nvGrpSpPr>
        <p:grpSpPr>
          <a:xfrm rot="3340333">
            <a:off x="1060618" y="1126198"/>
            <a:ext cx="388165" cy="447140"/>
            <a:chOff x="3150425" y="3024575"/>
            <a:chExt cx="130350" cy="150150"/>
          </a:xfrm>
        </p:grpSpPr>
        <p:sp>
          <p:nvSpPr>
            <p:cNvPr id="2244" name="Google Shape;2244;p25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2" name="Google Shape;2252;p2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5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54" name="Google Shape;225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2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257" name="Google Shape;2257;p2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5" name="Google Shape;231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6" name="Google Shape;2316;p26"/>
          <p:cNvGrpSpPr/>
          <p:nvPr/>
        </p:nvGrpSpPr>
        <p:grpSpPr>
          <a:xfrm>
            <a:off x="6829904" y="1017710"/>
            <a:ext cx="1687164" cy="1428675"/>
            <a:chOff x="478350" y="433625"/>
            <a:chExt cx="811800" cy="687425"/>
          </a:xfrm>
        </p:grpSpPr>
        <p:sp>
          <p:nvSpPr>
            <p:cNvPr id="2317" name="Google Shape;2317;p26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2" name="Google Shape;2322;p26"/>
          <p:cNvSpPr/>
          <p:nvPr/>
        </p:nvSpPr>
        <p:spPr>
          <a:xfrm rot="-6502854">
            <a:off x="411685" y="3132218"/>
            <a:ext cx="2102873" cy="154103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6"/>
          <p:cNvSpPr/>
          <p:nvPr/>
        </p:nvSpPr>
        <p:spPr>
          <a:xfrm>
            <a:off x="4234250" y="1268375"/>
            <a:ext cx="437995" cy="520073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6"/>
          <p:cNvSpPr/>
          <p:nvPr/>
        </p:nvSpPr>
        <p:spPr>
          <a:xfrm rot="1649890">
            <a:off x="5330686" y="4039067"/>
            <a:ext cx="922467" cy="795254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6" name="Google Shape;2326;p2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327" name="Google Shape;2327;p2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2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329" name="Google Shape;2329;p2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330" name="Google Shape;2330;p2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331" name="Google Shape;2331;p2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332" name="Google Shape;2332;p2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333" name="Google Shape;2333;p2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4" name="Google Shape;2334;p2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335" name="Google Shape;2335;p2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336" name="Google Shape;2336;p2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337" name="Google Shape;2337;p2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38" name="Google Shape;2338;p2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339" name="Google Shape;2339;p2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340" name="Google Shape;2340;p2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1" name="Google Shape;2341;p2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42" name="Google Shape;2342;p2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343" name="Google Shape;2343;p2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344" name="Google Shape;2344;p26"/>
          <p:cNvSpPr txBox="1"/>
          <p:nvPr>
            <p:ph idx="1" type="subTitle"/>
          </p:nvPr>
        </p:nvSpPr>
        <p:spPr>
          <a:xfrm>
            <a:off x="982575" y="2005050"/>
            <a:ext cx="3254100" cy="1766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45" name="Google Shape;234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7" name="Google Shape;2347;p2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348" name="Google Shape;2348;p2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2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6" name="Google Shape;2406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27"/>
          <p:cNvSpPr/>
          <p:nvPr/>
        </p:nvSpPr>
        <p:spPr>
          <a:xfrm rot="-6029955">
            <a:off x="6739415" y="640016"/>
            <a:ext cx="1982609" cy="1550917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8" name="Google Shape;2408;p27"/>
          <p:cNvGrpSpPr/>
          <p:nvPr/>
        </p:nvGrpSpPr>
        <p:grpSpPr>
          <a:xfrm rot="10800000">
            <a:off x="599996" y="3726518"/>
            <a:ext cx="1242460" cy="1052104"/>
            <a:chOff x="478350" y="433625"/>
            <a:chExt cx="811800" cy="687425"/>
          </a:xfrm>
        </p:grpSpPr>
        <p:sp>
          <p:nvSpPr>
            <p:cNvPr id="2409" name="Google Shape;2409;p27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7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4" name="Google Shape;2414;p27"/>
          <p:cNvSpPr/>
          <p:nvPr/>
        </p:nvSpPr>
        <p:spPr>
          <a:xfrm rot="4144145">
            <a:off x="890906" y="671673"/>
            <a:ext cx="1318427" cy="993147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7"/>
          <p:cNvSpPr/>
          <p:nvPr/>
        </p:nvSpPr>
        <p:spPr>
          <a:xfrm>
            <a:off x="7695775" y="2061200"/>
            <a:ext cx="559090" cy="510541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7"/>
          <p:cNvSpPr/>
          <p:nvPr/>
        </p:nvSpPr>
        <p:spPr>
          <a:xfrm>
            <a:off x="773175" y="3566375"/>
            <a:ext cx="429971" cy="510546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7"/>
          <p:cNvSpPr/>
          <p:nvPr/>
        </p:nvSpPr>
        <p:spPr>
          <a:xfrm>
            <a:off x="1015250" y="1475600"/>
            <a:ext cx="888513" cy="765982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8" name="Google Shape;2418;p27"/>
          <p:cNvGrpSpPr/>
          <p:nvPr/>
        </p:nvGrpSpPr>
        <p:grpSpPr>
          <a:xfrm>
            <a:off x="7993745" y="3647770"/>
            <a:ext cx="559096" cy="955702"/>
            <a:chOff x="478350" y="474400"/>
            <a:chExt cx="344250" cy="588450"/>
          </a:xfrm>
        </p:grpSpPr>
        <p:sp>
          <p:nvSpPr>
            <p:cNvPr id="2419" name="Google Shape;2419;p2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1" name="Google Shape;2421;p2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2" name="Google Shape;2422;p2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423" name="Google Shape;2423;p2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4" name="Google Shape;2424;p2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425" name="Google Shape;2425;p2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427" name="Google Shape;2427;p2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428" name="Google Shape;2428;p2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429" name="Google Shape;2429;p2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0" name="Google Shape;2430;p2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431" name="Google Shape;2431;p2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432" name="Google Shape;2432;p2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433" name="Google Shape;2433;p2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434" name="Google Shape;2434;p2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435" name="Google Shape;2435;p2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436" name="Google Shape;2436;p2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2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38" name="Google Shape;2438;p2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439" name="Google Shape;2439;p2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440" name="Google Shape;2440;p27"/>
          <p:cNvSpPr txBox="1"/>
          <p:nvPr>
            <p:ph idx="1" type="subTitle"/>
          </p:nvPr>
        </p:nvSpPr>
        <p:spPr>
          <a:xfrm>
            <a:off x="3164550" y="2267675"/>
            <a:ext cx="2814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1" name="Google Shape;2441;p27"/>
          <p:cNvSpPr txBox="1"/>
          <p:nvPr>
            <p:ph type="title"/>
          </p:nvPr>
        </p:nvSpPr>
        <p:spPr>
          <a:xfrm>
            <a:off x="720000" y="1035825"/>
            <a:ext cx="77040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2" name="Google Shape;2442;p27"/>
          <p:cNvSpPr txBox="1"/>
          <p:nvPr>
            <p:ph idx="2" type="subTitle"/>
          </p:nvPr>
        </p:nvSpPr>
        <p:spPr>
          <a:xfrm>
            <a:off x="3164550" y="2686775"/>
            <a:ext cx="28149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43" name="Google Shape;2443;p27"/>
          <p:cNvSpPr txBox="1"/>
          <p:nvPr/>
        </p:nvSpPr>
        <p:spPr>
          <a:xfrm>
            <a:off x="2214600" y="3595325"/>
            <a:ext cx="4714800" cy="530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CREDITS: This presentation template was created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including icons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Varela Round"/>
                <a:ea typeface="Varela Round"/>
                <a:cs typeface="Varela Round"/>
                <a:sym typeface="Varela Round"/>
              </a:rPr>
              <a:t>, infographics &amp; images by </a:t>
            </a:r>
            <a:r>
              <a:rPr b="1" lang="en" sz="1200">
                <a:solidFill>
                  <a:srgbClr val="434343"/>
                </a:solidFill>
                <a:uFill>
                  <a:noFill/>
                </a:u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5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flipH="1" rot="9715366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5_1"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rect b="b" l="l" r="r" t="t"/>
            <a:pathLst>
              <a:path extrusionOk="0" h="25783" w="103544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rect b="b" l="l" r="r" t="t"/>
              <a:pathLst>
                <a:path extrusionOk="0" h="200" w="20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rect b="b" l="l" r="r" t="t"/>
              <a:pathLst>
                <a:path extrusionOk="0" h="27497" w="26861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rect b="b" l="l" r="r" t="t"/>
              <a:pathLst>
                <a:path extrusionOk="0" h="33705" w="23618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rect b="b" l="l" r="r" t="t"/>
              <a:pathLst>
                <a:path extrusionOk="0" h="27225" w="18942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rect b="b" l="l" r="r" t="t"/>
              <a:pathLst>
                <a:path extrusionOk="0" h="20619" w="14068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rect b="b" l="l" r="r" t="t"/>
              <a:pathLst>
                <a:path extrusionOk="0" h="14072" w="9054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flipH="1" rot="-1265962">
            <a:off x="5767650" y="2693403"/>
            <a:ext cx="2807596" cy="2196272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rect b="b" l="l" r="r" t="t"/>
              <a:pathLst>
                <a:path extrusionOk="0" h="32684" w="26245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"/>
          <p:cNvSpPr txBox="1"/>
          <p:nvPr>
            <p:ph idx="1" type="subTitle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6" name="Google Shape;3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idx="2" type="subTitle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8" name="Google Shape;378;p5"/>
          <p:cNvSpPr txBox="1"/>
          <p:nvPr>
            <p:ph idx="3" type="subTitle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b="1" sz="2400">
                <a:latin typeface="Gaegu"/>
                <a:ea typeface="Gaegu"/>
                <a:cs typeface="Gaegu"/>
                <a:sym typeface="Gaegu"/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idx="4" type="subTitle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"/>
          <p:cNvSpPr/>
          <p:nvPr/>
        </p:nvSpPr>
        <p:spPr>
          <a:xfrm flipH="1" rot="8987260">
            <a:off x="3021212" y="772784"/>
            <a:ext cx="695478" cy="599568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rect b="b" l="l" r="r" t="t"/>
            <a:pathLst>
              <a:path extrusionOk="0" h="19280" w="23956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rect b="b" l="l" r="r" t="t"/>
            <a:pathLst>
              <a:path extrusionOk="0" h="72187" w="9228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7"/>
          <p:cNvSpPr txBox="1"/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8" name="Google Shape;558;p7"/>
          <p:cNvSpPr txBox="1"/>
          <p:nvPr>
            <p:ph idx="1" type="subTitle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561" name="Google Shape;561;p8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8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8"/>
          <p:cNvSpPr/>
          <p:nvPr/>
        </p:nvSpPr>
        <p:spPr>
          <a:xfrm rot="10411114">
            <a:off x="6721849" y="3323610"/>
            <a:ext cx="1549562" cy="1135557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8"/>
          <p:cNvSpPr/>
          <p:nvPr/>
        </p:nvSpPr>
        <p:spPr>
          <a:xfrm rot="1939918">
            <a:off x="821244" y="767908"/>
            <a:ext cx="1415514" cy="1066325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8"/>
          <p:cNvSpPr/>
          <p:nvPr/>
        </p:nvSpPr>
        <p:spPr>
          <a:xfrm rot="-1587840">
            <a:off x="644592" y="1357097"/>
            <a:ext cx="1056515" cy="1305738"/>
          </a:xfrm>
          <a:custGeom>
            <a:rect b="b" l="l" r="r" t="t"/>
            <a:pathLst>
              <a:path extrusionOk="0" h="33222" w="26881">
                <a:moveTo>
                  <a:pt x="9335" y="18405"/>
                </a:moveTo>
                <a:cubicBezTo>
                  <a:pt x="9327" y="18416"/>
                  <a:pt x="9319" y="18428"/>
                  <a:pt x="9312" y="18439"/>
                </a:cubicBezTo>
                <a:cubicBezTo>
                  <a:pt x="9319" y="18429"/>
                  <a:pt x="9327" y="18417"/>
                  <a:pt x="9335" y="18405"/>
                </a:cubicBezTo>
                <a:close/>
                <a:moveTo>
                  <a:pt x="8914" y="18817"/>
                </a:moveTo>
                <a:lnTo>
                  <a:pt x="8914" y="18817"/>
                </a:lnTo>
                <a:cubicBezTo>
                  <a:pt x="8904" y="18836"/>
                  <a:pt x="8895" y="18854"/>
                  <a:pt x="8887" y="18871"/>
                </a:cubicBezTo>
                <a:lnTo>
                  <a:pt x="8887" y="18871"/>
                </a:lnTo>
                <a:lnTo>
                  <a:pt x="8914" y="18817"/>
                </a:lnTo>
                <a:close/>
                <a:moveTo>
                  <a:pt x="7761" y="25656"/>
                </a:moveTo>
                <a:lnTo>
                  <a:pt x="7760" y="25661"/>
                </a:lnTo>
                <a:cubicBezTo>
                  <a:pt x="7760" y="25660"/>
                  <a:pt x="7761" y="25658"/>
                  <a:pt x="7761" y="25656"/>
                </a:cubicBezTo>
                <a:close/>
                <a:moveTo>
                  <a:pt x="7641" y="25801"/>
                </a:moveTo>
                <a:lnTo>
                  <a:pt x="7641" y="25801"/>
                </a:lnTo>
                <a:cubicBezTo>
                  <a:pt x="7633" y="25805"/>
                  <a:pt x="7626" y="25810"/>
                  <a:pt x="7619" y="25814"/>
                </a:cubicBezTo>
                <a:lnTo>
                  <a:pt x="7619" y="25814"/>
                </a:lnTo>
                <a:cubicBezTo>
                  <a:pt x="7626" y="25811"/>
                  <a:pt x="7633" y="25807"/>
                  <a:pt x="7641" y="25801"/>
                </a:cubicBezTo>
                <a:close/>
                <a:moveTo>
                  <a:pt x="2945" y="27653"/>
                </a:moveTo>
                <a:cubicBezTo>
                  <a:pt x="2938" y="27674"/>
                  <a:pt x="2932" y="27694"/>
                  <a:pt x="2925" y="27711"/>
                </a:cubicBezTo>
                <a:cubicBezTo>
                  <a:pt x="2934" y="27689"/>
                  <a:pt x="2941" y="27670"/>
                  <a:pt x="2945" y="27653"/>
                </a:cubicBezTo>
                <a:close/>
                <a:moveTo>
                  <a:pt x="3400" y="31173"/>
                </a:moveTo>
                <a:cubicBezTo>
                  <a:pt x="3395" y="31179"/>
                  <a:pt x="3389" y="31186"/>
                  <a:pt x="3383" y="31192"/>
                </a:cubicBezTo>
                <a:cubicBezTo>
                  <a:pt x="3389" y="31186"/>
                  <a:pt x="3395" y="31180"/>
                  <a:pt x="3400" y="31173"/>
                </a:cubicBezTo>
                <a:close/>
                <a:moveTo>
                  <a:pt x="2686" y="31829"/>
                </a:moveTo>
                <a:cubicBezTo>
                  <a:pt x="2666" y="31909"/>
                  <a:pt x="2587" y="31988"/>
                  <a:pt x="2468" y="32068"/>
                </a:cubicBezTo>
                <a:cubicBezTo>
                  <a:pt x="2507" y="31968"/>
                  <a:pt x="2587" y="31889"/>
                  <a:pt x="2686" y="31829"/>
                </a:cubicBezTo>
                <a:close/>
                <a:moveTo>
                  <a:pt x="2249" y="31929"/>
                </a:moveTo>
                <a:cubicBezTo>
                  <a:pt x="2288" y="31968"/>
                  <a:pt x="2308" y="32048"/>
                  <a:pt x="2288" y="32147"/>
                </a:cubicBezTo>
                <a:cubicBezTo>
                  <a:pt x="2229" y="32187"/>
                  <a:pt x="2149" y="32227"/>
                  <a:pt x="2090" y="32247"/>
                </a:cubicBezTo>
                <a:cubicBezTo>
                  <a:pt x="2090" y="32207"/>
                  <a:pt x="2090" y="32187"/>
                  <a:pt x="2090" y="32147"/>
                </a:cubicBezTo>
                <a:cubicBezTo>
                  <a:pt x="2149" y="32088"/>
                  <a:pt x="2189" y="32008"/>
                  <a:pt x="2249" y="31929"/>
                </a:cubicBezTo>
                <a:close/>
                <a:moveTo>
                  <a:pt x="25318" y="0"/>
                </a:moveTo>
                <a:cubicBezTo>
                  <a:pt x="25303" y="0"/>
                  <a:pt x="25289" y="5"/>
                  <a:pt x="25269" y="15"/>
                </a:cubicBezTo>
                <a:cubicBezTo>
                  <a:pt x="25265" y="11"/>
                  <a:pt x="25261" y="10"/>
                  <a:pt x="25257" y="10"/>
                </a:cubicBezTo>
                <a:cubicBezTo>
                  <a:pt x="25241" y="10"/>
                  <a:pt x="25225" y="39"/>
                  <a:pt x="25209" y="55"/>
                </a:cubicBezTo>
                <a:lnTo>
                  <a:pt x="25149" y="115"/>
                </a:lnTo>
                <a:cubicBezTo>
                  <a:pt x="25070" y="214"/>
                  <a:pt x="24990" y="333"/>
                  <a:pt x="24911" y="473"/>
                </a:cubicBezTo>
                <a:cubicBezTo>
                  <a:pt x="24897" y="478"/>
                  <a:pt x="24887" y="481"/>
                  <a:pt x="24880" y="481"/>
                </a:cubicBezTo>
                <a:cubicBezTo>
                  <a:pt x="24814" y="481"/>
                  <a:pt x="25002" y="254"/>
                  <a:pt x="24930" y="254"/>
                </a:cubicBezTo>
                <a:cubicBezTo>
                  <a:pt x="24791" y="532"/>
                  <a:pt x="24632" y="711"/>
                  <a:pt x="24274" y="1010"/>
                </a:cubicBezTo>
                <a:lnTo>
                  <a:pt x="24294" y="930"/>
                </a:lnTo>
                <a:lnTo>
                  <a:pt x="24294" y="930"/>
                </a:lnTo>
                <a:cubicBezTo>
                  <a:pt x="24035" y="1209"/>
                  <a:pt x="23936" y="1308"/>
                  <a:pt x="23796" y="1448"/>
                </a:cubicBezTo>
                <a:cubicBezTo>
                  <a:pt x="23657" y="1587"/>
                  <a:pt x="23518" y="1706"/>
                  <a:pt x="23379" y="1806"/>
                </a:cubicBezTo>
                <a:cubicBezTo>
                  <a:pt x="23100" y="2044"/>
                  <a:pt x="22821" y="2283"/>
                  <a:pt x="22423" y="2641"/>
                </a:cubicBezTo>
                <a:lnTo>
                  <a:pt x="22563" y="2681"/>
                </a:lnTo>
                <a:cubicBezTo>
                  <a:pt x="22404" y="2840"/>
                  <a:pt x="22344" y="2840"/>
                  <a:pt x="22244" y="2900"/>
                </a:cubicBezTo>
                <a:cubicBezTo>
                  <a:pt x="22237" y="2956"/>
                  <a:pt x="22247" y="2978"/>
                  <a:pt x="22268" y="2978"/>
                </a:cubicBezTo>
                <a:cubicBezTo>
                  <a:pt x="22344" y="2978"/>
                  <a:pt x="22566" y="2682"/>
                  <a:pt x="22650" y="2682"/>
                </a:cubicBezTo>
                <a:cubicBezTo>
                  <a:pt x="22673" y="2682"/>
                  <a:pt x="22686" y="2705"/>
                  <a:pt x="22682" y="2761"/>
                </a:cubicBezTo>
                <a:cubicBezTo>
                  <a:pt x="22291" y="2800"/>
                  <a:pt x="21593" y="3896"/>
                  <a:pt x="21248" y="3896"/>
                </a:cubicBezTo>
                <a:cubicBezTo>
                  <a:pt x="21241" y="3896"/>
                  <a:pt x="21236" y="3896"/>
                  <a:pt x="21230" y="3895"/>
                </a:cubicBezTo>
                <a:lnTo>
                  <a:pt x="21230" y="3895"/>
                </a:lnTo>
                <a:cubicBezTo>
                  <a:pt x="20991" y="4153"/>
                  <a:pt x="21389" y="3915"/>
                  <a:pt x="21150" y="4173"/>
                </a:cubicBezTo>
                <a:lnTo>
                  <a:pt x="21031" y="4193"/>
                </a:lnTo>
                <a:lnTo>
                  <a:pt x="21051" y="4333"/>
                </a:lnTo>
                <a:cubicBezTo>
                  <a:pt x="20922" y="4447"/>
                  <a:pt x="20814" y="4489"/>
                  <a:pt x="20741" y="4489"/>
                </a:cubicBezTo>
                <a:cubicBezTo>
                  <a:pt x="20712" y="4489"/>
                  <a:pt x="20689" y="4483"/>
                  <a:pt x="20673" y="4472"/>
                </a:cubicBezTo>
                <a:cubicBezTo>
                  <a:pt x="20712" y="4432"/>
                  <a:pt x="20772" y="4333"/>
                  <a:pt x="20812" y="4293"/>
                </a:cubicBezTo>
                <a:lnTo>
                  <a:pt x="20812" y="4293"/>
                </a:lnTo>
                <a:cubicBezTo>
                  <a:pt x="20553" y="4432"/>
                  <a:pt x="20295" y="4870"/>
                  <a:pt x="20195" y="4989"/>
                </a:cubicBezTo>
                <a:lnTo>
                  <a:pt x="20434" y="4790"/>
                </a:lnTo>
                <a:lnTo>
                  <a:pt x="20434" y="4790"/>
                </a:lnTo>
                <a:cubicBezTo>
                  <a:pt x="20135" y="5168"/>
                  <a:pt x="19777" y="5566"/>
                  <a:pt x="19419" y="5964"/>
                </a:cubicBezTo>
                <a:cubicBezTo>
                  <a:pt x="19081" y="6362"/>
                  <a:pt x="18743" y="6780"/>
                  <a:pt x="18504" y="7178"/>
                </a:cubicBezTo>
                <a:lnTo>
                  <a:pt x="18584" y="7178"/>
                </a:lnTo>
                <a:cubicBezTo>
                  <a:pt x="18205" y="7775"/>
                  <a:pt x="18166" y="7556"/>
                  <a:pt x="17708" y="8192"/>
                </a:cubicBezTo>
                <a:lnTo>
                  <a:pt x="17708" y="8153"/>
                </a:lnTo>
                <a:cubicBezTo>
                  <a:pt x="17648" y="8312"/>
                  <a:pt x="17549" y="8491"/>
                  <a:pt x="17410" y="8650"/>
                </a:cubicBezTo>
                <a:cubicBezTo>
                  <a:pt x="17422" y="8607"/>
                  <a:pt x="17414" y="8592"/>
                  <a:pt x="17394" y="8592"/>
                </a:cubicBezTo>
                <a:cubicBezTo>
                  <a:pt x="17345" y="8592"/>
                  <a:pt x="17221" y="8689"/>
                  <a:pt x="17174" y="8689"/>
                </a:cubicBezTo>
                <a:cubicBezTo>
                  <a:pt x="17152" y="8689"/>
                  <a:pt x="17146" y="8669"/>
                  <a:pt x="17171" y="8610"/>
                </a:cubicBezTo>
                <a:lnTo>
                  <a:pt x="17171" y="8610"/>
                </a:lnTo>
                <a:cubicBezTo>
                  <a:pt x="16773" y="9267"/>
                  <a:pt x="16992" y="8968"/>
                  <a:pt x="16833" y="9486"/>
                </a:cubicBezTo>
                <a:lnTo>
                  <a:pt x="16693" y="9525"/>
                </a:lnTo>
                <a:cubicBezTo>
                  <a:pt x="16634" y="9705"/>
                  <a:pt x="16673" y="9744"/>
                  <a:pt x="16435" y="10063"/>
                </a:cubicBezTo>
                <a:cubicBezTo>
                  <a:pt x="16479" y="9968"/>
                  <a:pt x="16467" y="9943"/>
                  <a:pt x="16435" y="9943"/>
                </a:cubicBezTo>
                <a:cubicBezTo>
                  <a:pt x="16401" y="9943"/>
                  <a:pt x="16346" y="9970"/>
                  <a:pt x="16311" y="9970"/>
                </a:cubicBezTo>
                <a:cubicBezTo>
                  <a:pt x="16274" y="9970"/>
                  <a:pt x="16260" y="9941"/>
                  <a:pt x="16315" y="9824"/>
                </a:cubicBezTo>
                <a:lnTo>
                  <a:pt x="16315" y="9824"/>
                </a:lnTo>
                <a:cubicBezTo>
                  <a:pt x="15619" y="10321"/>
                  <a:pt x="15718" y="10898"/>
                  <a:pt x="15221" y="10998"/>
                </a:cubicBezTo>
                <a:cubicBezTo>
                  <a:pt x="15217" y="11091"/>
                  <a:pt x="15239" y="11128"/>
                  <a:pt x="15275" y="11128"/>
                </a:cubicBezTo>
                <a:cubicBezTo>
                  <a:pt x="15398" y="11128"/>
                  <a:pt x="15690" y="10710"/>
                  <a:pt x="15709" y="10710"/>
                </a:cubicBezTo>
                <a:cubicBezTo>
                  <a:pt x="15712" y="10710"/>
                  <a:pt x="15709" y="10719"/>
                  <a:pt x="15699" y="10739"/>
                </a:cubicBezTo>
                <a:cubicBezTo>
                  <a:pt x="15713" y="10733"/>
                  <a:pt x="15725" y="10730"/>
                  <a:pt x="15735" y="10730"/>
                </a:cubicBezTo>
                <a:cubicBezTo>
                  <a:pt x="15842" y="10730"/>
                  <a:pt x="15644" y="11112"/>
                  <a:pt x="15480" y="11276"/>
                </a:cubicBezTo>
                <a:cubicBezTo>
                  <a:pt x="15321" y="11475"/>
                  <a:pt x="14942" y="11416"/>
                  <a:pt x="14525" y="11933"/>
                </a:cubicBezTo>
                <a:cubicBezTo>
                  <a:pt x="14564" y="11873"/>
                  <a:pt x="14564" y="11873"/>
                  <a:pt x="14604" y="11814"/>
                </a:cubicBezTo>
                <a:lnTo>
                  <a:pt x="14604" y="11814"/>
                </a:lnTo>
                <a:cubicBezTo>
                  <a:pt x="14385" y="11973"/>
                  <a:pt x="14365" y="12251"/>
                  <a:pt x="14087" y="12410"/>
                </a:cubicBezTo>
                <a:cubicBezTo>
                  <a:pt x="14107" y="12649"/>
                  <a:pt x="13848" y="12709"/>
                  <a:pt x="13968" y="12888"/>
                </a:cubicBezTo>
                <a:lnTo>
                  <a:pt x="14306" y="12391"/>
                </a:lnTo>
                <a:lnTo>
                  <a:pt x="14306" y="12391"/>
                </a:lnTo>
                <a:cubicBezTo>
                  <a:pt x="14147" y="12689"/>
                  <a:pt x="14127" y="13087"/>
                  <a:pt x="13689" y="13465"/>
                </a:cubicBezTo>
                <a:cubicBezTo>
                  <a:pt x="13689" y="13405"/>
                  <a:pt x="13749" y="13226"/>
                  <a:pt x="13789" y="13127"/>
                </a:cubicBezTo>
                <a:lnTo>
                  <a:pt x="13789" y="13127"/>
                </a:lnTo>
                <a:cubicBezTo>
                  <a:pt x="13649" y="13206"/>
                  <a:pt x="13629" y="13405"/>
                  <a:pt x="13470" y="13485"/>
                </a:cubicBezTo>
                <a:cubicBezTo>
                  <a:pt x="13351" y="13326"/>
                  <a:pt x="13888" y="12888"/>
                  <a:pt x="13987" y="12490"/>
                </a:cubicBezTo>
                <a:lnTo>
                  <a:pt x="13987" y="12490"/>
                </a:lnTo>
                <a:cubicBezTo>
                  <a:pt x="13846" y="12569"/>
                  <a:pt x="13741" y="12935"/>
                  <a:pt x="13674" y="12935"/>
                </a:cubicBezTo>
                <a:cubicBezTo>
                  <a:pt x="13657" y="12935"/>
                  <a:pt x="13642" y="12910"/>
                  <a:pt x="13629" y="12848"/>
                </a:cubicBezTo>
                <a:lnTo>
                  <a:pt x="13629" y="12848"/>
                </a:lnTo>
                <a:cubicBezTo>
                  <a:pt x="13689" y="13246"/>
                  <a:pt x="13192" y="13346"/>
                  <a:pt x="13092" y="13823"/>
                </a:cubicBezTo>
                <a:lnTo>
                  <a:pt x="13013" y="13724"/>
                </a:lnTo>
                <a:cubicBezTo>
                  <a:pt x="12993" y="13803"/>
                  <a:pt x="12933" y="13942"/>
                  <a:pt x="12853" y="14042"/>
                </a:cubicBezTo>
                <a:lnTo>
                  <a:pt x="12873" y="13763"/>
                </a:lnTo>
                <a:lnTo>
                  <a:pt x="12873" y="13763"/>
                </a:lnTo>
                <a:cubicBezTo>
                  <a:pt x="12754" y="14141"/>
                  <a:pt x="12356" y="14241"/>
                  <a:pt x="12197" y="14559"/>
                </a:cubicBezTo>
                <a:cubicBezTo>
                  <a:pt x="12360" y="14344"/>
                  <a:pt x="12432" y="14284"/>
                  <a:pt x="12472" y="14284"/>
                </a:cubicBezTo>
                <a:cubicBezTo>
                  <a:pt x="12521" y="14284"/>
                  <a:pt x="12519" y="14379"/>
                  <a:pt x="12584" y="14379"/>
                </a:cubicBezTo>
                <a:cubicBezTo>
                  <a:pt x="12605" y="14379"/>
                  <a:pt x="12634" y="14368"/>
                  <a:pt x="12674" y="14340"/>
                </a:cubicBezTo>
                <a:lnTo>
                  <a:pt x="12674" y="14340"/>
                </a:lnTo>
                <a:cubicBezTo>
                  <a:pt x="12256" y="15136"/>
                  <a:pt x="12097" y="14559"/>
                  <a:pt x="11560" y="15335"/>
                </a:cubicBezTo>
                <a:cubicBezTo>
                  <a:pt x="11629" y="15252"/>
                  <a:pt x="11766" y="15140"/>
                  <a:pt x="11816" y="15140"/>
                </a:cubicBezTo>
                <a:cubicBezTo>
                  <a:pt x="11838" y="15140"/>
                  <a:pt x="11843" y="15161"/>
                  <a:pt x="11819" y="15216"/>
                </a:cubicBezTo>
                <a:cubicBezTo>
                  <a:pt x="11699" y="15355"/>
                  <a:pt x="11500" y="15534"/>
                  <a:pt x="11381" y="15574"/>
                </a:cubicBezTo>
                <a:cubicBezTo>
                  <a:pt x="11241" y="15780"/>
                  <a:pt x="11227" y="15833"/>
                  <a:pt x="11259" y="15833"/>
                </a:cubicBezTo>
                <a:cubicBezTo>
                  <a:pt x="11293" y="15833"/>
                  <a:pt x="11384" y="15769"/>
                  <a:pt x="11428" y="15769"/>
                </a:cubicBezTo>
                <a:cubicBezTo>
                  <a:pt x="11453" y="15769"/>
                  <a:pt x="11463" y="15789"/>
                  <a:pt x="11441" y="15852"/>
                </a:cubicBezTo>
                <a:cubicBezTo>
                  <a:pt x="11182" y="15932"/>
                  <a:pt x="11282" y="16151"/>
                  <a:pt x="11142" y="16410"/>
                </a:cubicBezTo>
                <a:lnTo>
                  <a:pt x="11043" y="16330"/>
                </a:lnTo>
                <a:lnTo>
                  <a:pt x="11043" y="16330"/>
                </a:lnTo>
                <a:cubicBezTo>
                  <a:pt x="10526" y="16887"/>
                  <a:pt x="11142" y="16648"/>
                  <a:pt x="10645" y="17146"/>
                </a:cubicBezTo>
                <a:lnTo>
                  <a:pt x="10685" y="16807"/>
                </a:lnTo>
                <a:lnTo>
                  <a:pt x="10685" y="16807"/>
                </a:lnTo>
                <a:lnTo>
                  <a:pt x="10506" y="17106"/>
                </a:lnTo>
                <a:lnTo>
                  <a:pt x="10426" y="16967"/>
                </a:lnTo>
                <a:cubicBezTo>
                  <a:pt x="10287" y="17345"/>
                  <a:pt x="10187" y="17424"/>
                  <a:pt x="9929" y="17703"/>
                </a:cubicBezTo>
                <a:cubicBezTo>
                  <a:pt x="9934" y="17702"/>
                  <a:pt x="9939" y="17701"/>
                  <a:pt x="9945" y="17701"/>
                </a:cubicBezTo>
                <a:cubicBezTo>
                  <a:pt x="10051" y="17701"/>
                  <a:pt x="10079" y="17894"/>
                  <a:pt x="9889" y="18141"/>
                </a:cubicBezTo>
                <a:cubicBezTo>
                  <a:pt x="9848" y="18169"/>
                  <a:pt x="9823" y="18179"/>
                  <a:pt x="9807" y="18179"/>
                </a:cubicBezTo>
                <a:cubicBezTo>
                  <a:pt x="9778" y="18179"/>
                  <a:pt x="9778" y="18150"/>
                  <a:pt x="9766" y="18150"/>
                </a:cubicBezTo>
                <a:cubicBezTo>
                  <a:pt x="9751" y="18150"/>
                  <a:pt x="9721" y="18189"/>
                  <a:pt x="9610" y="18359"/>
                </a:cubicBezTo>
                <a:cubicBezTo>
                  <a:pt x="9610" y="18240"/>
                  <a:pt x="9590" y="18081"/>
                  <a:pt x="9809" y="17981"/>
                </a:cubicBezTo>
                <a:cubicBezTo>
                  <a:pt x="9789" y="17942"/>
                  <a:pt x="9809" y="17842"/>
                  <a:pt x="9789" y="17802"/>
                </a:cubicBezTo>
                <a:cubicBezTo>
                  <a:pt x="9587" y="17931"/>
                  <a:pt x="9435" y="18248"/>
                  <a:pt x="9335" y="18405"/>
                </a:cubicBezTo>
                <a:lnTo>
                  <a:pt x="9335" y="18405"/>
                </a:lnTo>
                <a:cubicBezTo>
                  <a:pt x="9367" y="18358"/>
                  <a:pt x="9399" y="18316"/>
                  <a:pt x="9431" y="18300"/>
                </a:cubicBezTo>
                <a:lnTo>
                  <a:pt x="9431" y="18300"/>
                </a:lnTo>
                <a:lnTo>
                  <a:pt x="9173" y="18956"/>
                </a:lnTo>
                <a:cubicBezTo>
                  <a:pt x="9151" y="18969"/>
                  <a:pt x="9136" y="18974"/>
                  <a:pt x="9124" y="18974"/>
                </a:cubicBezTo>
                <a:cubicBezTo>
                  <a:pt x="9082" y="18974"/>
                  <a:pt x="9097" y="18900"/>
                  <a:pt x="9113" y="18837"/>
                </a:cubicBezTo>
                <a:lnTo>
                  <a:pt x="9113" y="18837"/>
                </a:lnTo>
                <a:cubicBezTo>
                  <a:pt x="9033" y="18956"/>
                  <a:pt x="9033" y="19076"/>
                  <a:pt x="8914" y="19235"/>
                </a:cubicBezTo>
                <a:cubicBezTo>
                  <a:pt x="8877" y="19143"/>
                  <a:pt x="8789" y="19085"/>
                  <a:pt x="8887" y="18871"/>
                </a:cubicBezTo>
                <a:lnTo>
                  <a:pt x="8887" y="18871"/>
                </a:lnTo>
                <a:lnTo>
                  <a:pt x="8615" y="19414"/>
                </a:lnTo>
                <a:cubicBezTo>
                  <a:pt x="8567" y="19430"/>
                  <a:pt x="8397" y="19554"/>
                  <a:pt x="8349" y="19554"/>
                </a:cubicBezTo>
                <a:cubicBezTo>
                  <a:pt x="8338" y="19554"/>
                  <a:pt x="8333" y="19548"/>
                  <a:pt x="8337" y="19533"/>
                </a:cubicBezTo>
                <a:lnTo>
                  <a:pt x="8337" y="19533"/>
                </a:lnTo>
                <a:cubicBezTo>
                  <a:pt x="8078" y="19792"/>
                  <a:pt x="7979" y="20369"/>
                  <a:pt x="7621" y="20707"/>
                </a:cubicBezTo>
                <a:cubicBezTo>
                  <a:pt x="7621" y="20747"/>
                  <a:pt x="7601" y="20787"/>
                  <a:pt x="7561" y="20886"/>
                </a:cubicBezTo>
                <a:cubicBezTo>
                  <a:pt x="7282" y="21244"/>
                  <a:pt x="6944" y="21483"/>
                  <a:pt x="6745" y="22020"/>
                </a:cubicBezTo>
                <a:lnTo>
                  <a:pt x="6427" y="22160"/>
                </a:lnTo>
                <a:cubicBezTo>
                  <a:pt x="6363" y="22264"/>
                  <a:pt x="6372" y="22291"/>
                  <a:pt x="6408" y="22291"/>
                </a:cubicBezTo>
                <a:cubicBezTo>
                  <a:pt x="6446" y="22291"/>
                  <a:pt x="6512" y="22263"/>
                  <a:pt x="6558" y="22263"/>
                </a:cubicBezTo>
                <a:cubicBezTo>
                  <a:pt x="6620" y="22263"/>
                  <a:pt x="6644" y="22314"/>
                  <a:pt x="6506" y="22557"/>
                </a:cubicBezTo>
                <a:cubicBezTo>
                  <a:pt x="6413" y="22729"/>
                  <a:pt x="6356" y="22775"/>
                  <a:pt x="6313" y="22775"/>
                </a:cubicBezTo>
                <a:cubicBezTo>
                  <a:pt x="6263" y="22775"/>
                  <a:pt x="6231" y="22712"/>
                  <a:pt x="6183" y="22712"/>
                </a:cubicBezTo>
                <a:cubicBezTo>
                  <a:pt x="6167" y="22712"/>
                  <a:pt x="6149" y="22719"/>
                  <a:pt x="6128" y="22737"/>
                </a:cubicBezTo>
                <a:cubicBezTo>
                  <a:pt x="6069" y="22995"/>
                  <a:pt x="5969" y="23453"/>
                  <a:pt x="5591" y="23731"/>
                </a:cubicBezTo>
                <a:cubicBezTo>
                  <a:pt x="5651" y="23592"/>
                  <a:pt x="5731" y="23513"/>
                  <a:pt x="5810" y="23393"/>
                </a:cubicBezTo>
                <a:lnTo>
                  <a:pt x="5810" y="23393"/>
                </a:lnTo>
                <a:lnTo>
                  <a:pt x="5512" y="23612"/>
                </a:lnTo>
                <a:cubicBezTo>
                  <a:pt x="5587" y="23278"/>
                  <a:pt x="5744" y="23072"/>
                  <a:pt x="5673" y="23072"/>
                </a:cubicBezTo>
                <a:cubicBezTo>
                  <a:pt x="5651" y="23072"/>
                  <a:pt x="5607" y="23092"/>
                  <a:pt x="5532" y="23134"/>
                </a:cubicBezTo>
                <a:cubicBezTo>
                  <a:pt x="5810" y="23393"/>
                  <a:pt x="4795" y="24269"/>
                  <a:pt x="5054" y="24507"/>
                </a:cubicBezTo>
                <a:lnTo>
                  <a:pt x="4875" y="24666"/>
                </a:lnTo>
                <a:cubicBezTo>
                  <a:pt x="4915" y="24607"/>
                  <a:pt x="4895" y="24587"/>
                  <a:pt x="4935" y="24527"/>
                </a:cubicBezTo>
                <a:lnTo>
                  <a:pt x="4935" y="24527"/>
                </a:lnTo>
                <a:cubicBezTo>
                  <a:pt x="4537" y="24806"/>
                  <a:pt x="4955" y="24945"/>
                  <a:pt x="4596" y="25403"/>
                </a:cubicBezTo>
                <a:cubicBezTo>
                  <a:pt x="4504" y="25495"/>
                  <a:pt x="4421" y="25569"/>
                  <a:pt x="4387" y="25569"/>
                </a:cubicBezTo>
                <a:cubicBezTo>
                  <a:pt x="4369" y="25569"/>
                  <a:pt x="4364" y="25549"/>
                  <a:pt x="4378" y="25502"/>
                </a:cubicBezTo>
                <a:lnTo>
                  <a:pt x="4378" y="25502"/>
                </a:lnTo>
                <a:lnTo>
                  <a:pt x="4199" y="25920"/>
                </a:lnTo>
                <a:cubicBezTo>
                  <a:pt x="4172" y="25955"/>
                  <a:pt x="4150" y="25971"/>
                  <a:pt x="4137" y="25971"/>
                </a:cubicBezTo>
                <a:cubicBezTo>
                  <a:pt x="4119" y="25971"/>
                  <a:pt x="4116" y="25945"/>
                  <a:pt x="4139" y="25900"/>
                </a:cubicBezTo>
                <a:lnTo>
                  <a:pt x="4139" y="25900"/>
                </a:lnTo>
                <a:lnTo>
                  <a:pt x="3820" y="26437"/>
                </a:lnTo>
                <a:lnTo>
                  <a:pt x="3801" y="26417"/>
                </a:lnTo>
                <a:cubicBezTo>
                  <a:pt x="3801" y="26537"/>
                  <a:pt x="3741" y="26756"/>
                  <a:pt x="3721" y="26875"/>
                </a:cubicBezTo>
                <a:cubicBezTo>
                  <a:pt x="3693" y="26895"/>
                  <a:pt x="3677" y="26903"/>
                  <a:pt x="3669" y="26903"/>
                </a:cubicBezTo>
                <a:cubicBezTo>
                  <a:pt x="3639" y="26903"/>
                  <a:pt x="3718" y="26794"/>
                  <a:pt x="3688" y="26794"/>
                </a:cubicBezTo>
                <a:cubicBezTo>
                  <a:pt x="3686" y="26794"/>
                  <a:pt x="3684" y="26794"/>
                  <a:pt x="3681" y="26795"/>
                </a:cubicBezTo>
                <a:lnTo>
                  <a:pt x="3522" y="27154"/>
                </a:lnTo>
                <a:cubicBezTo>
                  <a:pt x="3508" y="27159"/>
                  <a:pt x="3496" y="27161"/>
                  <a:pt x="3486" y="27161"/>
                </a:cubicBezTo>
                <a:cubicBezTo>
                  <a:pt x="3381" y="27161"/>
                  <a:pt x="3476" y="26897"/>
                  <a:pt x="3622" y="26716"/>
                </a:cubicBezTo>
                <a:lnTo>
                  <a:pt x="3622" y="26716"/>
                </a:lnTo>
                <a:cubicBezTo>
                  <a:pt x="3124" y="26795"/>
                  <a:pt x="3522" y="27014"/>
                  <a:pt x="2925" y="27532"/>
                </a:cubicBezTo>
                <a:lnTo>
                  <a:pt x="3084" y="27213"/>
                </a:lnTo>
                <a:lnTo>
                  <a:pt x="3084" y="27213"/>
                </a:lnTo>
                <a:cubicBezTo>
                  <a:pt x="2786" y="27273"/>
                  <a:pt x="2706" y="27551"/>
                  <a:pt x="2368" y="27810"/>
                </a:cubicBezTo>
                <a:cubicBezTo>
                  <a:pt x="2438" y="27782"/>
                  <a:pt x="2763" y="27558"/>
                  <a:pt x="2895" y="27558"/>
                </a:cubicBezTo>
                <a:cubicBezTo>
                  <a:pt x="2940" y="27558"/>
                  <a:pt x="2963" y="27584"/>
                  <a:pt x="2945" y="27653"/>
                </a:cubicBezTo>
                <a:lnTo>
                  <a:pt x="2945" y="27653"/>
                </a:lnTo>
                <a:cubicBezTo>
                  <a:pt x="2980" y="27544"/>
                  <a:pt x="3024" y="27389"/>
                  <a:pt x="3124" y="27372"/>
                </a:cubicBezTo>
                <a:lnTo>
                  <a:pt x="3124" y="27372"/>
                </a:lnTo>
                <a:cubicBezTo>
                  <a:pt x="3164" y="27551"/>
                  <a:pt x="3064" y="27591"/>
                  <a:pt x="2925" y="27711"/>
                </a:cubicBezTo>
                <a:cubicBezTo>
                  <a:pt x="2846" y="27790"/>
                  <a:pt x="2746" y="27910"/>
                  <a:pt x="2686" y="28128"/>
                </a:cubicBezTo>
                <a:cubicBezTo>
                  <a:pt x="2672" y="28121"/>
                  <a:pt x="2658" y="28118"/>
                  <a:pt x="2644" y="28118"/>
                </a:cubicBezTo>
                <a:cubicBezTo>
                  <a:pt x="2547" y="28118"/>
                  <a:pt x="2470" y="28294"/>
                  <a:pt x="2348" y="28487"/>
                </a:cubicBezTo>
                <a:lnTo>
                  <a:pt x="2209" y="28387"/>
                </a:lnTo>
                <a:cubicBezTo>
                  <a:pt x="2090" y="28646"/>
                  <a:pt x="2169" y="28686"/>
                  <a:pt x="2149" y="28865"/>
                </a:cubicBezTo>
                <a:cubicBezTo>
                  <a:pt x="1977" y="29089"/>
                  <a:pt x="1849" y="29104"/>
                  <a:pt x="1728" y="29104"/>
                </a:cubicBezTo>
                <a:cubicBezTo>
                  <a:pt x="1709" y="29104"/>
                  <a:pt x="1690" y="29103"/>
                  <a:pt x="1672" y="29103"/>
                </a:cubicBezTo>
                <a:cubicBezTo>
                  <a:pt x="1581" y="29230"/>
                  <a:pt x="1580" y="29263"/>
                  <a:pt x="1614" y="29263"/>
                </a:cubicBezTo>
                <a:cubicBezTo>
                  <a:pt x="1652" y="29263"/>
                  <a:pt x="1733" y="29222"/>
                  <a:pt x="1781" y="29222"/>
                </a:cubicBezTo>
                <a:cubicBezTo>
                  <a:pt x="1832" y="29222"/>
                  <a:pt x="1846" y="29269"/>
                  <a:pt x="1731" y="29461"/>
                </a:cubicBezTo>
                <a:cubicBezTo>
                  <a:pt x="1433" y="29780"/>
                  <a:pt x="1333" y="30078"/>
                  <a:pt x="1134" y="30556"/>
                </a:cubicBezTo>
                <a:cubicBezTo>
                  <a:pt x="1077" y="30613"/>
                  <a:pt x="1046" y="30634"/>
                  <a:pt x="1029" y="30634"/>
                </a:cubicBezTo>
                <a:cubicBezTo>
                  <a:pt x="987" y="30634"/>
                  <a:pt x="1034" y="30508"/>
                  <a:pt x="996" y="30508"/>
                </a:cubicBezTo>
                <a:cubicBezTo>
                  <a:pt x="991" y="30508"/>
                  <a:pt x="984" y="30511"/>
                  <a:pt x="975" y="30516"/>
                </a:cubicBezTo>
                <a:lnTo>
                  <a:pt x="936" y="30814"/>
                </a:lnTo>
                <a:cubicBezTo>
                  <a:pt x="920" y="30838"/>
                  <a:pt x="907" y="30846"/>
                  <a:pt x="898" y="30846"/>
                </a:cubicBezTo>
                <a:cubicBezTo>
                  <a:pt x="883" y="30846"/>
                  <a:pt x="876" y="30827"/>
                  <a:pt x="876" y="30814"/>
                </a:cubicBezTo>
                <a:lnTo>
                  <a:pt x="876" y="30814"/>
                </a:lnTo>
                <a:cubicBezTo>
                  <a:pt x="796" y="31033"/>
                  <a:pt x="995" y="30914"/>
                  <a:pt x="836" y="31232"/>
                </a:cubicBezTo>
                <a:cubicBezTo>
                  <a:pt x="936" y="31411"/>
                  <a:pt x="219" y="31690"/>
                  <a:pt x="160" y="32187"/>
                </a:cubicBezTo>
                <a:lnTo>
                  <a:pt x="140" y="32187"/>
                </a:lnTo>
                <a:lnTo>
                  <a:pt x="359" y="32844"/>
                </a:lnTo>
                <a:cubicBezTo>
                  <a:pt x="398" y="32884"/>
                  <a:pt x="359" y="32904"/>
                  <a:pt x="339" y="32923"/>
                </a:cubicBezTo>
                <a:lnTo>
                  <a:pt x="319" y="32923"/>
                </a:lnTo>
                <a:lnTo>
                  <a:pt x="80" y="32147"/>
                </a:lnTo>
                <a:cubicBezTo>
                  <a:pt x="60" y="32108"/>
                  <a:pt x="60" y="32068"/>
                  <a:pt x="20" y="32068"/>
                </a:cubicBezTo>
                <a:cubicBezTo>
                  <a:pt x="20" y="32088"/>
                  <a:pt x="0" y="32108"/>
                  <a:pt x="20" y="32108"/>
                </a:cubicBezTo>
                <a:lnTo>
                  <a:pt x="319" y="32983"/>
                </a:lnTo>
                <a:cubicBezTo>
                  <a:pt x="836" y="33043"/>
                  <a:pt x="936" y="33102"/>
                  <a:pt x="1493" y="33102"/>
                </a:cubicBezTo>
                <a:lnTo>
                  <a:pt x="1711" y="33222"/>
                </a:lnTo>
                <a:lnTo>
                  <a:pt x="1950" y="33023"/>
                </a:lnTo>
                <a:lnTo>
                  <a:pt x="1950" y="33023"/>
                </a:lnTo>
                <a:cubicBezTo>
                  <a:pt x="1905" y="33057"/>
                  <a:pt x="1873" y="33071"/>
                  <a:pt x="1851" y="33071"/>
                </a:cubicBezTo>
                <a:cubicBezTo>
                  <a:pt x="1794" y="33071"/>
                  <a:pt x="1802" y="32978"/>
                  <a:pt x="1831" y="32864"/>
                </a:cubicBezTo>
                <a:cubicBezTo>
                  <a:pt x="1871" y="32685"/>
                  <a:pt x="1970" y="32466"/>
                  <a:pt x="2030" y="32287"/>
                </a:cubicBezTo>
                <a:cubicBezTo>
                  <a:pt x="2010" y="32287"/>
                  <a:pt x="1990" y="32287"/>
                  <a:pt x="1970" y="32307"/>
                </a:cubicBezTo>
                <a:cubicBezTo>
                  <a:pt x="1990" y="32267"/>
                  <a:pt x="2030" y="32227"/>
                  <a:pt x="2050" y="32207"/>
                </a:cubicBezTo>
                <a:lnTo>
                  <a:pt x="2050" y="32207"/>
                </a:lnTo>
                <a:cubicBezTo>
                  <a:pt x="2030" y="32227"/>
                  <a:pt x="2030" y="32247"/>
                  <a:pt x="2030" y="32287"/>
                </a:cubicBezTo>
                <a:cubicBezTo>
                  <a:pt x="2050" y="32267"/>
                  <a:pt x="2070" y="32267"/>
                  <a:pt x="2090" y="32247"/>
                </a:cubicBezTo>
                <a:lnTo>
                  <a:pt x="2090" y="32247"/>
                </a:lnTo>
                <a:cubicBezTo>
                  <a:pt x="2090" y="32426"/>
                  <a:pt x="2050" y="32645"/>
                  <a:pt x="2149" y="32685"/>
                </a:cubicBezTo>
                <a:cubicBezTo>
                  <a:pt x="2169" y="32645"/>
                  <a:pt x="2209" y="32545"/>
                  <a:pt x="2269" y="32466"/>
                </a:cubicBezTo>
                <a:lnTo>
                  <a:pt x="2269" y="32466"/>
                </a:lnTo>
                <a:cubicBezTo>
                  <a:pt x="2249" y="32525"/>
                  <a:pt x="2249" y="32565"/>
                  <a:pt x="2288" y="32565"/>
                </a:cubicBezTo>
                <a:cubicBezTo>
                  <a:pt x="2308" y="32545"/>
                  <a:pt x="2328" y="32446"/>
                  <a:pt x="2348" y="32366"/>
                </a:cubicBezTo>
                <a:lnTo>
                  <a:pt x="2567" y="32366"/>
                </a:lnTo>
                <a:lnTo>
                  <a:pt x="2527" y="32307"/>
                </a:lnTo>
                <a:lnTo>
                  <a:pt x="3064" y="31809"/>
                </a:lnTo>
                <a:cubicBezTo>
                  <a:pt x="3224" y="31272"/>
                  <a:pt x="3283" y="30755"/>
                  <a:pt x="3721" y="30058"/>
                </a:cubicBezTo>
                <a:lnTo>
                  <a:pt x="3721" y="30058"/>
                </a:lnTo>
                <a:cubicBezTo>
                  <a:pt x="3701" y="30297"/>
                  <a:pt x="3880" y="30237"/>
                  <a:pt x="4000" y="30337"/>
                </a:cubicBezTo>
                <a:cubicBezTo>
                  <a:pt x="3727" y="30415"/>
                  <a:pt x="3664" y="30874"/>
                  <a:pt x="3400" y="31173"/>
                </a:cubicBezTo>
                <a:lnTo>
                  <a:pt x="3400" y="31173"/>
                </a:lnTo>
                <a:cubicBezTo>
                  <a:pt x="3450" y="31120"/>
                  <a:pt x="3485" y="31101"/>
                  <a:pt x="3509" y="31101"/>
                </a:cubicBezTo>
                <a:cubicBezTo>
                  <a:pt x="3545" y="31101"/>
                  <a:pt x="3553" y="31147"/>
                  <a:pt x="3542" y="31192"/>
                </a:cubicBezTo>
                <a:lnTo>
                  <a:pt x="3880" y="30496"/>
                </a:lnTo>
                <a:cubicBezTo>
                  <a:pt x="3899" y="30511"/>
                  <a:pt x="3917" y="30518"/>
                  <a:pt x="3935" y="30518"/>
                </a:cubicBezTo>
                <a:cubicBezTo>
                  <a:pt x="4013" y="30518"/>
                  <a:pt x="4093" y="30394"/>
                  <a:pt x="4238" y="30297"/>
                </a:cubicBezTo>
                <a:cubicBezTo>
                  <a:pt x="3920" y="30257"/>
                  <a:pt x="4437" y="29740"/>
                  <a:pt x="4557" y="29461"/>
                </a:cubicBezTo>
                <a:lnTo>
                  <a:pt x="4557" y="29461"/>
                </a:lnTo>
                <a:cubicBezTo>
                  <a:pt x="4636" y="29501"/>
                  <a:pt x="4676" y="29601"/>
                  <a:pt x="4417" y="29899"/>
                </a:cubicBezTo>
                <a:cubicBezTo>
                  <a:pt x="4835" y="29680"/>
                  <a:pt x="4497" y="29282"/>
                  <a:pt x="4875" y="29064"/>
                </a:cubicBezTo>
                <a:lnTo>
                  <a:pt x="4875" y="29064"/>
                </a:lnTo>
                <a:cubicBezTo>
                  <a:pt x="4835" y="29123"/>
                  <a:pt x="4795" y="29163"/>
                  <a:pt x="4795" y="29223"/>
                </a:cubicBezTo>
                <a:cubicBezTo>
                  <a:pt x="4863" y="29037"/>
                  <a:pt x="5132" y="28735"/>
                  <a:pt x="5211" y="28735"/>
                </a:cubicBezTo>
                <a:cubicBezTo>
                  <a:pt x="5225" y="28735"/>
                  <a:pt x="5233" y="28744"/>
                  <a:pt x="5233" y="28765"/>
                </a:cubicBezTo>
                <a:lnTo>
                  <a:pt x="5173" y="28845"/>
                </a:lnTo>
                <a:cubicBezTo>
                  <a:pt x="5571" y="28387"/>
                  <a:pt x="6308" y="27372"/>
                  <a:pt x="6188" y="27173"/>
                </a:cubicBezTo>
                <a:lnTo>
                  <a:pt x="6188" y="27173"/>
                </a:lnTo>
                <a:cubicBezTo>
                  <a:pt x="6208" y="27193"/>
                  <a:pt x="6347" y="27392"/>
                  <a:pt x="6367" y="27452"/>
                </a:cubicBezTo>
                <a:lnTo>
                  <a:pt x="6407" y="26537"/>
                </a:lnTo>
                <a:cubicBezTo>
                  <a:pt x="6487" y="26457"/>
                  <a:pt x="6546" y="26358"/>
                  <a:pt x="6626" y="26278"/>
                </a:cubicBezTo>
                <a:cubicBezTo>
                  <a:pt x="6825" y="26378"/>
                  <a:pt x="7044" y="26457"/>
                  <a:pt x="6885" y="26795"/>
                </a:cubicBezTo>
                <a:cubicBezTo>
                  <a:pt x="7004" y="26696"/>
                  <a:pt x="7143" y="26577"/>
                  <a:pt x="7282" y="26278"/>
                </a:cubicBezTo>
                <a:lnTo>
                  <a:pt x="7282" y="26278"/>
                </a:lnTo>
                <a:cubicBezTo>
                  <a:pt x="7251" y="26297"/>
                  <a:pt x="7200" y="26306"/>
                  <a:pt x="7149" y="26306"/>
                </a:cubicBezTo>
                <a:cubicBezTo>
                  <a:pt x="7039" y="26306"/>
                  <a:pt x="6924" y="26266"/>
                  <a:pt x="6964" y="26198"/>
                </a:cubicBezTo>
                <a:cubicBezTo>
                  <a:pt x="7355" y="26042"/>
                  <a:pt x="7228" y="26059"/>
                  <a:pt x="7619" y="25814"/>
                </a:cubicBezTo>
                <a:lnTo>
                  <a:pt x="7619" y="25814"/>
                </a:lnTo>
                <a:cubicBezTo>
                  <a:pt x="7610" y="25818"/>
                  <a:pt x="7602" y="25819"/>
                  <a:pt x="7594" y="25819"/>
                </a:cubicBezTo>
                <a:cubicBezTo>
                  <a:pt x="7490" y="25819"/>
                  <a:pt x="7403" y="25558"/>
                  <a:pt x="7541" y="25403"/>
                </a:cubicBezTo>
                <a:lnTo>
                  <a:pt x="7541" y="25403"/>
                </a:lnTo>
                <a:cubicBezTo>
                  <a:pt x="7561" y="25461"/>
                  <a:pt x="7771" y="25577"/>
                  <a:pt x="7761" y="25656"/>
                </a:cubicBezTo>
                <a:lnTo>
                  <a:pt x="7761" y="25656"/>
                </a:lnTo>
                <a:lnTo>
                  <a:pt x="7875" y="25048"/>
                </a:lnTo>
                <a:lnTo>
                  <a:pt x="7875" y="25048"/>
                </a:lnTo>
                <a:cubicBezTo>
                  <a:pt x="7868" y="25130"/>
                  <a:pt x="7960" y="25171"/>
                  <a:pt x="8067" y="25171"/>
                </a:cubicBezTo>
                <a:cubicBezTo>
                  <a:pt x="8117" y="25171"/>
                  <a:pt x="8170" y="25162"/>
                  <a:pt x="8218" y="25144"/>
                </a:cubicBezTo>
                <a:lnTo>
                  <a:pt x="8218" y="25144"/>
                </a:lnTo>
                <a:cubicBezTo>
                  <a:pt x="8216" y="25144"/>
                  <a:pt x="8214" y="25145"/>
                  <a:pt x="8213" y="25145"/>
                </a:cubicBezTo>
                <a:cubicBezTo>
                  <a:pt x="8156" y="25145"/>
                  <a:pt x="8537" y="24743"/>
                  <a:pt x="8596" y="24607"/>
                </a:cubicBezTo>
                <a:lnTo>
                  <a:pt x="8596" y="24607"/>
                </a:lnTo>
                <a:lnTo>
                  <a:pt x="8397" y="24766"/>
                </a:lnTo>
                <a:cubicBezTo>
                  <a:pt x="8834" y="24269"/>
                  <a:pt x="8476" y="23990"/>
                  <a:pt x="8874" y="23493"/>
                </a:cubicBezTo>
                <a:cubicBezTo>
                  <a:pt x="8874" y="23564"/>
                  <a:pt x="8965" y="23726"/>
                  <a:pt x="9105" y="23726"/>
                </a:cubicBezTo>
                <a:cubicBezTo>
                  <a:pt x="9160" y="23726"/>
                  <a:pt x="9224" y="23700"/>
                  <a:pt x="9292" y="23632"/>
                </a:cubicBezTo>
                <a:cubicBezTo>
                  <a:pt x="9272" y="23532"/>
                  <a:pt x="9232" y="23254"/>
                  <a:pt x="9232" y="22936"/>
                </a:cubicBezTo>
                <a:cubicBezTo>
                  <a:pt x="9391" y="22756"/>
                  <a:pt x="9551" y="22557"/>
                  <a:pt x="9690" y="22359"/>
                </a:cubicBezTo>
                <a:lnTo>
                  <a:pt x="9690" y="22359"/>
                </a:lnTo>
                <a:cubicBezTo>
                  <a:pt x="9650" y="22737"/>
                  <a:pt x="9590" y="23134"/>
                  <a:pt x="9531" y="23393"/>
                </a:cubicBezTo>
                <a:cubicBezTo>
                  <a:pt x="9730" y="23254"/>
                  <a:pt x="9650" y="23413"/>
                  <a:pt x="9869" y="23115"/>
                </a:cubicBezTo>
                <a:cubicBezTo>
                  <a:pt x="9881" y="23109"/>
                  <a:pt x="9892" y="23107"/>
                  <a:pt x="9900" y="23107"/>
                </a:cubicBezTo>
                <a:cubicBezTo>
                  <a:pt x="9980" y="23107"/>
                  <a:pt x="9844" y="23360"/>
                  <a:pt x="9789" y="23433"/>
                </a:cubicBezTo>
                <a:lnTo>
                  <a:pt x="10346" y="22796"/>
                </a:lnTo>
                <a:cubicBezTo>
                  <a:pt x="10187" y="22717"/>
                  <a:pt x="10625" y="22160"/>
                  <a:pt x="10486" y="22100"/>
                </a:cubicBezTo>
                <a:lnTo>
                  <a:pt x="10486" y="22100"/>
                </a:lnTo>
                <a:lnTo>
                  <a:pt x="10048" y="22955"/>
                </a:lnTo>
                <a:cubicBezTo>
                  <a:pt x="9889" y="22876"/>
                  <a:pt x="9988" y="22219"/>
                  <a:pt x="10386" y="21762"/>
                </a:cubicBezTo>
                <a:cubicBezTo>
                  <a:pt x="10402" y="21754"/>
                  <a:pt x="10417" y="21750"/>
                  <a:pt x="10430" y="21750"/>
                </a:cubicBezTo>
                <a:cubicBezTo>
                  <a:pt x="10550" y="21750"/>
                  <a:pt x="10571" y="22042"/>
                  <a:pt x="10625" y="22060"/>
                </a:cubicBezTo>
                <a:cubicBezTo>
                  <a:pt x="10625" y="21961"/>
                  <a:pt x="10884" y="21543"/>
                  <a:pt x="10963" y="21523"/>
                </a:cubicBezTo>
                <a:lnTo>
                  <a:pt x="10963" y="21523"/>
                </a:lnTo>
                <a:lnTo>
                  <a:pt x="10864" y="21782"/>
                </a:lnTo>
                <a:cubicBezTo>
                  <a:pt x="11142" y="21563"/>
                  <a:pt x="11043" y="21205"/>
                  <a:pt x="11421" y="21006"/>
                </a:cubicBezTo>
                <a:cubicBezTo>
                  <a:pt x="11520" y="20886"/>
                  <a:pt x="11859" y="20807"/>
                  <a:pt x="11799" y="20727"/>
                </a:cubicBezTo>
                <a:lnTo>
                  <a:pt x="11799" y="20727"/>
                </a:lnTo>
                <a:cubicBezTo>
                  <a:pt x="11775" y="20732"/>
                  <a:pt x="11750" y="20735"/>
                  <a:pt x="11724" y="20735"/>
                </a:cubicBezTo>
                <a:cubicBezTo>
                  <a:pt x="11552" y="20735"/>
                  <a:pt x="11335" y="20629"/>
                  <a:pt x="11162" y="20508"/>
                </a:cubicBezTo>
                <a:cubicBezTo>
                  <a:pt x="11262" y="20369"/>
                  <a:pt x="11361" y="20250"/>
                  <a:pt x="11461" y="20130"/>
                </a:cubicBezTo>
                <a:lnTo>
                  <a:pt x="11520" y="20190"/>
                </a:lnTo>
                <a:lnTo>
                  <a:pt x="11560" y="20110"/>
                </a:lnTo>
                <a:lnTo>
                  <a:pt x="11520" y="20070"/>
                </a:lnTo>
                <a:cubicBezTo>
                  <a:pt x="11620" y="19951"/>
                  <a:pt x="11719" y="19812"/>
                  <a:pt x="11819" y="19692"/>
                </a:cubicBezTo>
                <a:cubicBezTo>
                  <a:pt x="11950" y="19730"/>
                  <a:pt x="11852" y="20136"/>
                  <a:pt x="12005" y="20136"/>
                </a:cubicBezTo>
                <a:cubicBezTo>
                  <a:pt x="12015" y="20136"/>
                  <a:pt x="12025" y="20134"/>
                  <a:pt x="12038" y="20130"/>
                </a:cubicBezTo>
                <a:cubicBezTo>
                  <a:pt x="12018" y="20090"/>
                  <a:pt x="12038" y="19951"/>
                  <a:pt x="12058" y="19891"/>
                </a:cubicBezTo>
                <a:cubicBezTo>
                  <a:pt x="12079" y="19879"/>
                  <a:pt x="12096" y="19874"/>
                  <a:pt x="12110" y="19874"/>
                </a:cubicBezTo>
                <a:cubicBezTo>
                  <a:pt x="12150" y="19874"/>
                  <a:pt x="12164" y="19911"/>
                  <a:pt x="12193" y="19911"/>
                </a:cubicBezTo>
                <a:cubicBezTo>
                  <a:pt x="12219" y="19911"/>
                  <a:pt x="12257" y="19882"/>
                  <a:pt x="12336" y="19772"/>
                </a:cubicBezTo>
                <a:cubicBezTo>
                  <a:pt x="12249" y="19657"/>
                  <a:pt x="12509" y="19447"/>
                  <a:pt x="12482" y="19447"/>
                </a:cubicBezTo>
                <a:cubicBezTo>
                  <a:pt x="12473" y="19447"/>
                  <a:pt x="12422" y="19477"/>
                  <a:pt x="12296" y="19553"/>
                </a:cubicBezTo>
                <a:cubicBezTo>
                  <a:pt x="12455" y="19295"/>
                  <a:pt x="12535" y="19334"/>
                  <a:pt x="12754" y="19036"/>
                </a:cubicBezTo>
                <a:lnTo>
                  <a:pt x="12754" y="19036"/>
                </a:lnTo>
                <a:cubicBezTo>
                  <a:pt x="12750" y="19037"/>
                  <a:pt x="12746" y="19037"/>
                  <a:pt x="12743" y="19037"/>
                </a:cubicBezTo>
                <a:cubicBezTo>
                  <a:pt x="12654" y="19037"/>
                  <a:pt x="12656" y="18808"/>
                  <a:pt x="12694" y="18578"/>
                </a:cubicBezTo>
                <a:cubicBezTo>
                  <a:pt x="12774" y="18479"/>
                  <a:pt x="12873" y="18379"/>
                  <a:pt x="12953" y="18280"/>
                </a:cubicBezTo>
                <a:cubicBezTo>
                  <a:pt x="12953" y="18280"/>
                  <a:pt x="12973" y="18260"/>
                  <a:pt x="12973" y="18260"/>
                </a:cubicBezTo>
                <a:cubicBezTo>
                  <a:pt x="13391" y="17782"/>
                  <a:pt x="13669" y="17564"/>
                  <a:pt x="14047" y="17086"/>
                </a:cubicBezTo>
                <a:cubicBezTo>
                  <a:pt x="14105" y="17072"/>
                  <a:pt x="14235" y="16974"/>
                  <a:pt x="14296" y="16974"/>
                </a:cubicBezTo>
                <a:cubicBezTo>
                  <a:pt x="14319" y="16974"/>
                  <a:pt x="14331" y="16988"/>
                  <a:pt x="14326" y="17026"/>
                </a:cubicBezTo>
                <a:cubicBezTo>
                  <a:pt x="14346" y="16947"/>
                  <a:pt x="14346" y="16847"/>
                  <a:pt x="14465" y="16688"/>
                </a:cubicBezTo>
                <a:cubicBezTo>
                  <a:pt x="14516" y="16661"/>
                  <a:pt x="14546" y="16650"/>
                  <a:pt x="14561" y="16650"/>
                </a:cubicBezTo>
                <a:cubicBezTo>
                  <a:pt x="14641" y="16650"/>
                  <a:pt x="14348" y="16940"/>
                  <a:pt x="14480" y="16940"/>
                </a:cubicBezTo>
                <a:cubicBezTo>
                  <a:pt x="14495" y="16940"/>
                  <a:pt x="14516" y="16936"/>
                  <a:pt x="14545" y="16927"/>
                </a:cubicBezTo>
                <a:cubicBezTo>
                  <a:pt x="14485" y="16847"/>
                  <a:pt x="14724" y="16469"/>
                  <a:pt x="14843" y="16230"/>
                </a:cubicBezTo>
                <a:cubicBezTo>
                  <a:pt x="14836" y="16229"/>
                  <a:pt x="14829" y="16228"/>
                  <a:pt x="14822" y="16228"/>
                </a:cubicBezTo>
                <a:cubicBezTo>
                  <a:pt x="14647" y="16228"/>
                  <a:pt x="14441" y="16697"/>
                  <a:pt x="14326" y="16927"/>
                </a:cubicBezTo>
                <a:cubicBezTo>
                  <a:pt x="14266" y="16887"/>
                  <a:pt x="14246" y="16788"/>
                  <a:pt x="14246" y="16668"/>
                </a:cubicBezTo>
                <a:cubicBezTo>
                  <a:pt x="14644" y="16171"/>
                  <a:pt x="15042" y="15673"/>
                  <a:pt x="15440" y="15176"/>
                </a:cubicBezTo>
                <a:cubicBezTo>
                  <a:pt x="15758" y="14897"/>
                  <a:pt x="16415" y="13982"/>
                  <a:pt x="16912" y="13564"/>
                </a:cubicBezTo>
                <a:cubicBezTo>
                  <a:pt x="16952" y="13465"/>
                  <a:pt x="17012" y="13346"/>
                  <a:pt x="16992" y="13286"/>
                </a:cubicBezTo>
                <a:cubicBezTo>
                  <a:pt x="17390" y="12808"/>
                  <a:pt x="17768" y="12351"/>
                  <a:pt x="18166" y="11873"/>
                </a:cubicBezTo>
                <a:cubicBezTo>
                  <a:pt x="18305" y="11714"/>
                  <a:pt x="18444" y="11555"/>
                  <a:pt x="18564" y="11396"/>
                </a:cubicBezTo>
                <a:cubicBezTo>
                  <a:pt x="18584" y="11416"/>
                  <a:pt x="18584" y="11436"/>
                  <a:pt x="18623" y="11436"/>
                </a:cubicBezTo>
                <a:lnTo>
                  <a:pt x="18782" y="11137"/>
                </a:lnTo>
                <a:cubicBezTo>
                  <a:pt x="18782" y="11137"/>
                  <a:pt x="18782" y="11137"/>
                  <a:pt x="18802" y="11117"/>
                </a:cubicBezTo>
                <a:lnTo>
                  <a:pt x="18802" y="11117"/>
                </a:lnTo>
                <a:cubicBezTo>
                  <a:pt x="18818" y="11148"/>
                  <a:pt x="18797" y="11215"/>
                  <a:pt x="18825" y="11215"/>
                </a:cubicBezTo>
                <a:cubicBezTo>
                  <a:pt x="18833" y="11215"/>
                  <a:pt x="18844" y="11210"/>
                  <a:pt x="18862" y="11197"/>
                </a:cubicBezTo>
                <a:cubicBezTo>
                  <a:pt x="18842" y="11177"/>
                  <a:pt x="18842" y="11117"/>
                  <a:pt x="18862" y="11038"/>
                </a:cubicBezTo>
                <a:cubicBezTo>
                  <a:pt x="18981" y="10918"/>
                  <a:pt x="19081" y="10779"/>
                  <a:pt x="19180" y="10660"/>
                </a:cubicBezTo>
                <a:cubicBezTo>
                  <a:pt x="19200" y="10640"/>
                  <a:pt x="19220" y="10640"/>
                  <a:pt x="19220" y="10640"/>
                </a:cubicBezTo>
                <a:cubicBezTo>
                  <a:pt x="19240" y="10620"/>
                  <a:pt x="19240" y="10600"/>
                  <a:pt x="19240" y="10600"/>
                </a:cubicBezTo>
                <a:cubicBezTo>
                  <a:pt x="19320" y="10500"/>
                  <a:pt x="19419" y="10381"/>
                  <a:pt x="19499" y="10282"/>
                </a:cubicBezTo>
                <a:cubicBezTo>
                  <a:pt x="19519" y="10282"/>
                  <a:pt x="19539" y="10262"/>
                  <a:pt x="19558" y="10242"/>
                </a:cubicBezTo>
                <a:cubicBezTo>
                  <a:pt x="19578" y="10202"/>
                  <a:pt x="19618" y="10182"/>
                  <a:pt x="19638" y="10142"/>
                </a:cubicBezTo>
                <a:cubicBezTo>
                  <a:pt x="22324" y="6959"/>
                  <a:pt x="24731" y="4293"/>
                  <a:pt x="26323" y="2840"/>
                </a:cubicBezTo>
                <a:cubicBezTo>
                  <a:pt x="26338" y="2846"/>
                  <a:pt x="26350" y="2849"/>
                  <a:pt x="26360" y="2849"/>
                </a:cubicBezTo>
                <a:cubicBezTo>
                  <a:pt x="26417" y="2849"/>
                  <a:pt x="26420" y="2778"/>
                  <a:pt x="26407" y="2778"/>
                </a:cubicBezTo>
                <a:cubicBezTo>
                  <a:pt x="26406" y="2778"/>
                  <a:pt x="26404" y="2779"/>
                  <a:pt x="26403" y="2781"/>
                </a:cubicBezTo>
                <a:cubicBezTo>
                  <a:pt x="26562" y="2621"/>
                  <a:pt x="26741" y="2482"/>
                  <a:pt x="26880" y="2363"/>
                </a:cubicBezTo>
                <a:lnTo>
                  <a:pt x="26761" y="2243"/>
                </a:lnTo>
                <a:cubicBezTo>
                  <a:pt x="26761" y="2243"/>
                  <a:pt x="26482" y="2064"/>
                  <a:pt x="26144" y="1786"/>
                </a:cubicBezTo>
                <a:cubicBezTo>
                  <a:pt x="26124" y="1607"/>
                  <a:pt x="26084" y="1428"/>
                  <a:pt x="26184" y="1368"/>
                </a:cubicBezTo>
                <a:cubicBezTo>
                  <a:pt x="26045" y="1328"/>
                  <a:pt x="25925" y="1209"/>
                  <a:pt x="25786" y="950"/>
                </a:cubicBezTo>
                <a:cubicBezTo>
                  <a:pt x="25667" y="711"/>
                  <a:pt x="25527" y="333"/>
                  <a:pt x="25368" y="15"/>
                </a:cubicBezTo>
                <a:cubicBezTo>
                  <a:pt x="25348" y="5"/>
                  <a:pt x="25333" y="0"/>
                  <a:pt x="2531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8"/>
          <p:cNvSpPr/>
          <p:nvPr/>
        </p:nvSpPr>
        <p:spPr>
          <a:xfrm rot="-1662243">
            <a:off x="1053152" y="1448485"/>
            <a:ext cx="662913" cy="773659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8"/>
          <p:cNvGrpSpPr/>
          <p:nvPr/>
        </p:nvGrpSpPr>
        <p:grpSpPr>
          <a:xfrm rot="-5400000">
            <a:off x="7454887" y="3245981"/>
            <a:ext cx="993205" cy="505943"/>
            <a:chOff x="2094425" y="748900"/>
            <a:chExt cx="887900" cy="452300"/>
          </a:xfrm>
        </p:grpSpPr>
        <p:sp>
          <p:nvSpPr>
            <p:cNvPr id="625" name="Google Shape;625;p8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8"/>
          <p:cNvSpPr/>
          <p:nvPr/>
        </p:nvSpPr>
        <p:spPr>
          <a:xfrm rot="1262237">
            <a:off x="7201702" y="975249"/>
            <a:ext cx="925479" cy="797850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0" name="Google Shape;630;p8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631" name="Google Shape;631;p8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2" name="Google Shape;632;p8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633" name="Google Shape;633;p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635" name="Google Shape;635;p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636" name="Google Shape;636;p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637" name="Google Shape;637;p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38" name="Google Shape;638;p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39" name="Google Shape;639;p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640" name="Google Shape;640;p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641" name="Google Shape;641;p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42" name="Google Shape;642;p8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643" name="Google Shape;643;p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644" name="Google Shape;644;p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6" name="Google Shape;646;p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648" name="Google Shape;648;p8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8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rect b="b" l="l" r="r" t="t"/>
            <a:pathLst>
              <a:path extrusionOk="0" h="10387" w="13789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flipH="1" rot="7854059">
            <a:off x="6410582" y="3145827"/>
            <a:ext cx="1891661" cy="1386256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rect b="b" l="l" r="r" t="t"/>
            <a:pathLst>
              <a:path extrusionOk="0" h="32684" w="26245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rect b="b" l="l" r="r" t="t"/>
            <a:pathLst>
              <a:path extrusionOk="0" h="17685" w="20514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rect b="b" l="l" r="r" t="t"/>
              <a:pathLst>
                <a:path extrusionOk="0" h="16778" w="35516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rect b="b" l="l" r="r" t="t"/>
              <a:pathLst>
                <a:path extrusionOk="0" h="13497" w="29348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rect b="b" l="l" r="r" t="t"/>
              <a:pathLst>
                <a:path extrusionOk="0" h="9455" w="22544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rect b="b" l="l" r="r" t="t"/>
              <a:pathLst>
                <a:path extrusionOk="0" h="7066" w="15023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rect b="b" l="l" r="r" t="t"/>
            <a:pathLst>
              <a:path extrusionOk="0" h="27238" w="23339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9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741" name="Google Shape;741;p9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rect b="b" l="l" r="r" t="t"/>
              <a:pathLst>
                <a:path extrusionOk="0" fill="none" h="1" w="145199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rect b="b" l="l" r="r" t="t"/>
              <a:pathLst>
                <a:path extrusionOk="0" fill="none" h="1" w="145199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rect b="b" l="l" r="r" t="t"/>
              <a:pathLst>
                <a:path extrusionOk="0" fill="none" h="160618" w="1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rect b="b" l="l" r="r" t="t"/>
              <a:pathLst>
                <a:path extrusionOk="0" fill="none" h="160618" w="1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rect b="b" l="l" r="r" t="t"/>
              <a:pathLst>
                <a:path extrusionOk="0" fill="none" h="1" w="140402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501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rect b="b" l="l" r="r" t="t"/>
              <a:pathLst>
                <a:path extrusionOk="0" h="33222" w="26881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rect b="b" l="l" r="r" t="t"/>
              <a:pathLst>
                <a:path extrusionOk="0" h="27238" w="23339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flipH="1" rot="5400000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rect b="b" l="l" r="r" t="t"/>
              <a:pathLst>
                <a:path extrusionOk="0" h="12456" w="2329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rect b="b" l="l" r="r" t="t"/>
              <a:pathLst>
                <a:path extrusionOk="0" h="23538" w="10905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rect b="b" l="l" r="r" t="t"/>
                    <a:pathLst>
                      <a:path extrusionOk="0" h="9811" w="936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rect b="b" l="l" r="r" t="t"/>
                    <a:pathLst>
                      <a:path extrusionOk="0" h="32566" w="4693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cap="flat" cmpd="sng" w="9525">
                    <a:solidFill>
                      <a:schemeClr val="l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rect b="b" l="l" r="r" t="t"/>
                  <a:pathLst>
                    <a:path extrusionOk="0" h="16128" w="16427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rect b="b" l="l" r="r" t="t"/>
                  <a:pathLst>
                    <a:path extrusionOk="0" h="6536" w="7694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flipH="1" rot="5400000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/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rect b="b" l="l" r="r" t="t"/>
            <a:pathLst>
              <a:path extrusionOk="0" h="52534" w="71687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0"/>
          <p:cNvSpPr txBox="1"/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b="1" sz="3000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flask.palletsprojects.com/en/2.0.x/" TargetMode="External"/><Relationship Id="rId4" Type="http://schemas.openxmlformats.org/officeDocument/2006/relationships/hyperlink" Target="https://developer.mozilla.org/en-US/docs/Web/API/XMLHttpRequest/Using_XMLHttpRequest" TargetMode="External"/><Relationship Id="rId5" Type="http://schemas.openxmlformats.org/officeDocument/2006/relationships/hyperlink" Target="https://devdocs.i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30"/>
          <p:cNvSpPr/>
          <p:nvPr/>
        </p:nvSpPr>
        <p:spPr>
          <a:xfrm rot="3599982">
            <a:off x="6531639" y="-461262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0"/>
          <p:cNvSpPr/>
          <p:nvPr/>
        </p:nvSpPr>
        <p:spPr>
          <a:xfrm rot="3599982">
            <a:off x="6759282" y="-286817"/>
            <a:ext cx="1951" cy="999"/>
          </a:xfrm>
          <a:custGeom>
            <a:rect b="b" l="l" r="r" t="t"/>
            <a:pathLst>
              <a:path extrusionOk="0" h="21" w="41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0"/>
          <p:cNvSpPr/>
          <p:nvPr/>
        </p:nvSpPr>
        <p:spPr>
          <a:xfrm rot="3599982">
            <a:off x="6992440" y="-378235"/>
            <a:ext cx="3045" cy="4901"/>
          </a:xfrm>
          <a:custGeom>
            <a:rect b="b" l="l" r="r" t="t"/>
            <a:pathLst>
              <a:path extrusionOk="0" h="103" w="64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0"/>
          <p:cNvSpPr/>
          <p:nvPr/>
        </p:nvSpPr>
        <p:spPr>
          <a:xfrm rot="3599982">
            <a:off x="6845545" y="-416022"/>
            <a:ext cx="999" cy="1903"/>
          </a:xfrm>
          <a:custGeom>
            <a:rect b="b" l="l" r="r" t="t"/>
            <a:pathLst>
              <a:path extrusionOk="0" h="40" w="21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30"/>
          <p:cNvSpPr/>
          <p:nvPr/>
        </p:nvSpPr>
        <p:spPr>
          <a:xfrm rot="3599982">
            <a:off x="6531676" y="-450822"/>
            <a:ext cx="999" cy="999"/>
          </a:xfrm>
          <a:custGeom>
            <a:rect b="b" l="l" r="r" t="t"/>
            <a:pathLst>
              <a:path extrusionOk="0" h="21" w="21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0"/>
          <p:cNvSpPr/>
          <p:nvPr/>
        </p:nvSpPr>
        <p:spPr>
          <a:xfrm rot="3599982">
            <a:off x="6660619" y="-281384"/>
            <a:ext cx="8564" cy="5139"/>
          </a:xfrm>
          <a:custGeom>
            <a:rect b="b" l="l" r="r" t="t"/>
            <a:pathLst>
              <a:path extrusionOk="0" h="108" w="18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0"/>
          <p:cNvSpPr/>
          <p:nvPr/>
        </p:nvSpPr>
        <p:spPr>
          <a:xfrm rot="3599982">
            <a:off x="7112092" y="-234514"/>
            <a:ext cx="11419" cy="10468"/>
          </a:xfrm>
          <a:custGeom>
            <a:rect b="b" l="l" r="r" t="t"/>
            <a:pathLst>
              <a:path extrusionOk="0" h="220" w="24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0"/>
          <p:cNvSpPr/>
          <p:nvPr/>
        </p:nvSpPr>
        <p:spPr>
          <a:xfrm rot="3599982">
            <a:off x="6942150" y="-252139"/>
            <a:ext cx="8564" cy="8564"/>
          </a:xfrm>
          <a:custGeom>
            <a:rect b="b" l="l" r="r" t="t"/>
            <a:pathLst>
              <a:path extrusionOk="0" h="180" w="18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0"/>
          <p:cNvSpPr/>
          <p:nvPr/>
        </p:nvSpPr>
        <p:spPr>
          <a:xfrm rot="3599982">
            <a:off x="6892432" y="-257988"/>
            <a:ext cx="12133" cy="17319"/>
          </a:xfrm>
          <a:custGeom>
            <a:rect b="b" l="l" r="r" t="t"/>
            <a:pathLst>
              <a:path extrusionOk="0" h="364" w="255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0"/>
          <p:cNvSpPr/>
          <p:nvPr/>
        </p:nvSpPr>
        <p:spPr>
          <a:xfrm rot="3599982">
            <a:off x="6412561" y="-475900"/>
            <a:ext cx="15178" cy="13275"/>
          </a:xfrm>
          <a:custGeom>
            <a:rect b="b" l="l" r="r" t="t"/>
            <a:pathLst>
              <a:path extrusionOk="0" h="279" w="319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0"/>
          <p:cNvSpPr/>
          <p:nvPr/>
        </p:nvSpPr>
        <p:spPr>
          <a:xfrm rot="3599982">
            <a:off x="6476240" y="-484414"/>
            <a:ext cx="999" cy="999"/>
          </a:xfrm>
          <a:custGeom>
            <a:rect b="b" l="l" r="r" t="t"/>
            <a:pathLst>
              <a:path extrusionOk="0" h="21" w="21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30"/>
          <p:cNvSpPr/>
          <p:nvPr/>
        </p:nvSpPr>
        <p:spPr>
          <a:xfrm rot="3599982">
            <a:off x="6416406" y="-490678"/>
            <a:ext cx="9516" cy="6661"/>
          </a:xfrm>
          <a:custGeom>
            <a:rect b="b" l="l" r="r" t="t"/>
            <a:pathLst>
              <a:path extrusionOk="0" h="140" w="20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0"/>
          <p:cNvSpPr/>
          <p:nvPr/>
        </p:nvSpPr>
        <p:spPr>
          <a:xfrm rot="3599982">
            <a:off x="6449170" y="-499092"/>
            <a:ext cx="21791" cy="25598"/>
          </a:xfrm>
          <a:custGeom>
            <a:rect b="b" l="l" r="r" t="t"/>
            <a:pathLst>
              <a:path extrusionOk="0" h="538" w="458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0"/>
          <p:cNvSpPr/>
          <p:nvPr/>
        </p:nvSpPr>
        <p:spPr>
          <a:xfrm rot="3599982">
            <a:off x="6405738" y="-511171"/>
            <a:ext cx="31307" cy="33211"/>
          </a:xfrm>
          <a:custGeom>
            <a:rect b="b" l="l" r="r" t="t"/>
            <a:pathLst>
              <a:path extrusionOk="0" h="698" w="658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0"/>
          <p:cNvSpPr/>
          <p:nvPr/>
        </p:nvSpPr>
        <p:spPr>
          <a:xfrm rot="3599982">
            <a:off x="6480543" y="-487433"/>
            <a:ext cx="4758" cy="15225"/>
          </a:xfrm>
          <a:custGeom>
            <a:rect b="b" l="l" r="r" t="t"/>
            <a:pathLst>
              <a:path extrusionOk="0" h="320" w="10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0"/>
          <p:cNvSpPr/>
          <p:nvPr/>
        </p:nvSpPr>
        <p:spPr>
          <a:xfrm rot="3599982">
            <a:off x="6508541" y="-479224"/>
            <a:ext cx="5710" cy="8564"/>
          </a:xfrm>
          <a:custGeom>
            <a:rect b="b" l="l" r="r" t="t"/>
            <a:pathLst>
              <a:path extrusionOk="0" h="180" w="12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0"/>
          <p:cNvSpPr/>
          <p:nvPr/>
        </p:nvSpPr>
        <p:spPr>
          <a:xfrm rot="3599982">
            <a:off x="6817266" y="-440356"/>
            <a:ext cx="18033" cy="14274"/>
          </a:xfrm>
          <a:custGeom>
            <a:rect b="b" l="l" r="r" t="t"/>
            <a:pathLst>
              <a:path extrusionOk="0" h="300" w="379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0"/>
          <p:cNvSpPr/>
          <p:nvPr/>
        </p:nvSpPr>
        <p:spPr>
          <a:xfrm rot="3599982">
            <a:off x="6841712" y="-437320"/>
            <a:ext cx="15225" cy="19888"/>
          </a:xfrm>
          <a:custGeom>
            <a:rect b="b" l="l" r="r" t="t"/>
            <a:pathLst>
              <a:path extrusionOk="0" h="418" w="32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0"/>
          <p:cNvSpPr/>
          <p:nvPr/>
        </p:nvSpPr>
        <p:spPr>
          <a:xfrm rot="3599982">
            <a:off x="6627397" y="-459563"/>
            <a:ext cx="1808" cy="2807"/>
          </a:xfrm>
          <a:custGeom>
            <a:rect b="b" l="l" r="r" t="t"/>
            <a:pathLst>
              <a:path extrusionOk="0" h="59" w="38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0"/>
          <p:cNvSpPr/>
          <p:nvPr/>
        </p:nvSpPr>
        <p:spPr>
          <a:xfrm rot="3599982">
            <a:off x="6603706" y="-486395"/>
            <a:ext cx="48" cy="3806"/>
          </a:xfrm>
          <a:custGeom>
            <a:rect b="b" l="l" r="r" t="t"/>
            <a:pathLst>
              <a:path extrusionOk="0" h="80" w="1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0"/>
          <p:cNvSpPr/>
          <p:nvPr/>
        </p:nvSpPr>
        <p:spPr>
          <a:xfrm rot="3599982">
            <a:off x="6621556" y="-462533"/>
            <a:ext cx="6709" cy="4806"/>
          </a:xfrm>
          <a:custGeom>
            <a:rect b="b" l="l" r="r" t="t"/>
            <a:pathLst>
              <a:path extrusionOk="0" h="101" w="141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0"/>
          <p:cNvSpPr/>
          <p:nvPr/>
        </p:nvSpPr>
        <p:spPr>
          <a:xfrm rot="3599982">
            <a:off x="6616926" y="-461694"/>
            <a:ext cx="3806" cy="4710"/>
          </a:xfrm>
          <a:custGeom>
            <a:rect b="b" l="l" r="r" t="t"/>
            <a:pathLst>
              <a:path extrusionOk="0" h="99" w="8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0"/>
          <p:cNvSpPr/>
          <p:nvPr/>
        </p:nvSpPr>
        <p:spPr>
          <a:xfrm rot="3599982">
            <a:off x="6630608" y="-461917"/>
            <a:ext cx="6566" cy="8422"/>
          </a:xfrm>
          <a:custGeom>
            <a:rect b="b" l="l" r="r" t="t"/>
            <a:pathLst>
              <a:path extrusionOk="0" h="177" w="138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0"/>
          <p:cNvSpPr/>
          <p:nvPr/>
        </p:nvSpPr>
        <p:spPr>
          <a:xfrm rot="3599982">
            <a:off x="6563926" y="-465023"/>
            <a:ext cx="999" cy="952"/>
          </a:xfrm>
          <a:custGeom>
            <a:rect b="b" l="l" r="r" t="t"/>
            <a:pathLst>
              <a:path extrusionOk="0" h="20" w="21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0"/>
          <p:cNvSpPr/>
          <p:nvPr/>
        </p:nvSpPr>
        <p:spPr>
          <a:xfrm rot="3599982">
            <a:off x="6566161" y="-471286"/>
            <a:ext cx="9516" cy="11419"/>
          </a:xfrm>
          <a:custGeom>
            <a:rect b="b" l="l" r="r" t="t"/>
            <a:pathLst>
              <a:path extrusionOk="0" h="240" w="20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0"/>
          <p:cNvSpPr/>
          <p:nvPr/>
        </p:nvSpPr>
        <p:spPr>
          <a:xfrm rot="3599982">
            <a:off x="6537576" y="-495988"/>
            <a:ext cx="13275" cy="15130"/>
          </a:xfrm>
          <a:custGeom>
            <a:rect b="b" l="l" r="r" t="t"/>
            <a:pathLst>
              <a:path extrusionOk="0" h="318" w="279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0"/>
          <p:cNvSpPr/>
          <p:nvPr/>
        </p:nvSpPr>
        <p:spPr>
          <a:xfrm rot="3599982">
            <a:off x="6525012" y="-496276"/>
            <a:ext cx="5710" cy="8374"/>
          </a:xfrm>
          <a:custGeom>
            <a:rect b="b" l="l" r="r" t="t"/>
            <a:pathLst>
              <a:path extrusionOk="0" h="176" w="12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0"/>
          <p:cNvSpPr/>
          <p:nvPr/>
        </p:nvSpPr>
        <p:spPr>
          <a:xfrm rot="3599982">
            <a:off x="6645653" y="-464577"/>
            <a:ext cx="12276" cy="14940"/>
          </a:xfrm>
          <a:custGeom>
            <a:rect b="b" l="l" r="r" t="t"/>
            <a:pathLst>
              <a:path extrusionOk="0" h="314" w="258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0"/>
          <p:cNvSpPr/>
          <p:nvPr/>
        </p:nvSpPr>
        <p:spPr>
          <a:xfrm rot="3599982">
            <a:off x="6548797" y="-505347"/>
            <a:ext cx="7660" cy="6661"/>
          </a:xfrm>
          <a:custGeom>
            <a:rect b="b" l="l" r="r" t="t"/>
            <a:pathLst>
              <a:path extrusionOk="0" h="140" w="161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0"/>
          <p:cNvSpPr/>
          <p:nvPr/>
        </p:nvSpPr>
        <p:spPr>
          <a:xfrm rot="3599982">
            <a:off x="6608248" y="-496841"/>
            <a:ext cx="13322" cy="16129"/>
          </a:xfrm>
          <a:custGeom>
            <a:rect b="b" l="l" r="r" t="t"/>
            <a:pathLst>
              <a:path extrusionOk="0" h="339" w="28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0"/>
          <p:cNvSpPr/>
          <p:nvPr/>
        </p:nvSpPr>
        <p:spPr>
          <a:xfrm rot="3599982">
            <a:off x="6594417" y="-496408"/>
            <a:ext cx="7613" cy="10468"/>
          </a:xfrm>
          <a:custGeom>
            <a:rect b="b" l="l" r="r" t="t"/>
            <a:pathLst>
              <a:path extrusionOk="0" h="220" w="16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0"/>
          <p:cNvSpPr/>
          <p:nvPr/>
        </p:nvSpPr>
        <p:spPr>
          <a:xfrm rot="3599982">
            <a:off x="6791859" y="-472335"/>
            <a:ext cx="11895" cy="15463"/>
          </a:xfrm>
          <a:custGeom>
            <a:rect b="b" l="l" r="r" t="t"/>
            <a:pathLst>
              <a:path extrusionOk="0" h="325" w="25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0"/>
          <p:cNvSpPr/>
          <p:nvPr/>
        </p:nvSpPr>
        <p:spPr>
          <a:xfrm rot="3599982">
            <a:off x="6659190" y="-247824"/>
            <a:ext cx="6661" cy="8564"/>
          </a:xfrm>
          <a:custGeom>
            <a:rect b="b" l="l" r="r" t="t"/>
            <a:pathLst>
              <a:path extrusionOk="0" h="180" w="14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0"/>
          <p:cNvSpPr/>
          <p:nvPr/>
        </p:nvSpPr>
        <p:spPr>
          <a:xfrm rot="3599982">
            <a:off x="6855669" y="-51682"/>
            <a:ext cx="1903" cy="999"/>
          </a:xfrm>
          <a:custGeom>
            <a:rect b="b" l="l" r="r" t="t"/>
            <a:pathLst>
              <a:path extrusionOk="0" h="21" w="4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0"/>
          <p:cNvSpPr/>
          <p:nvPr/>
        </p:nvSpPr>
        <p:spPr>
          <a:xfrm rot="3599982">
            <a:off x="7043861" y="-151778"/>
            <a:ext cx="2094" cy="3664"/>
          </a:xfrm>
          <a:custGeom>
            <a:rect b="b" l="l" r="r" t="t"/>
            <a:pathLst>
              <a:path extrusionOk="0" h="77" w="44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0"/>
          <p:cNvSpPr/>
          <p:nvPr/>
        </p:nvSpPr>
        <p:spPr>
          <a:xfrm rot="3599982">
            <a:off x="6921084" y="-191582"/>
            <a:ext cx="1951" cy="1903"/>
          </a:xfrm>
          <a:custGeom>
            <a:rect b="b" l="l" r="r" t="t"/>
            <a:pathLst>
              <a:path extrusionOk="0" h="40" w="41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0"/>
          <p:cNvSpPr/>
          <p:nvPr/>
        </p:nvSpPr>
        <p:spPr>
          <a:xfrm rot="3599982">
            <a:off x="6659638" y="-239048"/>
            <a:ext cx="48" cy="1951"/>
          </a:xfrm>
          <a:custGeom>
            <a:rect b="b" l="l" r="r" t="t"/>
            <a:pathLst>
              <a:path extrusionOk="0" h="41" w="1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0"/>
          <p:cNvSpPr/>
          <p:nvPr/>
        </p:nvSpPr>
        <p:spPr>
          <a:xfrm rot="3599982">
            <a:off x="6771533" y="-45936"/>
            <a:ext cx="6661" cy="4139"/>
          </a:xfrm>
          <a:custGeom>
            <a:rect b="b" l="l" r="r" t="t"/>
            <a:pathLst>
              <a:path extrusionOk="0" h="87" w="14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0"/>
          <p:cNvSpPr/>
          <p:nvPr/>
        </p:nvSpPr>
        <p:spPr>
          <a:xfrm rot="3599982">
            <a:off x="7153366" y="-3454"/>
            <a:ext cx="10420" cy="9516"/>
          </a:xfrm>
          <a:custGeom>
            <a:rect b="b" l="l" r="r" t="t"/>
            <a:pathLst>
              <a:path extrusionOk="0" h="200" w="219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0"/>
          <p:cNvSpPr/>
          <p:nvPr/>
        </p:nvSpPr>
        <p:spPr>
          <a:xfrm rot="3599982">
            <a:off x="7008983" y="-18351"/>
            <a:ext cx="7613" cy="7613"/>
          </a:xfrm>
          <a:custGeom>
            <a:rect b="b" l="l" r="r" t="t"/>
            <a:pathLst>
              <a:path extrusionOk="0" h="160" w="16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0"/>
          <p:cNvSpPr/>
          <p:nvPr/>
        </p:nvSpPr>
        <p:spPr>
          <a:xfrm rot="3599982">
            <a:off x="6967478" y="-22530"/>
            <a:ext cx="10610" cy="15083"/>
          </a:xfrm>
          <a:custGeom>
            <a:rect b="b" l="l" r="r" t="t"/>
            <a:pathLst>
              <a:path extrusionOk="0" h="317" w="223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0"/>
          <p:cNvSpPr/>
          <p:nvPr/>
        </p:nvSpPr>
        <p:spPr>
          <a:xfrm rot="3599982">
            <a:off x="6556359" y="-270066"/>
            <a:ext cx="1903" cy="2902"/>
          </a:xfrm>
          <a:custGeom>
            <a:rect b="b" l="l" r="r" t="t"/>
            <a:pathLst>
              <a:path extrusionOk="0" h="61" w="4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0"/>
          <p:cNvSpPr/>
          <p:nvPr/>
        </p:nvSpPr>
        <p:spPr>
          <a:xfrm rot="3599982">
            <a:off x="6559704" y="-269792"/>
            <a:ext cx="15225" cy="10468"/>
          </a:xfrm>
          <a:custGeom>
            <a:rect b="b" l="l" r="r" t="t"/>
            <a:pathLst>
              <a:path extrusionOk="0" h="220" w="32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0"/>
          <p:cNvSpPr txBox="1"/>
          <p:nvPr>
            <p:ph idx="1" type="subTitle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Proyek Akhir SBD Kelompok 8A</a:t>
            </a:r>
            <a:endParaRPr/>
          </a:p>
        </p:txBody>
      </p:sp>
      <p:sp>
        <p:nvSpPr>
          <p:cNvPr id="2735" name="Google Shape;2735;p30"/>
          <p:cNvSpPr txBox="1"/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Ini Forum Mahasiswa</a:t>
            </a:r>
            <a:endParaRPr sz="3500"/>
          </a:p>
        </p:txBody>
      </p:sp>
      <p:sp>
        <p:nvSpPr>
          <p:cNvPr id="2736" name="Google Shape;2736;p30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7" name="Google Shape;2737;p30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38" name="Google Shape;2738;p30"/>
            <p:cNvSpPr/>
            <p:nvPr/>
          </p:nvSpPr>
          <p:spPr>
            <a:xfrm>
              <a:off x="1677825" y="3820225"/>
              <a:ext cx="345900" cy="433500"/>
            </a:xfrm>
            <a:custGeom>
              <a:rect b="b" l="l" r="r" t="t"/>
              <a:pathLst>
                <a:path extrusionOk="0" h="17340" w="13836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0"/>
            <p:cNvSpPr/>
            <p:nvPr/>
          </p:nvSpPr>
          <p:spPr>
            <a:xfrm>
              <a:off x="1763950" y="3857550"/>
              <a:ext cx="206875" cy="190725"/>
            </a:xfrm>
            <a:custGeom>
              <a:rect b="b" l="l" r="r" t="t"/>
              <a:pathLst>
                <a:path extrusionOk="0" h="7629" w="8275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0" name="Google Shape;2740;p30"/>
          <p:cNvSpPr/>
          <p:nvPr/>
        </p:nvSpPr>
        <p:spPr>
          <a:xfrm>
            <a:off x="1165600" y="1313725"/>
            <a:ext cx="483494" cy="441537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0"/>
          <p:cNvSpPr/>
          <p:nvPr/>
        </p:nvSpPr>
        <p:spPr>
          <a:xfrm>
            <a:off x="7433629" y="2673825"/>
            <a:ext cx="296813" cy="271066"/>
          </a:xfrm>
          <a:custGeom>
            <a:rect b="b" l="l" r="r" t="t"/>
            <a:pathLst>
              <a:path extrusionOk="0" h="10884" w="11919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2878" name="Google Shape;28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275" y="1017725"/>
            <a:ext cx="5491476" cy="36077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2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MODELING LANGUAGE</a:t>
            </a:r>
            <a:endParaRPr/>
          </a:p>
        </p:txBody>
      </p:sp>
      <p:pic>
        <p:nvPicPr>
          <p:cNvPr id="2884" name="Google Shape;28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017725"/>
            <a:ext cx="5731463" cy="382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8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p41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grpSp>
        <p:nvGrpSpPr>
          <p:cNvPr id="2890" name="Google Shape;2890;p41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91" name="Google Shape;2891;p41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41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41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41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9" name="Google Shape;2899;p41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41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01" name="Google Shape;2901;p41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p42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anchorCtr="0" anchor="ctr" bIns="252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07" name="Google Shape;2907;p42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 </a:t>
            </a:r>
            <a:r>
              <a:rPr b="1" lang="en"/>
              <a:t>Python</a:t>
            </a:r>
            <a:r>
              <a:rPr lang="en"/>
              <a:t> with </a:t>
            </a:r>
            <a:r>
              <a:rPr b="1" lang="en"/>
              <a:t>Flask </a:t>
            </a:r>
            <a:r>
              <a:rPr lang="en"/>
              <a:t>library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Database: </a:t>
            </a:r>
            <a:r>
              <a:rPr b="1" lang="en"/>
              <a:t>PostgreSQL</a:t>
            </a:r>
            <a:endParaRPr b="1"/>
          </a:p>
        </p:txBody>
      </p:sp>
      <p:sp>
        <p:nvSpPr>
          <p:cNvPr id="2908" name="Google Shape;2908;p42"/>
          <p:cNvSpPr/>
          <p:nvPr/>
        </p:nvSpPr>
        <p:spPr>
          <a:xfrm>
            <a:off x="1775325" y="3530275"/>
            <a:ext cx="430483" cy="426290"/>
          </a:xfrm>
          <a:custGeom>
            <a:rect b="b" l="l" r="r" t="t"/>
            <a:pathLst>
              <a:path extrusionOk="0" h="12913" w="1304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43"/>
          <p:cNvSpPr txBox="1"/>
          <p:nvPr>
            <p:ph idx="1" type="subTitle"/>
          </p:nvPr>
        </p:nvSpPr>
        <p:spPr>
          <a:xfrm>
            <a:off x="2057700" y="12946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flask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flask_sqlalchemy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psycopg2</a:t>
            </a:r>
            <a:endParaRPr/>
          </a:p>
        </p:txBody>
      </p:sp>
      <p:sp>
        <p:nvSpPr>
          <p:cNvPr id="2914" name="Google Shape;291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Daftar library yang digunakan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8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p44"/>
          <p:cNvSpPr txBox="1"/>
          <p:nvPr>
            <p:ph idx="4294967295" type="title"/>
          </p:nvPr>
        </p:nvSpPr>
        <p:spPr>
          <a:xfrm>
            <a:off x="422000" y="806057"/>
            <a:ext cx="3464100" cy="14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sp>
        <p:nvSpPr>
          <p:cNvPr id="2920" name="Google Shape;2920;p44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Merupakan salah satu framework populer untuk pembuatan website dalam Python, di samping Django, Tornado dan Web2py.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Flask memiliki dukungan untuk model MVC, dengan database sebagai model, template halaman web sebagai view, dan aplikasi Flask (beserta routing) sebagai controller.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Flask juga memiliki berbagai extension untuk menambah fitur pada website.</a:t>
            </a:r>
            <a:endParaRPr sz="1400"/>
          </a:p>
        </p:txBody>
      </p:sp>
      <p:sp>
        <p:nvSpPr>
          <p:cNvPr id="2921" name="Google Shape;292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Webserver yang Dipakai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5"/>
          <p:cNvSpPr txBox="1"/>
          <p:nvPr>
            <p:ph idx="4294967295" type="title"/>
          </p:nvPr>
        </p:nvSpPr>
        <p:spPr>
          <a:xfrm>
            <a:off x="1107800" y="653657"/>
            <a:ext cx="3464100" cy="14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SQLAlchemy</a:t>
            </a:r>
            <a:endParaRPr/>
          </a:p>
        </p:txBody>
      </p:sp>
      <p:sp>
        <p:nvSpPr>
          <p:cNvPr id="2927" name="Google Shape;2927;p45"/>
          <p:cNvSpPr txBox="1"/>
          <p:nvPr>
            <p:ph idx="1" type="subTitle"/>
          </p:nvPr>
        </p:nvSpPr>
        <p:spPr>
          <a:xfrm>
            <a:off x="2057700" y="14636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Sejatinya merupakan library yang mendukung Object Relational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Dihubungkan ke database PostgreSQL melalui library lain, </a:t>
            </a:r>
            <a:r>
              <a:rPr b="1" lang="en"/>
              <a:t>psycopg2 </a:t>
            </a:r>
            <a:r>
              <a:rPr lang="en"/>
              <a:t>yang merupakan library Postgres untuk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Digunakan karena library ini dapat berinteraksi dengan Flask melalui </a:t>
            </a:r>
            <a:r>
              <a:rPr b="1" lang="en"/>
              <a:t>flask-sqlalchemy</a:t>
            </a:r>
            <a:endParaRPr b="1"/>
          </a:p>
        </p:txBody>
      </p:sp>
      <p:sp>
        <p:nvSpPr>
          <p:cNvPr id="2928" name="Google Shape;292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Database yang Dipakai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2" name="Shape 2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3" name="Google Shape;2933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ORM</a:t>
            </a:r>
            <a:endParaRPr/>
          </a:p>
        </p:txBody>
      </p:sp>
      <p:sp>
        <p:nvSpPr>
          <p:cNvPr id="2934" name="Google Shape;2934;p46"/>
          <p:cNvSpPr txBox="1"/>
          <p:nvPr>
            <p:ph idx="1" type="subTitle"/>
          </p:nvPr>
        </p:nvSpPr>
        <p:spPr>
          <a:xfrm>
            <a:off x="1433775" y="1353900"/>
            <a:ext cx="28173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class User(Base):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__tablename__ = ‘forum_user’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	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id = Column(Integer, primary_key=True)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email = </a:t>
            </a:r>
            <a:r>
              <a:rPr lang="en" sz="900"/>
              <a:t>Column(String)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password = </a:t>
            </a:r>
            <a:r>
              <a:rPr lang="en" sz="900"/>
              <a:t>Column(String)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nama = </a:t>
            </a:r>
            <a:r>
              <a:rPr lang="en" sz="900"/>
              <a:t>Column(String)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institusi = </a:t>
            </a:r>
            <a:r>
              <a:rPr lang="en" sz="900"/>
              <a:t>Column(String)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is_admin = </a:t>
            </a:r>
            <a:r>
              <a:rPr lang="en" sz="900"/>
              <a:t>Column(Boolean)</a:t>
            </a:r>
            <a:endParaRPr sz="900"/>
          </a:p>
        </p:txBody>
      </p:sp>
      <p:sp>
        <p:nvSpPr>
          <p:cNvPr id="2935" name="Google Shape;2935;p46"/>
          <p:cNvSpPr txBox="1"/>
          <p:nvPr>
            <p:ph idx="1" type="subTitle"/>
          </p:nvPr>
        </p:nvSpPr>
        <p:spPr>
          <a:xfrm>
            <a:off x="4669125" y="1474850"/>
            <a:ext cx="28173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create table if not exists forum_user(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id serial primary key,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email varchar unique,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password varchar,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nama varchar(64),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institusi varchar,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is_admin boolean default false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);</a:t>
            </a:r>
            <a:endParaRPr b="1"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cxnSp>
        <p:nvCxnSpPr>
          <p:cNvPr id="2936" name="Google Shape;2936;p46"/>
          <p:cNvCxnSpPr/>
          <p:nvPr/>
        </p:nvCxnSpPr>
        <p:spPr>
          <a:xfrm>
            <a:off x="1430175" y="1813200"/>
            <a:ext cx="2857500" cy="1672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7" name="Google Shape;2937;p46"/>
          <p:cNvCxnSpPr/>
          <p:nvPr/>
        </p:nvCxnSpPr>
        <p:spPr>
          <a:xfrm flipH="1" rot="10800000">
            <a:off x="1397075" y="1734300"/>
            <a:ext cx="2754300" cy="17514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8" name="Google Shape;2938;p46"/>
          <p:cNvSpPr txBox="1"/>
          <p:nvPr>
            <p:ph idx="1" type="subTitle"/>
          </p:nvPr>
        </p:nvSpPr>
        <p:spPr>
          <a:xfrm>
            <a:off x="2121300" y="3947150"/>
            <a:ext cx="4593900" cy="91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Proyek kami TIDAK menggunakan ORM dari SQLAlchemy, melainkan menggunakan query SQL secara langsung.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p47"/>
          <p:cNvSpPr txBox="1"/>
          <p:nvPr>
            <p:ph idx="2" type="title"/>
          </p:nvPr>
        </p:nvSpPr>
        <p:spPr>
          <a:xfrm>
            <a:off x="892350" y="2018800"/>
            <a:ext cx="221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app.py</a:t>
            </a:r>
            <a:endParaRPr sz="3900"/>
          </a:p>
        </p:txBody>
      </p:sp>
      <p:sp>
        <p:nvSpPr>
          <p:cNvPr id="2944" name="Google Shape;294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Bagian-bagian aplikasi</a:t>
            </a:r>
            <a:endParaRPr/>
          </a:p>
        </p:txBody>
      </p:sp>
      <p:sp>
        <p:nvSpPr>
          <p:cNvPr id="2945" name="Google Shape;2945;p47"/>
          <p:cNvSpPr txBox="1"/>
          <p:nvPr>
            <p:ph idx="1" type="subTitle"/>
          </p:nvPr>
        </p:nvSpPr>
        <p:spPr>
          <a:xfrm>
            <a:off x="892361" y="3008200"/>
            <a:ext cx="22176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Bertugas untuk menginisialisasi web server dan melakukan koneksi pada database</a:t>
            </a:r>
            <a:endParaRPr sz="1100"/>
          </a:p>
        </p:txBody>
      </p:sp>
      <p:sp>
        <p:nvSpPr>
          <p:cNvPr id="2946" name="Google Shape;2946;p47"/>
          <p:cNvSpPr txBox="1"/>
          <p:nvPr>
            <p:ph idx="3" type="title"/>
          </p:nvPr>
        </p:nvSpPr>
        <p:spPr>
          <a:xfrm>
            <a:off x="3463195" y="2018800"/>
            <a:ext cx="221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routes.py</a:t>
            </a:r>
            <a:endParaRPr sz="3900"/>
          </a:p>
        </p:txBody>
      </p:sp>
      <p:sp>
        <p:nvSpPr>
          <p:cNvPr id="2947" name="Google Shape;2947;p47"/>
          <p:cNvSpPr txBox="1"/>
          <p:nvPr>
            <p:ph idx="4" type="subTitle"/>
          </p:nvPr>
        </p:nvSpPr>
        <p:spPr>
          <a:xfrm>
            <a:off x="3463205" y="3008200"/>
            <a:ext cx="22176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Inti dari aplikasi; berisi kode kendali untuk seluruh laman dalam website</a:t>
            </a:r>
            <a:endParaRPr sz="1100"/>
          </a:p>
        </p:txBody>
      </p:sp>
      <p:sp>
        <p:nvSpPr>
          <p:cNvPr id="2948" name="Google Shape;2948;p47"/>
          <p:cNvSpPr txBox="1"/>
          <p:nvPr>
            <p:ph idx="5" type="title"/>
          </p:nvPr>
        </p:nvSpPr>
        <p:spPr>
          <a:xfrm>
            <a:off x="6034150" y="2018800"/>
            <a:ext cx="22176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Helper Function</a:t>
            </a:r>
            <a:endParaRPr sz="2700"/>
          </a:p>
        </p:txBody>
      </p:sp>
      <p:sp>
        <p:nvSpPr>
          <p:cNvPr id="2949" name="Google Shape;2949;p47"/>
          <p:cNvSpPr txBox="1"/>
          <p:nvPr>
            <p:ph idx="6" type="subTitle"/>
          </p:nvPr>
        </p:nvSpPr>
        <p:spPr>
          <a:xfrm>
            <a:off x="6034161" y="3008200"/>
            <a:ext cx="2217600" cy="75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Memberikan fungsi tambahan seperti melakukan query dan mengelola user session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app.py</a:t>
            </a:r>
            <a:endParaRPr/>
          </a:p>
        </p:txBody>
      </p:sp>
      <p:sp>
        <p:nvSpPr>
          <p:cNvPr id="2955" name="Google Shape;2955;p48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File ini yang dijalankan untuk memulai web server Informa, melalui: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b="1" lang="en" sz="1600"/>
              <a:t>python app.py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Isinya: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Inisialisasi aplikasi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 untuk masuk ke dalam database: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Username: informa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Password: informa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Database: informa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Host: localhost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Port: 5432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ANGGOTA</a:t>
            </a:r>
            <a:endParaRPr/>
          </a:p>
        </p:txBody>
      </p:sp>
      <p:sp>
        <p:nvSpPr>
          <p:cNvPr id="2747" name="Google Shape;2747;p31"/>
          <p:cNvSpPr txBox="1"/>
          <p:nvPr/>
        </p:nvSpPr>
        <p:spPr>
          <a:xfrm>
            <a:off x="787050" y="1638288"/>
            <a:ext cx="28326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Febriana Pasonang S 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48" name="Google Shape;2748;p31"/>
          <p:cNvSpPr txBox="1"/>
          <p:nvPr/>
        </p:nvSpPr>
        <p:spPr>
          <a:xfrm>
            <a:off x="2477450" y="2986575"/>
            <a:ext cx="25929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Rodriguez Breil S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49" name="Google Shape;2749;p31"/>
          <p:cNvSpPr txBox="1"/>
          <p:nvPr/>
        </p:nvSpPr>
        <p:spPr>
          <a:xfrm>
            <a:off x="4358666" y="1638288"/>
            <a:ext cx="26487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Salma Shafira K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2750" name="Google Shape;2750;p31"/>
          <p:cNvSpPr txBox="1"/>
          <p:nvPr/>
        </p:nvSpPr>
        <p:spPr>
          <a:xfrm>
            <a:off x="6304353" y="2986575"/>
            <a:ext cx="2052600" cy="468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rPr>
              <a:t>Tedi Setiawan</a:t>
            </a:r>
            <a:endParaRPr b="1" sz="2600">
              <a:solidFill>
                <a:schemeClr val="accent3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grpSp>
        <p:nvGrpSpPr>
          <p:cNvPr id="2751" name="Google Shape;2751;p31"/>
          <p:cNvGrpSpPr/>
          <p:nvPr/>
        </p:nvGrpSpPr>
        <p:grpSpPr>
          <a:xfrm>
            <a:off x="3597238" y="3627713"/>
            <a:ext cx="353300" cy="403550"/>
            <a:chOff x="3892850" y="1082075"/>
            <a:chExt cx="353300" cy="403550"/>
          </a:xfrm>
        </p:grpSpPr>
        <p:sp>
          <p:nvSpPr>
            <p:cNvPr id="2752" name="Google Shape;2752;p31"/>
            <p:cNvSpPr/>
            <p:nvPr/>
          </p:nvSpPr>
          <p:spPr>
            <a:xfrm>
              <a:off x="3898200" y="1087650"/>
              <a:ext cx="267875" cy="347500"/>
            </a:xfrm>
            <a:custGeom>
              <a:rect b="b" l="l" r="r" t="t"/>
              <a:pathLst>
                <a:path extrusionOk="0" h="13900" w="10715">
                  <a:moveTo>
                    <a:pt x="625" y="1"/>
                  </a:moveTo>
                  <a:cubicBezTo>
                    <a:pt x="277" y="1"/>
                    <a:pt x="0" y="277"/>
                    <a:pt x="0" y="616"/>
                  </a:cubicBezTo>
                  <a:lnTo>
                    <a:pt x="0" y="13284"/>
                  </a:lnTo>
                  <a:cubicBezTo>
                    <a:pt x="0" y="13623"/>
                    <a:pt x="277" y="13900"/>
                    <a:pt x="625" y="13900"/>
                  </a:cubicBezTo>
                  <a:lnTo>
                    <a:pt x="7253" y="13900"/>
                  </a:lnTo>
                  <a:lnTo>
                    <a:pt x="10714" y="10447"/>
                  </a:lnTo>
                  <a:lnTo>
                    <a:pt x="10714" y="616"/>
                  </a:lnTo>
                  <a:cubicBezTo>
                    <a:pt x="10714" y="277"/>
                    <a:pt x="10438" y="1"/>
                    <a:pt x="10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4079525" y="1348375"/>
              <a:ext cx="86325" cy="86350"/>
            </a:xfrm>
            <a:custGeom>
              <a:rect b="b" l="l" r="r" t="t"/>
              <a:pathLst>
                <a:path extrusionOk="0" h="3454" w="3453">
                  <a:moveTo>
                    <a:pt x="616" y="1"/>
                  </a:moveTo>
                  <a:cubicBezTo>
                    <a:pt x="277" y="1"/>
                    <a:pt x="0" y="277"/>
                    <a:pt x="0" y="625"/>
                  </a:cubicBezTo>
                  <a:lnTo>
                    <a:pt x="0" y="3453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928075" y="1119100"/>
              <a:ext cx="206550" cy="70950"/>
            </a:xfrm>
            <a:custGeom>
              <a:rect b="b" l="l" r="r" t="t"/>
              <a:pathLst>
                <a:path extrusionOk="0" h="2838" w="8262">
                  <a:moveTo>
                    <a:pt x="1" y="1"/>
                  </a:moveTo>
                  <a:lnTo>
                    <a:pt x="1" y="2838"/>
                  </a:lnTo>
                  <a:lnTo>
                    <a:pt x="8262" y="2838"/>
                  </a:lnTo>
                  <a:lnTo>
                    <a:pt x="8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4099375" y="1234400"/>
              <a:ext cx="118675" cy="232175"/>
            </a:xfrm>
            <a:custGeom>
              <a:rect b="b" l="l" r="r" t="t"/>
              <a:pathLst>
                <a:path extrusionOk="0" h="9287" w="4747">
                  <a:moveTo>
                    <a:pt x="2953" y="1"/>
                  </a:moveTo>
                  <a:lnTo>
                    <a:pt x="178" y="8021"/>
                  </a:lnTo>
                  <a:cubicBezTo>
                    <a:pt x="0" y="8521"/>
                    <a:pt x="268" y="9056"/>
                    <a:pt x="758" y="9234"/>
                  </a:cubicBezTo>
                  <a:cubicBezTo>
                    <a:pt x="862" y="9269"/>
                    <a:pt x="967" y="9286"/>
                    <a:pt x="1070" y="9286"/>
                  </a:cubicBezTo>
                  <a:cubicBezTo>
                    <a:pt x="1465" y="9286"/>
                    <a:pt x="1830" y="9041"/>
                    <a:pt x="1972" y="8645"/>
                  </a:cubicBezTo>
                  <a:lnTo>
                    <a:pt x="4746" y="625"/>
                  </a:lnTo>
                  <a:lnTo>
                    <a:pt x="29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4157800" y="1229025"/>
              <a:ext cx="83200" cy="125100"/>
            </a:xfrm>
            <a:custGeom>
              <a:rect b="b" l="l" r="r" t="t"/>
              <a:pathLst>
                <a:path extrusionOk="0" h="5004" w="3328">
                  <a:moveTo>
                    <a:pt x="537" y="1"/>
                  </a:moveTo>
                  <a:cubicBezTo>
                    <a:pt x="338" y="1"/>
                    <a:pt x="151" y="126"/>
                    <a:pt x="81" y="323"/>
                  </a:cubicBezTo>
                  <a:cubicBezTo>
                    <a:pt x="0" y="573"/>
                    <a:pt x="125" y="849"/>
                    <a:pt x="375" y="939"/>
                  </a:cubicBezTo>
                  <a:lnTo>
                    <a:pt x="2177" y="1563"/>
                  </a:lnTo>
                  <a:lnTo>
                    <a:pt x="1196" y="4364"/>
                  </a:lnTo>
                  <a:cubicBezTo>
                    <a:pt x="1107" y="4614"/>
                    <a:pt x="1240" y="4891"/>
                    <a:pt x="1490" y="4980"/>
                  </a:cubicBezTo>
                  <a:cubicBezTo>
                    <a:pt x="1541" y="4996"/>
                    <a:pt x="1593" y="5004"/>
                    <a:pt x="1644" y="5004"/>
                  </a:cubicBezTo>
                  <a:cubicBezTo>
                    <a:pt x="1845" y="5004"/>
                    <a:pt x="2035" y="4884"/>
                    <a:pt x="2106" y="4685"/>
                  </a:cubicBezTo>
                  <a:lnTo>
                    <a:pt x="3239" y="1420"/>
                  </a:lnTo>
                  <a:cubicBezTo>
                    <a:pt x="3328" y="1171"/>
                    <a:pt x="3194" y="903"/>
                    <a:pt x="2944" y="814"/>
                  </a:cubicBezTo>
                  <a:lnTo>
                    <a:pt x="696" y="29"/>
                  </a:lnTo>
                  <a:cubicBezTo>
                    <a:pt x="644" y="10"/>
                    <a:pt x="590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4184550" y="1179025"/>
              <a:ext cx="44200" cy="63225"/>
            </a:xfrm>
            <a:custGeom>
              <a:rect b="b" l="l" r="r" t="t"/>
              <a:pathLst>
                <a:path extrusionOk="0" h="2529" w="1768">
                  <a:moveTo>
                    <a:pt x="1143" y="0"/>
                  </a:moveTo>
                  <a:cubicBezTo>
                    <a:pt x="916" y="0"/>
                    <a:pt x="701" y="143"/>
                    <a:pt x="616" y="369"/>
                  </a:cubicBezTo>
                  <a:lnTo>
                    <a:pt x="1" y="2162"/>
                  </a:lnTo>
                  <a:lnTo>
                    <a:pt x="1045" y="2528"/>
                  </a:lnTo>
                  <a:lnTo>
                    <a:pt x="1669" y="735"/>
                  </a:lnTo>
                  <a:cubicBezTo>
                    <a:pt x="1767" y="450"/>
                    <a:pt x="1616" y="128"/>
                    <a:pt x="1321" y="30"/>
                  </a:cubicBezTo>
                  <a:cubicBezTo>
                    <a:pt x="1262" y="10"/>
                    <a:pt x="1202" y="0"/>
                    <a:pt x="11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921825" y="1113750"/>
              <a:ext cx="218375" cy="82775"/>
            </a:xfrm>
            <a:custGeom>
              <a:rect b="b" l="l" r="r" t="t"/>
              <a:pathLst>
                <a:path extrusionOk="0" h="3311" w="8735">
                  <a:moveTo>
                    <a:pt x="8262" y="474"/>
                  </a:moveTo>
                  <a:lnTo>
                    <a:pt x="8262" y="2838"/>
                  </a:lnTo>
                  <a:lnTo>
                    <a:pt x="474" y="2838"/>
                  </a:lnTo>
                  <a:lnTo>
                    <a:pt x="474" y="474"/>
                  </a:lnTo>
                  <a:close/>
                  <a:moveTo>
                    <a:pt x="24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3070"/>
                  </a:lnTo>
                  <a:cubicBezTo>
                    <a:pt x="1" y="3203"/>
                    <a:pt x="108" y="3310"/>
                    <a:pt x="242" y="3310"/>
                  </a:cubicBezTo>
                  <a:lnTo>
                    <a:pt x="8494" y="3310"/>
                  </a:lnTo>
                  <a:cubicBezTo>
                    <a:pt x="8628" y="3310"/>
                    <a:pt x="8735" y="3203"/>
                    <a:pt x="8735" y="3070"/>
                  </a:cubicBezTo>
                  <a:lnTo>
                    <a:pt x="8735" y="233"/>
                  </a:lnTo>
                  <a:cubicBezTo>
                    <a:pt x="8735" y="108"/>
                    <a:pt x="8628" y="1"/>
                    <a:pt x="8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937225" y="1228625"/>
              <a:ext cx="188250" cy="11825"/>
            </a:xfrm>
            <a:custGeom>
              <a:rect b="b" l="l" r="r" t="t"/>
              <a:pathLst>
                <a:path extrusionOk="0" h="473" w="7530">
                  <a:moveTo>
                    <a:pt x="259" y="0"/>
                  </a:moveTo>
                  <a:cubicBezTo>
                    <a:pt x="134" y="0"/>
                    <a:pt x="27" y="89"/>
                    <a:pt x="18" y="214"/>
                  </a:cubicBezTo>
                  <a:cubicBezTo>
                    <a:pt x="0" y="357"/>
                    <a:pt x="108" y="473"/>
                    <a:pt x="250" y="473"/>
                  </a:cubicBezTo>
                  <a:lnTo>
                    <a:pt x="7271" y="473"/>
                  </a:lnTo>
                  <a:cubicBezTo>
                    <a:pt x="7387" y="473"/>
                    <a:pt x="7494" y="393"/>
                    <a:pt x="7512" y="268"/>
                  </a:cubicBezTo>
                  <a:cubicBezTo>
                    <a:pt x="7530" y="125"/>
                    <a:pt x="7414" y="0"/>
                    <a:pt x="7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3937225" y="1266525"/>
              <a:ext cx="188250" cy="11850"/>
            </a:xfrm>
            <a:custGeom>
              <a:rect b="b" l="l" r="r" t="t"/>
              <a:pathLst>
                <a:path extrusionOk="0" h="474" w="7530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8"/>
                    <a:pt x="108" y="473"/>
                    <a:pt x="250" y="473"/>
                  </a:cubicBezTo>
                  <a:lnTo>
                    <a:pt x="7271" y="473"/>
                  </a:lnTo>
                  <a:cubicBezTo>
                    <a:pt x="7387" y="473"/>
                    <a:pt x="7494" y="384"/>
                    <a:pt x="7512" y="268"/>
                  </a:cubicBezTo>
                  <a:cubicBezTo>
                    <a:pt x="7530" y="125"/>
                    <a:pt x="7414" y="1"/>
                    <a:pt x="72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3937225" y="1304225"/>
              <a:ext cx="188250" cy="11850"/>
            </a:xfrm>
            <a:custGeom>
              <a:rect b="b" l="l" r="r" t="t"/>
              <a:pathLst>
                <a:path extrusionOk="0" h="474" w="7530">
                  <a:moveTo>
                    <a:pt x="259" y="0"/>
                  </a:moveTo>
                  <a:cubicBezTo>
                    <a:pt x="134" y="0"/>
                    <a:pt x="27" y="89"/>
                    <a:pt x="18" y="214"/>
                  </a:cubicBezTo>
                  <a:cubicBezTo>
                    <a:pt x="0" y="357"/>
                    <a:pt x="108" y="473"/>
                    <a:pt x="250" y="473"/>
                  </a:cubicBezTo>
                  <a:lnTo>
                    <a:pt x="7280" y="473"/>
                  </a:lnTo>
                  <a:cubicBezTo>
                    <a:pt x="7414" y="473"/>
                    <a:pt x="7530" y="357"/>
                    <a:pt x="7512" y="214"/>
                  </a:cubicBezTo>
                  <a:cubicBezTo>
                    <a:pt x="7494" y="89"/>
                    <a:pt x="7387" y="0"/>
                    <a:pt x="7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3937225" y="1342125"/>
              <a:ext cx="110875" cy="11850"/>
            </a:xfrm>
            <a:custGeom>
              <a:rect b="b" l="l" r="r" t="t"/>
              <a:pathLst>
                <a:path extrusionOk="0" h="474" w="4435">
                  <a:moveTo>
                    <a:pt x="259" y="1"/>
                  </a:moveTo>
                  <a:cubicBezTo>
                    <a:pt x="134" y="1"/>
                    <a:pt x="27" y="90"/>
                    <a:pt x="18" y="206"/>
                  </a:cubicBezTo>
                  <a:cubicBezTo>
                    <a:pt x="0" y="349"/>
                    <a:pt x="108" y="474"/>
                    <a:pt x="250" y="474"/>
                  </a:cubicBezTo>
                  <a:lnTo>
                    <a:pt x="4176" y="474"/>
                  </a:lnTo>
                  <a:cubicBezTo>
                    <a:pt x="4291" y="474"/>
                    <a:pt x="4407" y="384"/>
                    <a:pt x="4416" y="268"/>
                  </a:cubicBezTo>
                  <a:cubicBezTo>
                    <a:pt x="4434" y="126"/>
                    <a:pt x="4327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3937225" y="1380050"/>
              <a:ext cx="110875" cy="11850"/>
            </a:xfrm>
            <a:custGeom>
              <a:rect b="b" l="l" r="r" t="t"/>
              <a:pathLst>
                <a:path extrusionOk="0" h="474" w="4435">
                  <a:moveTo>
                    <a:pt x="259" y="0"/>
                  </a:moveTo>
                  <a:cubicBezTo>
                    <a:pt x="134" y="0"/>
                    <a:pt x="27" y="81"/>
                    <a:pt x="18" y="206"/>
                  </a:cubicBezTo>
                  <a:cubicBezTo>
                    <a:pt x="0" y="348"/>
                    <a:pt x="108" y="473"/>
                    <a:pt x="250" y="473"/>
                  </a:cubicBezTo>
                  <a:lnTo>
                    <a:pt x="4176" y="473"/>
                  </a:lnTo>
                  <a:cubicBezTo>
                    <a:pt x="4291" y="473"/>
                    <a:pt x="4407" y="384"/>
                    <a:pt x="4416" y="259"/>
                  </a:cubicBezTo>
                  <a:cubicBezTo>
                    <a:pt x="4434" y="116"/>
                    <a:pt x="4327" y="0"/>
                    <a:pt x="41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3892850" y="1082075"/>
              <a:ext cx="353300" cy="403550"/>
            </a:xfrm>
            <a:custGeom>
              <a:rect b="b" l="l" r="r" t="t"/>
              <a:pathLst>
                <a:path extrusionOk="0" h="16142" w="14132">
                  <a:moveTo>
                    <a:pt x="12817" y="4116"/>
                  </a:moveTo>
                  <a:cubicBezTo>
                    <a:pt x="12851" y="4116"/>
                    <a:pt x="12884" y="4121"/>
                    <a:pt x="12918" y="4131"/>
                  </a:cubicBezTo>
                  <a:cubicBezTo>
                    <a:pt x="13070" y="4185"/>
                    <a:pt x="13168" y="4372"/>
                    <a:pt x="13114" y="4533"/>
                  </a:cubicBezTo>
                  <a:lnTo>
                    <a:pt x="12570" y="6103"/>
                  </a:lnTo>
                  <a:lnTo>
                    <a:pt x="11963" y="5889"/>
                  </a:lnTo>
                  <a:lnTo>
                    <a:pt x="12507" y="4328"/>
                  </a:lnTo>
                  <a:cubicBezTo>
                    <a:pt x="12558" y="4199"/>
                    <a:pt x="12682" y="4116"/>
                    <a:pt x="12817" y="4116"/>
                  </a:cubicBezTo>
                  <a:close/>
                  <a:moveTo>
                    <a:pt x="11133" y="6116"/>
                  </a:moveTo>
                  <a:cubicBezTo>
                    <a:pt x="11159" y="6116"/>
                    <a:pt x="11186" y="6120"/>
                    <a:pt x="11214" y="6130"/>
                  </a:cubicBezTo>
                  <a:lnTo>
                    <a:pt x="13462" y="6915"/>
                  </a:lnTo>
                  <a:cubicBezTo>
                    <a:pt x="13596" y="6977"/>
                    <a:pt x="13649" y="7075"/>
                    <a:pt x="13614" y="7218"/>
                  </a:cubicBezTo>
                  <a:lnTo>
                    <a:pt x="12481" y="10483"/>
                  </a:lnTo>
                  <a:cubicBezTo>
                    <a:pt x="12441" y="10593"/>
                    <a:pt x="12353" y="10639"/>
                    <a:pt x="12263" y="10639"/>
                  </a:cubicBezTo>
                  <a:cubicBezTo>
                    <a:pt x="12111" y="10639"/>
                    <a:pt x="11955" y="10507"/>
                    <a:pt x="12017" y="10323"/>
                  </a:cubicBezTo>
                  <a:lnTo>
                    <a:pt x="12998" y="7512"/>
                  </a:lnTo>
                  <a:cubicBezTo>
                    <a:pt x="13034" y="7379"/>
                    <a:pt x="12980" y="7272"/>
                    <a:pt x="12846" y="7218"/>
                  </a:cubicBezTo>
                  <a:lnTo>
                    <a:pt x="11053" y="6594"/>
                  </a:lnTo>
                  <a:cubicBezTo>
                    <a:pt x="10795" y="6497"/>
                    <a:pt x="10894" y="6116"/>
                    <a:pt x="11133" y="6116"/>
                  </a:cubicBezTo>
                  <a:close/>
                  <a:moveTo>
                    <a:pt x="9305" y="10911"/>
                  </a:moveTo>
                  <a:lnTo>
                    <a:pt x="8743" y="12526"/>
                  </a:lnTo>
                  <a:lnTo>
                    <a:pt x="7717" y="13552"/>
                  </a:lnTo>
                  <a:lnTo>
                    <a:pt x="7717" y="11286"/>
                  </a:lnTo>
                  <a:cubicBezTo>
                    <a:pt x="7717" y="11081"/>
                    <a:pt x="7886" y="10911"/>
                    <a:pt x="8100" y="10911"/>
                  </a:cubicBezTo>
                  <a:close/>
                  <a:moveTo>
                    <a:pt x="848" y="1"/>
                  </a:moveTo>
                  <a:cubicBezTo>
                    <a:pt x="384" y="1"/>
                    <a:pt x="0" y="385"/>
                    <a:pt x="0" y="857"/>
                  </a:cubicBezTo>
                  <a:lnTo>
                    <a:pt x="0" y="2115"/>
                  </a:lnTo>
                  <a:cubicBezTo>
                    <a:pt x="0" y="2267"/>
                    <a:pt x="118" y="2343"/>
                    <a:pt x="237" y="2343"/>
                  </a:cubicBezTo>
                  <a:cubicBezTo>
                    <a:pt x="355" y="2343"/>
                    <a:pt x="473" y="2267"/>
                    <a:pt x="473" y="2115"/>
                  </a:cubicBezTo>
                  <a:lnTo>
                    <a:pt x="473" y="857"/>
                  </a:lnTo>
                  <a:cubicBezTo>
                    <a:pt x="473" y="652"/>
                    <a:pt x="642" y="474"/>
                    <a:pt x="848" y="474"/>
                  </a:cubicBezTo>
                  <a:lnTo>
                    <a:pt x="10331" y="474"/>
                  </a:lnTo>
                  <a:cubicBezTo>
                    <a:pt x="10536" y="474"/>
                    <a:pt x="10705" y="652"/>
                    <a:pt x="10705" y="857"/>
                  </a:cubicBezTo>
                  <a:lnTo>
                    <a:pt x="10705" y="5782"/>
                  </a:lnTo>
                  <a:cubicBezTo>
                    <a:pt x="10340" y="6058"/>
                    <a:pt x="10340" y="6629"/>
                    <a:pt x="10697" y="6906"/>
                  </a:cubicBezTo>
                  <a:lnTo>
                    <a:pt x="9474" y="10438"/>
                  </a:lnTo>
                  <a:lnTo>
                    <a:pt x="8100" y="10438"/>
                  </a:lnTo>
                  <a:cubicBezTo>
                    <a:pt x="7628" y="10438"/>
                    <a:pt x="7244" y="10822"/>
                    <a:pt x="7244" y="11295"/>
                  </a:cubicBezTo>
                  <a:lnTo>
                    <a:pt x="7244" y="13900"/>
                  </a:lnTo>
                  <a:lnTo>
                    <a:pt x="848" y="13900"/>
                  </a:lnTo>
                  <a:cubicBezTo>
                    <a:pt x="642" y="13900"/>
                    <a:pt x="473" y="13730"/>
                    <a:pt x="473" y="13516"/>
                  </a:cubicBezTo>
                  <a:lnTo>
                    <a:pt x="473" y="3391"/>
                  </a:lnTo>
                  <a:cubicBezTo>
                    <a:pt x="473" y="3239"/>
                    <a:pt x="355" y="3163"/>
                    <a:pt x="237" y="3163"/>
                  </a:cubicBezTo>
                  <a:cubicBezTo>
                    <a:pt x="118" y="3163"/>
                    <a:pt x="0" y="3239"/>
                    <a:pt x="0" y="3391"/>
                  </a:cubicBezTo>
                  <a:lnTo>
                    <a:pt x="0" y="13516"/>
                  </a:lnTo>
                  <a:cubicBezTo>
                    <a:pt x="0" y="13989"/>
                    <a:pt x="384" y="14373"/>
                    <a:pt x="848" y="14373"/>
                  </a:cubicBezTo>
                  <a:lnTo>
                    <a:pt x="7485" y="14373"/>
                  </a:lnTo>
                  <a:cubicBezTo>
                    <a:pt x="7547" y="14373"/>
                    <a:pt x="7610" y="14346"/>
                    <a:pt x="7654" y="14301"/>
                  </a:cubicBezTo>
                  <a:lnTo>
                    <a:pt x="8395" y="13561"/>
                  </a:lnTo>
                  <a:lnTo>
                    <a:pt x="8225" y="14051"/>
                  </a:lnTo>
                  <a:cubicBezTo>
                    <a:pt x="8038" y="14578"/>
                    <a:pt x="8261" y="15184"/>
                    <a:pt x="8743" y="15470"/>
                  </a:cubicBezTo>
                  <a:lnTo>
                    <a:pt x="8609" y="15836"/>
                  </a:lnTo>
                  <a:cubicBezTo>
                    <a:pt x="8547" y="16010"/>
                    <a:pt x="8701" y="16142"/>
                    <a:pt x="8848" y="16142"/>
                  </a:cubicBezTo>
                  <a:cubicBezTo>
                    <a:pt x="8935" y="16142"/>
                    <a:pt x="9019" y="16096"/>
                    <a:pt x="9055" y="15987"/>
                  </a:cubicBezTo>
                  <a:lnTo>
                    <a:pt x="9189" y="15622"/>
                  </a:lnTo>
                  <a:cubicBezTo>
                    <a:pt x="9239" y="15628"/>
                    <a:pt x="9289" y="15631"/>
                    <a:pt x="9339" y="15631"/>
                  </a:cubicBezTo>
                  <a:cubicBezTo>
                    <a:pt x="9838" y="15631"/>
                    <a:pt x="10302" y="15315"/>
                    <a:pt x="10465" y="14837"/>
                  </a:cubicBezTo>
                  <a:lnTo>
                    <a:pt x="10670" y="14239"/>
                  </a:lnTo>
                  <a:cubicBezTo>
                    <a:pt x="10731" y="14061"/>
                    <a:pt x="10580" y="13934"/>
                    <a:pt x="10434" y="13934"/>
                  </a:cubicBezTo>
                  <a:cubicBezTo>
                    <a:pt x="10346" y="13934"/>
                    <a:pt x="10261" y="13980"/>
                    <a:pt x="10224" y="14087"/>
                  </a:cubicBezTo>
                  <a:lnTo>
                    <a:pt x="10019" y="14676"/>
                  </a:lnTo>
                  <a:cubicBezTo>
                    <a:pt x="9919" y="14974"/>
                    <a:pt x="9639" y="15160"/>
                    <a:pt x="9339" y="15160"/>
                  </a:cubicBezTo>
                  <a:cubicBezTo>
                    <a:pt x="9263" y="15160"/>
                    <a:pt x="9185" y="15147"/>
                    <a:pt x="9109" y="15122"/>
                  </a:cubicBezTo>
                  <a:cubicBezTo>
                    <a:pt x="8752" y="14988"/>
                    <a:pt x="8538" y="14578"/>
                    <a:pt x="8671" y="14212"/>
                  </a:cubicBezTo>
                  <a:lnTo>
                    <a:pt x="11134" y="7129"/>
                  </a:lnTo>
                  <a:lnTo>
                    <a:pt x="12481" y="7602"/>
                  </a:lnTo>
                  <a:lnTo>
                    <a:pt x="11580" y="10180"/>
                  </a:lnTo>
                  <a:lnTo>
                    <a:pt x="10643" y="12901"/>
                  </a:lnTo>
                  <a:cubicBezTo>
                    <a:pt x="10576" y="13079"/>
                    <a:pt x="10726" y="13209"/>
                    <a:pt x="10873" y="13209"/>
                  </a:cubicBezTo>
                  <a:cubicBezTo>
                    <a:pt x="10961" y="13209"/>
                    <a:pt x="11049" y="13163"/>
                    <a:pt x="11089" y="13052"/>
                  </a:cubicBezTo>
                  <a:lnTo>
                    <a:pt x="11812" y="10974"/>
                  </a:lnTo>
                  <a:cubicBezTo>
                    <a:pt x="11942" y="11082"/>
                    <a:pt x="12098" y="11133"/>
                    <a:pt x="12253" y="11133"/>
                  </a:cubicBezTo>
                  <a:cubicBezTo>
                    <a:pt x="12544" y="11133"/>
                    <a:pt x="12831" y="10955"/>
                    <a:pt x="12936" y="10653"/>
                  </a:cubicBezTo>
                  <a:lnTo>
                    <a:pt x="14069" y="7396"/>
                  </a:lnTo>
                  <a:cubicBezTo>
                    <a:pt x="14131" y="7209"/>
                    <a:pt x="14122" y="7022"/>
                    <a:pt x="14042" y="6843"/>
                  </a:cubicBezTo>
                  <a:cubicBezTo>
                    <a:pt x="13953" y="6674"/>
                    <a:pt x="13810" y="6540"/>
                    <a:pt x="13632" y="6478"/>
                  </a:cubicBezTo>
                  <a:lnTo>
                    <a:pt x="13025" y="6272"/>
                  </a:lnTo>
                  <a:lnTo>
                    <a:pt x="13569" y="4711"/>
                  </a:lnTo>
                  <a:cubicBezTo>
                    <a:pt x="13712" y="4301"/>
                    <a:pt x="13489" y="3837"/>
                    <a:pt x="13078" y="3703"/>
                  </a:cubicBezTo>
                  <a:cubicBezTo>
                    <a:pt x="12992" y="3673"/>
                    <a:pt x="12905" y="3659"/>
                    <a:pt x="12818" y="3659"/>
                  </a:cubicBezTo>
                  <a:cubicBezTo>
                    <a:pt x="12494" y="3659"/>
                    <a:pt x="12192" y="3861"/>
                    <a:pt x="12079" y="4185"/>
                  </a:cubicBezTo>
                  <a:lnTo>
                    <a:pt x="11535" y="5755"/>
                  </a:lnTo>
                  <a:cubicBezTo>
                    <a:pt x="11428" y="5710"/>
                    <a:pt x="11294" y="5666"/>
                    <a:pt x="11178" y="5657"/>
                  </a:cubicBezTo>
                  <a:lnTo>
                    <a:pt x="11178" y="857"/>
                  </a:lnTo>
                  <a:cubicBezTo>
                    <a:pt x="11178" y="385"/>
                    <a:pt x="10795" y="1"/>
                    <a:pt x="10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5" name="Google Shape;2765;p31"/>
          <p:cNvGrpSpPr/>
          <p:nvPr/>
        </p:nvGrpSpPr>
        <p:grpSpPr>
          <a:xfrm>
            <a:off x="2001950" y="2275150"/>
            <a:ext cx="402775" cy="403125"/>
            <a:chOff x="1540350" y="1082075"/>
            <a:chExt cx="402775" cy="403125"/>
          </a:xfrm>
        </p:grpSpPr>
        <p:sp>
          <p:nvSpPr>
            <p:cNvPr id="2766" name="Google Shape;2766;p31"/>
            <p:cNvSpPr/>
            <p:nvPr/>
          </p:nvSpPr>
          <p:spPr>
            <a:xfrm>
              <a:off x="1807325" y="1124025"/>
              <a:ext cx="62250" cy="32125"/>
            </a:xfrm>
            <a:custGeom>
              <a:rect b="b" l="l" r="r" t="t"/>
              <a:pathLst>
                <a:path extrusionOk="0" h="1285" w="2490">
                  <a:moveTo>
                    <a:pt x="598" y="0"/>
                  </a:moveTo>
                  <a:cubicBezTo>
                    <a:pt x="268" y="0"/>
                    <a:pt x="0" y="268"/>
                    <a:pt x="0" y="598"/>
                  </a:cubicBezTo>
                  <a:lnTo>
                    <a:pt x="0" y="1285"/>
                  </a:lnTo>
                  <a:lnTo>
                    <a:pt x="2489" y="1285"/>
                  </a:lnTo>
                  <a:lnTo>
                    <a:pt x="2489" y="598"/>
                  </a:lnTo>
                  <a:cubicBezTo>
                    <a:pt x="2489" y="268"/>
                    <a:pt x="2222" y="0"/>
                    <a:pt x="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1572475" y="1124025"/>
              <a:ext cx="62250" cy="32125"/>
            </a:xfrm>
            <a:custGeom>
              <a:rect b="b" l="l" r="r" t="t"/>
              <a:pathLst>
                <a:path extrusionOk="0" h="1285" w="2490">
                  <a:moveTo>
                    <a:pt x="607" y="0"/>
                  </a:moveTo>
                  <a:cubicBezTo>
                    <a:pt x="277" y="0"/>
                    <a:pt x="1" y="268"/>
                    <a:pt x="1" y="598"/>
                  </a:cubicBezTo>
                  <a:lnTo>
                    <a:pt x="1" y="1285"/>
                  </a:lnTo>
                  <a:lnTo>
                    <a:pt x="2490" y="1285"/>
                  </a:lnTo>
                  <a:lnTo>
                    <a:pt x="2490" y="598"/>
                  </a:lnTo>
                  <a:cubicBezTo>
                    <a:pt x="2490" y="268"/>
                    <a:pt x="2222" y="0"/>
                    <a:pt x="18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1655225" y="1087650"/>
              <a:ext cx="132500" cy="60700"/>
            </a:xfrm>
            <a:custGeom>
              <a:rect b="b" l="l" r="r" t="t"/>
              <a:pathLst>
                <a:path extrusionOk="0" h="2428" w="5300">
                  <a:moveTo>
                    <a:pt x="1330" y="1"/>
                  </a:moveTo>
                  <a:cubicBezTo>
                    <a:pt x="598" y="1"/>
                    <a:pt x="0" y="599"/>
                    <a:pt x="0" y="1330"/>
                  </a:cubicBezTo>
                  <a:lnTo>
                    <a:pt x="0" y="2427"/>
                  </a:lnTo>
                  <a:lnTo>
                    <a:pt x="1133" y="2427"/>
                  </a:lnTo>
                  <a:lnTo>
                    <a:pt x="1133" y="1518"/>
                  </a:lnTo>
                  <a:cubicBezTo>
                    <a:pt x="1133" y="1303"/>
                    <a:pt x="1303" y="1134"/>
                    <a:pt x="1517" y="1134"/>
                  </a:cubicBezTo>
                  <a:lnTo>
                    <a:pt x="3783" y="1134"/>
                  </a:lnTo>
                  <a:cubicBezTo>
                    <a:pt x="3997" y="1134"/>
                    <a:pt x="4166" y="1303"/>
                    <a:pt x="4166" y="1518"/>
                  </a:cubicBezTo>
                  <a:lnTo>
                    <a:pt x="4166" y="2427"/>
                  </a:lnTo>
                  <a:lnTo>
                    <a:pt x="5299" y="2427"/>
                  </a:lnTo>
                  <a:lnTo>
                    <a:pt x="5299" y="1321"/>
                  </a:lnTo>
                  <a:cubicBezTo>
                    <a:pt x="5299" y="590"/>
                    <a:pt x="4702" y="1"/>
                    <a:pt x="39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545725" y="1148325"/>
              <a:ext cx="350600" cy="243575"/>
            </a:xfrm>
            <a:custGeom>
              <a:rect b="b" l="l" r="r" t="t"/>
              <a:pathLst>
                <a:path extrusionOk="0" h="9743" w="14024">
                  <a:moveTo>
                    <a:pt x="696" y="0"/>
                  </a:moveTo>
                  <a:cubicBezTo>
                    <a:pt x="312" y="0"/>
                    <a:pt x="0" y="313"/>
                    <a:pt x="0" y="696"/>
                  </a:cubicBezTo>
                  <a:lnTo>
                    <a:pt x="0" y="9046"/>
                  </a:lnTo>
                  <a:cubicBezTo>
                    <a:pt x="0" y="9430"/>
                    <a:pt x="312" y="9742"/>
                    <a:pt x="696" y="9742"/>
                  </a:cubicBezTo>
                  <a:lnTo>
                    <a:pt x="13328" y="9742"/>
                  </a:lnTo>
                  <a:cubicBezTo>
                    <a:pt x="13712" y="9742"/>
                    <a:pt x="14024" y="9430"/>
                    <a:pt x="14024" y="9046"/>
                  </a:cubicBezTo>
                  <a:lnTo>
                    <a:pt x="14024" y="696"/>
                  </a:lnTo>
                  <a:cubicBezTo>
                    <a:pt x="14024" y="313"/>
                    <a:pt x="13712" y="0"/>
                    <a:pt x="13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1545725" y="1148325"/>
              <a:ext cx="350600" cy="155025"/>
            </a:xfrm>
            <a:custGeom>
              <a:rect b="b" l="l" r="r" t="t"/>
              <a:pathLst>
                <a:path extrusionOk="0" h="6201" w="14024">
                  <a:moveTo>
                    <a:pt x="696" y="0"/>
                  </a:moveTo>
                  <a:cubicBezTo>
                    <a:pt x="312" y="0"/>
                    <a:pt x="0" y="313"/>
                    <a:pt x="0" y="696"/>
                  </a:cubicBezTo>
                  <a:lnTo>
                    <a:pt x="0" y="2115"/>
                  </a:lnTo>
                  <a:lnTo>
                    <a:pt x="7012" y="6201"/>
                  </a:lnTo>
                  <a:lnTo>
                    <a:pt x="14024" y="2115"/>
                  </a:lnTo>
                  <a:lnTo>
                    <a:pt x="14024" y="696"/>
                  </a:lnTo>
                  <a:cubicBezTo>
                    <a:pt x="14024" y="313"/>
                    <a:pt x="13712" y="0"/>
                    <a:pt x="13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1719225" y="1302200"/>
              <a:ext cx="4275" cy="1375"/>
            </a:xfrm>
            <a:custGeom>
              <a:rect b="b" l="l" r="r" t="t"/>
              <a:pathLst>
                <a:path extrusionOk="0" h="55" w="171">
                  <a:moveTo>
                    <a:pt x="170" y="1"/>
                  </a:moveTo>
                  <a:lnTo>
                    <a:pt x="1" y="10"/>
                  </a:lnTo>
                  <a:lnTo>
                    <a:pt x="81" y="54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FA8D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705625" y="1269775"/>
              <a:ext cx="30800" cy="54575"/>
            </a:xfrm>
            <a:custGeom>
              <a:rect b="b" l="l" r="r" t="t"/>
              <a:pathLst>
                <a:path extrusionOk="0" h="2183" w="1232">
                  <a:moveTo>
                    <a:pt x="618" y="0"/>
                  </a:moveTo>
                  <a:cubicBezTo>
                    <a:pt x="577" y="0"/>
                    <a:pt x="534" y="5"/>
                    <a:pt x="491" y="13"/>
                  </a:cubicBezTo>
                  <a:cubicBezTo>
                    <a:pt x="206" y="67"/>
                    <a:pt x="0" y="326"/>
                    <a:pt x="0" y="620"/>
                  </a:cubicBezTo>
                  <a:lnTo>
                    <a:pt x="0" y="1557"/>
                  </a:lnTo>
                  <a:cubicBezTo>
                    <a:pt x="0" y="1851"/>
                    <a:pt x="206" y="2110"/>
                    <a:pt x="491" y="2172"/>
                  </a:cubicBezTo>
                  <a:cubicBezTo>
                    <a:pt x="531" y="2179"/>
                    <a:pt x="570" y="2183"/>
                    <a:pt x="609" y="2183"/>
                  </a:cubicBezTo>
                  <a:cubicBezTo>
                    <a:pt x="951" y="2183"/>
                    <a:pt x="1232" y="1910"/>
                    <a:pt x="1232" y="1566"/>
                  </a:cubicBezTo>
                  <a:lnTo>
                    <a:pt x="1232" y="611"/>
                  </a:lnTo>
                  <a:cubicBezTo>
                    <a:pt x="1232" y="277"/>
                    <a:pt x="956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1771200" y="1306000"/>
              <a:ext cx="166400" cy="173325"/>
            </a:xfrm>
            <a:custGeom>
              <a:rect b="b" l="l" r="r" t="t"/>
              <a:pathLst>
                <a:path extrusionOk="0" h="6933" w="6656">
                  <a:moveTo>
                    <a:pt x="3341" y="0"/>
                  </a:moveTo>
                  <a:cubicBezTo>
                    <a:pt x="3325" y="0"/>
                    <a:pt x="3308" y="0"/>
                    <a:pt x="3292" y="1"/>
                  </a:cubicBezTo>
                  <a:cubicBezTo>
                    <a:pt x="1508" y="27"/>
                    <a:pt x="54" y="1481"/>
                    <a:pt x="27" y="3266"/>
                  </a:cubicBezTo>
                  <a:cubicBezTo>
                    <a:pt x="0" y="5121"/>
                    <a:pt x="1499" y="6629"/>
                    <a:pt x="3346" y="6629"/>
                  </a:cubicBezTo>
                  <a:cubicBezTo>
                    <a:pt x="3729" y="6629"/>
                    <a:pt x="4095" y="6558"/>
                    <a:pt x="4434" y="6442"/>
                  </a:cubicBezTo>
                  <a:lnTo>
                    <a:pt x="5451" y="6932"/>
                  </a:lnTo>
                  <a:lnTo>
                    <a:pt x="5451" y="5871"/>
                  </a:lnTo>
                  <a:cubicBezTo>
                    <a:pt x="6183" y="5264"/>
                    <a:pt x="6655" y="4345"/>
                    <a:pt x="6655" y="3310"/>
                  </a:cubicBezTo>
                  <a:cubicBezTo>
                    <a:pt x="6655" y="1489"/>
                    <a:pt x="5174" y="0"/>
                    <a:pt x="3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540350" y="1082075"/>
              <a:ext cx="402775" cy="403125"/>
            </a:xfrm>
            <a:custGeom>
              <a:rect b="b" l="l" r="r" t="t"/>
              <a:pathLst>
                <a:path extrusionOk="0" h="16125" w="16111">
                  <a:moveTo>
                    <a:pt x="3195" y="1928"/>
                  </a:moveTo>
                  <a:cubicBezTo>
                    <a:pt x="3400" y="1928"/>
                    <a:pt x="3560" y="2088"/>
                    <a:pt x="3560" y="2294"/>
                  </a:cubicBezTo>
                  <a:lnTo>
                    <a:pt x="3560" y="2427"/>
                  </a:lnTo>
                  <a:lnTo>
                    <a:pt x="1544" y="2427"/>
                  </a:lnTo>
                  <a:lnTo>
                    <a:pt x="1544" y="2294"/>
                  </a:lnTo>
                  <a:cubicBezTo>
                    <a:pt x="1544" y="2088"/>
                    <a:pt x="1705" y="1928"/>
                    <a:pt x="1901" y="1928"/>
                  </a:cubicBezTo>
                  <a:close/>
                  <a:moveTo>
                    <a:pt x="8360" y="1616"/>
                  </a:moveTo>
                  <a:cubicBezTo>
                    <a:pt x="8440" y="1616"/>
                    <a:pt x="8503" y="1678"/>
                    <a:pt x="8503" y="1749"/>
                  </a:cubicBezTo>
                  <a:lnTo>
                    <a:pt x="8503" y="2427"/>
                  </a:lnTo>
                  <a:lnTo>
                    <a:pt x="5951" y="2427"/>
                  </a:lnTo>
                  <a:lnTo>
                    <a:pt x="5951" y="1749"/>
                  </a:lnTo>
                  <a:cubicBezTo>
                    <a:pt x="5951" y="1678"/>
                    <a:pt x="6014" y="1616"/>
                    <a:pt x="6094" y="1616"/>
                  </a:cubicBezTo>
                  <a:close/>
                  <a:moveTo>
                    <a:pt x="8547" y="447"/>
                  </a:moveTo>
                  <a:cubicBezTo>
                    <a:pt x="9154" y="447"/>
                    <a:pt x="9636" y="929"/>
                    <a:pt x="9636" y="1535"/>
                  </a:cubicBezTo>
                  <a:lnTo>
                    <a:pt x="9636" y="2427"/>
                  </a:lnTo>
                  <a:lnTo>
                    <a:pt x="8976" y="2427"/>
                  </a:lnTo>
                  <a:lnTo>
                    <a:pt x="8976" y="1749"/>
                  </a:lnTo>
                  <a:cubicBezTo>
                    <a:pt x="8976" y="1410"/>
                    <a:pt x="8699" y="1143"/>
                    <a:pt x="8360" y="1143"/>
                  </a:cubicBezTo>
                  <a:lnTo>
                    <a:pt x="6094" y="1143"/>
                  </a:lnTo>
                  <a:cubicBezTo>
                    <a:pt x="5755" y="1143"/>
                    <a:pt x="5479" y="1410"/>
                    <a:pt x="5479" y="1749"/>
                  </a:cubicBezTo>
                  <a:lnTo>
                    <a:pt x="5479" y="2427"/>
                  </a:lnTo>
                  <a:lnTo>
                    <a:pt x="4818" y="2427"/>
                  </a:lnTo>
                  <a:lnTo>
                    <a:pt x="4818" y="1544"/>
                  </a:lnTo>
                  <a:cubicBezTo>
                    <a:pt x="4818" y="938"/>
                    <a:pt x="5309" y="447"/>
                    <a:pt x="5907" y="447"/>
                  </a:cubicBezTo>
                  <a:close/>
                  <a:moveTo>
                    <a:pt x="12589" y="1928"/>
                  </a:moveTo>
                  <a:cubicBezTo>
                    <a:pt x="12785" y="1928"/>
                    <a:pt x="12945" y="2088"/>
                    <a:pt x="12945" y="2294"/>
                  </a:cubicBezTo>
                  <a:lnTo>
                    <a:pt x="12945" y="2427"/>
                  </a:lnTo>
                  <a:lnTo>
                    <a:pt x="10929" y="2427"/>
                  </a:lnTo>
                  <a:lnTo>
                    <a:pt x="10929" y="2294"/>
                  </a:lnTo>
                  <a:cubicBezTo>
                    <a:pt x="10929" y="2088"/>
                    <a:pt x="11099" y="1928"/>
                    <a:pt x="11295" y="1928"/>
                  </a:cubicBezTo>
                  <a:close/>
                  <a:moveTo>
                    <a:pt x="7244" y="7741"/>
                  </a:moveTo>
                  <a:cubicBezTo>
                    <a:pt x="7451" y="7741"/>
                    <a:pt x="7620" y="7910"/>
                    <a:pt x="7620" y="8119"/>
                  </a:cubicBezTo>
                  <a:lnTo>
                    <a:pt x="7620" y="9074"/>
                  </a:lnTo>
                  <a:cubicBezTo>
                    <a:pt x="7620" y="9243"/>
                    <a:pt x="7513" y="9404"/>
                    <a:pt x="7343" y="9439"/>
                  </a:cubicBezTo>
                  <a:cubicBezTo>
                    <a:pt x="7310" y="9448"/>
                    <a:pt x="7278" y="9451"/>
                    <a:pt x="7246" y="9451"/>
                  </a:cubicBezTo>
                  <a:cubicBezTo>
                    <a:pt x="7038" y="9451"/>
                    <a:pt x="6870" y="9283"/>
                    <a:pt x="6870" y="9074"/>
                  </a:cubicBezTo>
                  <a:lnTo>
                    <a:pt x="6870" y="8128"/>
                  </a:lnTo>
                  <a:cubicBezTo>
                    <a:pt x="6870" y="7950"/>
                    <a:pt x="6986" y="7798"/>
                    <a:pt x="7147" y="7753"/>
                  </a:cubicBezTo>
                  <a:cubicBezTo>
                    <a:pt x="7180" y="7745"/>
                    <a:pt x="7212" y="7741"/>
                    <a:pt x="7244" y="7741"/>
                  </a:cubicBezTo>
                  <a:close/>
                  <a:moveTo>
                    <a:pt x="13561" y="2900"/>
                  </a:moveTo>
                  <a:cubicBezTo>
                    <a:pt x="13811" y="2900"/>
                    <a:pt x="14016" y="3105"/>
                    <a:pt x="14016" y="3364"/>
                  </a:cubicBezTo>
                  <a:lnTo>
                    <a:pt x="14016" y="4649"/>
                  </a:lnTo>
                  <a:lnTo>
                    <a:pt x="8083" y="8101"/>
                  </a:lnTo>
                  <a:cubicBezTo>
                    <a:pt x="8066" y="7655"/>
                    <a:pt x="7700" y="7289"/>
                    <a:pt x="7245" y="7289"/>
                  </a:cubicBezTo>
                  <a:cubicBezTo>
                    <a:pt x="6781" y="7289"/>
                    <a:pt x="6415" y="7655"/>
                    <a:pt x="6397" y="8101"/>
                  </a:cubicBezTo>
                  <a:cubicBezTo>
                    <a:pt x="6121" y="7941"/>
                    <a:pt x="4265" y="6870"/>
                    <a:pt x="3623" y="6486"/>
                  </a:cubicBezTo>
                  <a:cubicBezTo>
                    <a:pt x="3583" y="6463"/>
                    <a:pt x="3544" y="6453"/>
                    <a:pt x="3506" y="6453"/>
                  </a:cubicBezTo>
                  <a:cubicBezTo>
                    <a:pt x="3302" y="6453"/>
                    <a:pt x="3163" y="6761"/>
                    <a:pt x="3382" y="6897"/>
                  </a:cubicBezTo>
                  <a:cubicBezTo>
                    <a:pt x="4024" y="7280"/>
                    <a:pt x="6041" y="8440"/>
                    <a:pt x="6397" y="8645"/>
                  </a:cubicBezTo>
                  <a:lnTo>
                    <a:pt x="6397" y="9056"/>
                  </a:lnTo>
                  <a:cubicBezTo>
                    <a:pt x="6397" y="9475"/>
                    <a:pt x="6692" y="9832"/>
                    <a:pt x="7093" y="9903"/>
                  </a:cubicBezTo>
                  <a:cubicBezTo>
                    <a:pt x="7143" y="9911"/>
                    <a:pt x="7192" y="9915"/>
                    <a:pt x="7240" y="9915"/>
                  </a:cubicBezTo>
                  <a:cubicBezTo>
                    <a:pt x="7710" y="9915"/>
                    <a:pt x="8092" y="9534"/>
                    <a:pt x="8092" y="9065"/>
                  </a:cubicBezTo>
                  <a:lnTo>
                    <a:pt x="8092" y="8636"/>
                  </a:lnTo>
                  <a:lnTo>
                    <a:pt x="14016" y="5184"/>
                  </a:lnTo>
                  <a:lnTo>
                    <a:pt x="14016" y="9038"/>
                  </a:lnTo>
                  <a:cubicBezTo>
                    <a:pt x="13570" y="8833"/>
                    <a:pt x="13079" y="8735"/>
                    <a:pt x="12580" y="8735"/>
                  </a:cubicBezTo>
                  <a:cubicBezTo>
                    <a:pt x="10662" y="8735"/>
                    <a:pt x="9092" y="10260"/>
                    <a:pt x="9038" y="12169"/>
                  </a:cubicBezTo>
                  <a:lnTo>
                    <a:pt x="929" y="12169"/>
                  </a:lnTo>
                  <a:cubicBezTo>
                    <a:pt x="679" y="12169"/>
                    <a:pt x="474" y="11964"/>
                    <a:pt x="474" y="11705"/>
                  </a:cubicBezTo>
                  <a:lnTo>
                    <a:pt x="474" y="5184"/>
                  </a:lnTo>
                  <a:cubicBezTo>
                    <a:pt x="733" y="5345"/>
                    <a:pt x="1812" y="5969"/>
                    <a:pt x="2097" y="6139"/>
                  </a:cubicBezTo>
                  <a:cubicBezTo>
                    <a:pt x="2137" y="6162"/>
                    <a:pt x="2176" y="6172"/>
                    <a:pt x="2212" y="6172"/>
                  </a:cubicBezTo>
                  <a:cubicBezTo>
                    <a:pt x="2418" y="6172"/>
                    <a:pt x="2556" y="5857"/>
                    <a:pt x="2329" y="5728"/>
                  </a:cubicBezTo>
                  <a:cubicBezTo>
                    <a:pt x="2044" y="5568"/>
                    <a:pt x="822" y="4845"/>
                    <a:pt x="474" y="4640"/>
                  </a:cubicBezTo>
                  <a:lnTo>
                    <a:pt x="474" y="3364"/>
                  </a:lnTo>
                  <a:cubicBezTo>
                    <a:pt x="474" y="3105"/>
                    <a:pt x="679" y="2900"/>
                    <a:pt x="929" y="2900"/>
                  </a:cubicBezTo>
                  <a:close/>
                  <a:moveTo>
                    <a:pt x="5907" y="1"/>
                  </a:moveTo>
                  <a:cubicBezTo>
                    <a:pt x="5041" y="1"/>
                    <a:pt x="4346" y="706"/>
                    <a:pt x="4346" y="1562"/>
                  </a:cubicBezTo>
                  <a:lnTo>
                    <a:pt x="4346" y="2427"/>
                  </a:lnTo>
                  <a:lnTo>
                    <a:pt x="4033" y="2427"/>
                  </a:lnTo>
                  <a:lnTo>
                    <a:pt x="4033" y="2294"/>
                  </a:lnTo>
                  <a:cubicBezTo>
                    <a:pt x="4033" y="1830"/>
                    <a:pt x="3659" y="1455"/>
                    <a:pt x="3195" y="1455"/>
                  </a:cubicBezTo>
                  <a:lnTo>
                    <a:pt x="1901" y="1455"/>
                  </a:lnTo>
                  <a:cubicBezTo>
                    <a:pt x="1446" y="1455"/>
                    <a:pt x="1072" y="1830"/>
                    <a:pt x="1072" y="2294"/>
                  </a:cubicBezTo>
                  <a:lnTo>
                    <a:pt x="1072" y="2427"/>
                  </a:lnTo>
                  <a:lnTo>
                    <a:pt x="929" y="2427"/>
                  </a:lnTo>
                  <a:cubicBezTo>
                    <a:pt x="411" y="2427"/>
                    <a:pt x="1" y="2847"/>
                    <a:pt x="1" y="3364"/>
                  </a:cubicBezTo>
                  <a:lnTo>
                    <a:pt x="1" y="11705"/>
                  </a:lnTo>
                  <a:cubicBezTo>
                    <a:pt x="1" y="12223"/>
                    <a:pt x="411" y="12642"/>
                    <a:pt x="929" y="12642"/>
                  </a:cubicBezTo>
                  <a:lnTo>
                    <a:pt x="9047" y="12642"/>
                  </a:lnTo>
                  <a:cubicBezTo>
                    <a:pt x="9047" y="12642"/>
                    <a:pt x="10742" y="15818"/>
                    <a:pt x="12571" y="15818"/>
                  </a:cubicBezTo>
                  <a:cubicBezTo>
                    <a:pt x="12945" y="15818"/>
                    <a:pt x="13302" y="15764"/>
                    <a:pt x="13650" y="15648"/>
                  </a:cubicBezTo>
                  <a:lnTo>
                    <a:pt x="14578" y="16103"/>
                  </a:lnTo>
                  <a:cubicBezTo>
                    <a:pt x="14609" y="16118"/>
                    <a:pt x="14642" y="16125"/>
                    <a:pt x="14674" y="16125"/>
                  </a:cubicBezTo>
                  <a:cubicBezTo>
                    <a:pt x="14798" y="16125"/>
                    <a:pt x="14913" y="16024"/>
                    <a:pt x="14899" y="15889"/>
                  </a:cubicBezTo>
                  <a:lnTo>
                    <a:pt x="14899" y="14935"/>
                  </a:lnTo>
                  <a:cubicBezTo>
                    <a:pt x="15461" y="14453"/>
                    <a:pt x="15854" y="13811"/>
                    <a:pt x="16023" y="13106"/>
                  </a:cubicBezTo>
                  <a:cubicBezTo>
                    <a:pt x="16050" y="12981"/>
                    <a:pt x="15979" y="12856"/>
                    <a:pt x="15845" y="12820"/>
                  </a:cubicBezTo>
                  <a:cubicBezTo>
                    <a:pt x="15827" y="12817"/>
                    <a:pt x="15810" y="12815"/>
                    <a:pt x="15793" y="12815"/>
                  </a:cubicBezTo>
                  <a:cubicBezTo>
                    <a:pt x="15687" y="12815"/>
                    <a:pt x="15590" y="12884"/>
                    <a:pt x="15559" y="12999"/>
                  </a:cubicBezTo>
                  <a:cubicBezTo>
                    <a:pt x="15408" y="13641"/>
                    <a:pt x="15042" y="14221"/>
                    <a:pt x="14524" y="14649"/>
                  </a:cubicBezTo>
                  <a:cubicBezTo>
                    <a:pt x="14471" y="14694"/>
                    <a:pt x="14462" y="14828"/>
                    <a:pt x="14462" y="14828"/>
                  </a:cubicBezTo>
                  <a:lnTo>
                    <a:pt x="14462" y="15515"/>
                  </a:lnTo>
                  <a:lnTo>
                    <a:pt x="13775" y="15184"/>
                  </a:lnTo>
                  <a:cubicBezTo>
                    <a:pt x="13741" y="15170"/>
                    <a:pt x="13706" y="15163"/>
                    <a:pt x="13672" y="15163"/>
                  </a:cubicBezTo>
                  <a:cubicBezTo>
                    <a:pt x="13644" y="15163"/>
                    <a:pt x="13616" y="15168"/>
                    <a:pt x="13588" y="15176"/>
                  </a:cubicBezTo>
                  <a:cubicBezTo>
                    <a:pt x="13267" y="15292"/>
                    <a:pt x="12919" y="15345"/>
                    <a:pt x="12571" y="15345"/>
                  </a:cubicBezTo>
                  <a:cubicBezTo>
                    <a:pt x="10876" y="15345"/>
                    <a:pt x="9493" y="13971"/>
                    <a:pt x="9493" y="12267"/>
                  </a:cubicBezTo>
                  <a:cubicBezTo>
                    <a:pt x="9493" y="10572"/>
                    <a:pt x="10876" y="9198"/>
                    <a:pt x="12571" y="9198"/>
                  </a:cubicBezTo>
                  <a:cubicBezTo>
                    <a:pt x="14087" y="9198"/>
                    <a:pt x="15408" y="10349"/>
                    <a:pt x="15622" y="11848"/>
                  </a:cubicBezTo>
                  <a:cubicBezTo>
                    <a:pt x="15638" y="11982"/>
                    <a:pt x="15739" y="12043"/>
                    <a:pt x="15843" y="12043"/>
                  </a:cubicBezTo>
                  <a:cubicBezTo>
                    <a:pt x="15974" y="12043"/>
                    <a:pt x="16111" y="11946"/>
                    <a:pt x="16086" y="11777"/>
                  </a:cubicBezTo>
                  <a:cubicBezTo>
                    <a:pt x="15943" y="10760"/>
                    <a:pt x="15345" y="9832"/>
                    <a:pt x="14489" y="9279"/>
                  </a:cubicBezTo>
                  <a:lnTo>
                    <a:pt x="14489" y="3355"/>
                  </a:lnTo>
                  <a:cubicBezTo>
                    <a:pt x="14480" y="2838"/>
                    <a:pt x="13552" y="2427"/>
                    <a:pt x="13552" y="2427"/>
                  </a:cubicBezTo>
                  <a:lnTo>
                    <a:pt x="13418" y="2427"/>
                  </a:lnTo>
                  <a:lnTo>
                    <a:pt x="13418" y="2294"/>
                  </a:lnTo>
                  <a:cubicBezTo>
                    <a:pt x="13418" y="1830"/>
                    <a:pt x="13044" y="1455"/>
                    <a:pt x="12589" y="1455"/>
                  </a:cubicBezTo>
                  <a:lnTo>
                    <a:pt x="11295" y="1455"/>
                  </a:lnTo>
                  <a:cubicBezTo>
                    <a:pt x="10831" y="1455"/>
                    <a:pt x="10456" y="1830"/>
                    <a:pt x="10456" y="2294"/>
                  </a:cubicBezTo>
                  <a:lnTo>
                    <a:pt x="10456" y="2427"/>
                  </a:lnTo>
                  <a:lnTo>
                    <a:pt x="10109" y="2427"/>
                  </a:lnTo>
                  <a:lnTo>
                    <a:pt x="10109" y="1562"/>
                  </a:lnTo>
                  <a:cubicBezTo>
                    <a:pt x="10109" y="706"/>
                    <a:pt x="941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1832525" y="1352400"/>
              <a:ext cx="44400" cy="11825"/>
            </a:xfrm>
            <a:custGeom>
              <a:rect b="b" l="l" r="r" t="t"/>
              <a:pathLst>
                <a:path extrusionOk="0" h="473" w="1776">
                  <a:moveTo>
                    <a:pt x="304" y="0"/>
                  </a:moveTo>
                  <a:cubicBezTo>
                    <a:pt x="1" y="0"/>
                    <a:pt x="1" y="473"/>
                    <a:pt x="304" y="473"/>
                  </a:cubicBezTo>
                  <a:lnTo>
                    <a:pt x="1464" y="473"/>
                  </a:lnTo>
                  <a:cubicBezTo>
                    <a:pt x="1776" y="473"/>
                    <a:pt x="1776" y="0"/>
                    <a:pt x="1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806425" y="1386300"/>
              <a:ext cx="95050" cy="11825"/>
            </a:xfrm>
            <a:custGeom>
              <a:rect b="b" l="l" r="r" t="t"/>
              <a:pathLst>
                <a:path extrusionOk="0" h="473" w="3802">
                  <a:moveTo>
                    <a:pt x="304" y="0"/>
                  </a:moveTo>
                  <a:cubicBezTo>
                    <a:pt x="1" y="0"/>
                    <a:pt x="1" y="473"/>
                    <a:pt x="304" y="473"/>
                  </a:cubicBezTo>
                  <a:lnTo>
                    <a:pt x="3551" y="473"/>
                  </a:lnTo>
                  <a:cubicBezTo>
                    <a:pt x="3694" y="473"/>
                    <a:pt x="3801" y="348"/>
                    <a:pt x="3783" y="205"/>
                  </a:cubicBezTo>
                  <a:cubicBezTo>
                    <a:pt x="3774" y="89"/>
                    <a:pt x="3658" y="0"/>
                    <a:pt x="35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832525" y="1419300"/>
              <a:ext cx="44400" cy="11850"/>
            </a:xfrm>
            <a:custGeom>
              <a:rect b="b" l="l" r="r" t="t"/>
              <a:pathLst>
                <a:path extrusionOk="0" h="474" w="1776">
                  <a:moveTo>
                    <a:pt x="304" y="0"/>
                  </a:moveTo>
                  <a:cubicBezTo>
                    <a:pt x="1" y="0"/>
                    <a:pt x="1" y="473"/>
                    <a:pt x="304" y="473"/>
                  </a:cubicBezTo>
                  <a:lnTo>
                    <a:pt x="1464" y="473"/>
                  </a:lnTo>
                  <a:cubicBezTo>
                    <a:pt x="1776" y="473"/>
                    <a:pt x="1776" y="0"/>
                    <a:pt x="1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8" name="Google Shape;2778;p31"/>
          <p:cNvGrpSpPr/>
          <p:nvPr/>
        </p:nvGrpSpPr>
        <p:grpSpPr>
          <a:xfrm>
            <a:off x="5479763" y="2275063"/>
            <a:ext cx="406500" cy="403300"/>
            <a:chOff x="1456150" y="1680925"/>
            <a:chExt cx="406500" cy="403300"/>
          </a:xfrm>
        </p:grpSpPr>
        <p:sp>
          <p:nvSpPr>
            <p:cNvPr id="2779" name="Google Shape;2779;p31"/>
            <p:cNvSpPr/>
            <p:nvPr/>
          </p:nvSpPr>
          <p:spPr>
            <a:xfrm>
              <a:off x="1495975" y="1686750"/>
              <a:ext cx="361275" cy="357750"/>
            </a:xfrm>
            <a:custGeom>
              <a:rect b="b" l="l" r="r" t="t"/>
              <a:pathLst>
                <a:path extrusionOk="0" h="14310" w="14451">
                  <a:moveTo>
                    <a:pt x="14081" y="0"/>
                  </a:moveTo>
                  <a:cubicBezTo>
                    <a:pt x="14048" y="0"/>
                    <a:pt x="14014" y="6"/>
                    <a:pt x="13980" y="17"/>
                  </a:cubicBezTo>
                  <a:lnTo>
                    <a:pt x="340" y="4540"/>
                  </a:lnTo>
                  <a:cubicBezTo>
                    <a:pt x="27" y="4638"/>
                    <a:pt x="1" y="5066"/>
                    <a:pt x="295" y="5209"/>
                  </a:cubicBezTo>
                  <a:lnTo>
                    <a:pt x="4310" y="7100"/>
                  </a:lnTo>
                  <a:lnTo>
                    <a:pt x="4533" y="9874"/>
                  </a:lnTo>
                  <a:lnTo>
                    <a:pt x="7316" y="10106"/>
                  </a:lnTo>
                  <a:lnTo>
                    <a:pt x="9198" y="14103"/>
                  </a:lnTo>
                  <a:cubicBezTo>
                    <a:pt x="9262" y="14242"/>
                    <a:pt x="9391" y="14310"/>
                    <a:pt x="9521" y="14310"/>
                  </a:cubicBezTo>
                  <a:cubicBezTo>
                    <a:pt x="9666" y="14310"/>
                    <a:pt x="9811" y="14227"/>
                    <a:pt x="9867" y="14067"/>
                  </a:cubicBezTo>
                  <a:lnTo>
                    <a:pt x="14381" y="418"/>
                  </a:lnTo>
                  <a:cubicBezTo>
                    <a:pt x="14451" y="203"/>
                    <a:pt x="14288" y="0"/>
                    <a:pt x="14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603700" y="1740675"/>
              <a:ext cx="198300" cy="192950"/>
            </a:xfrm>
            <a:custGeom>
              <a:rect b="b" l="l" r="r" t="t"/>
              <a:pathLst>
                <a:path extrusionOk="0" h="7718" w="7932">
                  <a:moveTo>
                    <a:pt x="7931" y="1"/>
                  </a:moveTo>
                  <a:lnTo>
                    <a:pt x="1" y="4943"/>
                  </a:lnTo>
                  <a:lnTo>
                    <a:pt x="224" y="7717"/>
                  </a:lnTo>
                  <a:lnTo>
                    <a:pt x="7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609275" y="1740675"/>
              <a:ext cx="192725" cy="198750"/>
            </a:xfrm>
            <a:custGeom>
              <a:rect b="b" l="l" r="r" t="t"/>
              <a:pathLst>
                <a:path extrusionOk="0" h="7950" w="7709">
                  <a:moveTo>
                    <a:pt x="7708" y="1"/>
                  </a:moveTo>
                  <a:lnTo>
                    <a:pt x="1" y="7717"/>
                  </a:lnTo>
                  <a:lnTo>
                    <a:pt x="2784" y="7949"/>
                  </a:lnTo>
                  <a:lnTo>
                    <a:pt x="7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488850" y="1680925"/>
              <a:ext cx="373800" cy="369300"/>
            </a:xfrm>
            <a:custGeom>
              <a:rect b="b" l="l" r="r" t="t"/>
              <a:pathLst>
                <a:path extrusionOk="0" h="14772" w="14952">
                  <a:moveTo>
                    <a:pt x="10902" y="3675"/>
                  </a:moveTo>
                  <a:lnTo>
                    <a:pt x="5005" y="9572"/>
                  </a:lnTo>
                  <a:lnTo>
                    <a:pt x="4853" y="7699"/>
                  </a:lnTo>
                  <a:lnTo>
                    <a:pt x="4835" y="7449"/>
                  </a:lnTo>
                  <a:lnTo>
                    <a:pt x="10902" y="3675"/>
                  </a:lnTo>
                  <a:close/>
                  <a:moveTo>
                    <a:pt x="14360" y="1"/>
                  </a:moveTo>
                  <a:cubicBezTo>
                    <a:pt x="14304" y="1"/>
                    <a:pt x="14248" y="9"/>
                    <a:pt x="14194" y="27"/>
                  </a:cubicBezTo>
                  <a:lnTo>
                    <a:pt x="3551" y="3550"/>
                  </a:lnTo>
                  <a:cubicBezTo>
                    <a:pt x="3285" y="3639"/>
                    <a:pt x="3383" y="4010"/>
                    <a:pt x="3614" y="4010"/>
                  </a:cubicBezTo>
                  <a:cubicBezTo>
                    <a:pt x="3639" y="4010"/>
                    <a:pt x="3666" y="4006"/>
                    <a:pt x="3694" y="3996"/>
                  </a:cubicBezTo>
                  <a:lnTo>
                    <a:pt x="14345" y="473"/>
                  </a:lnTo>
                  <a:cubicBezTo>
                    <a:pt x="14417" y="473"/>
                    <a:pt x="14452" y="499"/>
                    <a:pt x="14443" y="580"/>
                  </a:cubicBezTo>
                  <a:lnTo>
                    <a:pt x="9920" y="14220"/>
                  </a:lnTo>
                  <a:cubicBezTo>
                    <a:pt x="9906" y="14277"/>
                    <a:pt x="9856" y="14306"/>
                    <a:pt x="9806" y="14306"/>
                  </a:cubicBezTo>
                  <a:cubicBezTo>
                    <a:pt x="9762" y="14306"/>
                    <a:pt x="9718" y="14284"/>
                    <a:pt x="9697" y="14238"/>
                  </a:cubicBezTo>
                  <a:lnTo>
                    <a:pt x="7869" y="10357"/>
                  </a:lnTo>
                  <a:lnTo>
                    <a:pt x="8734" y="8956"/>
                  </a:lnTo>
                  <a:cubicBezTo>
                    <a:pt x="8847" y="8775"/>
                    <a:pt x="8682" y="8598"/>
                    <a:pt x="8519" y="8598"/>
                  </a:cubicBezTo>
                  <a:cubicBezTo>
                    <a:pt x="8450" y="8598"/>
                    <a:pt x="8380" y="8630"/>
                    <a:pt x="8332" y="8707"/>
                  </a:cubicBezTo>
                  <a:lnTo>
                    <a:pt x="7476" y="10089"/>
                  </a:lnTo>
                  <a:lnTo>
                    <a:pt x="5344" y="9911"/>
                  </a:lnTo>
                  <a:lnTo>
                    <a:pt x="11250" y="4005"/>
                  </a:lnTo>
                  <a:lnTo>
                    <a:pt x="8993" y="7654"/>
                  </a:lnTo>
                  <a:cubicBezTo>
                    <a:pt x="8880" y="7836"/>
                    <a:pt x="9044" y="8013"/>
                    <a:pt x="9208" y="8013"/>
                  </a:cubicBezTo>
                  <a:cubicBezTo>
                    <a:pt x="9277" y="8013"/>
                    <a:pt x="9346" y="7981"/>
                    <a:pt x="9394" y="7904"/>
                  </a:cubicBezTo>
                  <a:lnTo>
                    <a:pt x="12731" y="2516"/>
                  </a:lnTo>
                  <a:cubicBezTo>
                    <a:pt x="12831" y="2351"/>
                    <a:pt x="12689" y="2157"/>
                    <a:pt x="12523" y="2157"/>
                  </a:cubicBezTo>
                  <a:cubicBezTo>
                    <a:pt x="12483" y="2157"/>
                    <a:pt x="12441" y="2168"/>
                    <a:pt x="12400" y="2194"/>
                  </a:cubicBezTo>
                  <a:lnTo>
                    <a:pt x="4577" y="7056"/>
                  </a:lnTo>
                  <a:lnTo>
                    <a:pt x="678" y="5227"/>
                  </a:lnTo>
                  <a:cubicBezTo>
                    <a:pt x="580" y="5174"/>
                    <a:pt x="589" y="5031"/>
                    <a:pt x="696" y="4996"/>
                  </a:cubicBezTo>
                  <a:lnTo>
                    <a:pt x="2516" y="4389"/>
                  </a:lnTo>
                  <a:cubicBezTo>
                    <a:pt x="2774" y="4308"/>
                    <a:pt x="2675" y="3929"/>
                    <a:pt x="2443" y="3929"/>
                  </a:cubicBezTo>
                  <a:cubicBezTo>
                    <a:pt x="2418" y="3929"/>
                    <a:pt x="2392" y="3933"/>
                    <a:pt x="2364" y="3943"/>
                  </a:cubicBezTo>
                  <a:lnTo>
                    <a:pt x="544" y="4541"/>
                  </a:lnTo>
                  <a:cubicBezTo>
                    <a:pt x="45" y="4710"/>
                    <a:pt x="0" y="5424"/>
                    <a:pt x="482" y="5656"/>
                  </a:cubicBezTo>
                  <a:lnTo>
                    <a:pt x="4363" y="7485"/>
                  </a:lnTo>
                  <a:lnTo>
                    <a:pt x="4577" y="10125"/>
                  </a:lnTo>
                  <a:cubicBezTo>
                    <a:pt x="4586" y="10241"/>
                    <a:pt x="4684" y="10330"/>
                    <a:pt x="4791" y="10339"/>
                  </a:cubicBezTo>
                  <a:lnTo>
                    <a:pt x="7449" y="10562"/>
                  </a:lnTo>
                  <a:lnTo>
                    <a:pt x="9269" y="14434"/>
                  </a:lnTo>
                  <a:cubicBezTo>
                    <a:pt x="9375" y="14662"/>
                    <a:pt x="9590" y="14772"/>
                    <a:pt x="9805" y="14772"/>
                  </a:cubicBezTo>
                  <a:cubicBezTo>
                    <a:pt x="10045" y="14772"/>
                    <a:pt x="10286" y="14635"/>
                    <a:pt x="10375" y="14372"/>
                  </a:cubicBezTo>
                  <a:lnTo>
                    <a:pt x="14889" y="722"/>
                  </a:lnTo>
                  <a:cubicBezTo>
                    <a:pt x="14952" y="526"/>
                    <a:pt x="14907" y="312"/>
                    <a:pt x="14756" y="160"/>
                  </a:cubicBezTo>
                  <a:cubicBezTo>
                    <a:pt x="14646" y="57"/>
                    <a:pt x="14504" y="1"/>
                    <a:pt x="1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456150" y="1963275"/>
              <a:ext cx="120375" cy="120950"/>
            </a:xfrm>
            <a:custGeom>
              <a:rect b="b" l="l" r="r" t="t"/>
              <a:pathLst>
                <a:path extrusionOk="0" h="4838" w="4815">
                  <a:moveTo>
                    <a:pt x="4557" y="1"/>
                  </a:moveTo>
                  <a:cubicBezTo>
                    <a:pt x="4494" y="1"/>
                    <a:pt x="4432" y="25"/>
                    <a:pt x="4386" y="71"/>
                  </a:cubicBezTo>
                  <a:lnTo>
                    <a:pt x="157" y="4434"/>
                  </a:lnTo>
                  <a:cubicBezTo>
                    <a:pt x="0" y="4604"/>
                    <a:pt x="157" y="4838"/>
                    <a:pt x="335" y="4838"/>
                  </a:cubicBezTo>
                  <a:cubicBezTo>
                    <a:pt x="390" y="4838"/>
                    <a:pt x="446" y="4816"/>
                    <a:pt x="496" y="4764"/>
                  </a:cubicBezTo>
                  <a:lnTo>
                    <a:pt x="4725" y="401"/>
                  </a:lnTo>
                  <a:cubicBezTo>
                    <a:pt x="4814" y="312"/>
                    <a:pt x="4814" y="160"/>
                    <a:pt x="4725" y="71"/>
                  </a:cubicBezTo>
                  <a:cubicBezTo>
                    <a:pt x="4677" y="23"/>
                    <a:pt x="4616" y="1"/>
                    <a:pt x="45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524625" y="1963275"/>
              <a:ext cx="100175" cy="98875"/>
            </a:xfrm>
            <a:custGeom>
              <a:rect b="b" l="l" r="r" t="t"/>
              <a:pathLst>
                <a:path extrusionOk="0" h="3955" w="4007">
                  <a:moveTo>
                    <a:pt x="3659" y="1"/>
                  </a:moveTo>
                  <a:cubicBezTo>
                    <a:pt x="3605" y="1"/>
                    <a:pt x="3550" y="22"/>
                    <a:pt x="3503" y="71"/>
                  </a:cubicBezTo>
                  <a:lnTo>
                    <a:pt x="157" y="3550"/>
                  </a:lnTo>
                  <a:cubicBezTo>
                    <a:pt x="0" y="3721"/>
                    <a:pt x="162" y="3955"/>
                    <a:pt x="339" y="3955"/>
                  </a:cubicBezTo>
                  <a:cubicBezTo>
                    <a:pt x="393" y="3955"/>
                    <a:pt x="448" y="3933"/>
                    <a:pt x="496" y="3880"/>
                  </a:cubicBezTo>
                  <a:lnTo>
                    <a:pt x="3842" y="401"/>
                  </a:lnTo>
                  <a:cubicBezTo>
                    <a:pt x="4006" y="230"/>
                    <a:pt x="3839" y="1"/>
                    <a:pt x="3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476350" y="1916575"/>
              <a:ext cx="99575" cy="98900"/>
            </a:xfrm>
            <a:custGeom>
              <a:rect b="b" l="l" r="r" t="t"/>
              <a:pathLst>
                <a:path extrusionOk="0" h="3956" w="3983">
                  <a:moveTo>
                    <a:pt x="3643" y="0"/>
                  </a:moveTo>
                  <a:cubicBezTo>
                    <a:pt x="3587" y="0"/>
                    <a:pt x="3530" y="22"/>
                    <a:pt x="3480" y="75"/>
                  </a:cubicBezTo>
                  <a:lnTo>
                    <a:pt x="143" y="3554"/>
                  </a:lnTo>
                  <a:cubicBezTo>
                    <a:pt x="1" y="3697"/>
                    <a:pt x="117" y="3955"/>
                    <a:pt x="313" y="3955"/>
                  </a:cubicBezTo>
                  <a:cubicBezTo>
                    <a:pt x="375" y="3955"/>
                    <a:pt x="438" y="3929"/>
                    <a:pt x="482" y="3875"/>
                  </a:cubicBezTo>
                  <a:lnTo>
                    <a:pt x="3819" y="396"/>
                  </a:lnTo>
                  <a:cubicBezTo>
                    <a:pt x="3983" y="232"/>
                    <a:pt x="3823" y="0"/>
                    <a:pt x="3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6" name="Google Shape;2786;p31"/>
          <p:cNvGrpSpPr/>
          <p:nvPr/>
        </p:nvGrpSpPr>
        <p:grpSpPr>
          <a:xfrm>
            <a:off x="7128913" y="3628213"/>
            <a:ext cx="403475" cy="402575"/>
            <a:chOff x="2007600" y="2929625"/>
            <a:chExt cx="403475" cy="402575"/>
          </a:xfrm>
        </p:grpSpPr>
        <p:sp>
          <p:nvSpPr>
            <p:cNvPr id="2787" name="Google Shape;2787;p31"/>
            <p:cNvSpPr/>
            <p:nvPr/>
          </p:nvSpPr>
          <p:spPr>
            <a:xfrm>
              <a:off x="2127375" y="2935200"/>
              <a:ext cx="277250" cy="268550"/>
            </a:xfrm>
            <a:custGeom>
              <a:rect b="b" l="l" r="r" t="t"/>
              <a:pathLst>
                <a:path extrusionOk="0" h="10742" w="11090">
                  <a:moveTo>
                    <a:pt x="785" y="0"/>
                  </a:moveTo>
                  <a:cubicBezTo>
                    <a:pt x="348" y="0"/>
                    <a:pt x="0" y="348"/>
                    <a:pt x="0" y="786"/>
                  </a:cubicBezTo>
                  <a:lnTo>
                    <a:pt x="0" y="9956"/>
                  </a:lnTo>
                  <a:cubicBezTo>
                    <a:pt x="0" y="10393"/>
                    <a:pt x="348" y="10741"/>
                    <a:pt x="785" y="10741"/>
                  </a:cubicBezTo>
                  <a:lnTo>
                    <a:pt x="10304" y="10741"/>
                  </a:lnTo>
                  <a:cubicBezTo>
                    <a:pt x="10741" y="10741"/>
                    <a:pt x="11089" y="10393"/>
                    <a:pt x="11089" y="9956"/>
                  </a:cubicBezTo>
                  <a:lnTo>
                    <a:pt x="11089" y="786"/>
                  </a:lnTo>
                  <a:cubicBezTo>
                    <a:pt x="11089" y="348"/>
                    <a:pt x="10741" y="0"/>
                    <a:pt x="103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2166175" y="2987825"/>
              <a:ext cx="200075" cy="215925"/>
            </a:xfrm>
            <a:custGeom>
              <a:rect b="b" l="l" r="r" t="t"/>
              <a:pathLst>
                <a:path extrusionOk="0" h="8637" w="8003">
                  <a:moveTo>
                    <a:pt x="3995" y="0"/>
                  </a:moveTo>
                  <a:cubicBezTo>
                    <a:pt x="2615" y="0"/>
                    <a:pt x="1490" y="1128"/>
                    <a:pt x="1490" y="2508"/>
                  </a:cubicBezTo>
                  <a:cubicBezTo>
                    <a:pt x="1490" y="3516"/>
                    <a:pt x="2079" y="4381"/>
                    <a:pt x="2935" y="4782"/>
                  </a:cubicBezTo>
                  <a:cubicBezTo>
                    <a:pt x="1240" y="5246"/>
                    <a:pt x="0" y="6799"/>
                    <a:pt x="0" y="8636"/>
                  </a:cubicBezTo>
                  <a:lnTo>
                    <a:pt x="8003" y="8636"/>
                  </a:lnTo>
                  <a:cubicBezTo>
                    <a:pt x="8003" y="6799"/>
                    <a:pt x="6754" y="5246"/>
                    <a:pt x="5068" y="4782"/>
                  </a:cubicBezTo>
                  <a:cubicBezTo>
                    <a:pt x="5906" y="4381"/>
                    <a:pt x="6495" y="3534"/>
                    <a:pt x="6504" y="2534"/>
                  </a:cubicBezTo>
                  <a:cubicBezTo>
                    <a:pt x="6522" y="1169"/>
                    <a:pt x="5424" y="37"/>
                    <a:pt x="4060" y="1"/>
                  </a:cubicBezTo>
                  <a:cubicBezTo>
                    <a:pt x="4038" y="0"/>
                    <a:pt x="4017" y="0"/>
                    <a:pt x="39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2069150" y="3094050"/>
              <a:ext cx="211250" cy="231925"/>
            </a:xfrm>
            <a:custGeom>
              <a:rect b="b" l="l" r="r" t="t"/>
              <a:pathLst>
                <a:path extrusionOk="0" h="9277" w="8450">
                  <a:moveTo>
                    <a:pt x="3656" y="1"/>
                  </a:moveTo>
                  <a:cubicBezTo>
                    <a:pt x="3418" y="1"/>
                    <a:pt x="3181" y="106"/>
                    <a:pt x="3025" y="346"/>
                  </a:cubicBezTo>
                  <a:lnTo>
                    <a:pt x="1" y="4441"/>
                  </a:lnTo>
                  <a:lnTo>
                    <a:pt x="1" y="9276"/>
                  </a:lnTo>
                  <a:lnTo>
                    <a:pt x="5773" y="9276"/>
                  </a:lnTo>
                  <a:cubicBezTo>
                    <a:pt x="6254" y="9276"/>
                    <a:pt x="6683" y="8973"/>
                    <a:pt x="6852" y="8527"/>
                  </a:cubicBezTo>
                  <a:lnTo>
                    <a:pt x="8164" y="4994"/>
                  </a:lnTo>
                  <a:cubicBezTo>
                    <a:pt x="8449" y="4245"/>
                    <a:pt x="7887" y="3442"/>
                    <a:pt x="7084" y="3442"/>
                  </a:cubicBezTo>
                  <a:lnTo>
                    <a:pt x="4033" y="3442"/>
                  </a:lnTo>
                  <a:lnTo>
                    <a:pt x="4470" y="890"/>
                  </a:lnTo>
                  <a:cubicBezTo>
                    <a:pt x="4540" y="363"/>
                    <a:pt x="4097" y="1"/>
                    <a:pt x="3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2013175" y="3205275"/>
              <a:ext cx="56000" cy="120700"/>
            </a:xfrm>
            <a:custGeom>
              <a:rect b="b" l="l" r="r" t="t"/>
              <a:pathLst>
                <a:path extrusionOk="0" h="4828" w="2240">
                  <a:moveTo>
                    <a:pt x="652" y="1"/>
                  </a:moveTo>
                  <a:cubicBezTo>
                    <a:pt x="295" y="1"/>
                    <a:pt x="1" y="295"/>
                    <a:pt x="1" y="652"/>
                  </a:cubicBezTo>
                  <a:lnTo>
                    <a:pt x="1" y="4176"/>
                  </a:lnTo>
                  <a:cubicBezTo>
                    <a:pt x="1" y="4533"/>
                    <a:pt x="295" y="4827"/>
                    <a:pt x="652" y="4827"/>
                  </a:cubicBezTo>
                  <a:lnTo>
                    <a:pt x="2240" y="4827"/>
                  </a:lnTo>
                  <a:lnTo>
                    <a:pt x="22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2007600" y="2929625"/>
              <a:ext cx="403475" cy="402575"/>
            </a:xfrm>
            <a:custGeom>
              <a:rect b="b" l="l" r="r" t="t"/>
              <a:pathLst>
                <a:path extrusionOk="0" h="16103" w="16139">
                  <a:moveTo>
                    <a:pt x="10340" y="2507"/>
                  </a:moveTo>
                  <a:cubicBezTo>
                    <a:pt x="11607" y="2507"/>
                    <a:pt x="12633" y="3533"/>
                    <a:pt x="12633" y="4800"/>
                  </a:cubicBezTo>
                  <a:cubicBezTo>
                    <a:pt x="12633" y="5683"/>
                    <a:pt x="12115" y="6495"/>
                    <a:pt x="11312" y="6870"/>
                  </a:cubicBezTo>
                  <a:cubicBezTo>
                    <a:pt x="11116" y="6968"/>
                    <a:pt x="11143" y="7262"/>
                    <a:pt x="11357" y="7325"/>
                  </a:cubicBezTo>
                  <a:cubicBezTo>
                    <a:pt x="12918" y="7753"/>
                    <a:pt x="14033" y="9144"/>
                    <a:pt x="14132" y="10750"/>
                  </a:cubicBezTo>
                  <a:lnTo>
                    <a:pt x="10875" y="10750"/>
                  </a:lnTo>
                  <a:cubicBezTo>
                    <a:pt x="10679" y="10188"/>
                    <a:pt x="10144" y="9805"/>
                    <a:pt x="9546" y="9805"/>
                  </a:cubicBezTo>
                  <a:lnTo>
                    <a:pt x="6754" y="9805"/>
                  </a:lnTo>
                  <a:cubicBezTo>
                    <a:pt x="6754" y="9724"/>
                    <a:pt x="6772" y="9662"/>
                    <a:pt x="6798" y="9599"/>
                  </a:cubicBezTo>
                  <a:cubicBezTo>
                    <a:pt x="7236" y="8484"/>
                    <a:pt x="8181" y="7637"/>
                    <a:pt x="9332" y="7325"/>
                  </a:cubicBezTo>
                  <a:cubicBezTo>
                    <a:pt x="9537" y="7262"/>
                    <a:pt x="9564" y="6968"/>
                    <a:pt x="9368" y="6870"/>
                  </a:cubicBezTo>
                  <a:cubicBezTo>
                    <a:pt x="8565" y="6495"/>
                    <a:pt x="8047" y="5683"/>
                    <a:pt x="8047" y="4800"/>
                  </a:cubicBezTo>
                  <a:cubicBezTo>
                    <a:pt x="8047" y="3533"/>
                    <a:pt x="9073" y="2507"/>
                    <a:pt x="10340" y="2507"/>
                  </a:cubicBezTo>
                  <a:close/>
                  <a:moveTo>
                    <a:pt x="6134" y="6832"/>
                  </a:moveTo>
                  <a:cubicBezTo>
                    <a:pt x="6210" y="6832"/>
                    <a:pt x="6282" y="6846"/>
                    <a:pt x="6343" y="6870"/>
                  </a:cubicBezTo>
                  <a:cubicBezTo>
                    <a:pt x="6540" y="6941"/>
                    <a:pt x="6745" y="7137"/>
                    <a:pt x="6709" y="7449"/>
                  </a:cubicBezTo>
                  <a:lnTo>
                    <a:pt x="6281" y="10001"/>
                  </a:lnTo>
                  <a:cubicBezTo>
                    <a:pt x="6272" y="10161"/>
                    <a:pt x="6343" y="10251"/>
                    <a:pt x="6513" y="10277"/>
                  </a:cubicBezTo>
                  <a:lnTo>
                    <a:pt x="9555" y="10277"/>
                  </a:lnTo>
                  <a:cubicBezTo>
                    <a:pt x="10197" y="10277"/>
                    <a:pt x="10634" y="10911"/>
                    <a:pt x="10411" y="11509"/>
                  </a:cubicBezTo>
                  <a:lnTo>
                    <a:pt x="9100" y="15032"/>
                  </a:lnTo>
                  <a:cubicBezTo>
                    <a:pt x="8966" y="15389"/>
                    <a:pt x="8627" y="15630"/>
                    <a:pt x="8244" y="15630"/>
                  </a:cubicBezTo>
                  <a:lnTo>
                    <a:pt x="2713" y="15630"/>
                  </a:lnTo>
                  <a:lnTo>
                    <a:pt x="2713" y="14925"/>
                  </a:lnTo>
                  <a:cubicBezTo>
                    <a:pt x="2713" y="14774"/>
                    <a:pt x="2594" y="14698"/>
                    <a:pt x="2476" y="14698"/>
                  </a:cubicBezTo>
                  <a:cubicBezTo>
                    <a:pt x="2358" y="14698"/>
                    <a:pt x="2240" y="14774"/>
                    <a:pt x="2240" y="14925"/>
                  </a:cubicBezTo>
                  <a:lnTo>
                    <a:pt x="2240" y="15630"/>
                  </a:lnTo>
                  <a:lnTo>
                    <a:pt x="893" y="15630"/>
                  </a:lnTo>
                  <a:cubicBezTo>
                    <a:pt x="661" y="15630"/>
                    <a:pt x="473" y="15443"/>
                    <a:pt x="473" y="15211"/>
                  </a:cubicBezTo>
                  <a:lnTo>
                    <a:pt x="473" y="11696"/>
                  </a:lnTo>
                  <a:cubicBezTo>
                    <a:pt x="473" y="11464"/>
                    <a:pt x="661" y="11286"/>
                    <a:pt x="893" y="11286"/>
                  </a:cubicBezTo>
                  <a:lnTo>
                    <a:pt x="2240" y="11286"/>
                  </a:lnTo>
                  <a:lnTo>
                    <a:pt x="2240" y="13667"/>
                  </a:lnTo>
                  <a:cubicBezTo>
                    <a:pt x="2240" y="13819"/>
                    <a:pt x="2358" y="13895"/>
                    <a:pt x="2476" y="13895"/>
                  </a:cubicBezTo>
                  <a:cubicBezTo>
                    <a:pt x="2594" y="13895"/>
                    <a:pt x="2713" y="13819"/>
                    <a:pt x="2713" y="13667"/>
                  </a:cubicBezTo>
                  <a:lnTo>
                    <a:pt x="2713" y="11107"/>
                  </a:lnTo>
                  <a:lnTo>
                    <a:pt x="5683" y="7084"/>
                  </a:lnTo>
                  <a:cubicBezTo>
                    <a:pt x="5692" y="7075"/>
                    <a:pt x="5692" y="7075"/>
                    <a:pt x="5692" y="7075"/>
                  </a:cubicBezTo>
                  <a:cubicBezTo>
                    <a:pt x="5806" y="6894"/>
                    <a:pt x="5977" y="6832"/>
                    <a:pt x="6134" y="6832"/>
                  </a:cubicBezTo>
                  <a:close/>
                  <a:moveTo>
                    <a:pt x="5594" y="0"/>
                  </a:moveTo>
                  <a:cubicBezTo>
                    <a:pt x="5032" y="0"/>
                    <a:pt x="4568" y="455"/>
                    <a:pt x="4568" y="1026"/>
                  </a:cubicBezTo>
                  <a:lnTo>
                    <a:pt x="4568" y="7780"/>
                  </a:lnTo>
                  <a:lnTo>
                    <a:pt x="2356" y="10777"/>
                  </a:lnTo>
                  <a:lnTo>
                    <a:pt x="893" y="10777"/>
                  </a:lnTo>
                  <a:cubicBezTo>
                    <a:pt x="402" y="10777"/>
                    <a:pt x="1" y="11178"/>
                    <a:pt x="1" y="11669"/>
                  </a:cubicBezTo>
                  <a:lnTo>
                    <a:pt x="1" y="15211"/>
                  </a:lnTo>
                  <a:cubicBezTo>
                    <a:pt x="1" y="15701"/>
                    <a:pt x="402" y="16103"/>
                    <a:pt x="893" y="16103"/>
                  </a:cubicBezTo>
                  <a:lnTo>
                    <a:pt x="8261" y="16103"/>
                  </a:lnTo>
                  <a:cubicBezTo>
                    <a:pt x="8841" y="16103"/>
                    <a:pt x="9359" y="15737"/>
                    <a:pt x="9564" y="15202"/>
                  </a:cubicBezTo>
                  <a:lnTo>
                    <a:pt x="10875" y="11678"/>
                  </a:lnTo>
                  <a:cubicBezTo>
                    <a:pt x="10929" y="11526"/>
                    <a:pt x="10956" y="11375"/>
                    <a:pt x="10965" y="11214"/>
                  </a:cubicBezTo>
                  <a:lnTo>
                    <a:pt x="15113" y="11214"/>
                  </a:lnTo>
                  <a:cubicBezTo>
                    <a:pt x="15675" y="11214"/>
                    <a:pt x="16139" y="10759"/>
                    <a:pt x="16139" y="10197"/>
                  </a:cubicBezTo>
                  <a:lnTo>
                    <a:pt x="16139" y="3408"/>
                  </a:lnTo>
                  <a:cubicBezTo>
                    <a:pt x="16139" y="3252"/>
                    <a:pt x="16021" y="3174"/>
                    <a:pt x="15902" y="3174"/>
                  </a:cubicBezTo>
                  <a:cubicBezTo>
                    <a:pt x="15784" y="3174"/>
                    <a:pt x="15666" y="3252"/>
                    <a:pt x="15666" y="3408"/>
                  </a:cubicBezTo>
                  <a:lnTo>
                    <a:pt x="15666" y="10599"/>
                  </a:lnTo>
                  <a:cubicBezTo>
                    <a:pt x="15666" y="10679"/>
                    <a:pt x="15595" y="10750"/>
                    <a:pt x="15514" y="10750"/>
                  </a:cubicBezTo>
                  <a:lnTo>
                    <a:pt x="14586" y="10750"/>
                  </a:lnTo>
                  <a:cubicBezTo>
                    <a:pt x="14497" y="9118"/>
                    <a:pt x="13471" y="7681"/>
                    <a:pt x="11973" y="7066"/>
                  </a:cubicBezTo>
                  <a:cubicBezTo>
                    <a:pt x="12668" y="6557"/>
                    <a:pt x="13097" y="5737"/>
                    <a:pt x="13097" y="4853"/>
                  </a:cubicBezTo>
                  <a:cubicBezTo>
                    <a:pt x="13097" y="3337"/>
                    <a:pt x="11866" y="2106"/>
                    <a:pt x="10349" y="2106"/>
                  </a:cubicBezTo>
                  <a:cubicBezTo>
                    <a:pt x="8841" y="2106"/>
                    <a:pt x="7610" y="3337"/>
                    <a:pt x="7610" y="4853"/>
                  </a:cubicBezTo>
                  <a:cubicBezTo>
                    <a:pt x="7610" y="5737"/>
                    <a:pt x="8038" y="6557"/>
                    <a:pt x="8734" y="7066"/>
                  </a:cubicBezTo>
                  <a:cubicBezTo>
                    <a:pt x="8074" y="7342"/>
                    <a:pt x="7485" y="7780"/>
                    <a:pt x="7048" y="8333"/>
                  </a:cubicBezTo>
                  <a:lnTo>
                    <a:pt x="7182" y="7530"/>
                  </a:lnTo>
                  <a:cubicBezTo>
                    <a:pt x="7182" y="7530"/>
                    <a:pt x="7182" y="7521"/>
                    <a:pt x="7182" y="7521"/>
                  </a:cubicBezTo>
                  <a:cubicBezTo>
                    <a:pt x="7244" y="7048"/>
                    <a:pt x="6977" y="6611"/>
                    <a:pt x="6513" y="6432"/>
                  </a:cubicBezTo>
                  <a:cubicBezTo>
                    <a:pt x="6389" y="6386"/>
                    <a:pt x="6263" y="6364"/>
                    <a:pt x="6139" y="6364"/>
                  </a:cubicBezTo>
                  <a:cubicBezTo>
                    <a:pt x="5808" y="6364"/>
                    <a:pt x="5497" y="6524"/>
                    <a:pt x="5309" y="6816"/>
                  </a:cubicBezTo>
                  <a:lnTo>
                    <a:pt x="5041" y="7173"/>
                  </a:lnTo>
                  <a:lnTo>
                    <a:pt x="5041" y="616"/>
                  </a:lnTo>
                  <a:cubicBezTo>
                    <a:pt x="5041" y="536"/>
                    <a:pt x="5112" y="473"/>
                    <a:pt x="5193" y="473"/>
                  </a:cubicBezTo>
                  <a:lnTo>
                    <a:pt x="15113" y="473"/>
                  </a:lnTo>
                  <a:cubicBezTo>
                    <a:pt x="15416" y="473"/>
                    <a:pt x="15666" y="723"/>
                    <a:pt x="15666" y="1026"/>
                  </a:cubicBezTo>
                  <a:lnTo>
                    <a:pt x="15666" y="1945"/>
                  </a:lnTo>
                  <a:cubicBezTo>
                    <a:pt x="15666" y="2088"/>
                    <a:pt x="15773" y="2266"/>
                    <a:pt x="15898" y="2329"/>
                  </a:cubicBezTo>
                  <a:cubicBezTo>
                    <a:pt x="15921" y="2340"/>
                    <a:pt x="15946" y="2346"/>
                    <a:pt x="15970" y="2346"/>
                  </a:cubicBezTo>
                  <a:cubicBezTo>
                    <a:pt x="16057" y="2346"/>
                    <a:pt x="16139" y="2277"/>
                    <a:pt x="16139" y="2186"/>
                  </a:cubicBezTo>
                  <a:lnTo>
                    <a:pt x="16139" y="1026"/>
                  </a:lnTo>
                  <a:cubicBezTo>
                    <a:pt x="16139" y="455"/>
                    <a:pt x="15675" y="0"/>
                    <a:pt x="15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9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routes.py</a:t>
            </a:r>
            <a:endParaRPr/>
          </a:p>
        </p:txBody>
      </p:sp>
      <p:sp>
        <p:nvSpPr>
          <p:cNvPr id="2961" name="Google Shape;2961;p49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Berisi kode pengendali untuk seluruh website. Menggunakan metode URL routing yang menjalankan kode untuk URL-URL berikut: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							-&gt; Laman utama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/topik/&lt;topic_id&gt;				-&gt; Tampilkan laman satu topik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/topik/add						-&gt; Tambahkan topik </a:t>
            </a:r>
            <a:r>
              <a:rPr b="1" lang="en" sz="1300"/>
              <a:t>(admin)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/thread/add					-&gt; Tambahkan thread </a:t>
            </a:r>
            <a:r>
              <a:rPr b="1" lang="en" sz="1300"/>
              <a:t>(user)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/thread/&lt;thread_id&gt;				-&gt; Tampilkan laman thread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/thread/&lt;thread_id&gt;/reply			-&gt; Membuat postingan dalam thread </a:t>
            </a:r>
            <a:r>
              <a:rPr b="1" lang="en" sz="1300"/>
              <a:t>(user)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/thread/&lt;thread_id&gt;/delete			-&gt; Menghapus laman thread </a:t>
            </a:r>
            <a:r>
              <a:rPr b="1" lang="en" sz="1300"/>
              <a:t>(admin)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/user/&lt;user_id&gt;					-&gt; Laman user, berisi nama, institusi dan e-mail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/post/&lt;post_id&gt;/edit				-&gt; Mengubah isi postingan </a:t>
            </a:r>
            <a:r>
              <a:rPr b="1" lang="en" sz="1300"/>
              <a:t>(user)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/post/&lt;post_id&gt;/reaksi (AJAX)		-&gt; Melihat atau menambahkan reaksi </a:t>
            </a:r>
            <a:r>
              <a:rPr b="1" lang="en" sz="1300"/>
              <a:t>(user)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/register						-&gt; Pendaftaran website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/login						-&gt; Masuk ke website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/logout						-&gt; Keluar dari website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/admin						-&gt; Halaman admin </a:t>
            </a:r>
            <a:r>
              <a:rPr b="1" lang="en" sz="1300"/>
              <a:t>(admin)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Function</a:t>
            </a:r>
            <a:endParaRPr/>
          </a:p>
        </p:txBody>
      </p:sp>
      <p:sp>
        <p:nvSpPr>
          <p:cNvPr id="2967" name="Google Shape;2967;p50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Terdapat dalam dua file: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database.py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Berisi function </a:t>
            </a:r>
            <a:r>
              <a:rPr b="1" lang="en" sz="1300"/>
              <a:t>run</a:t>
            </a:r>
            <a:r>
              <a:rPr lang="en" sz="1300"/>
              <a:t> yang berfungsi untuk mempersingkat panggilan untuk SQL query, contohnya: run(‘select * from forum_user;’)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Output berupa hasil query dalam bentuk baris-baris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 sz="1300"/>
              <a:t>login.py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Berfungsi untuk membantu meng-handle </a:t>
            </a:r>
            <a:r>
              <a:rPr i="1" lang="en" sz="1300"/>
              <a:t>browser session </a:t>
            </a:r>
            <a:r>
              <a:rPr lang="en" sz="1300"/>
              <a:t>dalam hal login dan logout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Mengambil dan menetapkan ID dari user yang sedang login dalam suatu </a:t>
            </a:r>
            <a:r>
              <a:rPr i="1" lang="en" sz="1300"/>
              <a:t>browser session </a:t>
            </a:r>
            <a:r>
              <a:rPr lang="en" sz="1300"/>
              <a:t>tertentu (</a:t>
            </a:r>
            <a:r>
              <a:rPr b="1" lang="en" sz="1300"/>
              <a:t>get_logged_in_user()</a:t>
            </a:r>
            <a:r>
              <a:rPr lang="en" sz="1300"/>
              <a:t>, </a:t>
            </a:r>
            <a:r>
              <a:rPr b="1" lang="en" sz="1300"/>
              <a:t>login_user()</a:t>
            </a:r>
            <a:r>
              <a:rPr lang="en" sz="1300"/>
              <a:t>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Menghapus ID user dari </a:t>
            </a:r>
            <a:r>
              <a:rPr i="1" lang="en" sz="1300"/>
              <a:t>browser session </a:t>
            </a:r>
            <a:r>
              <a:rPr lang="en" sz="1300"/>
              <a:t>(logout_user())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1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anchorCtr="0" anchor="ctr" bIns="252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Templates</a:t>
            </a:r>
            <a:endParaRPr sz="6200"/>
          </a:p>
        </p:txBody>
      </p:sp>
      <p:sp>
        <p:nvSpPr>
          <p:cNvPr id="2973" name="Google Shape;2973;p51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 View dalam model MVC</a:t>
            </a:r>
            <a:endParaRPr b="1"/>
          </a:p>
        </p:txBody>
      </p:sp>
      <p:sp>
        <p:nvSpPr>
          <p:cNvPr id="2974" name="Google Shape;2974;p51"/>
          <p:cNvSpPr/>
          <p:nvPr/>
        </p:nvSpPr>
        <p:spPr>
          <a:xfrm>
            <a:off x="1775325" y="3530275"/>
            <a:ext cx="430483" cy="426290"/>
          </a:xfrm>
          <a:custGeom>
            <a:rect b="b" l="l" r="r" t="t"/>
            <a:pathLst>
              <a:path extrusionOk="0" h="12913" w="1304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2980" name="Google Shape;2980;p52"/>
          <p:cNvSpPr txBox="1"/>
          <p:nvPr>
            <p:ph idx="1" type="body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Berisi file HTML, CSS dan JS yang berfungsi untuk menampilkan halaman dan membentuk tampilan dari halaman.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300"/>
            </a:br>
            <a:r>
              <a:rPr lang="en" sz="1300"/>
              <a:t>Terdiri dari: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Static files (static/)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Berisi CSS stylesheet, Javascript, serta gambar yang digunakan dalam tampilan halaman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Template (templates/)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Berisi HTML yang digunakan sebagai dasar untuk membentuk halaman.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Untuk header dan footer digunakan file _.html dan __.html.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Khusus untuk posts.html (halaman isi thread) digunakan script dengan teknik AJAX menggunakan </a:t>
            </a:r>
            <a:r>
              <a:rPr b="1" lang="en" sz="1300"/>
              <a:t>XMLHttpRequest()</a:t>
            </a:r>
            <a:r>
              <a:rPr lang="en" sz="1300"/>
              <a:t> untuk mengirim reaksi pada post tanpa melalui halaman lain.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p53"/>
          <p:cNvSpPr txBox="1"/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anchorCtr="0" anchor="ctr" bIns="252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GUI</a:t>
            </a:r>
            <a:endParaRPr sz="6200"/>
          </a:p>
        </p:txBody>
      </p:sp>
      <p:sp>
        <p:nvSpPr>
          <p:cNvPr id="2986" name="Google Shape;2986;p53"/>
          <p:cNvSpPr txBox="1"/>
          <p:nvPr>
            <p:ph idx="1" type="subTitle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website Informa</a:t>
            </a:r>
            <a:endParaRPr b="1"/>
          </a:p>
        </p:txBody>
      </p:sp>
      <p:sp>
        <p:nvSpPr>
          <p:cNvPr id="2987" name="Google Shape;2987;p53"/>
          <p:cNvSpPr/>
          <p:nvPr/>
        </p:nvSpPr>
        <p:spPr>
          <a:xfrm>
            <a:off x="1775325" y="3530275"/>
            <a:ext cx="430483" cy="426290"/>
          </a:xfrm>
          <a:custGeom>
            <a:rect b="b" l="l" r="r" t="t"/>
            <a:pathLst>
              <a:path extrusionOk="0" h="12913" w="1304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Utama</a:t>
            </a:r>
            <a:endParaRPr/>
          </a:p>
        </p:txBody>
      </p:sp>
      <p:grpSp>
        <p:nvGrpSpPr>
          <p:cNvPr id="2993" name="Google Shape;2993;p54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2994" name="Google Shape;2994;p54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95" name="Google Shape;2995;p54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54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54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98" name="Google Shape;2998;p54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999" name="Google Shape;299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425" y="1166925"/>
            <a:ext cx="5267149" cy="28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About</a:t>
            </a:r>
            <a:endParaRPr/>
          </a:p>
        </p:txBody>
      </p:sp>
      <p:grpSp>
        <p:nvGrpSpPr>
          <p:cNvPr id="3005" name="Google Shape;3005;p55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3006" name="Google Shape;3006;p55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7" name="Google Shape;3007;p55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55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55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10" name="Google Shape;3010;p55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11" name="Google Shape;30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950" y="1139450"/>
            <a:ext cx="5227001" cy="2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Topik</a:t>
            </a:r>
            <a:endParaRPr/>
          </a:p>
        </p:txBody>
      </p:sp>
      <p:grpSp>
        <p:nvGrpSpPr>
          <p:cNvPr id="3017" name="Google Shape;3017;p56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3018" name="Google Shape;3018;p56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9" name="Google Shape;3019;p56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56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56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2" name="Google Shape;3022;p56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23" name="Google Shape;302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50" y="1186975"/>
            <a:ext cx="5210101" cy="27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Register</a:t>
            </a:r>
            <a:endParaRPr/>
          </a:p>
        </p:txBody>
      </p:sp>
      <p:grpSp>
        <p:nvGrpSpPr>
          <p:cNvPr id="3029" name="Google Shape;3029;p57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3030" name="Google Shape;3030;p57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1" name="Google Shape;3031;p57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57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57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34" name="Google Shape;3034;p57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35" name="Google Shape;30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75" y="1178275"/>
            <a:ext cx="5192949" cy="27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9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Login</a:t>
            </a:r>
            <a:endParaRPr/>
          </a:p>
        </p:txBody>
      </p:sp>
      <p:grpSp>
        <p:nvGrpSpPr>
          <p:cNvPr id="3041" name="Google Shape;3041;p58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3042" name="Google Shape;3042;p58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43" name="Google Shape;3043;p58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58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58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46" name="Google Shape;3046;p58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47" name="Google Shape;30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825" y="1143300"/>
            <a:ext cx="5210350" cy="2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32"/>
          <p:cNvSpPr/>
          <p:nvPr/>
        </p:nvSpPr>
        <p:spPr>
          <a:xfrm>
            <a:off x="901926" y="3540938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97" name="Google Shape;2797;p32"/>
          <p:cNvSpPr/>
          <p:nvPr/>
        </p:nvSpPr>
        <p:spPr>
          <a:xfrm>
            <a:off x="1629350" y="3183013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32"/>
          <p:cNvSpPr/>
          <p:nvPr/>
        </p:nvSpPr>
        <p:spPr>
          <a:xfrm>
            <a:off x="4839926" y="1768513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99" name="Google Shape;2799;p32"/>
          <p:cNvSpPr/>
          <p:nvPr/>
        </p:nvSpPr>
        <p:spPr>
          <a:xfrm>
            <a:off x="4839926" y="3540938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00" name="Google Shape;2800;p32"/>
          <p:cNvSpPr/>
          <p:nvPr/>
        </p:nvSpPr>
        <p:spPr>
          <a:xfrm>
            <a:off x="5567350" y="1429188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32"/>
          <p:cNvSpPr/>
          <p:nvPr/>
        </p:nvSpPr>
        <p:spPr>
          <a:xfrm>
            <a:off x="5567350" y="3183013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TABLE OF CONTENTS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803" name="Google Shape;2803;p32"/>
          <p:cNvSpPr txBox="1"/>
          <p:nvPr>
            <p:ph idx="1" type="subTitle"/>
          </p:nvPr>
        </p:nvSpPr>
        <p:spPr>
          <a:xfrm>
            <a:off x="1762575" y="353026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IMPLEMENTASI</a:t>
            </a:r>
            <a:endParaRPr/>
          </a:p>
        </p:txBody>
      </p:sp>
      <p:sp>
        <p:nvSpPr>
          <p:cNvPr id="2804" name="Google Shape;2804;p32"/>
          <p:cNvSpPr/>
          <p:nvPr/>
        </p:nvSpPr>
        <p:spPr>
          <a:xfrm>
            <a:off x="1629350" y="1429188"/>
            <a:ext cx="2699700" cy="1164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32"/>
          <p:cNvSpPr/>
          <p:nvPr/>
        </p:nvSpPr>
        <p:spPr>
          <a:xfrm>
            <a:off x="901926" y="1768513"/>
            <a:ext cx="538054" cy="572729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06" name="Google Shape;2806;p32"/>
          <p:cNvSpPr txBox="1"/>
          <p:nvPr>
            <p:ph idx="3" type="title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07" name="Google Shape;2807;p32"/>
          <p:cNvSpPr txBox="1"/>
          <p:nvPr>
            <p:ph idx="4" type="subTitle"/>
          </p:nvPr>
        </p:nvSpPr>
        <p:spPr>
          <a:xfrm>
            <a:off x="5733550" y="3480913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2808" name="Google Shape;2808;p32"/>
          <p:cNvSpPr txBox="1"/>
          <p:nvPr>
            <p:ph idx="6" type="title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09" name="Google Shape;2809;p32"/>
          <p:cNvSpPr txBox="1"/>
          <p:nvPr>
            <p:ph idx="7" type="subTitle"/>
          </p:nvPr>
        </p:nvSpPr>
        <p:spPr>
          <a:xfrm>
            <a:off x="1795550" y="17764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LATAR BELAKANG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10" name="Google Shape;2810;p32"/>
          <p:cNvSpPr txBox="1"/>
          <p:nvPr>
            <p:ph idx="9" type="title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11" name="Google Shape;2811;p32"/>
          <p:cNvSpPr txBox="1"/>
          <p:nvPr>
            <p:ph idx="13" type="subTitle"/>
          </p:nvPr>
        </p:nvSpPr>
        <p:spPr>
          <a:xfrm>
            <a:off x="5733550" y="1776438"/>
            <a:ext cx="2367300" cy="46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FLOWCHART, ERD, DAN UML</a:t>
            </a:r>
            <a:endParaRPr/>
          </a:p>
        </p:txBody>
      </p:sp>
      <p:sp>
        <p:nvSpPr>
          <p:cNvPr id="2812" name="Google Shape;2812;p32"/>
          <p:cNvSpPr txBox="1"/>
          <p:nvPr>
            <p:ph idx="15" type="title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Menambah Topik</a:t>
            </a:r>
            <a:endParaRPr/>
          </a:p>
        </p:txBody>
      </p:sp>
      <p:grpSp>
        <p:nvGrpSpPr>
          <p:cNvPr id="3053" name="Google Shape;3053;p59"/>
          <p:cNvGrpSpPr/>
          <p:nvPr/>
        </p:nvGrpSpPr>
        <p:grpSpPr>
          <a:xfrm>
            <a:off x="1765409" y="1017735"/>
            <a:ext cx="5613193" cy="3730316"/>
            <a:chOff x="4685010" y="1603986"/>
            <a:chExt cx="3372300" cy="2568558"/>
          </a:xfrm>
        </p:grpSpPr>
        <p:sp>
          <p:nvSpPr>
            <p:cNvPr id="3054" name="Google Shape;3054;p59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55" name="Google Shape;3055;p59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59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59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8" name="Google Shape;3058;p59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59" name="Google Shape;30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700" y="1162213"/>
            <a:ext cx="5344601" cy="28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3" name="Shape 3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4" name="Google Shape;3064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Thread</a:t>
            </a:r>
            <a:endParaRPr/>
          </a:p>
        </p:txBody>
      </p:sp>
      <p:grpSp>
        <p:nvGrpSpPr>
          <p:cNvPr id="3065" name="Google Shape;3065;p60"/>
          <p:cNvGrpSpPr/>
          <p:nvPr/>
        </p:nvGrpSpPr>
        <p:grpSpPr>
          <a:xfrm>
            <a:off x="2004150" y="1017719"/>
            <a:ext cx="5135676" cy="3730316"/>
            <a:chOff x="4685010" y="1603986"/>
            <a:chExt cx="3372300" cy="2568558"/>
          </a:xfrm>
        </p:grpSpPr>
        <p:sp>
          <p:nvSpPr>
            <p:cNvPr id="3066" name="Google Shape;3066;p60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67" name="Google Shape;3067;p60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60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60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0" name="Google Shape;3070;p60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71" name="Google Shape;307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00" y="1178500"/>
            <a:ext cx="4773474" cy="27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Membuat Thread</a:t>
            </a:r>
            <a:endParaRPr/>
          </a:p>
        </p:txBody>
      </p:sp>
      <p:grpSp>
        <p:nvGrpSpPr>
          <p:cNvPr id="3077" name="Google Shape;3077;p61"/>
          <p:cNvGrpSpPr/>
          <p:nvPr/>
        </p:nvGrpSpPr>
        <p:grpSpPr>
          <a:xfrm>
            <a:off x="2004150" y="1017719"/>
            <a:ext cx="5135676" cy="3730316"/>
            <a:chOff x="4685010" y="1603986"/>
            <a:chExt cx="3372300" cy="2568558"/>
          </a:xfrm>
        </p:grpSpPr>
        <p:sp>
          <p:nvSpPr>
            <p:cNvPr id="3078" name="Google Shape;3078;p61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79" name="Google Shape;3079;p61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61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61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82" name="Google Shape;3082;p61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83" name="Google Shape;308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725" y="1184125"/>
            <a:ext cx="4754951" cy="27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7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Post</a:t>
            </a:r>
            <a:endParaRPr/>
          </a:p>
        </p:txBody>
      </p:sp>
      <p:grpSp>
        <p:nvGrpSpPr>
          <p:cNvPr id="3089" name="Google Shape;3089;p62"/>
          <p:cNvGrpSpPr/>
          <p:nvPr/>
        </p:nvGrpSpPr>
        <p:grpSpPr>
          <a:xfrm>
            <a:off x="2004150" y="1017719"/>
            <a:ext cx="5135676" cy="3730316"/>
            <a:chOff x="4685010" y="1603986"/>
            <a:chExt cx="3372300" cy="2568558"/>
          </a:xfrm>
        </p:grpSpPr>
        <p:sp>
          <p:nvSpPr>
            <p:cNvPr id="3090" name="Google Shape;3090;p62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1" name="Google Shape;3091;p62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94" name="Google Shape;3094;p62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95" name="Google Shape;309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200" y="1179375"/>
            <a:ext cx="4773475" cy="27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9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Halaman untuk Post</a:t>
            </a:r>
            <a:endParaRPr/>
          </a:p>
        </p:txBody>
      </p:sp>
      <p:grpSp>
        <p:nvGrpSpPr>
          <p:cNvPr id="3101" name="Google Shape;3101;p63"/>
          <p:cNvGrpSpPr/>
          <p:nvPr/>
        </p:nvGrpSpPr>
        <p:grpSpPr>
          <a:xfrm>
            <a:off x="2004150" y="1017719"/>
            <a:ext cx="5135676" cy="3730316"/>
            <a:chOff x="4685010" y="1603986"/>
            <a:chExt cx="3372300" cy="2568558"/>
          </a:xfrm>
        </p:grpSpPr>
        <p:sp>
          <p:nvSpPr>
            <p:cNvPr id="3102" name="Google Shape;3102;p63"/>
            <p:cNvSpPr/>
            <p:nvPr/>
          </p:nvSpPr>
          <p:spPr>
            <a:xfrm>
              <a:off x="5793973" y="3737585"/>
              <a:ext cx="1151683" cy="434959"/>
            </a:xfrm>
            <a:custGeom>
              <a:rect b="b" l="l" r="r" t="t"/>
              <a:pathLst>
                <a:path extrusionOk="0" h="24926" w="65999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03" name="Google Shape;3103;p63"/>
            <p:cNvSpPr/>
            <p:nvPr/>
          </p:nvSpPr>
          <p:spPr>
            <a:xfrm>
              <a:off x="4685010" y="1603986"/>
              <a:ext cx="3372300" cy="2133600"/>
            </a:xfrm>
            <a:prstGeom prst="roundRect">
              <a:avLst>
                <a:gd fmla="val 3857" name="adj"/>
              </a:avLst>
            </a:prstGeom>
            <a:solidFill>
              <a:schemeClr val="accent4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63"/>
            <p:cNvSpPr/>
            <p:nvPr/>
          </p:nvSpPr>
          <p:spPr>
            <a:xfrm>
              <a:off x="4707939" y="1627229"/>
              <a:ext cx="3326700" cy="2087100"/>
            </a:xfrm>
            <a:prstGeom prst="roundRect">
              <a:avLst>
                <a:gd fmla="val 3282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63"/>
            <p:cNvSpPr/>
            <p:nvPr/>
          </p:nvSpPr>
          <p:spPr>
            <a:xfrm>
              <a:off x="4800860" y="1711722"/>
              <a:ext cx="3143400" cy="19167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6" name="Google Shape;3106;p63"/>
            <p:cNvCxnSpPr/>
            <p:nvPr/>
          </p:nvCxnSpPr>
          <p:spPr>
            <a:xfrm>
              <a:off x="5806419" y="4131362"/>
              <a:ext cx="1134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107" name="Google Shape;31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125" y="1184588"/>
            <a:ext cx="4777725" cy="277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64"/>
          <p:cNvSpPr txBox="1"/>
          <p:nvPr>
            <p:ph type="title"/>
          </p:nvPr>
        </p:nvSpPr>
        <p:spPr>
          <a:xfrm>
            <a:off x="2106600" y="1544325"/>
            <a:ext cx="4930800" cy="24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/>
          </a:p>
        </p:txBody>
      </p:sp>
      <p:sp>
        <p:nvSpPr>
          <p:cNvPr id="3113" name="Google Shape;3113;p64"/>
          <p:cNvSpPr/>
          <p:nvPr/>
        </p:nvSpPr>
        <p:spPr>
          <a:xfrm>
            <a:off x="1807154" y="3534325"/>
            <a:ext cx="421094" cy="416993"/>
          </a:xfrm>
          <a:custGeom>
            <a:rect b="b" l="l" r="r" t="t"/>
            <a:pathLst>
              <a:path extrusionOk="0" h="12913" w="1304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65"/>
          <p:cNvSpPr/>
          <p:nvPr/>
        </p:nvSpPr>
        <p:spPr>
          <a:xfrm>
            <a:off x="1590900" y="1442200"/>
            <a:ext cx="5962200" cy="290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3120" name="Google Shape;3120;p65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Pallets. 2021. </a:t>
            </a:r>
            <a:r>
              <a:rPr i="1" lang="en" sz="1200"/>
              <a:t>Flask 2.x Documentation.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https://flask.palletsprojects.com/en/2.0.x/</a:t>
            </a: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Mozilla Developer Network. 2021. </a:t>
            </a:r>
            <a:r>
              <a:rPr i="1" lang="en" sz="1200"/>
              <a:t>Using XMLHttpRequest.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https://developer.mozilla.org/en-US/docs/Web/API/XMLHttpRequest/Using_XMLHttpRequest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DevDocs. 2021.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DevDocs API Documentation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6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33"/>
          <p:cNvSpPr txBox="1"/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grpSp>
        <p:nvGrpSpPr>
          <p:cNvPr id="2818" name="Google Shape;2818;p33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19" name="Google Shape;2819;p33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33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33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29" name="Google Shape;2829;p33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34"/>
          <p:cNvSpPr/>
          <p:nvPr/>
        </p:nvSpPr>
        <p:spPr>
          <a:xfrm>
            <a:off x="1590900" y="1442200"/>
            <a:ext cx="5962200" cy="2901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836" name="Google Shape;2836;p34"/>
          <p:cNvSpPr txBox="1"/>
          <p:nvPr>
            <p:ph idx="1" type="subTitle"/>
          </p:nvPr>
        </p:nvSpPr>
        <p:spPr>
          <a:xfrm>
            <a:off x="2057700" y="1616050"/>
            <a:ext cx="5028600" cy="25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Dalam keadaan pandemi COVID-19, segala sesuatu dilakukan secara online, termasuk berkumpul untuk berbincang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Aplikasi chat yang selama ini dipakai merupakan aplikasi </a:t>
            </a:r>
            <a:r>
              <a:rPr i="1" lang="en" sz="1400"/>
              <a:t>instant messaging</a:t>
            </a:r>
            <a:r>
              <a:rPr lang="en" sz="1400"/>
              <a:t>, kurang memadai untuk pembicaraan berbagai pokok bahasan secara terorganisir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Diperlukan suatu cara untuk mengorganisir percakapan yang berkaitan dengan suatu subjek atau topik tertentu -&gt; </a:t>
            </a:r>
            <a:r>
              <a:rPr b="1" lang="en" sz="1400"/>
              <a:t>Forum</a:t>
            </a:r>
            <a:endParaRPr b="1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35"/>
          <p:cNvSpPr/>
          <p:nvPr/>
        </p:nvSpPr>
        <p:spPr>
          <a:xfrm>
            <a:off x="1590900" y="1442200"/>
            <a:ext cx="6058500" cy="3058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ORGANISASI POSTINGAN</a:t>
            </a:r>
            <a:endParaRPr/>
          </a:p>
        </p:txBody>
      </p:sp>
      <p:sp>
        <p:nvSpPr>
          <p:cNvPr id="2843" name="Google Shape;2843;p35"/>
          <p:cNvSpPr txBox="1"/>
          <p:nvPr>
            <p:ph idx="1" type="subTitle"/>
          </p:nvPr>
        </p:nvSpPr>
        <p:spPr>
          <a:xfrm>
            <a:off x="2192400" y="1846850"/>
            <a:ext cx="4759200" cy="235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Setiap pembicaraan oleh anggota disebut dengan </a:t>
            </a:r>
            <a:r>
              <a:rPr b="1" lang="en" sz="1400"/>
              <a:t>postingan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Setiap postingan dikumpulkan dalam suatu laman yang membahas suatu pokok pembicaraan, disebut dengan </a:t>
            </a:r>
            <a:r>
              <a:rPr b="1" lang="en" sz="1400"/>
              <a:t>thread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Setiap thread dikategorikan dalam beberapa </a:t>
            </a:r>
            <a:r>
              <a:rPr b="1" lang="en" sz="1400"/>
              <a:t>topik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Cth: Seorang anggota membuat postingan menanggapi pokok pembicaraan / subjek “</a:t>
            </a:r>
            <a:r>
              <a:rPr b="1" lang="en" sz="1400"/>
              <a:t>Kolam Renang Depok Fantasi Tutup Permanen</a:t>
            </a:r>
            <a:r>
              <a:rPr lang="en" sz="1400"/>
              <a:t>”, yang terdapat dalam topik “</a:t>
            </a:r>
            <a:r>
              <a:rPr b="1" lang="en" sz="1400"/>
              <a:t>Berita</a:t>
            </a:r>
            <a:r>
              <a:rPr lang="en" sz="1400"/>
              <a:t>”.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36"/>
          <p:cNvSpPr txBox="1"/>
          <p:nvPr>
            <p:ph type="title"/>
          </p:nvPr>
        </p:nvSpPr>
        <p:spPr>
          <a:xfrm>
            <a:off x="1703850" y="2906325"/>
            <a:ext cx="5736300" cy="98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FLOWCHART, ERD, DAN UML</a:t>
            </a:r>
            <a:endParaRPr/>
          </a:p>
        </p:txBody>
      </p:sp>
      <p:grpSp>
        <p:nvGrpSpPr>
          <p:cNvPr id="2849" name="Google Shape;2849;p36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50" name="Google Shape;2850;p36"/>
            <p:cNvSpPr/>
            <p:nvPr/>
          </p:nvSpPr>
          <p:spPr>
            <a:xfrm>
              <a:off x="3259350" y="3087675"/>
              <a:ext cx="21425" cy="20150"/>
            </a:xfrm>
            <a:custGeom>
              <a:rect b="b" l="l" r="r" t="t"/>
              <a:pathLst>
                <a:path extrusionOk="0" h="806" w="857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6"/>
            <p:cNvSpPr/>
            <p:nvPr/>
          </p:nvSpPr>
          <p:spPr>
            <a:xfrm>
              <a:off x="3226525" y="3128500"/>
              <a:ext cx="22425" cy="29025"/>
            </a:xfrm>
            <a:custGeom>
              <a:rect b="b" l="l" r="r" t="t"/>
              <a:pathLst>
                <a:path extrusionOk="0" h="1161" w="897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6"/>
            <p:cNvSpPr/>
            <p:nvPr/>
          </p:nvSpPr>
          <p:spPr>
            <a:xfrm>
              <a:off x="3237625" y="3024575"/>
              <a:ext cx="14800" cy="14075"/>
            </a:xfrm>
            <a:custGeom>
              <a:rect b="b" l="l" r="r" t="t"/>
              <a:pathLst>
                <a:path extrusionOk="0" h="563" w="592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6"/>
            <p:cNvSpPr/>
            <p:nvPr/>
          </p:nvSpPr>
          <p:spPr>
            <a:xfrm>
              <a:off x="3209125" y="3062300"/>
              <a:ext cx="22900" cy="22025"/>
            </a:xfrm>
            <a:custGeom>
              <a:rect b="b" l="l" r="r" t="t"/>
              <a:pathLst>
                <a:path extrusionOk="0" h="881" w="916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6"/>
            <p:cNvSpPr/>
            <p:nvPr/>
          </p:nvSpPr>
          <p:spPr>
            <a:xfrm>
              <a:off x="3205650" y="3094325"/>
              <a:ext cx="22350" cy="22600"/>
            </a:xfrm>
            <a:custGeom>
              <a:rect b="b" l="l" r="r" t="t"/>
              <a:pathLst>
                <a:path extrusionOk="0" h="904" w="894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6"/>
            <p:cNvSpPr/>
            <p:nvPr/>
          </p:nvSpPr>
          <p:spPr>
            <a:xfrm>
              <a:off x="3182750" y="3155225"/>
              <a:ext cx="18425" cy="19500"/>
            </a:xfrm>
            <a:custGeom>
              <a:rect b="b" l="l" r="r" t="t"/>
              <a:pathLst>
                <a:path extrusionOk="0" h="780" w="737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6"/>
            <p:cNvSpPr/>
            <p:nvPr/>
          </p:nvSpPr>
          <p:spPr>
            <a:xfrm>
              <a:off x="3165350" y="3033050"/>
              <a:ext cx="26875" cy="29250"/>
            </a:xfrm>
            <a:custGeom>
              <a:rect b="b" l="l" r="r" t="t"/>
              <a:pathLst>
                <a:path extrusionOk="0" h="1170" w="1075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6"/>
            <p:cNvSpPr/>
            <p:nvPr/>
          </p:nvSpPr>
          <p:spPr>
            <a:xfrm>
              <a:off x="3150425" y="3082275"/>
              <a:ext cx="25900" cy="26450"/>
            </a:xfrm>
            <a:custGeom>
              <a:rect b="b" l="l" r="r" t="t"/>
              <a:pathLst>
                <a:path extrusionOk="0" h="1058" w="1036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8" name="Google Shape;2858;p36"/>
          <p:cNvSpPr/>
          <p:nvPr/>
        </p:nvSpPr>
        <p:spPr>
          <a:xfrm>
            <a:off x="1071600" y="2888250"/>
            <a:ext cx="397650" cy="472182"/>
          </a:xfrm>
          <a:custGeom>
            <a:rect b="b" l="l" r="r" t="t"/>
            <a:pathLst>
              <a:path extrusionOk="0" h="5671" w="4776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36"/>
          <p:cNvSpPr/>
          <p:nvPr/>
        </p:nvSpPr>
        <p:spPr>
          <a:xfrm rot="5400000">
            <a:off x="4050624" y="1541201"/>
            <a:ext cx="1042719" cy="1109918"/>
          </a:xfrm>
          <a:custGeom>
            <a:rect b="b" l="l" r="r" t="t"/>
            <a:pathLst>
              <a:path extrusionOk="0" h="34091" w="32027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60" name="Google Shape;2860;p36"/>
          <p:cNvSpPr txBox="1"/>
          <p:nvPr>
            <p:ph idx="2" type="title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SKEMA DATABASE (MVC MODEL)</a:t>
            </a:r>
            <a:endParaRPr/>
          </a:p>
        </p:txBody>
      </p:sp>
      <p:pic>
        <p:nvPicPr>
          <p:cNvPr id="2866" name="Google Shape;28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88" y="1098100"/>
            <a:ext cx="7067424" cy="3512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2872" name="Google Shape;28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75" y="1017725"/>
            <a:ext cx="3284552" cy="374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7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waii Interface for Marketing by Slidesgo">
  <a:themeElements>
    <a:clrScheme name="Simple Light">
      <a:dk1>
        <a:srgbClr val="548CC3"/>
      </a:dk1>
      <a:lt1>
        <a:srgbClr val="B6D6FF"/>
      </a:lt1>
      <a:dk2>
        <a:srgbClr val="3C3A55"/>
      </a:dk2>
      <a:lt2>
        <a:srgbClr val="FFFFFF"/>
      </a:lt2>
      <a:accent1>
        <a:srgbClr val="81A4D3"/>
      </a:accent1>
      <a:accent2>
        <a:srgbClr val="E1F0FF"/>
      </a:accent2>
      <a:accent3>
        <a:srgbClr val="518CDB"/>
      </a:accent3>
      <a:accent4>
        <a:srgbClr val="B7CCEE"/>
      </a:accent4>
      <a:accent5>
        <a:srgbClr val="B5C3D5"/>
      </a:accent5>
      <a:accent6>
        <a:srgbClr val="9AB4E9"/>
      </a:accent6>
      <a:hlink>
        <a:srgbClr val="403A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