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74" r:id="rId5"/>
    <p:sldId id="281" r:id="rId6"/>
    <p:sldId id="276" r:id="rId7"/>
    <p:sldId id="277" r:id="rId8"/>
    <p:sldId id="259" r:id="rId9"/>
    <p:sldId id="260" r:id="rId10"/>
    <p:sldId id="261" r:id="rId11"/>
    <p:sldId id="262" r:id="rId12"/>
    <p:sldId id="263" r:id="rId13"/>
    <p:sldId id="264" r:id="rId14"/>
    <p:sldId id="265" r:id="rId15"/>
    <p:sldId id="266" r:id="rId16"/>
    <p:sldId id="267" r:id="rId17"/>
    <p:sldId id="268" r:id="rId18"/>
    <p:sldId id="279" r:id="rId19"/>
    <p:sldId id="280" r:id="rId20"/>
    <p:sldId id="269" r:id="rId21"/>
    <p:sldId id="270" r:id="rId22"/>
    <p:sldId id="271" r:id="rId23"/>
    <p:sldId id="27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9661973-09BA-40D2-B8C1-BDEF79E3AC3F}" type="datetimeFigureOut">
              <a:rPr lang="en-US" smtClean="0"/>
              <a:pPr/>
              <a:t>11/26/2016</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759D86-734E-48EA-997B-5ECC17A7A3B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F759D86-734E-48EA-997B-5ECC17A7A3B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F759D86-734E-48EA-997B-5ECC17A7A3B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F759D86-734E-48EA-997B-5ECC17A7A3B0}"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F759D86-734E-48EA-997B-5ECC17A7A3B0}"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F759D86-734E-48EA-997B-5ECC17A7A3B0}"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FF759D86-734E-48EA-997B-5ECC17A7A3B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FF759D86-734E-48EA-997B-5ECC17A7A3B0}"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9661973-09BA-40D2-B8C1-BDEF79E3AC3F}" type="datetimeFigureOut">
              <a:rPr lang="en-US" smtClean="0"/>
              <a:pPr/>
              <a:t>11/26/2016</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FF759D86-734E-48EA-997B-5ECC17A7A3B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9661973-09BA-40D2-B8C1-BDEF79E3AC3F}" type="datetimeFigureOut">
              <a:rPr lang="en-US" smtClean="0"/>
              <a:pPr/>
              <a:t>11/26/2016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F759D86-734E-48EA-997B-5ECC17A7A3B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9661973-09BA-40D2-B8C1-BDEF79E3AC3F}" type="datetimeFigureOut">
              <a:rPr lang="en-US" smtClean="0"/>
              <a:pPr/>
              <a:t>11/26/2016</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F759D86-734E-48EA-997B-5ECC17A7A3B0}"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661973-09BA-40D2-B8C1-BDEF79E3AC3F}" type="datetimeFigureOut">
              <a:rPr lang="en-US" smtClean="0"/>
              <a:pPr/>
              <a:t>11/26/2016</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F759D86-734E-48EA-997B-5ECC17A7A3B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ystem_of_records"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4" Type="http://schemas.openxmlformats.org/officeDocument/2006/relationships/hyperlink" Target="http://www.codechef.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285883"/>
          </a:xfrm>
        </p:spPr>
        <p:txBody>
          <a:bodyPr/>
          <a:lstStyle/>
          <a:p>
            <a:r>
              <a:rPr lang="en-GB" dirty="0" smtClean="0"/>
              <a:t>“MINIPROJECT IN C”</a:t>
            </a:r>
            <a:endParaRPr lang="en-GB" dirty="0"/>
          </a:p>
        </p:txBody>
      </p:sp>
      <p:sp>
        <p:nvSpPr>
          <p:cNvPr id="3" name="Subtitle 2"/>
          <p:cNvSpPr>
            <a:spLocks noGrp="1"/>
          </p:cNvSpPr>
          <p:nvPr>
            <p:ph type="subTitle" idx="1"/>
          </p:nvPr>
        </p:nvSpPr>
        <p:spPr>
          <a:xfrm>
            <a:off x="323528" y="1628800"/>
            <a:ext cx="8429684" cy="5000660"/>
          </a:xfrm>
        </p:spPr>
        <p:txBody>
          <a:bodyPr anchor="t">
            <a:normAutofit fontScale="85000" lnSpcReduction="20000"/>
          </a:bodyPr>
          <a:lstStyle/>
          <a:p>
            <a:pPr algn="ctr"/>
            <a:r>
              <a:rPr lang="en-GB" b="1" dirty="0" smtClean="0">
                <a:solidFill>
                  <a:srgbClr val="FF0000"/>
                </a:solidFill>
              </a:rPr>
              <a:t>TOPIC</a:t>
            </a:r>
          </a:p>
          <a:p>
            <a:r>
              <a:rPr lang="en-GB" sz="3300" b="1" u="sng" dirty="0" smtClean="0">
                <a:solidFill>
                  <a:schemeClr val="accent1">
                    <a:lumMod val="75000"/>
                  </a:schemeClr>
                </a:solidFill>
                <a:latin typeface="Algerian" pitchFamily="82" charset="0"/>
                <a:cs typeface="Aharoni" pitchFamily="2" charset="-79"/>
              </a:rPr>
              <a:t>PASSWORD PROTECTED SYSTEM OF RECORDS</a:t>
            </a:r>
          </a:p>
          <a:p>
            <a:pPr algn="just"/>
            <a:endParaRPr lang="en-GB" dirty="0"/>
          </a:p>
          <a:p>
            <a:pPr algn="just"/>
            <a:endParaRPr lang="en-GB" dirty="0" smtClean="0"/>
          </a:p>
          <a:p>
            <a:pPr algn="just"/>
            <a:r>
              <a:rPr lang="en-GB" dirty="0">
                <a:solidFill>
                  <a:schemeClr val="tx1"/>
                </a:solidFill>
              </a:rPr>
              <a:t> </a:t>
            </a:r>
            <a:r>
              <a:rPr lang="en-GB" dirty="0" smtClean="0">
                <a:solidFill>
                  <a:schemeClr val="tx1"/>
                </a:solidFill>
              </a:rPr>
              <a:t>                           GROUP MEMBERS</a:t>
            </a:r>
          </a:p>
          <a:p>
            <a:pPr algn="just"/>
            <a:r>
              <a:rPr lang="en-GB" dirty="0" smtClean="0"/>
              <a:t>    </a:t>
            </a:r>
            <a:r>
              <a:rPr lang="en-GB" dirty="0" err="1" smtClean="0">
                <a:solidFill>
                  <a:schemeClr val="accent4">
                    <a:lumMod val="50000"/>
                  </a:schemeClr>
                </a:solidFill>
              </a:rPr>
              <a:t>Rakshitha.D</a:t>
            </a:r>
            <a:r>
              <a:rPr lang="en-GB" dirty="0">
                <a:solidFill>
                  <a:schemeClr val="accent4">
                    <a:lumMod val="50000"/>
                  </a:schemeClr>
                </a:solidFill>
              </a:rPr>
              <a:t> </a:t>
            </a:r>
            <a:r>
              <a:rPr lang="en-GB" dirty="0" smtClean="0">
                <a:solidFill>
                  <a:schemeClr val="accent4">
                    <a:lumMod val="50000"/>
                  </a:schemeClr>
                </a:solidFill>
              </a:rPr>
              <a:t>                                    Rahul Banerjee</a:t>
            </a:r>
          </a:p>
          <a:p>
            <a:pPr algn="just"/>
            <a:r>
              <a:rPr lang="en-GB" dirty="0" smtClean="0">
                <a:solidFill>
                  <a:schemeClr val="accent4">
                    <a:lumMod val="50000"/>
                  </a:schemeClr>
                </a:solidFill>
              </a:rPr>
              <a:t>     </a:t>
            </a:r>
            <a:r>
              <a:rPr lang="en-GB" dirty="0" err="1" smtClean="0">
                <a:solidFill>
                  <a:schemeClr val="accent4">
                    <a:lumMod val="50000"/>
                  </a:schemeClr>
                </a:solidFill>
              </a:rPr>
              <a:t>Ramya</a:t>
            </a:r>
            <a:r>
              <a:rPr lang="en-GB" dirty="0" smtClean="0">
                <a:solidFill>
                  <a:schemeClr val="accent4">
                    <a:lumMod val="50000"/>
                  </a:schemeClr>
                </a:solidFill>
              </a:rPr>
              <a:t> P.S                                          </a:t>
            </a:r>
            <a:r>
              <a:rPr lang="en-GB" dirty="0" err="1" smtClean="0">
                <a:solidFill>
                  <a:schemeClr val="accent4">
                    <a:lumMod val="50000"/>
                  </a:schemeClr>
                </a:solidFill>
              </a:rPr>
              <a:t>Siddartha.S</a:t>
            </a:r>
            <a:endParaRPr lang="en-GB" dirty="0" smtClean="0">
              <a:solidFill>
                <a:schemeClr val="accent4">
                  <a:lumMod val="50000"/>
                </a:schemeClr>
              </a:solidFill>
            </a:endParaRPr>
          </a:p>
          <a:p>
            <a:pPr algn="just"/>
            <a:endParaRPr lang="en-GB" dirty="0"/>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r>
              <a:rPr lang="en-GB" dirty="0" err="1" smtClean="0">
                <a:solidFill>
                  <a:schemeClr val="tx1"/>
                </a:solidFill>
              </a:rPr>
              <a:t>GUIDE</a:t>
            </a:r>
            <a:r>
              <a:rPr lang="en-GB" dirty="0" err="1" smtClean="0"/>
              <a:t>:</a:t>
            </a:r>
            <a:r>
              <a:rPr lang="en-GB" b="1" dirty="0" err="1" smtClean="0">
                <a:solidFill>
                  <a:schemeClr val="tx1"/>
                </a:solidFill>
              </a:rPr>
              <a:t>Ms.B.V.SHRUTHI</a:t>
            </a:r>
            <a:r>
              <a:rPr lang="en-GB" dirty="0" smtClean="0">
                <a:solidFill>
                  <a:schemeClr val="tx1"/>
                </a:solidFill>
              </a:rPr>
              <a:t> </a:t>
            </a:r>
          </a:p>
          <a:p>
            <a:pPr algn="just"/>
            <a:r>
              <a:rPr lang="en-GB" dirty="0">
                <a:solidFill>
                  <a:schemeClr val="tx1"/>
                </a:solidFill>
              </a:rPr>
              <a:t> </a:t>
            </a:r>
            <a:r>
              <a:rPr lang="en-GB" dirty="0" smtClean="0">
                <a:solidFill>
                  <a:schemeClr val="tx1"/>
                </a:solidFill>
              </a:rPr>
              <a:t>                                (Asst. professor </a:t>
            </a:r>
            <a:r>
              <a:rPr lang="en-GB" dirty="0" err="1" smtClean="0">
                <a:solidFill>
                  <a:schemeClr val="tx1"/>
                </a:solidFill>
              </a:rPr>
              <a:t>M.Tech</a:t>
            </a:r>
            <a:r>
              <a:rPr lang="en-GB" dirty="0" smtClean="0">
                <a:solidFill>
                  <a:schemeClr val="tx1"/>
                </a:solidFill>
              </a:rPr>
              <a:t> CSE)</a:t>
            </a:r>
          </a:p>
          <a:p>
            <a:pPr algn="just"/>
            <a:r>
              <a:rPr lang="en-GB" dirty="0">
                <a:solidFill>
                  <a:schemeClr val="tx1"/>
                </a:solidFill>
              </a:rPr>
              <a:t> </a:t>
            </a:r>
            <a:r>
              <a:rPr lang="en-GB" dirty="0" smtClean="0">
                <a:solidFill>
                  <a:schemeClr val="tx1"/>
                </a:solidFill>
              </a:rPr>
              <a:t>       </a:t>
            </a:r>
          </a:p>
          <a:p>
            <a:pPr algn="just"/>
            <a:endParaRPr lang="en-GB" dirty="0" smtClean="0"/>
          </a:p>
          <a:p>
            <a:pPr algn="just"/>
            <a:endParaRPr lang="en-GB" dirty="0" smtClean="0"/>
          </a:p>
          <a:p>
            <a:endParaRPr lang="en-GB" dirty="0"/>
          </a:p>
          <a:p>
            <a:endParaRPr lang="en-GB" dirty="0" smtClean="0"/>
          </a:p>
          <a:p>
            <a:endParaRPr lang="en-GB" dirty="0"/>
          </a:p>
          <a:p>
            <a:endParaRPr lang="en-GB" dirty="0" smtClean="0"/>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357298"/>
            <a:ext cx="8401080" cy="5143536"/>
          </a:xfrm>
        </p:spPr>
        <p:txBody>
          <a:bodyPr>
            <a:normAutofit/>
          </a:bodyPr>
          <a:lstStyle/>
          <a:p>
            <a:pPr>
              <a:buNone/>
            </a:pPr>
            <a:r>
              <a:rPr lang="en-GB" dirty="0" smtClean="0"/>
              <a:t>Add record includes the following options</a:t>
            </a:r>
          </a:p>
          <a:p>
            <a:pPr>
              <a:buNone/>
            </a:pPr>
            <a:r>
              <a:rPr lang="en-GB" dirty="0" smtClean="0"/>
              <a:t>1.Date</a:t>
            </a:r>
          </a:p>
          <a:p>
            <a:pPr>
              <a:buNone/>
            </a:pPr>
            <a:r>
              <a:rPr lang="en-GB" dirty="0" smtClean="0"/>
              <a:t>2.Time</a:t>
            </a:r>
          </a:p>
          <a:p>
            <a:pPr>
              <a:buNone/>
            </a:pPr>
            <a:r>
              <a:rPr lang="en-GB" dirty="0" smtClean="0"/>
              <a:t>3.Name of the person</a:t>
            </a:r>
          </a:p>
          <a:p>
            <a:pPr>
              <a:buNone/>
            </a:pPr>
            <a:r>
              <a:rPr lang="en-GB" dirty="0" smtClean="0"/>
              <a:t>4.Place name</a:t>
            </a:r>
          </a:p>
          <a:p>
            <a:pPr>
              <a:buNone/>
            </a:pPr>
            <a:r>
              <a:rPr lang="en-GB" dirty="0" smtClean="0"/>
              <a:t>5.Whom he met</a:t>
            </a:r>
          </a:p>
          <a:p>
            <a:pPr>
              <a:buNone/>
            </a:pPr>
            <a:r>
              <a:rPr lang="en-GB" dirty="0" smtClean="0"/>
              <a:t>6.Duration</a:t>
            </a:r>
          </a:p>
          <a:p>
            <a:pPr>
              <a:buNone/>
            </a:pPr>
            <a:r>
              <a:rPr lang="en-GB" dirty="0" smtClean="0"/>
              <a:t>7.And description about that day</a:t>
            </a:r>
          </a:p>
        </p:txBody>
      </p:sp>
      <p:sp>
        <p:nvSpPr>
          <p:cNvPr id="2" name="Title 1"/>
          <p:cNvSpPr>
            <a:spLocks noGrp="1"/>
          </p:cNvSpPr>
          <p:nvPr>
            <p:ph type="title"/>
          </p:nvPr>
        </p:nvSpPr>
        <p:spPr/>
        <p:txBody>
          <a:bodyPr>
            <a:normAutofit fontScale="90000"/>
          </a:bodyPr>
          <a:lstStyle/>
          <a:p>
            <a:r>
              <a:rPr lang="en-GB" dirty="0" smtClean="0"/>
              <a:t>PROJECT MODULES</a:t>
            </a:r>
            <a:br>
              <a:rPr lang="en-GB" dirty="0" smtClean="0"/>
            </a:br>
            <a:r>
              <a:rPr lang="en-GB" dirty="0" smtClean="0"/>
              <a:t>1.ADD RECORD</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600200"/>
            <a:ext cx="8501122" cy="4900634"/>
          </a:xfrm>
        </p:spPr>
        <p:txBody>
          <a:bodyPr/>
          <a:lstStyle/>
          <a:p>
            <a:pPr>
              <a:buNone/>
            </a:pPr>
            <a:r>
              <a:rPr lang="en-GB" dirty="0" smtClean="0"/>
              <a:t>View record includes the following options</a:t>
            </a:r>
          </a:p>
          <a:p>
            <a:pPr>
              <a:buNone/>
            </a:pPr>
            <a:r>
              <a:rPr lang="en-GB" dirty="0" smtClean="0"/>
              <a:t>1.It asks the password</a:t>
            </a:r>
          </a:p>
          <a:p>
            <a:pPr>
              <a:buNone/>
            </a:pPr>
            <a:r>
              <a:rPr lang="en-GB" dirty="0" smtClean="0"/>
              <a:t>2.Then date</a:t>
            </a:r>
          </a:p>
          <a:p>
            <a:pPr>
              <a:buNone/>
            </a:pPr>
            <a:r>
              <a:rPr lang="en-GB" dirty="0" smtClean="0"/>
              <a:t>3.It gives 2 options for user asking</a:t>
            </a:r>
          </a:p>
          <a:p>
            <a:pPr>
              <a:buNone/>
            </a:pPr>
            <a:r>
              <a:rPr lang="en-GB" dirty="0"/>
              <a:t> </a:t>
            </a:r>
            <a:r>
              <a:rPr lang="en-GB" dirty="0" smtClean="0"/>
              <a:t>     *To view whole record of the day</a:t>
            </a:r>
          </a:p>
          <a:p>
            <a:pPr>
              <a:buNone/>
            </a:pPr>
            <a:r>
              <a:rPr lang="en-GB" dirty="0"/>
              <a:t> </a:t>
            </a:r>
            <a:r>
              <a:rPr lang="en-GB" dirty="0" smtClean="0"/>
              <a:t>     *To view the record of fix time</a:t>
            </a:r>
          </a:p>
          <a:p>
            <a:pPr>
              <a:buNone/>
            </a:pPr>
            <a:endParaRPr lang="en-GB" dirty="0" smtClean="0"/>
          </a:p>
          <a:p>
            <a:pPr>
              <a:buNone/>
            </a:pPr>
            <a:endParaRPr lang="en-GB" dirty="0" smtClean="0"/>
          </a:p>
        </p:txBody>
      </p:sp>
      <p:sp>
        <p:nvSpPr>
          <p:cNvPr id="2" name="Title 1"/>
          <p:cNvSpPr>
            <a:spLocks noGrp="1"/>
          </p:cNvSpPr>
          <p:nvPr>
            <p:ph type="title"/>
          </p:nvPr>
        </p:nvSpPr>
        <p:spPr/>
        <p:txBody>
          <a:bodyPr/>
          <a:lstStyle/>
          <a:p>
            <a:r>
              <a:rPr lang="en-GB" dirty="0" smtClean="0"/>
              <a:t>2.VIEW RECORD</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smtClean="0"/>
              <a:t>Edit record as the following options</a:t>
            </a:r>
          </a:p>
          <a:p>
            <a:pPr>
              <a:buNone/>
            </a:pPr>
            <a:r>
              <a:rPr lang="en-GB" dirty="0" smtClean="0"/>
              <a:t>1.It asks password to the user.</a:t>
            </a:r>
          </a:p>
          <a:p>
            <a:pPr>
              <a:buNone/>
            </a:pPr>
            <a:r>
              <a:rPr lang="en-GB" dirty="0" smtClean="0"/>
              <a:t>2.Date of record to edit</a:t>
            </a:r>
          </a:p>
          <a:p>
            <a:pPr>
              <a:buNone/>
            </a:pPr>
            <a:r>
              <a:rPr lang="en-GB" dirty="0" smtClean="0"/>
              <a:t>3.Then time</a:t>
            </a:r>
          </a:p>
          <a:p>
            <a:pPr>
              <a:buNone/>
            </a:pPr>
            <a:r>
              <a:rPr lang="en-GB" dirty="0" smtClean="0"/>
              <a:t>4.Then it verifies the record &amp; ask the user what he wanted to edit whether </a:t>
            </a:r>
            <a:r>
              <a:rPr lang="en-GB" dirty="0" err="1" smtClean="0"/>
              <a:t>duration,place</a:t>
            </a:r>
            <a:r>
              <a:rPr lang="en-GB" dirty="0" smtClean="0"/>
              <a:t> name &amp; person name &amp; the description</a:t>
            </a:r>
          </a:p>
        </p:txBody>
      </p:sp>
      <p:sp>
        <p:nvSpPr>
          <p:cNvPr id="2" name="Title 1"/>
          <p:cNvSpPr>
            <a:spLocks noGrp="1"/>
          </p:cNvSpPr>
          <p:nvPr>
            <p:ph type="title"/>
          </p:nvPr>
        </p:nvSpPr>
        <p:spPr/>
        <p:txBody>
          <a:bodyPr/>
          <a:lstStyle/>
          <a:p>
            <a:r>
              <a:rPr lang="en-GB" dirty="0" smtClean="0"/>
              <a:t>3.EDIT RECORD</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lstStyle/>
          <a:p>
            <a:pPr>
              <a:buNone/>
            </a:pPr>
            <a:r>
              <a:rPr lang="en-GB" dirty="0" smtClean="0"/>
              <a:t>Delete record as the following options</a:t>
            </a:r>
          </a:p>
          <a:p>
            <a:pPr>
              <a:buNone/>
            </a:pPr>
            <a:r>
              <a:rPr lang="en-GB" dirty="0" smtClean="0"/>
              <a:t>1.It asks password to user</a:t>
            </a:r>
          </a:p>
          <a:p>
            <a:pPr>
              <a:buNone/>
            </a:pPr>
            <a:r>
              <a:rPr lang="en-GB" dirty="0" smtClean="0"/>
              <a:t>2.It ask the user what to delete</a:t>
            </a:r>
          </a:p>
          <a:p>
            <a:pPr>
              <a:buNone/>
            </a:pPr>
            <a:r>
              <a:rPr lang="en-GB" dirty="0" smtClean="0"/>
              <a:t>     a)Delete whole record.</a:t>
            </a:r>
          </a:p>
          <a:p>
            <a:pPr>
              <a:buNone/>
            </a:pPr>
            <a:r>
              <a:rPr lang="en-GB" dirty="0" smtClean="0"/>
              <a:t>     b)Delete particular record by time.</a:t>
            </a:r>
          </a:p>
          <a:p>
            <a:pPr>
              <a:buNone/>
            </a:pPr>
            <a:r>
              <a:rPr lang="en-GB" dirty="0" smtClean="0"/>
              <a:t>3.Then date &amp; time.</a:t>
            </a:r>
          </a:p>
          <a:p>
            <a:pPr>
              <a:buNone/>
            </a:pPr>
            <a:r>
              <a:rPr lang="en-GB" dirty="0" smtClean="0"/>
              <a:t>4.Mentioned record is deleted.</a:t>
            </a:r>
          </a:p>
        </p:txBody>
      </p:sp>
      <p:sp>
        <p:nvSpPr>
          <p:cNvPr id="2" name="Title 1"/>
          <p:cNvSpPr>
            <a:spLocks noGrp="1"/>
          </p:cNvSpPr>
          <p:nvPr>
            <p:ph type="title"/>
          </p:nvPr>
        </p:nvSpPr>
        <p:spPr/>
        <p:txBody>
          <a:bodyPr/>
          <a:lstStyle/>
          <a:p>
            <a:r>
              <a:rPr lang="en-GB" dirty="0" smtClean="0"/>
              <a:t>4.DELETE RECORD</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smtClean="0"/>
              <a:t>The following are the options for the edit password.</a:t>
            </a:r>
          </a:p>
          <a:p>
            <a:pPr>
              <a:buNone/>
            </a:pPr>
            <a:r>
              <a:rPr lang="en-GB" dirty="0" smtClean="0"/>
              <a:t>1.Its asks the password to user.</a:t>
            </a:r>
          </a:p>
          <a:p>
            <a:pPr>
              <a:buNone/>
            </a:pPr>
            <a:r>
              <a:rPr lang="en-GB" dirty="0" smtClean="0"/>
              <a:t>2.Then new password.</a:t>
            </a:r>
          </a:p>
          <a:p>
            <a:pPr>
              <a:buNone/>
            </a:pPr>
            <a:r>
              <a:rPr lang="en-GB" dirty="0" smtClean="0"/>
              <a:t>3.Then confirm password.</a:t>
            </a:r>
          </a:p>
          <a:p>
            <a:pPr>
              <a:buNone/>
            </a:pPr>
            <a:r>
              <a:rPr lang="en-GB" dirty="0" smtClean="0"/>
              <a:t>         Then password is changed.</a:t>
            </a:r>
          </a:p>
          <a:p>
            <a:pPr>
              <a:buNone/>
            </a:pPr>
            <a:endParaRPr lang="en-GB" dirty="0"/>
          </a:p>
        </p:txBody>
      </p:sp>
      <p:sp>
        <p:nvSpPr>
          <p:cNvPr id="2" name="Title 1"/>
          <p:cNvSpPr>
            <a:spLocks noGrp="1"/>
          </p:cNvSpPr>
          <p:nvPr>
            <p:ph type="title"/>
          </p:nvPr>
        </p:nvSpPr>
        <p:spPr/>
        <p:txBody>
          <a:bodyPr/>
          <a:lstStyle/>
          <a:p>
            <a:r>
              <a:rPr lang="en-GB" dirty="0" smtClean="0"/>
              <a:t>5.EDIT PASSWORD</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5000660"/>
          </a:xfrm>
        </p:spPr>
        <p:txBody>
          <a:bodyPr/>
          <a:lstStyle/>
          <a:p>
            <a:pPr>
              <a:buNone/>
            </a:pPr>
            <a:r>
              <a:rPr lang="en-GB" dirty="0" smtClean="0"/>
              <a:t>Exit option exits from the main menu &amp; displays the name of the project members with regards.</a:t>
            </a:r>
            <a:endParaRPr lang="en-GB" dirty="0"/>
          </a:p>
        </p:txBody>
      </p:sp>
      <p:sp>
        <p:nvSpPr>
          <p:cNvPr id="2" name="Title 1"/>
          <p:cNvSpPr>
            <a:spLocks noGrp="1"/>
          </p:cNvSpPr>
          <p:nvPr>
            <p:ph type="title"/>
          </p:nvPr>
        </p:nvSpPr>
        <p:spPr/>
        <p:txBody>
          <a:bodyPr/>
          <a:lstStyle/>
          <a:p>
            <a:r>
              <a:rPr lang="en-GB" dirty="0" smtClean="0"/>
              <a:t>6.EXIT</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a:t>3. </a:t>
            </a:r>
            <a:r>
              <a:rPr lang="en-US" b="1" u="sng" dirty="0"/>
              <a:t>REQUIREMENT SPECIFICATIONS</a:t>
            </a:r>
            <a:endParaRPr lang="en-IN" dirty="0"/>
          </a:p>
          <a:p>
            <a:r>
              <a:rPr lang="en-US" dirty="0"/>
              <a:t>Details about the PC in which the program has been framed:</a:t>
            </a:r>
            <a:endParaRPr lang="en-IN" dirty="0"/>
          </a:p>
          <a:p>
            <a:r>
              <a:rPr lang="en-US" b="1" dirty="0"/>
              <a:t>3.1 </a:t>
            </a:r>
            <a:r>
              <a:rPr lang="en-US" b="1" u="sng" dirty="0"/>
              <a:t>DETAILS OF SOFTWARE</a:t>
            </a:r>
            <a:endParaRPr lang="en-IN" dirty="0"/>
          </a:p>
          <a:p>
            <a:r>
              <a:rPr lang="en-US" dirty="0"/>
              <a:t>Details about the software are:</a:t>
            </a:r>
            <a:endParaRPr lang="en-IN" dirty="0"/>
          </a:p>
          <a:p>
            <a:pPr lvl="0"/>
            <a:r>
              <a:rPr lang="en-US" dirty="0"/>
              <a:t>Operating system – Windows </a:t>
            </a:r>
            <a:endParaRPr lang="en-IN" dirty="0"/>
          </a:p>
          <a:p>
            <a:pPr lvl="0"/>
            <a:r>
              <a:rPr lang="en-US" dirty="0"/>
              <a:t>Front-end – Microsoft visual studio 2005</a:t>
            </a:r>
            <a:endParaRPr lang="en-IN" dirty="0"/>
          </a:p>
          <a:p>
            <a:pPr lvl="0"/>
            <a:r>
              <a:rPr lang="en-US" dirty="0"/>
              <a:t>Back-end – Microsoft access 2003</a:t>
            </a:r>
            <a:endParaRPr lang="en-IN" dirty="0"/>
          </a:p>
          <a:p>
            <a:r>
              <a:rPr lang="en-US" b="1" dirty="0"/>
              <a:t>3.2 </a:t>
            </a:r>
            <a:r>
              <a:rPr lang="en-US" b="1" u="sng" dirty="0"/>
              <a:t>SYSTEM REQUIREMENT</a:t>
            </a:r>
            <a:endParaRPr lang="en-IN" dirty="0"/>
          </a:p>
          <a:p>
            <a:r>
              <a:rPr lang="en-US" dirty="0"/>
              <a:t>Hardware and software configuration of the system are:</a:t>
            </a:r>
            <a:endParaRPr lang="en-IN" dirty="0"/>
          </a:p>
          <a:p>
            <a:r>
              <a:rPr lang="en-US" b="1" dirty="0"/>
              <a:t>3.2.1 </a:t>
            </a:r>
            <a:r>
              <a:rPr lang="en-US" b="1" u="sng" dirty="0"/>
              <a:t>HARDWARE CONFIGURATION</a:t>
            </a:r>
            <a:endParaRPr lang="en-IN" dirty="0"/>
          </a:p>
          <a:p>
            <a:pPr lvl="0"/>
            <a:r>
              <a:rPr lang="en-US" dirty="0"/>
              <a:t>Processor – Pentium 4</a:t>
            </a:r>
            <a:endParaRPr lang="en-IN" dirty="0"/>
          </a:p>
          <a:p>
            <a:pPr lvl="0"/>
            <a:r>
              <a:rPr lang="en-US" dirty="0"/>
              <a:t>RAM – 512 MB</a:t>
            </a:r>
            <a:endParaRPr lang="en-IN" dirty="0"/>
          </a:p>
          <a:p>
            <a:pPr lvl="0"/>
            <a:r>
              <a:rPr lang="en-US" dirty="0"/>
              <a:t>Hard Disk – 40 GB</a:t>
            </a:r>
            <a:endParaRPr lang="en-IN" dirty="0"/>
          </a:p>
          <a:p>
            <a:pPr lvl="0"/>
            <a:r>
              <a:rPr lang="en-US" dirty="0"/>
              <a:t>Mouse – Standard mouse</a:t>
            </a:r>
            <a:endParaRPr lang="en-IN" dirty="0"/>
          </a:p>
          <a:p>
            <a:pPr lvl="0"/>
            <a:r>
              <a:rPr lang="en-US" dirty="0"/>
              <a:t>Keyboard – Standard Keyboard</a:t>
            </a:r>
            <a:endParaRPr lang="en-IN" dirty="0"/>
          </a:p>
          <a:p>
            <a:pPr lvl="0"/>
            <a:r>
              <a:rPr lang="en-US" dirty="0"/>
              <a:t>Processor Speed – 1.6 GHZ</a:t>
            </a:r>
            <a:endParaRPr lang="en-IN" dirty="0"/>
          </a:p>
          <a:p>
            <a:r>
              <a:rPr lang="en-US" b="1" dirty="0"/>
              <a:t>3.2.2 </a:t>
            </a:r>
            <a:r>
              <a:rPr lang="en-US" b="1" u="sng" dirty="0"/>
              <a:t>SOFTWARE CONFIGURATION</a:t>
            </a:r>
            <a:endParaRPr lang="en-IN" dirty="0"/>
          </a:p>
          <a:p>
            <a:pPr>
              <a:buNone/>
            </a:pPr>
            <a:endParaRPr lang="en-GB" dirty="0" smtClean="0"/>
          </a:p>
        </p:txBody>
      </p:sp>
      <p:sp>
        <p:nvSpPr>
          <p:cNvPr id="2" name="Title 1"/>
          <p:cNvSpPr>
            <a:spLocks noGrp="1"/>
          </p:cNvSpPr>
          <p:nvPr>
            <p:ph type="title"/>
          </p:nvPr>
        </p:nvSpPr>
        <p:spPr/>
        <p:txBody>
          <a:bodyPr/>
          <a:lstStyle/>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GB" dirty="0"/>
          </a:p>
        </p:txBody>
      </p:sp>
      <p:sp>
        <p:nvSpPr>
          <p:cNvPr id="2" name="Title 1"/>
          <p:cNvSpPr>
            <a:spLocks noGrp="1"/>
          </p:cNvSpPr>
          <p:nvPr>
            <p:ph type="title"/>
          </p:nvPr>
        </p:nvSpPr>
        <p:spPr/>
        <p:txBody>
          <a:bodyPr/>
          <a:lstStyle/>
          <a:p>
            <a:r>
              <a:rPr lang="en-GB" dirty="0" smtClean="0"/>
              <a:t>SYSTEM IMPLEMENTATION</a:t>
            </a:r>
            <a:endParaRPr lang="en-GB"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520" y="1124744"/>
            <a:ext cx="8640960" cy="55016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system is easy to access and a very user friendly system.</a:t>
            </a:r>
            <a:endParaRPr lang="en-IN" dirty="0"/>
          </a:p>
          <a:p>
            <a:r>
              <a:rPr lang="en-US" dirty="0"/>
              <a:t>The user can easily add, view, edit and delete records by just providing their personal identification number (PIN) code or to say the password. And a special option has been provided for changing the password.</a:t>
            </a:r>
            <a:endParaRPr lang="en-IN" dirty="0"/>
          </a:p>
          <a:p>
            <a:r>
              <a:rPr lang="en-US" dirty="0"/>
              <a:t>User can know the details about their past records as well and their recent records with an option provided in the menu.</a:t>
            </a:r>
            <a:endParaRPr lang="en-IN" dirty="0"/>
          </a:p>
          <a:p>
            <a:r>
              <a:rPr lang="en-US" dirty="0"/>
              <a:t>Password protected system is providing a good security system if the user wants privacy  . They are provided with an option to call the security force any time they need help</a:t>
            </a:r>
            <a:endParaRPr lang="en-GB" dirty="0"/>
          </a:p>
        </p:txBody>
      </p:sp>
      <p:sp>
        <p:nvSpPr>
          <p:cNvPr id="2" name="Title 1"/>
          <p:cNvSpPr>
            <a:spLocks noGrp="1"/>
          </p:cNvSpPr>
          <p:nvPr>
            <p:ph type="title"/>
          </p:nvPr>
        </p:nvSpPr>
        <p:spPr/>
        <p:txBody>
          <a:bodyPr/>
          <a:lstStyle/>
          <a:p>
            <a:r>
              <a:rPr lang="en-GB" dirty="0" smtClean="0"/>
              <a:t>RESULTS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project on “PASSWORD PROTECTED SYSTEM OF RECORDS” has been developed as the best flexible and efficient project within the available resources and time.</a:t>
            </a:r>
            <a:endParaRPr lang="en-IN" dirty="0"/>
          </a:p>
          <a:p>
            <a:r>
              <a:rPr lang="en-US" dirty="0"/>
              <a:t>Care has been taken at each step to make it more user friendly so that users can add new features where ever necessary while using this automated system. It may be enhanced for requirement of user.</a:t>
            </a:r>
            <a:endParaRPr lang="en-IN" dirty="0"/>
          </a:p>
          <a:p>
            <a:r>
              <a:rPr lang="en-US" dirty="0"/>
              <a:t>Care has been taken to make sure the password system works appropriately.</a:t>
            </a:r>
            <a:endParaRPr lang="en-IN" dirty="0"/>
          </a:p>
          <a:p>
            <a:r>
              <a:rPr lang="en-US" dirty="0"/>
              <a:t>In future, new features like notification or alert system can be implemented for user’s friendliness towards the program.</a:t>
            </a:r>
            <a:endParaRPr lang="en-IN" dirty="0"/>
          </a:p>
          <a:p>
            <a:r>
              <a:rPr lang="en-US" dirty="0"/>
              <a:t> </a:t>
            </a:r>
            <a:endParaRPr lang="en-IN" dirty="0"/>
          </a:p>
          <a:p>
            <a:endParaRPr lang="en-GB" dirty="0"/>
          </a:p>
        </p:txBody>
      </p:sp>
      <p:sp>
        <p:nvSpPr>
          <p:cNvPr id="2" name="Title 1"/>
          <p:cNvSpPr>
            <a:spLocks noGrp="1"/>
          </p:cNvSpPr>
          <p:nvPr>
            <p:ph type="title"/>
          </p:nvPr>
        </p:nvSpPr>
        <p:spPr/>
        <p:txBody>
          <a:bodyPr/>
          <a:lstStyle/>
          <a:p>
            <a:r>
              <a:rPr lang="en-GB" dirty="0" smtClean="0"/>
              <a:t>CONCLUSION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Its basically about Daily management system of a person like what things happens in his day to day life.</a:t>
            </a:r>
          </a:p>
          <a:p>
            <a:r>
              <a:rPr lang="en-GB" dirty="0" smtClean="0"/>
              <a:t>The main abstract of our project is that we can store the record of the user for years ago.</a:t>
            </a:r>
          </a:p>
          <a:p>
            <a:r>
              <a:rPr lang="en-GB" dirty="0" smtClean="0"/>
              <a:t>We know people used to write their day to day activities in a book. Here in the same way we are </a:t>
            </a:r>
            <a:r>
              <a:rPr lang="en-GB" dirty="0" err="1" smtClean="0"/>
              <a:t>develpoing</a:t>
            </a:r>
            <a:r>
              <a:rPr lang="en-GB" dirty="0" smtClean="0"/>
              <a:t> our project to store record in a secured way using c concepts.</a:t>
            </a:r>
          </a:p>
          <a:p>
            <a:r>
              <a:rPr lang="en-GB" dirty="0" smtClean="0"/>
              <a:t>We provided options like adding a record then viewing it and if he made some mistakes he can edit &amp; he can delete his record &amp; its password protective.</a:t>
            </a:r>
          </a:p>
          <a:p>
            <a:r>
              <a:rPr lang="en-GB" dirty="0" smtClean="0"/>
              <a:t>We gave our more importance to date(</a:t>
            </a:r>
            <a:r>
              <a:rPr lang="en-GB" dirty="0" err="1" smtClean="0"/>
              <a:t>yyyy</a:t>
            </a:r>
            <a:r>
              <a:rPr lang="en-GB" dirty="0" smtClean="0"/>
              <a:t>/mm/</a:t>
            </a:r>
            <a:r>
              <a:rPr lang="en-GB" dirty="0" err="1" smtClean="0"/>
              <a:t>dd</a:t>
            </a:r>
            <a:r>
              <a:rPr lang="en-GB" dirty="0" smtClean="0"/>
              <a:t>).So for user to access any  option he should enter the particular date.   </a:t>
            </a:r>
            <a:endParaRPr lang="en-GB" dirty="0"/>
          </a:p>
        </p:txBody>
      </p:sp>
      <p:sp>
        <p:nvSpPr>
          <p:cNvPr id="2" name="Title 1"/>
          <p:cNvSpPr>
            <a:spLocks noGrp="1"/>
          </p:cNvSpPr>
          <p:nvPr>
            <p:ph type="title"/>
          </p:nvPr>
        </p:nvSpPr>
        <p:spPr/>
        <p:txBody>
          <a:bodyPr/>
          <a:lstStyle/>
          <a:p>
            <a:r>
              <a:rPr lang="en-GB" dirty="0" smtClean="0"/>
              <a:t>Abstract</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[1]. </a:t>
            </a:r>
            <a:r>
              <a:rPr lang="en-US" u="sng" dirty="0">
                <a:hlinkClick r:id="rId2"/>
              </a:rPr>
              <a:t>http://www.stackoverflow.com</a:t>
            </a:r>
            <a:endParaRPr lang="en-IN" dirty="0"/>
          </a:p>
          <a:p>
            <a:r>
              <a:rPr lang="en-US" dirty="0"/>
              <a:t>[2]. </a:t>
            </a:r>
            <a:r>
              <a:rPr lang="en-US" u="sng" dirty="0">
                <a:hlinkClick r:id="rId3"/>
              </a:rPr>
              <a:t>https://en.wikipedia.org/wiki/system­­­_</a:t>
            </a:r>
            <a:r>
              <a:rPr lang="en-US" u="sng" dirty="0" err="1">
                <a:hlinkClick r:id="rId3"/>
              </a:rPr>
              <a:t>of_records</a:t>
            </a:r>
            <a:endParaRPr lang="en-IN" dirty="0"/>
          </a:p>
          <a:p>
            <a:r>
              <a:rPr lang="en-US" dirty="0"/>
              <a:t>[3]. </a:t>
            </a:r>
            <a:r>
              <a:rPr lang="en-US" u="sng" dirty="0">
                <a:hlinkClick r:id="rId4"/>
              </a:rPr>
              <a:t>http://www.codechef.com</a:t>
            </a:r>
            <a:endParaRPr lang="en-IN" dirty="0"/>
          </a:p>
          <a:p>
            <a:r>
              <a:rPr lang="en-US" dirty="0"/>
              <a:t>[4]. http://www.quora.com</a:t>
            </a:r>
            <a:endParaRPr lang="en-IN" dirty="0"/>
          </a:p>
          <a:p>
            <a:endParaRPr lang="en-GB" dirty="0"/>
          </a:p>
        </p:txBody>
      </p:sp>
      <p:sp>
        <p:nvSpPr>
          <p:cNvPr id="2" name="Title 1"/>
          <p:cNvSpPr>
            <a:spLocks noGrp="1"/>
          </p:cNvSpPr>
          <p:nvPr>
            <p:ph type="title"/>
          </p:nvPr>
        </p:nvSpPr>
        <p:spPr/>
        <p:txBody>
          <a:bodyPr/>
          <a:lstStyle/>
          <a:p>
            <a:r>
              <a:rPr lang="en-GB" dirty="0" smtClean="0"/>
              <a:t>REFERENCES</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We thank our guide MS.B.V.SHRUTHI </a:t>
            </a:r>
            <a:r>
              <a:rPr lang="en-GB" smtClean="0"/>
              <a:t>for helping us.</a:t>
            </a:r>
            <a:endParaRPr lang="en-GB"/>
          </a:p>
        </p:txBody>
      </p:sp>
      <p:sp>
        <p:nvSpPr>
          <p:cNvPr id="2" name="Title 1"/>
          <p:cNvSpPr>
            <a:spLocks noGrp="1"/>
          </p:cNvSpPr>
          <p:nvPr>
            <p:ph type="title"/>
          </p:nvPr>
        </p:nvSpPr>
        <p:spPr/>
        <p:txBody>
          <a:bodyPr/>
          <a:lstStyle/>
          <a:p>
            <a:r>
              <a:rPr lang="en-GB" dirty="0" smtClean="0"/>
              <a:t>BIBILOGRAPHY</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2" name="Title 1"/>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2" name="Title 1"/>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2" name="Title 1"/>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214974"/>
          </a:xfrm>
        </p:spPr>
        <p:txBody>
          <a:bodyPr>
            <a:normAutofit/>
          </a:bodyPr>
          <a:lstStyle/>
          <a:p>
            <a:pPr>
              <a:buNone/>
            </a:pPr>
            <a:r>
              <a:rPr lang="en-GB" dirty="0" smtClean="0"/>
              <a:t>“As we belongs to mankind belongs we have a boon to remember the things...”</a:t>
            </a:r>
          </a:p>
          <a:p>
            <a:pPr>
              <a:buNone/>
            </a:pPr>
            <a:r>
              <a:rPr lang="en-GB" dirty="0" smtClean="0"/>
              <a:t>Our project records the detail about the user &amp; it goes on adding in the file.</a:t>
            </a:r>
          </a:p>
          <a:p>
            <a:pPr>
              <a:buNone/>
            </a:pPr>
            <a:r>
              <a:rPr lang="en-GB" dirty="0"/>
              <a:t> </a:t>
            </a:r>
            <a:r>
              <a:rPr lang="en-GB" dirty="0" smtClean="0"/>
              <a:t>Our project helps the user to remember the ‘past’ what &amp; all happened whenever he wants to know </a:t>
            </a:r>
            <a:r>
              <a:rPr lang="en-GB" dirty="0" err="1" smtClean="0"/>
              <a:t>thats</a:t>
            </a:r>
            <a:r>
              <a:rPr lang="en-GB" dirty="0" smtClean="0"/>
              <a:t> why we gave more importance to date.</a:t>
            </a:r>
          </a:p>
          <a:p>
            <a:pPr>
              <a:buNone/>
            </a:pPr>
            <a:r>
              <a:rPr lang="en-GB" dirty="0" smtClean="0"/>
              <a:t>In co-operate world we know the importance of </a:t>
            </a:r>
            <a:r>
              <a:rPr lang="en-GB" dirty="0" err="1" smtClean="0"/>
              <a:t>security.And</a:t>
            </a:r>
            <a:r>
              <a:rPr lang="en-GB" dirty="0" smtClean="0"/>
              <a:t> our project is password protective which keeps the user data in secured way.</a:t>
            </a:r>
            <a:endParaRPr lang="en-GB" dirty="0"/>
          </a:p>
        </p:txBody>
      </p:sp>
      <p:sp>
        <p:nvSpPr>
          <p:cNvPr id="2" name="Title 1"/>
          <p:cNvSpPr>
            <a:spLocks noGrp="1"/>
          </p:cNvSpPr>
          <p:nvPr>
            <p:ph type="title"/>
          </p:nvPr>
        </p:nvSpPr>
        <p:spPr/>
        <p:txBody>
          <a:bodyPr/>
          <a:lstStyle/>
          <a:p>
            <a:r>
              <a:rPr lang="en-GB" dirty="0" smtClean="0"/>
              <a:t>INTRODUCTION</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Understand the problem before the system to create analysis model there is a tendency to rush to a solution, even before the problem is understood.</a:t>
            </a:r>
            <a:endParaRPr lang="en-IN" dirty="0"/>
          </a:p>
          <a:p>
            <a:r>
              <a:rPr lang="en-US" dirty="0"/>
              <a:t>Develop prototypes that enables user to understand how human machine interaction will occur. Since the perception of the quality of the software is often based on the perception of the “friendliness” of the interface prototyping is highly recommended.</a:t>
            </a:r>
            <a:endParaRPr lang="en-IN" dirty="0"/>
          </a:p>
          <a:p>
            <a:r>
              <a:rPr lang="en-US" dirty="0"/>
              <a:t>Record the origin of and the reason for every requirement. This is the first step-in establishing traceability back to the user [1].</a:t>
            </a:r>
            <a:endParaRPr lang="en-IN" dirty="0"/>
          </a:p>
          <a:p>
            <a:r>
              <a:rPr lang="en-US" dirty="0"/>
              <a:t>Use multiple views of requirements building data, functional and </a:t>
            </a:r>
            <a:r>
              <a:rPr lang="en-US" dirty="0" err="1"/>
              <a:t>behavioural</a:t>
            </a:r>
            <a:r>
              <a:rPr lang="en-US" dirty="0"/>
              <a:t> models provide the software engineer with three different views. This reduces the likelihood that something will be missed and increases the likelihood that inconsistency will be </a:t>
            </a:r>
            <a:r>
              <a:rPr lang="en-US" dirty="0" err="1"/>
              <a:t>recognised</a:t>
            </a:r>
            <a:r>
              <a:rPr lang="en-US" dirty="0"/>
              <a:t>.</a:t>
            </a:r>
            <a:endParaRPr lang="en-IN" dirty="0"/>
          </a:p>
          <a:p>
            <a:r>
              <a:rPr lang="en-US" dirty="0"/>
              <a:t>Work to eliminate ambiguity because most requirements are described in natural language, the opportunity for ambiguity abounds</a:t>
            </a:r>
            <a:endParaRPr lang="en-GB" dirty="0"/>
          </a:p>
        </p:txBody>
      </p:sp>
      <p:sp>
        <p:nvSpPr>
          <p:cNvPr id="2" name="Title 1"/>
          <p:cNvSpPr>
            <a:spLocks noGrp="1"/>
          </p:cNvSpPr>
          <p:nvPr>
            <p:ph type="title"/>
          </p:nvPr>
        </p:nvSpPr>
        <p:spPr>
          <a:xfrm>
            <a:off x="467544" y="620688"/>
            <a:ext cx="8229600" cy="634082"/>
          </a:xfrm>
        </p:spPr>
        <p:txBody>
          <a:bodyPr>
            <a:normAutofit fontScale="90000"/>
          </a:bodyPr>
          <a:lstStyle/>
          <a:p>
            <a:r>
              <a:rPr lang="en-GB" dirty="0" smtClean="0"/>
              <a:t>SYSTEM ANALYSIS</a:t>
            </a:r>
            <a:br>
              <a:rPr lang="en-GB" dirty="0" smtClean="0"/>
            </a:b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476672"/>
            <a:ext cx="8424936" cy="4801314"/>
          </a:xfrm>
          <a:prstGeom prst="rect">
            <a:avLst/>
          </a:prstGeom>
          <a:noFill/>
        </p:spPr>
        <p:txBody>
          <a:bodyPr wrap="square" rtlCol="0">
            <a:spAutoFit/>
          </a:bodyPr>
          <a:lstStyle/>
          <a:p>
            <a:pPr marL="342900" indent="-342900">
              <a:buAutoNum type="arabicPeriod"/>
            </a:pPr>
            <a:r>
              <a:rPr lang="en-IN" dirty="0" smtClean="0"/>
              <a:t>EXISTING SYSTEM</a:t>
            </a:r>
          </a:p>
          <a:p>
            <a:pPr marL="285750" indent="-285750">
              <a:buFont typeface="Arial" pitchFamily="34" charset="0"/>
              <a:buChar char="•"/>
            </a:pPr>
            <a:r>
              <a:rPr lang="en-US" dirty="0"/>
              <a:t>The existing systems which we see around us have following features in  it: </a:t>
            </a:r>
            <a:endParaRPr lang="en-IN" dirty="0"/>
          </a:p>
          <a:p>
            <a:pPr marL="285750" lvl="0" indent="-285750">
              <a:buFont typeface="Arial" pitchFamily="34" charset="0"/>
              <a:buChar char="•"/>
            </a:pPr>
            <a:r>
              <a:rPr lang="en-US" dirty="0"/>
              <a:t>The existing system is manual system.</a:t>
            </a:r>
            <a:endParaRPr lang="en-IN" dirty="0"/>
          </a:p>
          <a:p>
            <a:pPr marL="285750" lvl="0" indent="-285750">
              <a:buFont typeface="Arial" pitchFamily="34" charset="0"/>
              <a:buChar char="•"/>
            </a:pPr>
            <a:r>
              <a:rPr lang="en-US" dirty="0"/>
              <a:t>The manual system is prone to error.</a:t>
            </a:r>
            <a:endParaRPr lang="en-IN" dirty="0"/>
          </a:p>
          <a:p>
            <a:pPr marL="285750" lvl="0" indent="-285750">
              <a:buFont typeface="Arial" pitchFamily="34" charset="0"/>
              <a:buChar char="•"/>
            </a:pPr>
            <a:r>
              <a:rPr lang="en-US" dirty="0"/>
              <a:t>The system involves a lot of manual entries with the application to perform a desired task.</a:t>
            </a:r>
            <a:endParaRPr lang="en-IN" dirty="0"/>
          </a:p>
          <a:p>
            <a:pPr marL="285750" lvl="0" indent="-285750">
              <a:buFont typeface="Arial" pitchFamily="34" charset="0"/>
              <a:buChar char="•"/>
            </a:pPr>
            <a:r>
              <a:rPr lang="en-US" dirty="0"/>
              <a:t>Usage of papers and records in the process leads to less efficiently less productivity.</a:t>
            </a:r>
            <a:endParaRPr lang="en-IN" dirty="0"/>
          </a:p>
          <a:p>
            <a:pPr marL="285750" lvl="0" indent="-285750">
              <a:buFont typeface="Arial" pitchFamily="34" charset="0"/>
              <a:buChar char="•"/>
            </a:pPr>
            <a:r>
              <a:rPr lang="en-US" dirty="0"/>
              <a:t>Increases lots of mistakes while writing in paper.</a:t>
            </a:r>
            <a:endParaRPr lang="en-IN" dirty="0"/>
          </a:p>
          <a:p>
            <a:pPr marL="285750" lvl="0" indent="-285750">
              <a:buFont typeface="Arial" pitchFamily="34" charset="0"/>
              <a:buChar char="•"/>
            </a:pPr>
            <a:r>
              <a:rPr lang="en-US" dirty="0"/>
              <a:t>For this reason, the new system is invented [2</a:t>
            </a:r>
            <a:r>
              <a:rPr lang="en-US" dirty="0" smtClean="0"/>
              <a:t>].</a:t>
            </a:r>
          </a:p>
          <a:p>
            <a:pPr marL="285750" lvl="0" indent="-285750">
              <a:buFont typeface="Arial" pitchFamily="34" charset="0"/>
              <a:buChar char="•"/>
            </a:pPr>
            <a:endParaRPr lang="en-US" dirty="0"/>
          </a:p>
          <a:p>
            <a:pPr marL="342900" lvl="0" indent="-342900">
              <a:buAutoNum type="arabicPeriod" startAt="2"/>
            </a:pPr>
            <a:r>
              <a:rPr lang="en-US" dirty="0" smtClean="0"/>
              <a:t>PROPOSED SYSTEM</a:t>
            </a:r>
          </a:p>
          <a:p>
            <a:pPr marL="285750" lvl="0" indent="-285750">
              <a:buFont typeface="Arial" pitchFamily="34" charset="0"/>
              <a:buChar char="•"/>
            </a:pPr>
            <a:r>
              <a:rPr lang="en-US" dirty="0" smtClean="0"/>
              <a:t>The </a:t>
            </a:r>
            <a:r>
              <a:rPr lang="en-US" dirty="0"/>
              <a:t>system customer transactions, satisfies the requirements of the existing system in the full-fledged manner. Though in this system, user can go back to obtain data record from even 20 years back from now, as the system is designed in a way to store data not limiting in terms of date. [3].</a:t>
            </a:r>
            <a:endParaRPr lang="en-IN" dirty="0"/>
          </a:p>
          <a:p>
            <a:pPr marL="342900" lvl="0" indent="-342900">
              <a:buAutoNum type="arabicPeriod" startAt="2"/>
            </a:pPr>
            <a:endParaRPr lang="en-IN" dirty="0"/>
          </a:p>
          <a:p>
            <a:pPr marL="342900" indent="-342900">
              <a:buAutoNum type="arabicPeriod"/>
            </a:pPr>
            <a:endParaRPr lang="en-IN" dirty="0"/>
          </a:p>
        </p:txBody>
      </p:sp>
    </p:spTree>
    <p:extLst>
      <p:ext uri="{BB962C8B-B14F-4D97-AF65-F5344CB8AC3E}">
        <p14:creationId xmlns:p14="http://schemas.microsoft.com/office/powerpoint/2010/main" val="167075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The purpose of the program is to record the daily events and important information regarding each person. We designed this program for a individual user which as options like adding a record, delete record ,view a record, edit a record and it has password which is access by  only user ,in  option of adding a record it will ask name ,place, date ,time, duration ,note for the record ,it will ask password for viewing ,editing ,deleting. in edit    </a:t>
            </a:r>
            <a:r>
              <a:rPr lang="en-US" dirty="0" err="1"/>
              <a:t>edit</a:t>
            </a:r>
            <a:r>
              <a:rPr lang="en-US" dirty="0"/>
              <a:t> time, name, date , duration ,note ,in the delete option first it will ask password  ,deleting option has 2 sub options ,whole record of the particular date or deleting record of the  particular time  of the day ,in the option  editing  password  first it will ask older password ,if the entered password is wrong it give three chances  ,then it waits 30 seconds ,then it will goes to the main menu ,  </a:t>
            </a:r>
            <a:endParaRPr lang="en-IN" dirty="0"/>
          </a:p>
          <a:p>
            <a:endParaRPr lang="en-GB" dirty="0"/>
          </a:p>
        </p:txBody>
      </p:sp>
      <p:sp>
        <p:nvSpPr>
          <p:cNvPr id="2" name="Title 1"/>
          <p:cNvSpPr>
            <a:spLocks noGrp="1"/>
          </p:cNvSpPr>
          <p:nvPr>
            <p:ph type="title"/>
          </p:nvPr>
        </p:nvSpPr>
        <p:spPr/>
        <p:txBody>
          <a:bodyPr/>
          <a:lstStyle/>
          <a:p>
            <a:r>
              <a:rPr lang="en-GB" dirty="0" smtClean="0"/>
              <a:t>SCOPE OF THE PROJECT</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Now a day's technology is running with time, it has completely occupied the lifestyle of human beings. It is being used everywhere in our daily life to </a:t>
            </a:r>
            <a:r>
              <a:rPr lang="en-US" dirty="0" err="1"/>
              <a:t>fulfil</a:t>
            </a:r>
            <a:r>
              <a:rPr lang="en-US" dirty="0"/>
              <a:t> our requirements. We can not only increase the speed of life but also increase security with good ideas by making use of advanced technology.</a:t>
            </a:r>
            <a:endParaRPr lang="en-IN" dirty="0"/>
          </a:p>
          <a:p>
            <a:r>
              <a:rPr lang="en-US" dirty="0"/>
              <a:t>This project aims in increasing the security.[2] The records can be stored with use of a password. When a person wants to view, edit or even delete a record; he will have to  enter the correct password. If he is unable to do so, the program is designed in such a way that the computer becomes non-responsive for some fixed period of time making it difficult for the intruder to access any private data at all. The project is designed to hold as many as possible number of data entries in form of records therefore the need of endless numbers of papers and record books is not required. </a:t>
            </a:r>
            <a:endParaRPr lang="en-IN" dirty="0"/>
          </a:p>
          <a:p>
            <a:endParaRPr lang="en-GB" dirty="0"/>
          </a:p>
        </p:txBody>
      </p:sp>
      <p:sp>
        <p:nvSpPr>
          <p:cNvPr id="2" name="Title 1"/>
          <p:cNvSpPr>
            <a:spLocks noGrp="1"/>
          </p:cNvSpPr>
          <p:nvPr>
            <p:ph type="title"/>
          </p:nvPr>
        </p:nvSpPr>
        <p:spPr/>
        <p:txBody>
          <a:bodyPr/>
          <a:lstStyle/>
          <a:p>
            <a:r>
              <a:rPr lang="en-GB" dirty="0" smtClean="0"/>
              <a:t>AIM OF THE PROJECT</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We made use of </a:t>
            </a:r>
            <a:r>
              <a:rPr lang="en-GB" dirty="0" err="1" smtClean="0"/>
              <a:t>Structure,files,data</a:t>
            </a:r>
            <a:r>
              <a:rPr lang="en-GB" dirty="0" smtClean="0"/>
              <a:t> </a:t>
            </a:r>
            <a:r>
              <a:rPr lang="en-GB" dirty="0" err="1" smtClean="0"/>
              <a:t>types,functions</a:t>
            </a:r>
            <a:r>
              <a:rPr lang="en-GB" dirty="0" smtClean="0"/>
              <a:t> &amp; </a:t>
            </a:r>
            <a:r>
              <a:rPr lang="en-GB" dirty="0" err="1" smtClean="0"/>
              <a:t>while,for</a:t>
            </a:r>
            <a:r>
              <a:rPr lang="en-GB" dirty="0" smtClean="0"/>
              <a:t> loop &amp; switch statement.</a:t>
            </a:r>
          </a:p>
          <a:p>
            <a:r>
              <a:rPr lang="en-GB" dirty="0" smtClean="0"/>
              <a:t>We made use </a:t>
            </a:r>
            <a:r>
              <a:rPr lang="en-GB" dirty="0" err="1" smtClean="0"/>
              <a:t>unformated</a:t>
            </a:r>
            <a:r>
              <a:rPr lang="en-GB" dirty="0" smtClean="0"/>
              <a:t> functions &amp; as well as </a:t>
            </a:r>
            <a:r>
              <a:rPr lang="en-GB" dirty="0" err="1" smtClean="0"/>
              <a:t>formated</a:t>
            </a:r>
            <a:r>
              <a:rPr lang="en-GB" dirty="0" smtClean="0"/>
              <a:t> functions.</a:t>
            </a:r>
          </a:p>
          <a:p>
            <a:r>
              <a:rPr lang="en-GB" dirty="0" smtClean="0"/>
              <a:t>We made use time case to provide delay for 30sec whenever he enters password wrongly 3 times.</a:t>
            </a:r>
          </a:p>
        </p:txBody>
      </p:sp>
      <p:sp>
        <p:nvSpPr>
          <p:cNvPr id="2" name="Title 1"/>
          <p:cNvSpPr>
            <a:spLocks noGrp="1"/>
          </p:cNvSpPr>
          <p:nvPr>
            <p:ph type="title"/>
          </p:nvPr>
        </p:nvSpPr>
        <p:spPr/>
        <p:txBody>
          <a:bodyPr/>
          <a:lstStyle/>
          <a:p>
            <a:r>
              <a:rPr lang="en-GB" dirty="0" smtClean="0"/>
              <a:t>FUNCTIONS USED IN C</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01080" cy="5043510"/>
          </a:xfrm>
        </p:spPr>
        <p:txBody>
          <a:bodyPr/>
          <a:lstStyle/>
          <a:p>
            <a:r>
              <a:rPr lang="en-GB" dirty="0" smtClean="0"/>
              <a:t>The following are the options provided to the user in our project.</a:t>
            </a:r>
            <a:endParaRPr lang="en-GB" dirty="0"/>
          </a:p>
        </p:txBody>
      </p:sp>
      <p:sp>
        <p:nvSpPr>
          <p:cNvPr id="2" name="Title 1"/>
          <p:cNvSpPr>
            <a:spLocks noGrp="1"/>
          </p:cNvSpPr>
          <p:nvPr>
            <p:ph type="title"/>
          </p:nvPr>
        </p:nvSpPr>
        <p:spPr/>
        <p:txBody>
          <a:bodyPr/>
          <a:lstStyle/>
          <a:p>
            <a:r>
              <a:rPr lang="en-GB" dirty="0" smtClean="0"/>
              <a:t>OPTIONS</a:t>
            </a:r>
            <a:endParaRPr lang="en-GB" dirty="0"/>
          </a:p>
        </p:txBody>
      </p:sp>
      <p:sp>
        <p:nvSpPr>
          <p:cNvPr id="4" name="Rectangle 3"/>
          <p:cNvSpPr/>
          <p:nvPr/>
        </p:nvSpPr>
        <p:spPr>
          <a:xfrm>
            <a:off x="1071538" y="3143248"/>
            <a:ext cx="2428892" cy="642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ADD RECORD</a:t>
            </a:r>
            <a:endParaRPr lang="en-GB" dirty="0"/>
          </a:p>
        </p:txBody>
      </p:sp>
      <p:sp>
        <p:nvSpPr>
          <p:cNvPr id="5" name="Rectangle 4"/>
          <p:cNvSpPr/>
          <p:nvPr/>
        </p:nvSpPr>
        <p:spPr>
          <a:xfrm>
            <a:off x="6215074" y="3071810"/>
            <a:ext cx="2286016"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VIEW RECORD</a:t>
            </a:r>
            <a:endParaRPr lang="en-GB" dirty="0"/>
          </a:p>
        </p:txBody>
      </p:sp>
      <p:sp>
        <p:nvSpPr>
          <p:cNvPr id="6" name="Rectangle 5"/>
          <p:cNvSpPr/>
          <p:nvPr/>
        </p:nvSpPr>
        <p:spPr>
          <a:xfrm>
            <a:off x="928662" y="4786322"/>
            <a:ext cx="2428892"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EDIT RECORD</a:t>
            </a:r>
            <a:endParaRPr lang="en-GB" dirty="0"/>
          </a:p>
        </p:txBody>
      </p:sp>
      <p:sp>
        <p:nvSpPr>
          <p:cNvPr id="7" name="Rectangle 6"/>
          <p:cNvSpPr/>
          <p:nvPr/>
        </p:nvSpPr>
        <p:spPr>
          <a:xfrm>
            <a:off x="6072198" y="4714884"/>
            <a:ext cx="2714644"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DELETE RECORD</a:t>
            </a:r>
            <a:endParaRPr lang="en-GB" dirty="0"/>
          </a:p>
        </p:txBody>
      </p:sp>
      <p:sp>
        <p:nvSpPr>
          <p:cNvPr id="8" name="Rectangle 7"/>
          <p:cNvSpPr/>
          <p:nvPr/>
        </p:nvSpPr>
        <p:spPr>
          <a:xfrm>
            <a:off x="6429388" y="5929330"/>
            <a:ext cx="2357454"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EXIT</a:t>
            </a:r>
            <a:endParaRPr lang="en-GB" dirty="0"/>
          </a:p>
        </p:txBody>
      </p:sp>
      <p:sp>
        <p:nvSpPr>
          <p:cNvPr id="9" name="Rectangle 8"/>
          <p:cNvSpPr/>
          <p:nvPr/>
        </p:nvSpPr>
        <p:spPr>
          <a:xfrm>
            <a:off x="1000100" y="6072206"/>
            <a:ext cx="2500330" cy="571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EDIT PASSWORD</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174</TotalTime>
  <Words>1511</Words>
  <Application>Microsoft Office PowerPoint</Application>
  <PresentationFormat>On-screen Show (4:3)</PresentationFormat>
  <Paragraphs>139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“MINIPROJECT IN C”</vt:lpstr>
      <vt:lpstr>Abstract</vt:lpstr>
      <vt:lpstr>INTRODUCTION</vt:lpstr>
      <vt:lpstr>SYSTEM ANALYSIS </vt:lpstr>
      <vt:lpstr>PowerPoint Presentation</vt:lpstr>
      <vt:lpstr>SCOPE OF THE PROJECT</vt:lpstr>
      <vt:lpstr>AIM OF THE PROJECT</vt:lpstr>
      <vt:lpstr>FUNCTIONS USED IN C</vt:lpstr>
      <vt:lpstr>OPTIONS</vt:lpstr>
      <vt:lpstr>PROJECT MODULES 1.ADD RECORD</vt:lpstr>
      <vt:lpstr>2.VIEW RECORD</vt:lpstr>
      <vt:lpstr>3.EDIT RECORD</vt:lpstr>
      <vt:lpstr>4.DELETE RECORD</vt:lpstr>
      <vt:lpstr>5.EDIT PASSWORD</vt:lpstr>
      <vt:lpstr>6.EXIT</vt:lpstr>
      <vt:lpstr>PowerPoint Presentation</vt:lpstr>
      <vt:lpstr>SYSTEM IMPLEMENTATION</vt:lpstr>
      <vt:lpstr>RESULTS</vt:lpstr>
      <vt:lpstr>CONCLUSION</vt:lpstr>
      <vt:lpstr>REFERENCES</vt:lpstr>
      <vt:lpstr>BIBILOGRAPHY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IN C</dc:title>
  <dc:creator>vidya sai</dc:creator>
  <cp:lastModifiedBy>Rakshitha</cp:lastModifiedBy>
  <cp:revision>19</cp:revision>
  <dcterms:created xsi:type="dcterms:W3CDTF">2016-11-11T11:22:33Z</dcterms:created>
  <dcterms:modified xsi:type="dcterms:W3CDTF">2016-11-26T13:03:59Z</dcterms:modified>
</cp:coreProperties>
</file>