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5EA6-B87F-C966-51E9-16E57771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5BAC-B6A9-A8E8-270D-EEB5639D3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3117-DBA0-9C27-614C-C6D68C6B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AEC4-C1E5-72FC-0CBE-A858B0D1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BAF6-FDA7-AB57-5247-A5F83F50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EE04-C71D-17F8-610A-AB811E19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0DD9-2BD7-74E9-E76E-489FB105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E2C8-6A71-A570-DF6B-FA025564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2598-0436-9A2B-32CB-F0594506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D716-2C48-B98B-6D87-E7B39A6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D1ABA-AFD1-6DB1-A5F8-E5CE58922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A43B-75A8-1D3F-11EE-154F5CD9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51FF-B433-058D-8FC8-2985C6D8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C863-0EE5-912B-E7E6-A20AF84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616C-5BA1-2A15-5CAC-4C289AAD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E98-970C-7992-6CAD-91598955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7387-6850-DE6B-7C5F-5CA029CA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CF01-4B6F-B2B2-637A-653D431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4AED-D335-5D81-4DBA-87E2E2F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82CF-423D-957F-15E5-07FE470A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8636-3DB4-124A-E303-E94D8C28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8B93-559B-58AC-994C-2D0740A8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B3D-9412-ACF3-422C-C9CAE79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FAE0-FF16-85A6-A67F-1181256F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6307-924D-CDE1-8216-ADF0AFDD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AA3B-10F4-761D-CC7B-32701187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717C-4F88-A97C-DC0D-91B1A5A1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714B-7464-9CA5-E29B-4E1ADDA73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74D1-B384-536E-4F5D-350BFAA4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1768-2645-3A2F-95AF-D42BAA76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E5387-0344-4E5D-40C9-06A67D1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908-9180-9BAE-A970-893CEE3A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58F9-E48C-E170-3FA6-73268F2B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B30D-2FC4-E771-8FBA-735B123E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D1FEE-0D5D-D999-C3A4-916BA0E84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72408-9341-9641-BFE0-1FC07DB4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AB8F4-B747-13BE-7E1B-B94B204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18BF9-7AF6-E049-1256-6DE7F566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3DAAC-A3BF-4162-E2CC-9973F2C0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9F54-8628-89C4-3E21-E1861D4C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5EF21-7A9F-D055-6B09-69735730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D261-4D27-B3DD-F91E-59E18DD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ED0C-C2E8-960D-95C1-0F269E6D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75726-A862-2FF8-6C8A-735C57C2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DE63B-7C45-7F31-FEF2-9AE43645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F7A1-2CCC-EF14-9C31-4A96F33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F48-6583-CDA3-CF0C-FCA10842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836-4E4F-A922-C0BB-C135A43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6255F-D3E9-74A8-A160-6440ACFD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2A03-6FD7-E8A4-1363-43A5CB6F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9787A-2518-F48B-7ED6-153812D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A8EF-0A6D-57B9-1C62-1721685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6973-E5B9-E6EA-C956-A9DD3F34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CD09D-3F74-2821-6A5A-A296F73C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E89E-C8E1-2063-46AA-9571D270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0661-5633-48C3-C1DD-D7678E71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5A4A-93DB-67D6-DD1A-E2E144EF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48AE-82C0-0CBA-2276-191E6B45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88E0-DFF1-EF5D-2D82-82579E5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4805-6F1C-D6AF-DA81-F5D2A928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5B09-2896-E640-C3FB-1A398DD64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872FF-14B7-4C4A-A6E8-A2CB071D282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4224-5421-4241-8AEC-775A40C43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0971-43C3-7691-3F56-454F72EC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691C0-2517-45F6-9B41-F80D5126F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148-123F-EC9D-4602-C3B790536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2FB5A-53E2-071F-3255-0A510B271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02AC21AD-A080-93B6-CF3F-BF24F902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4518"/>
            <a:ext cx="9144000" cy="54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Kessler</dc:creator>
  <cp:lastModifiedBy>Robert Kessler</cp:lastModifiedBy>
  <cp:revision>1</cp:revision>
  <dcterms:created xsi:type="dcterms:W3CDTF">2024-08-07T21:16:24Z</dcterms:created>
  <dcterms:modified xsi:type="dcterms:W3CDTF">2024-08-07T21:18:35Z</dcterms:modified>
</cp:coreProperties>
</file>