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3613-FDC3-408D-B64B-613DF4709433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22CA-31FC-44E5-B897-C9EF2B6DBB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66800" y="1676400"/>
            <a:ext cx="5389452" cy="4267200"/>
            <a:chOff x="1066800" y="1676400"/>
            <a:chExt cx="5389452" cy="42672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447800" y="31242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895600" y="4572000"/>
              <a:ext cx="3200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 flipV="1">
              <a:off x="1143000" y="4572000"/>
              <a:ext cx="175260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5181600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95600" y="4572000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2133600" y="4572000"/>
              <a:ext cx="762000" cy="6096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4419600" y="4572000"/>
              <a:ext cx="7620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33601" y="4267200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95601" y="3657600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2133601" y="3657600"/>
              <a:ext cx="7620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V="1">
              <a:off x="4419601" y="3657600"/>
              <a:ext cx="762000" cy="609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676400" y="4724400"/>
              <a:ext cx="914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438400" y="4114800"/>
              <a:ext cx="914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724400" y="4114800"/>
              <a:ext cx="914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962400" y="4724400"/>
              <a:ext cx="914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57800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53000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0400" y="5257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72200" y="4419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71800" y="1676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6800" y="54102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3200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3000" y="327660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816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9600" y="5181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5181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4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52600" y="38862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5600" y="4191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Bucinell, Ronald</dc:creator>
  <cp:lastModifiedBy>Bucinell, Ronald</cp:lastModifiedBy>
  <cp:revision>8</cp:revision>
  <dcterms:created xsi:type="dcterms:W3CDTF">2010-04-20T12:48:59Z</dcterms:created>
  <dcterms:modified xsi:type="dcterms:W3CDTF">2010-04-20T14:07:18Z</dcterms:modified>
</cp:coreProperties>
</file>