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42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2B9722-9D8F-40A5-8691-7182E1200150}" type="datetimeFigureOut">
              <a:rPr lang="en-US" smtClean="0"/>
              <a:t>5/2/2011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2B9722-9D8F-40A5-8691-7182E1200150}" type="datetimeFigureOut">
              <a:rPr lang="en-US" smtClean="0"/>
              <a:t>5/2/2011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2B9722-9D8F-40A5-8691-7182E1200150}" type="datetimeFigureOut">
              <a:rPr lang="en-US" smtClean="0"/>
              <a:t>5/2/2011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2B9722-9D8F-40A5-8691-7182E1200150}" type="datetimeFigureOut">
              <a:rPr lang="en-US" smtClean="0"/>
              <a:t>5/2/2011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2B9722-9D8F-40A5-8691-7182E1200150}" type="datetimeFigureOut">
              <a:rPr lang="en-US" smtClean="0"/>
              <a:t>5/2/2011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2B9722-9D8F-40A5-8691-7182E1200150}" type="datetimeFigureOut">
              <a:rPr lang="en-US" smtClean="0"/>
              <a:t>5/2/2011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2B9722-9D8F-40A5-8691-7182E1200150}" type="datetimeFigureOut">
              <a:rPr lang="en-US" smtClean="0"/>
              <a:t>5/2/2011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2B9722-9D8F-40A5-8691-7182E1200150}" type="datetimeFigureOut">
              <a:rPr lang="en-US" smtClean="0"/>
              <a:t>5/2/2011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B9722-9D8F-40A5-8691-7182E1200150}" type="datetimeFigureOut">
              <a:rPr lang="en-US" smtClean="0"/>
              <a:t>5/2/2011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2B9722-9D8F-40A5-8691-7182E1200150}" type="datetimeFigureOut">
              <a:rPr lang="en-US" smtClean="0"/>
              <a:t>5/2/2011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2B9722-9D8F-40A5-8691-7182E1200150}" type="datetimeFigureOut">
              <a:rPr lang="en-US" smtClean="0"/>
              <a:t>5/2/2011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6E9DC-9C09-4F39-AEA8-1CCD70AFED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B9722-9D8F-40A5-8691-7182E1200150}" type="datetimeFigureOut">
              <a:rPr lang="en-US" smtClean="0"/>
              <a:t>5/2/2011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6E9DC-9C09-4F39-AEA8-1CCD70AFED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L08f01"/>
          <p:cNvPicPr>
            <a:picLocks noChangeAspect="1" noChangeArrowheads="1"/>
          </p:cNvPicPr>
          <p:nvPr/>
        </p:nvPicPr>
        <p:blipFill>
          <a:blip r:embed="rId2" cstate="print">
            <a:lum contrast="7000"/>
          </a:blip>
          <a:srcRect l="52632" t="36535"/>
          <a:stretch>
            <a:fillRect/>
          </a:stretch>
        </p:blipFill>
        <p:spPr bwMode="auto">
          <a:xfrm>
            <a:off x="2895600" y="3124200"/>
            <a:ext cx="2743200" cy="2779713"/>
          </a:xfrm>
          <a:prstGeom prst="rect">
            <a:avLst/>
          </a:prstGeom>
          <a:noFill/>
        </p:spPr>
      </p:pic>
      <p:sp>
        <p:nvSpPr>
          <p:cNvPr id="3" name="TextBox 2"/>
          <p:cNvSpPr txBox="1"/>
          <p:nvPr/>
        </p:nvSpPr>
        <p:spPr>
          <a:xfrm>
            <a:off x="457200" y="1219200"/>
            <a:ext cx="7914474" cy="923330"/>
          </a:xfrm>
          <a:prstGeom prst="rect">
            <a:avLst/>
          </a:prstGeom>
          <a:noFill/>
        </p:spPr>
        <p:txBody>
          <a:bodyPr wrap="square" rtlCol="0">
            <a:spAutoFit/>
          </a:bodyPr>
          <a:lstStyle/>
          <a:p>
            <a:r>
              <a:rPr lang="en-US" dirty="0" smtClean="0"/>
              <a:t>Draw the load, shear, bending moment, curvature, and deflection diagrams for the two beams below by inspection.  Be sure to identify all important points and label values that can be easily calculated.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38</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Bucinell, Ronald</dc:creator>
  <cp:lastModifiedBy>Bucinell, Ronald</cp:lastModifiedBy>
  <cp:revision>3</cp:revision>
  <dcterms:created xsi:type="dcterms:W3CDTF">2011-05-02T13:03:01Z</dcterms:created>
  <dcterms:modified xsi:type="dcterms:W3CDTF">2011-05-02T13:18:26Z</dcterms:modified>
</cp:coreProperties>
</file>