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3"/>
  </p:notesMasterIdLst>
  <p:handoutMasterIdLst>
    <p:handoutMasterId r:id="rId4"/>
  </p:handoutMasterIdLst>
  <p:sldIdLst>
    <p:sldId id="269" r:id="rId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0" autoAdjust="0"/>
  </p:normalViewPr>
  <p:slideViewPr>
    <p:cSldViewPr>
      <p:cViewPr varScale="1">
        <p:scale>
          <a:sx n="90" d="100"/>
          <a:sy n="90" d="100"/>
        </p:scale>
        <p:origin x="-45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fld id="{4E22ACB7-8D6C-43FC-A43E-DA07D40A913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fld id="{15821813-5CE8-4EA6-9020-DEA9B172130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307D99-EB1F-460C-98C2-BCDA1E2481A6}" type="slidenum">
              <a:rPr lang="en-US"/>
              <a:pPr/>
              <a:t>1</a:t>
            </a:fld>
            <a:endParaRPr lang="en-US"/>
          </a:p>
        </p:txBody>
      </p:sp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508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/>
            </a:lvl1pPr>
          </a:lstStyle>
          <a:p>
            <a:r>
              <a:rPr lang="en-US"/>
              <a:t>Union College</a:t>
            </a:r>
          </a:p>
          <a:p>
            <a:r>
              <a:rPr lang="en-US"/>
              <a:t>Mechanical Engineering</a:t>
            </a:r>
          </a:p>
        </p:txBody>
      </p:sp>
      <p:sp>
        <p:nvSpPr>
          <p:cNvPr id="25088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MER311: Advanced Strength</a:t>
            </a:r>
          </a:p>
        </p:txBody>
      </p:sp>
      <p:sp>
        <p:nvSpPr>
          <p:cNvPr id="25088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RBB-</a:t>
            </a:r>
            <a:fld id="{965C8ED0-D3E9-4F1B-A9BF-377280CBE89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50887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MER200: Theory of Elasticity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6B434ED-A96D-40AE-BAA4-2EF2F2A8792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MER200: Theory of Elasticity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AC1A95-FEAC-4503-BE37-0FA27EE172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MER200: Theory of Elasticity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1497561-5631-47C3-BFAB-2FF573F8834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MER200: Theory of Elasticity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8B4185C-D4E3-4FEC-987C-08543A55A5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MER200: Theory of Elasticity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9DA4FD-CFF6-4C2E-A841-0E52FD66E6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MER200: Theory of Elasticity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87729B-D575-4646-A986-DBE2468F9E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MER200: Theory of Elasticity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4033D7-459D-41D9-84A6-CDD19E2588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MER200: Theory of Elasticity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0F4006E-13BE-41B8-BC7D-F028F67EC0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MER200: Theory of Elasticity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4DCB28-3EAE-4BA5-B081-DCC7BB375B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MER200: Theory of Elasticity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ABF95E-B7F9-4A0B-9C89-3CB6E39F03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9860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249861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9865" name="Rectangle 9"/>
          <p:cNvSpPr>
            <a:spLocks noChangeArrowheads="1"/>
          </p:cNvSpPr>
          <p:nvPr/>
        </p:nvSpPr>
        <p:spPr bwMode="auto">
          <a:xfrm>
            <a:off x="609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r>
              <a:rPr lang="en-US" sz="800"/>
              <a:t>Union College</a:t>
            </a:r>
          </a:p>
          <a:p>
            <a:pPr eaLnBrk="1" hangingPunct="1"/>
            <a:r>
              <a:rPr lang="en-US" sz="800"/>
              <a:t>Mechanical Engineering</a:t>
            </a:r>
          </a:p>
        </p:txBody>
      </p:sp>
      <p:sp>
        <p:nvSpPr>
          <p:cNvPr id="24986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800"/>
            </a:lvl1pPr>
          </a:lstStyle>
          <a:p>
            <a:r>
              <a:rPr lang="en-US"/>
              <a:t>MER200: Theory of Elasticity</a:t>
            </a:r>
          </a:p>
        </p:txBody>
      </p:sp>
      <p:sp>
        <p:nvSpPr>
          <p:cNvPr id="24986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/>
            </a:lvl1pPr>
          </a:lstStyle>
          <a:p>
            <a:fld id="{59025099-C83A-4F94-BA04-D57D621285E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MER311: Advanced Strength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0741BA-E609-4000-9CE3-96BCF4C90736}" type="slidenum">
              <a:rPr lang="en-US"/>
              <a:pPr/>
              <a:t>1</a:t>
            </a:fld>
            <a:endParaRPr lang="en-US"/>
          </a:p>
        </p:txBody>
      </p:sp>
      <p:sp>
        <p:nvSpPr>
          <p:cNvPr id="409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 the V, M, </a:t>
            </a:r>
            <a:r>
              <a:rPr lang="el-GR" dirty="0" smtClean="0">
                <a:latin typeface="Times New Roman"/>
                <a:cs typeface="Times New Roman"/>
              </a:rPr>
              <a:t>θ</a:t>
            </a:r>
            <a:r>
              <a:rPr lang="en-US" dirty="0" smtClean="0">
                <a:cs typeface="Times New Roman"/>
              </a:rPr>
              <a:t>, and u Diagrams</a:t>
            </a:r>
            <a:endParaRPr lang="en-US" dirty="0"/>
          </a:p>
        </p:txBody>
      </p:sp>
      <p:pic>
        <p:nvPicPr>
          <p:cNvPr id="409605" name="Picture 5" descr="L08f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752600"/>
            <a:ext cx="5791200" cy="4379913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 bwMode="auto">
          <a:xfrm>
            <a:off x="1219200" y="4495800"/>
            <a:ext cx="2438400" cy="152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72000" y="1905000"/>
            <a:ext cx="2438400" cy="152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143000" y="1828800"/>
            <a:ext cx="2438400" cy="152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1579</TotalTime>
  <Words>17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Profile</vt:lpstr>
      <vt:lpstr>Draw the V, M, θ, and u Diagrams</vt:lpstr>
    </vt:vector>
  </TitlesOfParts>
  <Company>Union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MER035 Lecture 1</dc:title>
  <dc:subject>Course Intro</dc:subject>
  <dc:creator>RBB</dc:creator>
  <cp:lastModifiedBy>Bucinell, Ronald</cp:lastModifiedBy>
  <cp:revision>51</cp:revision>
  <dcterms:created xsi:type="dcterms:W3CDTF">2000-05-18T05:09:09Z</dcterms:created>
  <dcterms:modified xsi:type="dcterms:W3CDTF">2010-05-03T22:53:28Z</dcterms:modified>
</cp:coreProperties>
</file>