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28" d="100"/>
          <a:sy n="128" d="100"/>
        </p:scale>
        <p:origin x="-114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C69170-2F10-4B08-906D-72F4D74DF659}"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223351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C69170-2F10-4B08-906D-72F4D74DF659}"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341990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C69170-2F10-4B08-906D-72F4D74DF659}"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216893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C69170-2F10-4B08-906D-72F4D74DF659}"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191814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C69170-2F10-4B08-906D-72F4D74DF659}"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389920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C69170-2F10-4B08-906D-72F4D74DF659}"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144312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C69170-2F10-4B08-906D-72F4D74DF659}" type="datetimeFigureOut">
              <a:rPr lang="en-US" smtClean="0"/>
              <a:t>5/18/2016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251049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C69170-2F10-4B08-906D-72F4D74DF659}" type="datetimeFigureOut">
              <a:rPr lang="en-US" smtClean="0"/>
              <a:t>5/18/2016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115706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69170-2F10-4B08-906D-72F4D74DF659}" type="datetimeFigureOut">
              <a:rPr lang="en-US" smtClean="0"/>
              <a:t>5/18/2016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198232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C69170-2F10-4B08-906D-72F4D74DF659}"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110700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C69170-2F10-4B08-906D-72F4D74DF659}"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A0B91-8DA0-4187-8AD0-0F3575A9FBDC}" type="slidenum">
              <a:rPr lang="en-US" smtClean="0"/>
              <a:t>‹#›</a:t>
            </a:fld>
            <a:endParaRPr lang="en-US"/>
          </a:p>
        </p:txBody>
      </p:sp>
    </p:spTree>
    <p:extLst>
      <p:ext uri="{BB962C8B-B14F-4D97-AF65-F5344CB8AC3E}">
        <p14:creationId xmlns:p14="http://schemas.microsoft.com/office/powerpoint/2010/main" val="322673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69170-2F10-4B08-906D-72F4D74DF659}" type="datetimeFigureOut">
              <a:rPr lang="en-US" smtClean="0"/>
              <a:t>5/18/2016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A0B91-8DA0-4187-8AD0-0F3575A9FBDC}" type="slidenum">
              <a:rPr lang="en-US" smtClean="0"/>
              <a:t>‹#›</a:t>
            </a:fld>
            <a:endParaRPr lang="en-US"/>
          </a:p>
        </p:txBody>
      </p:sp>
    </p:spTree>
    <p:extLst>
      <p:ext uri="{BB962C8B-B14F-4D97-AF65-F5344CB8AC3E}">
        <p14:creationId xmlns:p14="http://schemas.microsoft.com/office/powerpoint/2010/main" val="536484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30077" y="4648200"/>
            <a:ext cx="631633" cy="722523"/>
          </a:xfrm>
          <a:custGeom>
            <a:avLst/>
            <a:gdLst>
              <a:gd name="connsiteX0" fmla="*/ 0 w 609600"/>
              <a:gd name="connsiteY0" fmla="*/ 0 h 609600"/>
              <a:gd name="connsiteX1" fmla="*/ 609600 w 609600"/>
              <a:gd name="connsiteY1" fmla="*/ 0 h 609600"/>
              <a:gd name="connsiteX2" fmla="*/ 609600 w 609600"/>
              <a:gd name="connsiteY2" fmla="*/ 609600 h 609600"/>
              <a:gd name="connsiteX3" fmla="*/ 0 w 609600"/>
              <a:gd name="connsiteY3" fmla="*/ 609600 h 609600"/>
              <a:gd name="connsiteX4" fmla="*/ 0 w 609600"/>
              <a:gd name="connsiteY4" fmla="*/ 0 h 609600"/>
              <a:gd name="connsiteX0" fmla="*/ 0 w 609600"/>
              <a:gd name="connsiteY0" fmla="*/ 2754 h 612354"/>
              <a:gd name="connsiteX1" fmla="*/ 311227 w 609600"/>
              <a:gd name="connsiteY1" fmla="*/ 0 h 612354"/>
              <a:gd name="connsiteX2" fmla="*/ 609600 w 609600"/>
              <a:gd name="connsiteY2" fmla="*/ 2754 h 612354"/>
              <a:gd name="connsiteX3" fmla="*/ 609600 w 609600"/>
              <a:gd name="connsiteY3" fmla="*/ 612354 h 612354"/>
              <a:gd name="connsiteX4" fmla="*/ 0 w 609600"/>
              <a:gd name="connsiteY4" fmla="*/ 612354 h 612354"/>
              <a:gd name="connsiteX5" fmla="*/ 0 w 609600"/>
              <a:gd name="connsiteY5" fmla="*/ 2754 h 612354"/>
              <a:gd name="connsiteX0" fmla="*/ 0 w 609600"/>
              <a:gd name="connsiteY0" fmla="*/ 322243 h 931843"/>
              <a:gd name="connsiteX1" fmla="*/ 300210 w 609600"/>
              <a:gd name="connsiteY1" fmla="*/ 0 h 931843"/>
              <a:gd name="connsiteX2" fmla="*/ 609600 w 609600"/>
              <a:gd name="connsiteY2" fmla="*/ 322243 h 931843"/>
              <a:gd name="connsiteX3" fmla="*/ 609600 w 609600"/>
              <a:gd name="connsiteY3" fmla="*/ 931843 h 931843"/>
              <a:gd name="connsiteX4" fmla="*/ 0 w 609600"/>
              <a:gd name="connsiteY4" fmla="*/ 931843 h 931843"/>
              <a:gd name="connsiteX5" fmla="*/ 0 w 609600"/>
              <a:gd name="connsiteY5" fmla="*/ 322243 h 931843"/>
              <a:gd name="connsiteX0" fmla="*/ 0 w 609600"/>
              <a:gd name="connsiteY0" fmla="*/ 322268 h 931868"/>
              <a:gd name="connsiteX1" fmla="*/ 300210 w 609600"/>
              <a:gd name="connsiteY1" fmla="*/ 25 h 931868"/>
              <a:gd name="connsiteX2" fmla="*/ 609600 w 609600"/>
              <a:gd name="connsiteY2" fmla="*/ 322268 h 931868"/>
              <a:gd name="connsiteX3" fmla="*/ 609600 w 609600"/>
              <a:gd name="connsiteY3" fmla="*/ 931868 h 931868"/>
              <a:gd name="connsiteX4" fmla="*/ 0 w 609600"/>
              <a:gd name="connsiteY4" fmla="*/ 931868 h 931868"/>
              <a:gd name="connsiteX5" fmla="*/ 0 w 609600"/>
              <a:gd name="connsiteY5" fmla="*/ 322268 h 931868"/>
              <a:gd name="connsiteX0" fmla="*/ 0 w 609600"/>
              <a:gd name="connsiteY0" fmla="*/ 322268 h 931868"/>
              <a:gd name="connsiteX1" fmla="*/ 300210 w 609600"/>
              <a:gd name="connsiteY1" fmla="*/ 25 h 931868"/>
              <a:gd name="connsiteX2" fmla="*/ 609600 w 609600"/>
              <a:gd name="connsiteY2" fmla="*/ 322268 h 931868"/>
              <a:gd name="connsiteX3" fmla="*/ 609600 w 609600"/>
              <a:gd name="connsiteY3" fmla="*/ 931868 h 931868"/>
              <a:gd name="connsiteX4" fmla="*/ 0 w 609600"/>
              <a:gd name="connsiteY4" fmla="*/ 931868 h 931868"/>
              <a:gd name="connsiteX5" fmla="*/ 0 w 609600"/>
              <a:gd name="connsiteY5" fmla="*/ 322268 h 931868"/>
              <a:gd name="connsiteX0" fmla="*/ 0 w 609600"/>
              <a:gd name="connsiteY0" fmla="*/ 322243 h 931843"/>
              <a:gd name="connsiteX1" fmla="*/ 300210 w 609600"/>
              <a:gd name="connsiteY1" fmla="*/ 0 h 931843"/>
              <a:gd name="connsiteX2" fmla="*/ 609600 w 609600"/>
              <a:gd name="connsiteY2" fmla="*/ 322243 h 931843"/>
              <a:gd name="connsiteX3" fmla="*/ 609600 w 609600"/>
              <a:gd name="connsiteY3" fmla="*/ 931843 h 931843"/>
              <a:gd name="connsiteX4" fmla="*/ 0 w 609600"/>
              <a:gd name="connsiteY4" fmla="*/ 931843 h 931843"/>
              <a:gd name="connsiteX5" fmla="*/ 0 w 609600"/>
              <a:gd name="connsiteY5" fmla="*/ 322243 h 931843"/>
              <a:gd name="connsiteX0" fmla="*/ 0 w 609600"/>
              <a:gd name="connsiteY0" fmla="*/ 322243 h 931843"/>
              <a:gd name="connsiteX1" fmla="*/ 300210 w 609600"/>
              <a:gd name="connsiteY1" fmla="*/ 0 h 931843"/>
              <a:gd name="connsiteX2" fmla="*/ 609600 w 609600"/>
              <a:gd name="connsiteY2" fmla="*/ 322243 h 931843"/>
              <a:gd name="connsiteX3" fmla="*/ 609600 w 609600"/>
              <a:gd name="connsiteY3" fmla="*/ 931843 h 931843"/>
              <a:gd name="connsiteX4" fmla="*/ 0 w 609600"/>
              <a:gd name="connsiteY4" fmla="*/ 931843 h 931843"/>
              <a:gd name="connsiteX5" fmla="*/ 0 w 609600"/>
              <a:gd name="connsiteY5" fmla="*/ 322243 h 931843"/>
              <a:gd name="connsiteX0" fmla="*/ 0 w 609600"/>
              <a:gd name="connsiteY0" fmla="*/ 322243 h 931843"/>
              <a:gd name="connsiteX1" fmla="*/ 300210 w 609600"/>
              <a:gd name="connsiteY1" fmla="*/ 0 h 931843"/>
              <a:gd name="connsiteX2" fmla="*/ 609600 w 609600"/>
              <a:gd name="connsiteY2" fmla="*/ 322243 h 931843"/>
              <a:gd name="connsiteX3" fmla="*/ 609600 w 609600"/>
              <a:gd name="connsiteY3" fmla="*/ 931843 h 931843"/>
              <a:gd name="connsiteX4" fmla="*/ 0 w 609600"/>
              <a:gd name="connsiteY4" fmla="*/ 931843 h 931843"/>
              <a:gd name="connsiteX5" fmla="*/ 0 w 609600"/>
              <a:gd name="connsiteY5" fmla="*/ 322243 h 931843"/>
              <a:gd name="connsiteX0" fmla="*/ 0 w 609600"/>
              <a:gd name="connsiteY0" fmla="*/ 322243 h 931843"/>
              <a:gd name="connsiteX1" fmla="*/ 300210 w 609600"/>
              <a:gd name="connsiteY1" fmla="*/ 0 h 931843"/>
              <a:gd name="connsiteX2" fmla="*/ 609600 w 609600"/>
              <a:gd name="connsiteY2" fmla="*/ 322243 h 931843"/>
              <a:gd name="connsiteX3" fmla="*/ 609600 w 609600"/>
              <a:gd name="connsiteY3" fmla="*/ 931843 h 931843"/>
              <a:gd name="connsiteX4" fmla="*/ 0 w 609600"/>
              <a:gd name="connsiteY4" fmla="*/ 700489 h 931843"/>
              <a:gd name="connsiteX5" fmla="*/ 0 w 609600"/>
              <a:gd name="connsiteY5" fmla="*/ 322243 h 931843"/>
              <a:gd name="connsiteX0" fmla="*/ 0 w 609600"/>
              <a:gd name="connsiteY0" fmla="*/ 322243 h 722523"/>
              <a:gd name="connsiteX1" fmla="*/ 300210 w 609600"/>
              <a:gd name="connsiteY1" fmla="*/ 0 h 722523"/>
              <a:gd name="connsiteX2" fmla="*/ 609600 w 609600"/>
              <a:gd name="connsiteY2" fmla="*/ 322243 h 722523"/>
              <a:gd name="connsiteX3" fmla="*/ 609600 w 609600"/>
              <a:gd name="connsiteY3" fmla="*/ 722523 h 722523"/>
              <a:gd name="connsiteX4" fmla="*/ 0 w 609600"/>
              <a:gd name="connsiteY4" fmla="*/ 700489 h 722523"/>
              <a:gd name="connsiteX5" fmla="*/ 0 w 609600"/>
              <a:gd name="connsiteY5" fmla="*/ 322243 h 722523"/>
              <a:gd name="connsiteX0" fmla="*/ 22033 w 631633"/>
              <a:gd name="connsiteY0" fmla="*/ 322243 h 722523"/>
              <a:gd name="connsiteX1" fmla="*/ 322243 w 631633"/>
              <a:gd name="connsiteY1" fmla="*/ 0 h 722523"/>
              <a:gd name="connsiteX2" fmla="*/ 631633 w 631633"/>
              <a:gd name="connsiteY2" fmla="*/ 322243 h 722523"/>
              <a:gd name="connsiteX3" fmla="*/ 631633 w 631633"/>
              <a:gd name="connsiteY3" fmla="*/ 722523 h 722523"/>
              <a:gd name="connsiteX4" fmla="*/ 0 w 631633"/>
              <a:gd name="connsiteY4" fmla="*/ 722523 h 722523"/>
              <a:gd name="connsiteX5" fmla="*/ 22033 w 631633"/>
              <a:gd name="connsiteY5" fmla="*/ 322243 h 722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633" h="722523">
                <a:moveTo>
                  <a:pt x="22033" y="322243"/>
                </a:moveTo>
                <a:cubicBezTo>
                  <a:pt x="11934" y="192796"/>
                  <a:pt x="112004" y="19280"/>
                  <a:pt x="322243" y="0"/>
                </a:cubicBezTo>
                <a:cubicBezTo>
                  <a:pt x="513508" y="19279"/>
                  <a:pt x="605621" y="192795"/>
                  <a:pt x="631633" y="322243"/>
                </a:cubicBezTo>
                <a:lnTo>
                  <a:pt x="631633" y="722523"/>
                </a:lnTo>
                <a:lnTo>
                  <a:pt x="0" y="722523"/>
                </a:lnTo>
                <a:lnTo>
                  <a:pt x="22033" y="322243"/>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V="1">
            <a:off x="1349566" y="2133600"/>
            <a:ext cx="3657600" cy="2743200"/>
          </a:xfrm>
          <a:prstGeom prst="line">
            <a:avLst/>
          </a:prstGeom>
          <a:ln w="508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0077" y="5370723"/>
            <a:ext cx="631633" cy="191877"/>
          </a:xfrm>
          <a:prstGeom prst="rect">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p:cNvSpPr/>
          <p:nvPr/>
        </p:nvSpPr>
        <p:spPr>
          <a:xfrm>
            <a:off x="7456583" y="4648200"/>
            <a:ext cx="631633" cy="722523"/>
          </a:xfrm>
          <a:custGeom>
            <a:avLst/>
            <a:gdLst>
              <a:gd name="connsiteX0" fmla="*/ 0 w 609600"/>
              <a:gd name="connsiteY0" fmla="*/ 0 h 609600"/>
              <a:gd name="connsiteX1" fmla="*/ 609600 w 609600"/>
              <a:gd name="connsiteY1" fmla="*/ 0 h 609600"/>
              <a:gd name="connsiteX2" fmla="*/ 609600 w 609600"/>
              <a:gd name="connsiteY2" fmla="*/ 609600 h 609600"/>
              <a:gd name="connsiteX3" fmla="*/ 0 w 609600"/>
              <a:gd name="connsiteY3" fmla="*/ 609600 h 609600"/>
              <a:gd name="connsiteX4" fmla="*/ 0 w 609600"/>
              <a:gd name="connsiteY4" fmla="*/ 0 h 609600"/>
              <a:gd name="connsiteX0" fmla="*/ 0 w 609600"/>
              <a:gd name="connsiteY0" fmla="*/ 2754 h 612354"/>
              <a:gd name="connsiteX1" fmla="*/ 311227 w 609600"/>
              <a:gd name="connsiteY1" fmla="*/ 0 h 612354"/>
              <a:gd name="connsiteX2" fmla="*/ 609600 w 609600"/>
              <a:gd name="connsiteY2" fmla="*/ 2754 h 612354"/>
              <a:gd name="connsiteX3" fmla="*/ 609600 w 609600"/>
              <a:gd name="connsiteY3" fmla="*/ 612354 h 612354"/>
              <a:gd name="connsiteX4" fmla="*/ 0 w 609600"/>
              <a:gd name="connsiteY4" fmla="*/ 612354 h 612354"/>
              <a:gd name="connsiteX5" fmla="*/ 0 w 609600"/>
              <a:gd name="connsiteY5" fmla="*/ 2754 h 612354"/>
              <a:gd name="connsiteX0" fmla="*/ 0 w 609600"/>
              <a:gd name="connsiteY0" fmla="*/ 322243 h 931843"/>
              <a:gd name="connsiteX1" fmla="*/ 300210 w 609600"/>
              <a:gd name="connsiteY1" fmla="*/ 0 h 931843"/>
              <a:gd name="connsiteX2" fmla="*/ 609600 w 609600"/>
              <a:gd name="connsiteY2" fmla="*/ 322243 h 931843"/>
              <a:gd name="connsiteX3" fmla="*/ 609600 w 609600"/>
              <a:gd name="connsiteY3" fmla="*/ 931843 h 931843"/>
              <a:gd name="connsiteX4" fmla="*/ 0 w 609600"/>
              <a:gd name="connsiteY4" fmla="*/ 931843 h 931843"/>
              <a:gd name="connsiteX5" fmla="*/ 0 w 609600"/>
              <a:gd name="connsiteY5" fmla="*/ 322243 h 931843"/>
              <a:gd name="connsiteX0" fmla="*/ 0 w 609600"/>
              <a:gd name="connsiteY0" fmla="*/ 322268 h 931868"/>
              <a:gd name="connsiteX1" fmla="*/ 300210 w 609600"/>
              <a:gd name="connsiteY1" fmla="*/ 25 h 931868"/>
              <a:gd name="connsiteX2" fmla="*/ 609600 w 609600"/>
              <a:gd name="connsiteY2" fmla="*/ 322268 h 931868"/>
              <a:gd name="connsiteX3" fmla="*/ 609600 w 609600"/>
              <a:gd name="connsiteY3" fmla="*/ 931868 h 931868"/>
              <a:gd name="connsiteX4" fmla="*/ 0 w 609600"/>
              <a:gd name="connsiteY4" fmla="*/ 931868 h 931868"/>
              <a:gd name="connsiteX5" fmla="*/ 0 w 609600"/>
              <a:gd name="connsiteY5" fmla="*/ 322268 h 931868"/>
              <a:gd name="connsiteX0" fmla="*/ 0 w 609600"/>
              <a:gd name="connsiteY0" fmla="*/ 322268 h 931868"/>
              <a:gd name="connsiteX1" fmla="*/ 300210 w 609600"/>
              <a:gd name="connsiteY1" fmla="*/ 25 h 931868"/>
              <a:gd name="connsiteX2" fmla="*/ 609600 w 609600"/>
              <a:gd name="connsiteY2" fmla="*/ 322268 h 931868"/>
              <a:gd name="connsiteX3" fmla="*/ 609600 w 609600"/>
              <a:gd name="connsiteY3" fmla="*/ 931868 h 931868"/>
              <a:gd name="connsiteX4" fmla="*/ 0 w 609600"/>
              <a:gd name="connsiteY4" fmla="*/ 931868 h 931868"/>
              <a:gd name="connsiteX5" fmla="*/ 0 w 609600"/>
              <a:gd name="connsiteY5" fmla="*/ 322268 h 931868"/>
              <a:gd name="connsiteX0" fmla="*/ 0 w 609600"/>
              <a:gd name="connsiteY0" fmla="*/ 322243 h 931843"/>
              <a:gd name="connsiteX1" fmla="*/ 300210 w 609600"/>
              <a:gd name="connsiteY1" fmla="*/ 0 h 931843"/>
              <a:gd name="connsiteX2" fmla="*/ 609600 w 609600"/>
              <a:gd name="connsiteY2" fmla="*/ 322243 h 931843"/>
              <a:gd name="connsiteX3" fmla="*/ 609600 w 609600"/>
              <a:gd name="connsiteY3" fmla="*/ 931843 h 931843"/>
              <a:gd name="connsiteX4" fmla="*/ 0 w 609600"/>
              <a:gd name="connsiteY4" fmla="*/ 931843 h 931843"/>
              <a:gd name="connsiteX5" fmla="*/ 0 w 609600"/>
              <a:gd name="connsiteY5" fmla="*/ 322243 h 931843"/>
              <a:gd name="connsiteX0" fmla="*/ 0 w 609600"/>
              <a:gd name="connsiteY0" fmla="*/ 322243 h 931843"/>
              <a:gd name="connsiteX1" fmla="*/ 300210 w 609600"/>
              <a:gd name="connsiteY1" fmla="*/ 0 h 931843"/>
              <a:gd name="connsiteX2" fmla="*/ 609600 w 609600"/>
              <a:gd name="connsiteY2" fmla="*/ 322243 h 931843"/>
              <a:gd name="connsiteX3" fmla="*/ 609600 w 609600"/>
              <a:gd name="connsiteY3" fmla="*/ 931843 h 931843"/>
              <a:gd name="connsiteX4" fmla="*/ 0 w 609600"/>
              <a:gd name="connsiteY4" fmla="*/ 931843 h 931843"/>
              <a:gd name="connsiteX5" fmla="*/ 0 w 609600"/>
              <a:gd name="connsiteY5" fmla="*/ 322243 h 931843"/>
              <a:gd name="connsiteX0" fmla="*/ 0 w 609600"/>
              <a:gd name="connsiteY0" fmla="*/ 322243 h 931843"/>
              <a:gd name="connsiteX1" fmla="*/ 300210 w 609600"/>
              <a:gd name="connsiteY1" fmla="*/ 0 h 931843"/>
              <a:gd name="connsiteX2" fmla="*/ 609600 w 609600"/>
              <a:gd name="connsiteY2" fmla="*/ 322243 h 931843"/>
              <a:gd name="connsiteX3" fmla="*/ 609600 w 609600"/>
              <a:gd name="connsiteY3" fmla="*/ 931843 h 931843"/>
              <a:gd name="connsiteX4" fmla="*/ 0 w 609600"/>
              <a:gd name="connsiteY4" fmla="*/ 931843 h 931843"/>
              <a:gd name="connsiteX5" fmla="*/ 0 w 609600"/>
              <a:gd name="connsiteY5" fmla="*/ 322243 h 931843"/>
              <a:gd name="connsiteX0" fmla="*/ 0 w 609600"/>
              <a:gd name="connsiteY0" fmla="*/ 322243 h 931843"/>
              <a:gd name="connsiteX1" fmla="*/ 300210 w 609600"/>
              <a:gd name="connsiteY1" fmla="*/ 0 h 931843"/>
              <a:gd name="connsiteX2" fmla="*/ 609600 w 609600"/>
              <a:gd name="connsiteY2" fmla="*/ 322243 h 931843"/>
              <a:gd name="connsiteX3" fmla="*/ 609600 w 609600"/>
              <a:gd name="connsiteY3" fmla="*/ 931843 h 931843"/>
              <a:gd name="connsiteX4" fmla="*/ 0 w 609600"/>
              <a:gd name="connsiteY4" fmla="*/ 700489 h 931843"/>
              <a:gd name="connsiteX5" fmla="*/ 0 w 609600"/>
              <a:gd name="connsiteY5" fmla="*/ 322243 h 931843"/>
              <a:gd name="connsiteX0" fmla="*/ 0 w 609600"/>
              <a:gd name="connsiteY0" fmla="*/ 322243 h 722523"/>
              <a:gd name="connsiteX1" fmla="*/ 300210 w 609600"/>
              <a:gd name="connsiteY1" fmla="*/ 0 h 722523"/>
              <a:gd name="connsiteX2" fmla="*/ 609600 w 609600"/>
              <a:gd name="connsiteY2" fmla="*/ 322243 h 722523"/>
              <a:gd name="connsiteX3" fmla="*/ 609600 w 609600"/>
              <a:gd name="connsiteY3" fmla="*/ 722523 h 722523"/>
              <a:gd name="connsiteX4" fmla="*/ 0 w 609600"/>
              <a:gd name="connsiteY4" fmla="*/ 700489 h 722523"/>
              <a:gd name="connsiteX5" fmla="*/ 0 w 609600"/>
              <a:gd name="connsiteY5" fmla="*/ 322243 h 722523"/>
              <a:gd name="connsiteX0" fmla="*/ 22033 w 631633"/>
              <a:gd name="connsiteY0" fmla="*/ 322243 h 722523"/>
              <a:gd name="connsiteX1" fmla="*/ 322243 w 631633"/>
              <a:gd name="connsiteY1" fmla="*/ 0 h 722523"/>
              <a:gd name="connsiteX2" fmla="*/ 631633 w 631633"/>
              <a:gd name="connsiteY2" fmla="*/ 322243 h 722523"/>
              <a:gd name="connsiteX3" fmla="*/ 631633 w 631633"/>
              <a:gd name="connsiteY3" fmla="*/ 722523 h 722523"/>
              <a:gd name="connsiteX4" fmla="*/ 0 w 631633"/>
              <a:gd name="connsiteY4" fmla="*/ 722523 h 722523"/>
              <a:gd name="connsiteX5" fmla="*/ 22033 w 631633"/>
              <a:gd name="connsiteY5" fmla="*/ 322243 h 722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633" h="722523">
                <a:moveTo>
                  <a:pt x="22033" y="322243"/>
                </a:moveTo>
                <a:cubicBezTo>
                  <a:pt x="11934" y="192796"/>
                  <a:pt x="112004" y="19280"/>
                  <a:pt x="322243" y="0"/>
                </a:cubicBezTo>
                <a:cubicBezTo>
                  <a:pt x="513508" y="19279"/>
                  <a:pt x="605621" y="192795"/>
                  <a:pt x="631633" y="322243"/>
                </a:cubicBezTo>
                <a:lnTo>
                  <a:pt x="631633" y="722523"/>
                </a:lnTo>
                <a:lnTo>
                  <a:pt x="0" y="722523"/>
                </a:lnTo>
                <a:lnTo>
                  <a:pt x="22033" y="322243"/>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456583" y="5370723"/>
            <a:ext cx="631633" cy="191877"/>
          </a:xfrm>
          <a:prstGeom prst="rect">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flipV="1">
            <a:off x="5012675" y="2133600"/>
            <a:ext cx="2759725" cy="2743200"/>
          </a:xfrm>
          <a:prstGeom prst="line">
            <a:avLst/>
          </a:prstGeom>
          <a:ln w="508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05400" y="2133600"/>
            <a:ext cx="1287137" cy="0"/>
          </a:xfrm>
          <a:prstGeom prst="straightConnector1">
            <a:avLst/>
          </a:prstGeom>
          <a:ln w="76200">
            <a:tailEnd type="arrow" w="sm" len="sm"/>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49715" y="2133600"/>
            <a:ext cx="3200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28600" y="4876800"/>
            <a:ext cx="60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3400" y="2133600"/>
            <a:ext cx="0" cy="2743200"/>
          </a:xfrm>
          <a:prstGeom prst="line">
            <a:avLst/>
          </a:prstGeom>
          <a:ln w="1905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07166" y="2362200"/>
            <a:ext cx="0" cy="3657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321105" y="5638800"/>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80662" y="5636046"/>
            <a:ext cx="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321105" y="5835268"/>
            <a:ext cx="3686061" cy="0"/>
          </a:xfrm>
          <a:prstGeom prst="line">
            <a:avLst/>
          </a:prstGeom>
          <a:ln w="1905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12675" y="5838481"/>
            <a:ext cx="2743200" cy="0"/>
          </a:xfrm>
          <a:prstGeom prst="line">
            <a:avLst/>
          </a:prstGeom>
          <a:ln w="1905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useBgFill="1">
        <p:nvSpPr>
          <p:cNvPr id="40" name="TextBox 39"/>
          <p:cNvSpPr txBox="1"/>
          <p:nvPr/>
        </p:nvSpPr>
        <p:spPr>
          <a:xfrm>
            <a:off x="206566" y="3320534"/>
            <a:ext cx="712054" cy="369332"/>
          </a:xfrm>
          <a:prstGeom prst="rect">
            <a:avLst/>
          </a:prstGeom>
        </p:spPr>
        <p:txBody>
          <a:bodyPr wrap="none" rtlCol="0">
            <a:spAutoFit/>
          </a:bodyPr>
          <a:lstStyle/>
          <a:p>
            <a:r>
              <a:rPr lang="en-US" b="1" dirty="0" smtClean="0"/>
              <a:t>6.0 in</a:t>
            </a:r>
            <a:endParaRPr lang="en-US" b="1" dirty="0"/>
          </a:p>
        </p:txBody>
      </p:sp>
      <p:sp useBgFill="1">
        <p:nvSpPr>
          <p:cNvPr id="41" name="TextBox 40"/>
          <p:cNvSpPr txBox="1"/>
          <p:nvPr/>
        </p:nvSpPr>
        <p:spPr>
          <a:xfrm>
            <a:off x="2971800" y="5653815"/>
            <a:ext cx="712054" cy="369332"/>
          </a:xfrm>
          <a:prstGeom prst="rect">
            <a:avLst/>
          </a:prstGeom>
        </p:spPr>
        <p:txBody>
          <a:bodyPr wrap="none" rtlCol="0">
            <a:spAutoFit/>
          </a:bodyPr>
          <a:lstStyle/>
          <a:p>
            <a:r>
              <a:rPr lang="en-US" b="1" dirty="0" smtClean="0"/>
              <a:t>8.0 in</a:t>
            </a:r>
            <a:endParaRPr lang="en-US" b="1" dirty="0"/>
          </a:p>
        </p:txBody>
      </p:sp>
      <p:sp useBgFill="1">
        <p:nvSpPr>
          <p:cNvPr id="42" name="TextBox 41"/>
          <p:cNvSpPr txBox="1"/>
          <p:nvPr/>
        </p:nvSpPr>
        <p:spPr>
          <a:xfrm>
            <a:off x="6062959" y="5654141"/>
            <a:ext cx="712054" cy="369332"/>
          </a:xfrm>
          <a:prstGeom prst="rect">
            <a:avLst/>
          </a:prstGeom>
        </p:spPr>
        <p:txBody>
          <a:bodyPr wrap="none" rtlCol="0">
            <a:spAutoFit/>
          </a:bodyPr>
          <a:lstStyle/>
          <a:p>
            <a:r>
              <a:rPr lang="en-US" b="1" dirty="0" smtClean="0"/>
              <a:t>4.0 in</a:t>
            </a:r>
            <a:endParaRPr lang="en-US" b="1" dirty="0"/>
          </a:p>
        </p:txBody>
      </p:sp>
      <p:sp useBgFill="1">
        <p:nvSpPr>
          <p:cNvPr id="43" name="TextBox 42"/>
          <p:cNvSpPr txBox="1"/>
          <p:nvPr/>
        </p:nvSpPr>
        <p:spPr>
          <a:xfrm>
            <a:off x="5266980" y="1672933"/>
            <a:ext cx="651140" cy="369332"/>
          </a:xfrm>
          <a:prstGeom prst="rect">
            <a:avLst/>
          </a:prstGeom>
        </p:spPr>
        <p:txBody>
          <a:bodyPr wrap="none" rtlCol="0">
            <a:spAutoFit/>
          </a:bodyPr>
          <a:lstStyle/>
          <a:p>
            <a:r>
              <a:rPr lang="en-US" b="1" dirty="0" smtClean="0"/>
              <a:t>50 </a:t>
            </a:r>
            <a:r>
              <a:rPr lang="en-US" b="1" dirty="0" err="1" smtClean="0"/>
              <a:t>lb</a:t>
            </a:r>
            <a:endParaRPr lang="en-US" b="1" dirty="0"/>
          </a:p>
        </p:txBody>
      </p:sp>
      <p:sp>
        <p:nvSpPr>
          <p:cNvPr id="44" name="TextBox 43"/>
          <p:cNvSpPr txBox="1"/>
          <p:nvPr/>
        </p:nvSpPr>
        <p:spPr>
          <a:xfrm>
            <a:off x="381000" y="228600"/>
            <a:ext cx="8305800" cy="1200329"/>
          </a:xfrm>
          <a:prstGeom prst="rect">
            <a:avLst/>
          </a:prstGeom>
          <a:noFill/>
        </p:spPr>
        <p:txBody>
          <a:bodyPr wrap="square" rtlCol="0">
            <a:spAutoFit/>
          </a:bodyPr>
          <a:lstStyle/>
          <a:p>
            <a:r>
              <a:rPr lang="en-US" dirty="0" smtClean="0"/>
              <a:t>The two member truss shown is being modeled in class using the Finite Element Technique.  Use the two dimensional truss development that was developed in lab to solve for the deflection at B and the reactions at A and B.  The truss members are made of circular cross-section (d=0.25) Alloy Steel.</a:t>
            </a:r>
            <a:endParaRPr lang="en-US" dirty="0"/>
          </a:p>
        </p:txBody>
      </p:sp>
      <p:sp>
        <p:nvSpPr>
          <p:cNvPr id="2" name="TextBox 1"/>
          <p:cNvSpPr txBox="1"/>
          <p:nvPr/>
        </p:nvSpPr>
        <p:spPr>
          <a:xfrm>
            <a:off x="1143000" y="4194672"/>
            <a:ext cx="324128" cy="369332"/>
          </a:xfrm>
          <a:prstGeom prst="rect">
            <a:avLst/>
          </a:prstGeom>
          <a:noFill/>
        </p:spPr>
        <p:txBody>
          <a:bodyPr wrap="none" rtlCol="0">
            <a:spAutoFit/>
          </a:bodyPr>
          <a:lstStyle/>
          <a:p>
            <a:r>
              <a:rPr lang="en-US" b="1" dirty="0"/>
              <a:t>A</a:t>
            </a:r>
          </a:p>
        </p:txBody>
      </p:sp>
      <p:sp>
        <p:nvSpPr>
          <p:cNvPr id="23" name="TextBox 22"/>
          <p:cNvSpPr txBox="1"/>
          <p:nvPr/>
        </p:nvSpPr>
        <p:spPr>
          <a:xfrm>
            <a:off x="4845102" y="1672933"/>
            <a:ext cx="324128" cy="369332"/>
          </a:xfrm>
          <a:prstGeom prst="rect">
            <a:avLst/>
          </a:prstGeom>
          <a:noFill/>
        </p:spPr>
        <p:txBody>
          <a:bodyPr wrap="none" rtlCol="0">
            <a:spAutoFit/>
          </a:bodyPr>
          <a:lstStyle/>
          <a:p>
            <a:r>
              <a:rPr lang="en-US" b="1" dirty="0" smtClean="0"/>
              <a:t>B</a:t>
            </a:r>
            <a:endParaRPr lang="en-US" b="1" dirty="0"/>
          </a:p>
        </p:txBody>
      </p:sp>
      <p:sp>
        <p:nvSpPr>
          <p:cNvPr id="24" name="TextBox 23"/>
          <p:cNvSpPr txBox="1"/>
          <p:nvPr/>
        </p:nvSpPr>
        <p:spPr>
          <a:xfrm>
            <a:off x="7593811" y="4194672"/>
            <a:ext cx="306494" cy="369332"/>
          </a:xfrm>
          <a:prstGeom prst="rect">
            <a:avLst/>
          </a:prstGeom>
          <a:noFill/>
        </p:spPr>
        <p:txBody>
          <a:bodyPr wrap="none" rtlCol="0">
            <a:spAutoFit/>
          </a:bodyPr>
          <a:lstStyle/>
          <a:p>
            <a:r>
              <a:rPr lang="en-US" b="1" dirty="0" smtClean="0"/>
              <a:t>C</a:t>
            </a:r>
            <a:endParaRPr lang="en-US" b="1" dirty="0"/>
          </a:p>
        </p:txBody>
      </p:sp>
    </p:spTree>
    <p:extLst>
      <p:ext uri="{BB962C8B-B14F-4D97-AF65-F5344CB8AC3E}">
        <p14:creationId xmlns:p14="http://schemas.microsoft.com/office/powerpoint/2010/main" val="285139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67</Words>
  <Application>Microsoft Office PowerPoint</Application>
  <PresentationFormat>On-screen Show (4:3)</PresentationFormat>
  <Paragraphs>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Bucinell, Ronald</dc:creator>
  <cp:lastModifiedBy> </cp:lastModifiedBy>
  <cp:revision>8</cp:revision>
  <cp:lastPrinted>2016-04-25T17:59:24Z</cp:lastPrinted>
  <dcterms:created xsi:type="dcterms:W3CDTF">2016-04-19T13:01:14Z</dcterms:created>
  <dcterms:modified xsi:type="dcterms:W3CDTF">2016-05-18T15:25:01Z</dcterms:modified>
</cp:coreProperties>
</file>