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8" d="100"/>
          <a:sy n="128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1CE7-D510-48C7-8885-E826B537773D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6A67-025A-4817-BA74-51927FAE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3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1CE7-D510-48C7-8885-E826B537773D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6A67-025A-4817-BA74-51927FAE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3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1CE7-D510-48C7-8885-E826B537773D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6A67-025A-4817-BA74-51927FAE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6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1CE7-D510-48C7-8885-E826B537773D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6A67-025A-4817-BA74-51927FAE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0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1CE7-D510-48C7-8885-E826B537773D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6A67-025A-4817-BA74-51927FAE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5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1CE7-D510-48C7-8885-E826B537773D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6A67-025A-4817-BA74-51927FAE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2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1CE7-D510-48C7-8885-E826B537773D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6A67-025A-4817-BA74-51927FAE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1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1CE7-D510-48C7-8885-E826B537773D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6A67-025A-4817-BA74-51927FAE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1CE7-D510-48C7-8885-E826B537773D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6A67-025A-4817-BA74-51927FAE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7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1CE7-D510-48C7-8885-E826B537773D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6A67-025A-4817-BA74-51927FAE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7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1CE7-D510-48C7-8885-E826B537773D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6A67-025A-4817-BA74-51927FAE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7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01CE7-D510-48C7-8885-E826B537773D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86A67-025A-4817-BA74-51927FAE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6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4572000" y="990600"/>
            <a:ext cx="3672468" cy="5501269"/>
          </a:xfrm>
          <a:custGeom>
            <a:avLst/>
            <a:gdLst>
              <a:gd name="connsiteX0" fmla="*/ 3665034 w 3672468"/>
              <a:gd name="connsiteY0" fmla="*/ 2661425 h 5501269"/>
              <a:gd name="connsiteX1" fmla="*/ 3516351 w 3672468"/>
              <a:gd name="connsiteY1" fmla="*/ 2661425 h 5501269"/>
              <a:gd name="connsiteX2" fmla="*/ 3508917 w 3672468"/>
              <a:gd name="connsiteY2" fmla="*/ 156118 h 5501269"/>
              <a:gd name="connsiteX3" fmla="*/ 163551 w 3672468"/>
              <a:gd name="connsiteY3" fmla="*/ 156118 h 5501269"/>
              <a:gd name="connsiteX4" fmla="*/ 163551 w 3672468"/>
              <a:gd name="connsiteY4" fmla="*/ 5337718 h 5501269"/>
              <a:gd name="connsiteX5" fmla="*/ 3508917 w 3672468"/>
              <a:gd name="connsiteY5" fmla="*/ 5330283 h 5501269"/>
              <a:gd name="connsiteX6" fmla="*/ 3501483 w 3672468"/>
              <a:gd name="connsiteY6" fmla="*/ 2817542 h 5501269"/>
              <a:gd name="connsiteX7" fmla="*/ 3672468 w 3672468"/>
              <a:gd name="connsiteY7" fmla="*/ 2824976 h 5501269"/>
              <a:gd name="connsiteX8" fmla="*/ 3665034 w 3672468"/>
              <a:gd name="connsiteY8" fmla="*/ 5501269 h 5501269"/>
              <a:gd name="connsiteX9" fmla="*/ 7434 w 3672468"/>
              <a:gd name="connsiteY9" fmla="*/ 5486400 h 5501269"/>
              <a:gd name="connsiteX10" fmla="*/ 0 w 3672468"/>
              <a:gd name="connsiteY10" fmla="*/ 0 h 5501269"/>
              <a:gd name="connsiteX11" fmla="*/ 3665034 w 3672468"/>
              <a:gd name="connsiteY11" fmla="*/ 0 h 5501269"/>
              <a:gd name="connsiteX12" fmla="*/ 3665034 w 3672468"/>
              <a:gd name="connsiteY12" fmla="*/ 2661425 h 550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72468" h="5501269">
                <a:moveTo>
                  <a:pt x="3665034" y="2661425"/>
                </a:moveTo>
                <a:lnTo>
                  <a:pt x="3516351" y="2661425"/>
                </a:lnTo>
                <a:lnTo>
                  <a:pt x="3508917" y="156118"/>
                </a:lnTo>
                <a:lnTo>
                  <a:pt x="163551" y="156118"/>
                </a:lnTo>
                <a:lnTo>
                  <a:pt x="163551" y="5337718"/>
                </a:lnTo>
                <a:lnTo>
                  <a:pt x="3508917" y="5330283"/>
                </a:lnTo>
                <a:lnTo>
                  <a:pt x="3501483" y="2817542"/>
                </a:lnTo>
                <a:lnTo>
                  <a:pt x="3672468" y="2824976"/>
                </a:lnTo>
                <a:lnTo>
                  <a:pt x="3665034" y="5501269"/>
                </a:lnTo>
                <a:lnTo>
                  <a:pt x="7434" y="5486400"/>
                </a:lnTo>
                <a:lnTo>
                  <a:pt x="0" y="0"/>
                </a:lnTo>
                <a:lnTo>
                  <a:pt x="3665034" y="0"/>
                </a:lnTo>
                <a:lnTo>
                  <a:pt x="3665034" y="26614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572000" y="457200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229600" y="457200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724400" y="685800"/>
            <a:ext cx="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191000" y="99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191000" y="64008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572000" y="579864"/>
            <a:ext cx="3657600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724400" y="797312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267200" y="797312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267200" y="990600"/>
            <a:ext cx="0" cy="541020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TextBox 35"/>
          <p:cNvSpPr txBox="1"/>
          <p:nvPr/>
        </p:nvSpPr>
        <p:spPr>
          <a:xfrm>
            <a:off x="4061054" y="3429000"/>
            <a:ext cx="41229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6in</a:t>
            </a:r>
            <a:endParaRPr lang="en-US" sz="1400" dirty="0"/>
          </a:p>
        </p:txBody>
      </p:sp>
      <p:sp useBgFill="1">
        <p:nvSpPr>
          <p:cNvPr id="37" name="TextBox 36"/>
          <p:cNvSpPr txBox="1"/>
          <p:nvPr/>
        </p:nvSpPr>
        <p:spPr>
          <a:xfrm>
            <a:off x="6324600" y="427464"/>
            <a:ext cx="41229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4in</a:t>
            </a:r>
            <a:endParaRPr lang="en-US" sz="1400" dirty="0"/>
          </a:p>
        </p:txBody>
      </p:sp>
      <p:sp useBgFill="1">
        <p:nvSpPr>
          <p:cNvPr id="38" name="TextBox 37"/>
          <p:cNvSpPr txBox="1"/>
          <p:nvPr/>
        </p:nvSpPr>
        <p:spPr>
          <a:xfrm>
            <a:off x="3654532" y="623360"/>
            <a:ext cx="61266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1/8 in</a:t>
            </a:r>
            <a:endParaRPr lang="en-US" sz="1400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8305800" y="9906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8305800" y="36957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534400" y="990600"/>
            <a:ext cx="0" cy="270510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TextBox 44"/>
          <p:cNvSpPr txBox="1"/>
          <p:nvPr/>
        </p:nvSpPr>
        <p:spPr>
          <a:xfrm>
            <a:off x="8328254" y="2189261"/>
            <a:ext cx="41229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3in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33400" y="990600"/>
            <a:ext cx="3121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extruded beam has the cross section shown.  Determine (a) the location of the shear center, and (b) the distribution of </a:t>
            </a:r>
            <a:r>
              <a:rPr lang="en-US" dirty="0" err="1" smtClean="0"/>
              <a:t>thesearing</a:t>
            </a:r>
            <a:r>
              <a:rPr lang="en-US" dirty="0" smtClean="0"/>
              <a:t> stress caused by the 2.75 kip vertical shearing force applied at the shear center.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Bucinell, Ronald</dc:creator>
  <cp:lastModifiedBy> </cp:lastModifiedBy>
  <cp:revision>4</cp:revision>
  <dcterms:created xsi:type="dcterms:W3CDTF">2016-05-05T20:35:41Z</dcterms:created>
  <dcterms:modified xsi:type="dcterms:W3CDTF">2016-05-05T21:33:55Z</dcterms:modified>
</cp:coreProperties>
</file>