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12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00"/>
    <a:srgbClr val="0033CC"/>
    <a:srgbClr val="6699FF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 varScale="1">
        <p:scale>
          <a:sx n="106" d="100"/>
          <a:sy n="106" d="100"/>
        </p:scale>
        <p:origin x="-5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2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9.wmf"/><Relationship Id="rId2" Type="http://schemas.openxmlformats.org/officeDocument/2006/relationships/image" Target="../media/image4.wmf"/><Relationship Id="rId1" Type="http://schemas.openxmlformats.org/officeDocument/2006/relationships/image" Target="../media/image16.wmf"/><Relationship Id="rId6" Type="http://schemas.openxmlformats.org/officeDocument/2006/relationships/image" Target="../media/image8.wmf"/><Relationship Id="rId11" Type="http://schemas.openxmlformats.org/officeDocument/2006/relationships/image" Target="../media/image18.wmf"/><Relationship Id="rId5" Type="http://schemas.openxmlformats.org/officeDocument/2006/relationships/image" Target="../media/image7.wmf"/><Relationship Id="rId10" Type="http://schemas.openxmlformats.org/officeDocument/2006/relationships/image" Target="../media/image1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7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5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6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7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9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11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4E-CFD4-45A6-964C-5DA20E6CC776}" type="slidenum">
              <a:rPr lang="en-US"/>
              <a:pPr/>
              <a:t>13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4E-CFD4-45A6-964C-5DA20E6CC776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0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0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8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State of Stress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Stress Tensor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Equilibrium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4154658" y="3004842"/>
            <a:ext cx="2036266" cy="3008087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67844" y="3040772"/>
            <a:ext cx="1707455" cy="2972157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87420" y="409119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35025"/>
          </a:xfrm>
        </p:spPr>
        <p:txBody>
          <a:bodyPr/>
          <a:lstStyle/>
          <a:p>
            <a:r>
              <a:rPr lang="en-US" sz="3200" dirty="0" smtClean="0"/>
              <a:t>Force Equilibrium in an Element with Finite Dimensions (in x)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flipH="1" flipV="1">
            <a:off x="4138674" y="1752600"/>
            <a:ext cx="1" cy="720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5872064" y="4704608"/>
            <a:ext cx="1624059" cy="324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cxnSpLocks/>
          </p:cNvCxnSpPr>
          <p:nvPr/>
        </p:nvCxnSpPr>
        <p:spPr bwMode="auto">
          <a:xfrm flipH="1">
            <a:off x="1230451" y="4841084"/>
            <a:ext cx="1137917" cy="299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80206" y="51400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54658" y="1682837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6611" y="50015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466721" y="2713873"/>
            <a:ext cx="1599651" cy="2719676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467844" y="2713086"/>
            <a:ext cx="3724553" cy="638123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061127" y="2703649"/>
            <a:ext cx="2134616" cy="2745238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3642853" y="2970086"/>
            <a:ext cx="494762" cy="1398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4137626" y="2966711"/>
            <a:ext cx="416989" cy="812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3920347" y="2739283"/>
            <a:ext cx="44936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031932" y="4539962"/>
            <a:ext cx="366016" cy="106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397949" y="4539965"/>
            <a:ext cx="408296" cy="1135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397103" y="3999175"/>
            <a:ext cx="844" cy="5417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4785852" y="4568672"/>
            <a:ext cx="475773" cy="155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261623" y="4566796"/>
            <a:ext cx="438629" cy="100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8444" y="4264665"/>
            <a:ext cx="605444" cy="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600899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9669" y="4119765"/>
            <a:ext cx="5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16110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z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4015224" y="53170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3638436" y="5334000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3836429" y="56081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087600" y="3886200"/>
            <a:ext cx="3078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4633452" y="39250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4860525" y="42656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3443840" y="3886200"/>
            <a:ext cx="316353" cy="85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3033252" y="3897351"/>
            <a:ext cx="410581" cy="755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3223542" y="4193233"/>
            <a:ext cx="443104" cy="3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2880852" y="350520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94356" y="550928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3052" y="35052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88370" y="3532600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73708" y="5221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7099" y="3543837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09652" y="4078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94101" y="5169113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4868"/>
              </p:ext>
            </p:extLst>
          </p:nvPr>
        </p:nvGraphicFramePr>
        <p:xfrm>
          <a:off x="298875" y="4084085"/>
          <a:ext cx="1457632" cy="68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8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4084085"/>
                        <a:ext cx="1457632" cy="68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46407"/>
              </p:ext>
            </p:extLst>
          </p:nvPr>
        </p:nvGraphicFramePr>
        <p:xfrm>
          <a:off x="298875" y="3305378"/>
          <a:ext cx="1452419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9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3305378"/>
                        <a:ext cx="1452419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866835"/>
              </p:ext>
            </p:extLst>
          </p:nvPr>
        </p:nvGraphicFramePr>
        <p:xfrm>
          <a:off x="943850" y="5400933"/>
          <a:ext cx="1482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0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850" y="5400933"/>
                        <a:ext cx="1482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/>
          <p:cNvCxnSpPr/>
          <p:nvPr/>
        </p:nvCxnSpPr>
        <p:spPr bwMode="auto">
          <a:xfrm>
            <a:off x="1810079" y="3753650"/>
            <a:ext cx="1585551" cy="5239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1809141" y="4418693"/>
            <a:ext cx="1471944" cy="15161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2033117" y="4600630"/>
            <a:ext cx="152400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4084812" y="425196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2" name="Straight Arrow Connector 131"/>
          <p:cNvCxnSpPr>
            <a:stCxn id="130" idx="5"/>
          </p:cNvCxnSpPr>
          <p:nvPr/>
        </p:nvCxnSpPr>
        <p:spPr bwMode="auto">
          <a:xfrm rot="16200000" flipH="1">
            <a:off x="4429561" y="4063308"/>
            <a:ext cx="165791" cy="699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4" name="Straight Arrow Connector 133"/>
          <p:cNvCxnSpPr>
            <a:stCxn id="130" idx="3"/>
          </p:cNvCxnSpPr>
          <p:nvPr/>
        </p:nvCxnSpPr>
        <p:spPr bwMode="auto">
          <a:xfrm rot="5400000" flipH="1" flipV="1">
            <a:off x="3724822" y="3954780"/>
            <a:ext cx="748609" cy="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30" idx="5"/>
          </p:cNvCxnSpPr>
          <p:nvPr/>
        </p:nvCxnSpPr>
        <p:spPr bwMode="auto">
          <a:xfrm flipH="1">
            <a:off x="3502768" y="4330009"/>
            <a:ext cx="660093" cy="192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3762499" y="4418693"/>
          <a:ext cx="337553" cy="45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1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499" y="4418693"/>
                        <a:ext cx="337553" cy="45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2452" y="4419600"/>
          <a:ext cx="381000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2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2" y="4419600"/>
                        <a:ext cx="381000" cy="51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3719052" y="3733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3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52" y="3733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37994"/>
              </p:ext>
            </p:extLst>
          </p:nvPr>
        </p:nvGraphicFramePr>
        <p:xfrm>
          <a:off x="7018467" y="3942813"/>
          <a:ext cx="147918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4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67" y="3942813"/>
                        <a:ext cx="147918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 bwMode="auto">
          <a:xfrm flipH="1">
            <a:off x="5428924" y="4311910"/>
            <a:ext cx="1490528" cy="2895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02011"/>
              </p:ext>
            </p:extLst>
          </p:nvPr>
        </p:nvGraphicFramePr>
        <p:xfrm>
          <a:off x="7035104" y="5242198"/>
          <a:ext cx="146254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5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104" y="5242198"/>
                        <a:ext cx="146254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Straight Connector 147"/>
          <p:cNvCxnSpPr/>
          <p:nvPr/>
        </p:nvCxnSpPr>
        <p:spPr bwMode="auto">
          <a:xfrm flipH="1" flipV="1">
            <a:off x="5090652" y="4638933"/>
            <a:ext cx="1835975" cy="95224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51491"/>
              </p:ext>
            </p:extLst>
          </p:nvPr>
        </p:nvGraphicFramePr>
        <p:xfrm>
          <a:off x="7029398" y="3284853"/>
          <a:ext cx="1457325" cy="6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6" name="Equation" r:id="rId19" imgW="876240" imgH="419040" progId="Equation.DSMT4">
                  <p:embed/>
                </p:oleObj>
              </mc:Choice>
              <mc:Fallback>
                <p:oleObj name="Equation" r:id="rId19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398" y="3284853"/>
                        <a:ext cx="1457325" cy="6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" name="Straight Connector 149"/>
          <p:cNvCxnSpPr/>
          <p:nvPr/>
        </p:nvCxnSpPr>
        <p:spPr bwMode="auto">
          <a:xfrm flipH="1">
            <a:off x="5262114" y="3702222"/>
            <a:ext cx="1657338" cy="5766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471526" y="1642385"/>
          <a:ext cx="1472073" cy="75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7" name="Equation" r:id="rId21" imgW="863280" imgH="444240" progId="Equation.DSMT4">
                  <p:embed/>
                </p:oleObj>
              </mc:Choice>
              <mc:Fallback>
                <p:oleObj name="Equation" r:id="rId21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26" y="1642385"/>
                        <a:ext cx="1472073" cy="75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157452" y="1676400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8" name="Equation" r:id="rId23" imgW="876240" imgH="444240" progId="Equation.DSMT4">
                  <p:embed/>
                </p:oleObj>
              </mc:Choice>
              <mc:Fallback>
                <p:oleObj name="Equation" r:id="rId2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452" y="1676400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20276"/>
              </p:ext>
            </p:extLst>
          </p:nvPr>
        </p:nvGraphicFramePr>
        <p:xfrm>
          <a:off x="1855318" y="1722979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9" name="Equation" r:id="rId25" imgW="876240" imgH="444240" progId="Equation.DSMT4">
                  <p:embed/>
                </p:oleObj>
              </mc:Choice>
              <mc:Fallback>
                <p:oleObj name="Equation" r:id="rId2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18" y="1722979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Straight Connector 151"/>
          <p:cNvCxnSpPr/>
          <p:nvPr/>
        </p:nvCxnSpPr>
        <p:spPr bwMode="auto">
          <a:xfrm flipH="1">
            <a:off x="4148537" y="2246270"/>
            <a:ext cx="776879" cy="5734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H="1">
            <a:off x="4299837" y="2193155"/>
            <a:ext cx="1857615" cy="77832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>
            <a:off x="2825912" y="2504794"/>
            <a:ext cx="1105363" cy="524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5" name="Slide Number Placeholder 34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9365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3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1" grpId="0"/>
      <p:bldP spid="102" grpId="0"/>
      <p:bldP spid="108" grpId="0"/>
      <p:bldP spid="110" grpId="0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Equations of Equilibrium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27654"/>
              </p:ext>
            </p:extLst>
          </p:nvPr>
        </p:nvGraphicFramePr>
        <p:xfrm>
          <a:off x="1676400" y="1828800"/>
          <a:ext cx="4876800" cy="377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2" name="Equation" r:id="rId4" imgW="1790640" imgH="1384200" progId="Equation.3">
                  <p:embed/>
                </p:oleObj>
              </mc:Choice>
              <mc:Fallback>
                <p:oleObj name="Equation" r:id="rId4" imgW="179064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876800" cy="37704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12477"/>
              </p:ext>
            </p:extLst>
          </p:nvPr>
        </p:nvGraphicFramePr>
        <p:xfrm>
          <a:off x="1676399" y="5620414"/>
          <a:ext cx="5873487" cy="47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3" name="Equation" r:id="rId6" imgW="3136680" imgH="253800" progId="Equation.DSMT4">
                  <p:embed/>
                </p:oleObj>
              </mc:Choice>
              <mc:Fallback>
                <p:oleObj name="Equation" r:id="rId6" imgW="313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399" y="5620414"/>
                        <a:ext cx="5873487" cy="475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Stress Tensor Rewritten Accounting for Symmetry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60575"/>
              </p:ext>
            </p:extLst>
          </p:nvPr>
        </p:nvGraphicFramePr>
        <p:xfrm>
          <a:off x="304800" y="1723962"/>
          <a:ext cx="5653088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6" name="Equation" r:id="rId4" imgW="2882880" imgH="2234880" progId="Equation.DSMT4">
                  <p:embed/>
                </p:oleObj>
              </mc:Choice>
              <mc:Fallback>
                <p:oleObj name="Equation" r:id="rId4" imgW="288288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23962"/>
                        <a:ext cx="5653088" cy="438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6302727" y="3696494"/>
            <a:ext cx="838200" cy="303212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18123"/>
              </p:ext>
            </p:extLst>
          </p:nvPr>
        </p:nvGraphicFramePr>
        <p:xfrm>
          <a:off x="7151489" y="2514600"/>
          <a:ext cx="14415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7" name="Equation" r:id="rId6" imgW="761760" imgH="1409400" progId="Equation.3">
                  <p:embed/>
                </p:oleObj>
              </mc:Choice>
              <mc:Fallback>
                <p:oleObj name="Equation" r:id="rId6" imgW="76176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489" y="2514600"/>
                        <a:ext cx="1441538" cy="2667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442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3D Equilibrium</a:t>
            </a:r>
            <a:endParaRPr lang="en-US" dirty="0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stress field within an elastic structural member is expressed as follows: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/>
              <a:t>=-x</a:t>
            </a:r>
            <a:r>
              <a:rPr lang="en-US" baseline="30000"/>
              <a:t>3</a:t>
            </a:r>
            <a:r>
              <a:rPr lang="en-US"/>
              <a:t>+y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xy</a:t>
            </a:r>
            <a:r>
              <a:rPr lang="en-US"/>
              <a:t>=5z+2y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xz</a:t>
            </a:r>
            <a:r>
              <a:rPr lang="en-US"/>
              <a:t>=xz</a:t>
            </a:r>
            <a:r>
              <a:rPr lang="en-US" baseline="30000"/>
              <a:t>3</a:t>
            </a:r>
            <a:r>
              <a:rPr lang="en-US"/>
              <a:t>+x</a:t>
            </a:r>
            <a:r>
              <a:rPr lang="en-US" baseline="30000"/>
              <a:t>2</a:t>
            </a:r>
            <a:r>
              <a:rPr lang="en-US"/>
              <a:t>y</a:t>
            </a:r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/>
              <a:t>=2x</a:t>
            </a:r>
            <a:r>
              <a:rPr lang="en-US" baseline="30000"/>
              <a:t>3</a:t>
            </a:r>
            <a:r>
              <a:rPr lang="en-US"/>
              <a:t>+.5y</a:t>
            </a:r>
            <a:r>
              <a:rPr lang="en-US" baseline="30000"/>
              <a:t>2</a:t>
            </a:r>
            <a:r>
              <a:rPr lang="en-US"/>
              <a:t>, </a:t>
            </a:r>
            <a:r>
              <a:rPr lang="el-GR"/>
              <a:t>τ</a:t>
            </a:r>
            <a:r>
              <a:rPr lang="en-US" baseline="-25000"/>
              <a:t>yz</a:t>
            </a:r>
            <a:r>
              <a:rPr lang="en-US"/>
              <a:t>=0,  </a:t>
            </a:r>
            <a:r>
              <a:rPr lang="el-GR"/>
              <a:t>σ</a:t>
            </a:r>
            <a:r>
              <a:rPr lang="en-US" baseline="-25000"/>
              <a:t>z</a:t>
            </a:r>
            <a:r>
              <a:rPr lang="en-US"/>
              <a:t>=4y</a:t>
            </a:r>
            <a:r>
              <a:rPr lang="en-US" baseline="30000"/>
              <a:t>2</a:t>
            </a:r>
            <a:r>
              <a:rPr lang="en-US"/>
              <a:t>-z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  <a:p>
            <a:r>
              <a:rPr lang="en-US"/>
              <a:t>Determine the body force distribution required for equilibrium.</a:t>
            </a:r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Equilibrium Equations</a:t>
            </a:r>
            <a:endParaRPr lang="en-US" dirty="0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Determine whether the following two dimensional stress field is possible within an elastic structural member.  Assume that the body forces are negligible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02151"/>
              </p:ext>
            </p:extLst>
          </p:nvPr>
        </p:nvGraphicFramePr>
        <p:xfrm>
          <a:off x="2209800" y="3810000"/>
          <a:ext cx="446572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4" name="Equation" r:id="rId4" imgW="1663560" imgH="482400" progId="Equation.DSMT4">
                  <p:embed/>
                </p:oleObj>
              </mc:Choice>
              <mc:Fallback>
                <p:oleObj name="Equation" r:id="rId4" imgW="1663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3810000"/>
                        <a:ext cx="446572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7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 bwMode="auto">
          <a:xfrm>
            <a:off x="4457700" y="3567113"/>
            <a:ext cx="423863" cy="728662"/>
          </a:xfrm>
          <a:custGeom>
            <a:avLst/>
            <a:gdLst>
              <a:gd name="connsiteX0" fmla="*/ 0 w 423863"/>
              <a:gd name="connsiteY0" fmla="*/ 176212 h 728662"/>
              <a:gd name="connsiteX1" fmla="*/ 423863 w 423863"/>
              <a:gd name="connsiteY1" fmla="*/ 0 h 728662"/>
              <a:gd name="connsiteX2" fmla="*/ 419100 w 423863"/>
              <a:gd name="connsiteY2" fmla="*/ 552450 h 728662"/>
              <a:gd name="connsiteX3" fmla="*/ 0 w 423863"/>
              <a:gd name="connsiteY3" fmla="*/ 728662 h 728662"/>
              <a:gd name="connsiteX4" fmla="*/ 0 w 423863"/>
              <a:gd name="connsiteY4" fmla="*/ 176212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3" h="728662">
                <a:moveTo>
                  <a:pt x="0" y="176212"/>
                </a:moveTo>
                <a:lnTo>
                  <a:pt x="423863" y="0"/>
                </a:lnTo>
                <a:cubicBezTo>
                  <a:pt x="422275" y="184150"/>
                  <a:pt x="420688" y="368300"/>
                  <a:pt x="419100" y="552450"/>
                </a:cubicBezTo>
                <a:lnTo>
                  <a:pt x="0" y="728662"/>
                </a:lnTo>
                <a:lnTo>
                  <a:pt x="0" y="176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Body and Surface Loads Result In An Internal Force Distribution</a:t>
            </a:r>
            <a:endParaRPr lang="en-US" sz="32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4656590" y="2075755"/>
            <a:ext cx="0" cy="186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656590" y="3933444"/>
            <a:ext cx="2757968" cy="62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2718141" y="3933444"/>
            <a:ext cx="1929687" cy="759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324103" y="45218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n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 rot="932076">
            <a:off x="3424937" y="2503468"/>
            <a:ext cx="2066684" cy="3245603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701973">
            <a:off x="492903" y="1940353"/>
            <a:ext cx="4123055" cy="3554228"/>
          </a:xfrm>
          <a:custGeom>
            <a:avLst/>
            <a:gdLst>
              <a:gd name="connsiteX0" fmla="*/ 3972232 w 3972232"/>
              <a:gd name="connsiteY0" fmla="*/ 167148 h 3480619"/>
              <a:gd name="connsiteX1" fmla="*/ 3972232 w 3972232"/>
              <a:gd name="connsiteY1" fmla="*/ 167148 h 3480619"/>
              <a:gd name="connsiteX2" fmla="*/ 3883742 w 3972232"/>
              <a:gd name="connsiteY2" fmla="*/ 157316 h 3480619"/>
              <a:gd name="connsiteX3" fmla="*/ 3470787 w 3972232"/>
              <a:gd name="connsiteY3" fmla="*/ 176981 h 3480619"/>
              <a:gd name="connsiteX4" fmla="*/ 3441291 w 3972232"/>
              <a:gd name="connsiteY4" fmla="*/ 186813 h 3480619"/>
              <a:gd name="connsiteX5" fmla="*/ 3126658 w 3972232"/>
              <a:gd name="connsiteY5" fmla="*/ 186813 h 3480619"/>
              <a:gd name="connsiteX6" fmla="*/ 2949678 w 3972232"/>
              <a:gd name="connsiteY6" fmla="*/ 176981 h 3480619"/>
              <a:gd name="connsiteX7" fmla="*/ 2861187 w 3972232"/>
              <a:gd name="connsiteY7" fmla="*/ 157316 h 3480619"/>
              <a:gd name="connsiteX8" fmla="*/ 2831691 w 3972232"/>
              <a:gd name="connsiteY8" fmla="*/ 127819 h 3480619"/>
              <a:gd name="connsiteX9" fmla="*/ 2802194 w 3972232"/>
              <a:gd name="connsiteY9" fmla="*/ 108155 h 3480619"/>
              <a:gd name="connsiteX10" fmla="*/ 2772697 w 3972232"/>
              <a:gd name="connsiteY10" fmla="*/ 78658 h 3480619"/>
              <a:gd name="connsiteX11" fmla="*/ 2743200 w 3972232"/>
              <a:gd name="connsiteY11" fmla="*/ 58993 h 3480619"/>
              <a:gd name="connsiteX12" fmla="*/ 2713703 w 3972232"/>
              <a:gd name="connsiteY12" fmla="*/ 29497 h 3480619"/>
              <a:gd name="connsiteX13" fmla="*/ 2674374 w 3972232"/>
              <a:gd name="connsiteY13" fmla="*/ 19664 h 3480619"/>
              <a:gd name="connsiteX14" fmla="*/ 2615381 w 3972232"/>
              <a:gd name="connsiteY14" fmla="*/ 0 h 3480619"/>
              <a:gd name="connsiteX15" fmla="*/ 2241755 w 3972232"/>
              <a:gd name="connsiteY15" fmla="*/ 9832 h 3480619"/>
              <a:gd name="connsiteX16" fmla="*/ 2153265 w 3972232"/>
              <a:gd name="connsiteY16" fmla="*/ 29497 h 3480619"/>
              <a:gd name="connsiteX17" fmla="*/ 2104103 w 3972232"/>
              <a:gd name="connsiteY17" fmla="*/ 39329 h 3480619"/>
              <a:gd name="connsiteX18" fmla="*/ 2045110 w 3972232"/>
              <a:gd name="connsiteY18" fmla="*/ 58993 h 3480619"/>
              <a:gd name="connsiteX19" fmla="*/ 1936955 w 3972232"/>
              <a:gd name="connsiteY19" fmla="*/ 78658 h 3480619"/>
              <a:gd name="connsiteX20" fmla="*/ 1897626 w 3972232"/>
              <a:gd name="connsiteY20" fmla="*/ 108155 h 3480619"/>
              <a:gd name="connsiteX21" fmla="*/ 1868129 w 3972232"/>
              <a:gd name="connsiteY21" fmla="*/ 117987 h 3480619"/>
              <a:gd name="connsiteX22" fmla="*/ 1828800 w 3972232"/>
              <a:gd name="connsiteY22" fmla="*/ 137652 h 3480619"/>
              <a:gd name="connsiteX23" fmla="*/ 1769807 w 3972232"/>
              <a:gd name="connsiteY23" fmla="*/ 167148 h 3480619"/>
              <a:gd name="connsiteX24" fmla="*/ 1740310 w 3972232"/>
              <a:gd name="connsiteY24" fmla="*/ 186813 h 3480619"/>
              <a:gd name="connsiteX25" fmla="*/ 1700981 w 3972232"/>
              <a:gd name="connsiteY25" fmla="*/ 196645 h 3480619"/>
              <a:gd name="connsiteX26" fmla="*/ 1641987 w 3972232"/>
              <a:gd name="connsiteY26" fmla="*/ 235974 h 3480619"/>
              <a:gd name="connsiteX27" fmla="*/ 1553497 w 3972232"/>
              <a:gd name="connsiteY27" fmla="*/ 285135 h 3480619"/>
              <a:gd name="connsiteX28" fmla="*/ 1484671 w 3972232"/>
              <a:gd name="connsiteY28" fmla="*/ 334297 h 3480619"/>
              <a:gd name="connsiteX29" fmla="*/ 1425678 w 3972232"/>
              <a:gd name="connsiteY29" fmla="*/ 373626 h 3480619"/>
              <a:gd name="connsiteX30" fmla="*/ 1406013 w 3972232"/>
              <a:gd name="connsiteY30" fmla="*/ 403123 h 3480619"/>
              <a:gd name="connsiteX31" fmla="*/ 1376516 w 3972232"/>
              <a:gd name="connsiteY31" fmla="*/ 432619 h 3480619"/>
              <a:gd name="connsiteX32" fmla="*/ 1337187 w 3972232"/>
              <a:gd name="connsiteY32" fmla="*/ 511277 h 3480619"/>
              <a:gd name="connsiteX33" fmla="*/ 1317523 w 3972232"/>
              <a:gd name="connsiteY33" fmla="*/ 550606 h 3480619"/>
              <a:gd name="connsiteX34" fmla="*/ 1307691 w 3972232"/>
              <a:gd name="connsiteY34" fmla="*/ 580103 h 3480619"/>
              <a:gd name="connsiteX35" fmla="*/ 1278194 w 3972232"/>
              <a:gd name="connsiteY35" fmla="*/ 599768 h 3480619"/>
              <a:gd name="connsiteX36" fmla="*/ 1229032 w 3972232"/>
              <a:gd name="connsiteY36" fmla="*/ 629264 h 3480619"/>
              <a:gd name="connsiteX37" fmla="*/ 1179871 w 3972232"/>
              <a:gd name="connsiteY37" fmla="*/ 668593 h 3480619"/>
              <a:gd name="connsiteX38" fmla="*/ 1150374 w 3972232"/>
              <a:gd name="connsiteY38" fmla="*/ 678426 h 3480619"/>
              <a:gd name="connsiteX39" fmla="*/ 1111045 w 3972232"/>
              <a:gd name="connsiteY39" fmla="*/ 698090 h 3480619"/>
              <a:gd name="connsiteX40" fmla="*/ 1081549 w 3972232"/>
              <a:gd name="connsiteY40" fmla="*/ 707923 h 3480619"/>
              <a:gd name="connsiteX41" fmla="*/ 1032387 w 3972232"/>
              <a:gd name="connsiteY41" fmla="*/ 727587 h 3480619"/>
              <a:gd name="connsiteX42" fmla="*/ 904568 w 3972232"/>
              <a:gd name="connsiteY42" fmla="*/ 786581 h 3480619"/>
              <a:gd name="connsiteX43" fmla="*/ 865239 w 3972232"/>
              <a:gd name="connsiteY43" fmla="*/ 796413 h 3480619"/>
              <a:gd name="connsiteX44" fmla="*/ 786581 w 3972232"/>
              <a:gd name="connsiteY44" fmla="*/ 825910 h 3480619"/>
              <a:gd name="connsiteX45" fmla="*/ 688258 w 3972232"/>
              <a:gd name="connsiteY45" fmla="*/ 914400 h 3480619"/>
              <a:gd name="connsiteX46" fmla="*/ 629265 w 3972232"/>
              <a:gd name="connsiteY46" fmla="*/ 983226 h 3480619"/>
              <a:gd name="connsiteX47" fmla="*/ 609600 w 3972232"/>
              <a:gd name="connsiteY47" fmla="*/ 1012723 h 3480619"/>
              <a:gd name="connsiteX48" fmla="*/ 550607 w 3972232"/>
              <a:gd name="connsiteY48" fmla="*/ 1052052 h 3480619"/>
              <a:gd name="connsiteX49" fmla="*/ 530942 w 3972232"/>
              <a:gd name="connsiteY49" fmla="*/ 1091381 h 3480619"/>
              <a:gd name="connsiteX50" fmla="*/ 501445 w 3972232"/>
              <a:gd name="connsiteY50" fmla="*/ 1111045 h 3480619"/>
              <a:gd name="connsiteX51" fmla="*/ 491613 w 3972232"/>
              <a:gd name="connsiteY51" fmla="*/ 1140542 h 3480619"/>
              <a:gd name="connsiteX52" fmla="*/ 462116 w 3972232"/>
              <a:gd name="connsiteY52" fmla="*/ 1170039 h 3480619"/>
              <a:gd name="connsiteX53" fmla="*/ 383458 w 3972232"/>
              <a:gd name="connsiteY53" fmla="*/ 1268361 h 3480619"/>
              <a:gd name="connsiteX54" fmla="*/ 383458 w 3972232"/>
              <a:gd name="connsiteY54" fmla="*/ 1268361 h 3480619"/>
              <a:gd name="connsiteX55" fmla="*/ 344129 w 3972232"/>
              <a:gd name="connsiteY55" fmla="*/ 1327355 h 3480619"/>
              <a:gd name="connsiteX56" fmla="*/ 314632 w 3972232"/>
              <a:gd name="connsiteY56" fmla="*/ 1356852 h 3480619"/>
              <a:gd name="connsiteX57" fmla="*/ 255639 w 3972232"/>
              <a:gd name="connsiteY57" fmla="*/ 1455174 h 3480619"/>
              <a:gd name="connsiteX58" fmla="*/ 235974 w 3972232"/>
              <a:gd name="connsiteY58" fmla="*/ 1484671 h 3480619"/>
              <a:gd name="connsiteX59" fmla="*/ 196645 w 3972232"/>
              <a:gd name="connsiteY59" fmla="*/ 1563329 h 3480619"/>
              <a:gd name="connsiteX60" fmla="*/ 167149 w 3972232"/>
              <a:gd name="connsiteY60" fmla="*/ 1661652 h 3480619"/>
              <a:gd name="connsiteX61" fmla="*/ 147484 w 3972232"/>
              <a:gd name="connsiteY61" fmla="*/ 1700981 h 3480619"/>
              <a:gd name="connsiteX62" fmla="*/ 127820 w 3972232"/>
              <a:gd name="connsiteY62" fmla="*/ 1779639 h 3480619"/>
              <a:gd name="connsiteX63" fmla="*/ 117987 w 3972232"/>
              <a:gd name="connsiteY63" fmla="*/ 1818968 h 3480619"/>
              <a:gd name="connsiteX64" fmla="*/ 98323 w 3972232"/>
              <a:gd name="connsiteY64" fmla="*/ 1936955 h 3480619"/>
              <a:gd name="connsiteX65" fmla="*/ 88491 w 3972232"/>
              <a:gd name="connsiteY65" fmla="*/ 2133600 h 3480619"/>
              <a:gd name="connsiteX66" fmla="*/ 78658 w 3972232"/>
              <a:gd name="connsiteY66" fmla="*/ 2163097 h 3480619"/>
              <a:gd name="connsiteX67" fmla="*/ 68826 w 3972232"/>
              <a:gd name="connsiteY67" fmla="*/ 2202426 h 3480619"/>
              <a:gd name="connsiteX68" fmla="*/ 49161 w 3972232"/>
              <a:gd name="connsiteY68" fmla="*/ 2261419 h 3480619"/>
              <a:gd name="connsiteX69" fmla="*/ 39329 w 3972232"/>
              <a:gd name="connsiteY69" fmla="*/ 2290916 h 3480619"/>
              <a:gd name="connsiteX70" fmla="*/ 29497 w 3972232"/>
              <a:gd name="connsiteY70" fmla="*/ 2330245 h 3480619"/>
              <a:gd name="connsiteX71" fmla="*/ 19665 w 3972232"/>
              <a:gd name="connsiteY71" fmla="*/ 2359742 h 3480619"/>
              <a:gd name="connsiteX72" fmla="*/ 0 w 3972232"/>
              <a:gd name="connsiteY72" fmla="*/ 2467897 h 3480619"/>
              <a:gd name="connsiteX73" fmla="*/ 19665 w 3972232"/>
              <a:gd name="connsiteY73" fmla="*/ 2664542 h 3480619"/>
              <a:gd name="connsiteX74" fmla="*/ 39329 w 3972232"/>
              <a:gd name="connsiteY74" fmla="*/ 2733368 h 3480619"/>
              <a:gd name="connsiteX75" fmla="*/ 68826 w 3972232"/>
              <a:gd name="connsiteY75" fmla="*/ 2772697 h 3480619"/>
              <a:gd name="connsiteX76" fmla="*/ 78658 w 3972232"/>
              <a:gd name="connsiteY76" fmla="*/ 2802193 h 3480619"/>
              <a:gd name="connsiteX77" fmla="*/ 117987 w 3972232"/>
              <a:gd name="connsiteY77" fmla="*/ 2861187 h 3480619"/>
              <a:gd name="connsiteX78" fmla="*/ 157316 w 3972232"/>
              <a:gd name="connsiteY78" fmla="*/ 2930013 h 3480619"/>
              <a:gd name="connsiteX79" fmla="*/ 196645 w 3972232"/>
              <a:gd name="connsiteY79" fmla="*/ 2989006 h 3480619"/>
              <a:gd name="connsiteX80" fmla="*/ 226142 w 3972232"/>
              <a:gd name="connsiteY80" fmla="*/ 3028335 h 3480619"/>
              <a:gd name="connsiteX81" fmla="*/ 245807 w 3972232"/>
              <a:gd name="connsiteY81" fmla="*/ 3057832 h 3480619"/>
              <a:gd name="connsiteX82" fmla="*/ 275303 w 3972232"/>
              <a:gd name="connsiteY82" fmla="*/ 3077497 h 3480619"/>
              <a:gd name="connsiteX83" fmla="*/ 304800 w 3972232"/>
              <a:gd name="connsiteY83" fmla="*/ 3106993 h 3480619"/>
              <a:gd name="connsiteX84" fmla="*/ 344129 w 3972232"/>
              <a:gd name="connsiteY84" fmla="*/ 3175819 h 3480619"/>
              <a:gd name="connsiteX85" fmla="*/ 373626 w 3972232"/>
              <a:gd name="connsiteY85" fmla="*/ 3205316 h 3480619"/>
              <a:gd name="connsiteX86" fmla="*/ 452284 w 3972232"/>
              <a:gd name="connsiteY86" fmla="*/ 3283974 h 3480619"/>
              <a:gd name="connsiteX87" fmla="*/ 481781 w 3972232"/>
              <a:gd name="connsiteY87" fmla="*/ 3303639 h 3480619"/>
              <a:gd name="connsiteX88" fmla="*/ 530942 w 3972232"/>
              <a:gd name="connsiteY88" fmla="*/ 3313471 h 3480619"/>
              <a:gd name="connsiteX89" fmla="*/ 619432 w 3972232"/>
              <a:gd name="connsiteY89" fmla="*/ 3352800 h 3480619"/>
              <a:gd name="connsiteX90" fmla="*/ 717755 w 3972232"/>
              <a:gd name="connsiteY90" fmla="*/ 3392129 h 3480619"/>
              <a:gd name="connsiteX91" fmla="*/ 816078 w 3972232"/>
              <a:gd name="connsiteY91" fmla="*/ 3401961 h 3480619"/>
              <a:gd name="connsiteX92" fmla="*/ 845574 w 3972232"/>
              <a:gd name="connsiteY92" fmla="*/ 3411793 h 3480619"/>
              <a:gd name="connsiteX93" fmla="*/ 884903 w 3972232"/>
              <a:gd name="connsiteY93" fmla="*/ 3421626 h 3480619"/>
              <a:gd name="connsiteX94" fmla="*/ 924232 w 3972232"/>
              <a:gd name="connsiteY94" fmla="*/ 3441290 h 3480619"/>
              <a:gd name="connsiteX95" fmla="*/ 1022555 w 3972232"/>
              <a:gd name="connsiteY95" fmla="*/ 3460955 h 3480619"/>
              <a:gd name="connsiteX96" fmla="*/ 1140542 w 3972232"/>
              <a:gd name="connsiteY96" fmla="*/ 3480619 h 3480619"/>
              <a:gd name="connsiteX97" fmla="*/ 1238865 w 3972232"/>
              <a:gd name="connsiteY97" fmla="*/ 3470787 h 3480619"/>
              <a:gd name="connsiteX98" fmla="*/ 1268361 w 3972232"/>
              <a:gd name="connsiteY98" fmla="*/ 3460955 h 3480619"/>
              <a:gd name="connsiteX99" fmla="*/ 1347020 w 3972232"/>
              <a:gd name="connsiteY99" fmla="*/ 3451123 h 3480619"/>
              <a:gd name="connsiteX100" fmla="*/ 1406013 w 3972232"/>
              <a:gd name="connsiteY100" fmla="*/ 3431458 h 3480619"/>
              <a:gd name="connsiteX101" fmla="*/ 1445342 w 3972232"/>
              <a:gd name="connsiteY101" fmla="*/ 3421626 h 3480619"/>
              <a:gd name="connsiteX102" fmla="*/ 1504336 w 3972232"/>
              <a:gd name="connsiteY102" fmla="*/ 3401961 h 3480619"/>
              <a:gd name="connsiteX103" fmla="*/ 1533832 w 3972232"/>
              <a:gd name="connsiteY103" fmla="*/ 3392129 h 3480619"/>
              <a:gd name="connsiteX104" fmla="*/ 1622323 w 3972232"/>
              <a:gd name="connsiteY104" fmla="*/ 3352800 h 3480619"/>
              <a:gd name="connsiteX105" fmla="*/ 1651820 w 3972232"/>
              <a:gd name="connsiteY105" fmla="*/ 3342968 h 3480619"/>
              <a:gd name="connsiteX106" fmla="*/ 1681316 w 3972232"/>
              <a:gd name="connsiteY106" fmla="*/ 3333135 h 3480619"/>
              <a:gd name="connsiteX107" fmla="*/ 1907458 w 3972232"/>
              <a:gd name="connsiteY107" fmla="*/ 3303639 h 3480619"/>
              <a:gd name="connsiteX108" fmla="*/ 2025445 w 3972232"/>
              <a:gd name="connsiteY108" fmla="*/ 3313471 h 3480619"/>
              <a:gd name="connsiteX109" fmla="*/ 2271252 w 3972232"/>
              <a:gd name="connsiteY109" fmla="*/ 3293806 h 3480619"/>
              <a:gd name="connsiteX110" fmla="*/ 2300749 w 3972232"/>
              <a:gd name="connsiteY110" fmla="*/ 3283974 h 3480619"/>
              <a:gd name="connsiteX111" fmla="*/ 2556387 w 3972232"/>
              <a:gd name="connsiteY111" fmla="*/ 3303639 h 3480619"/>
              <a:gd name="connsiteX112" fmla="*/ 2644878 w 3972232"/>
              <a:gd name="connsiteY112" fmla="*/ 3342968 h 3480619"/>
              <a:gd name="connsiteX113" fmla="*/ 2674374 w 3972232"/>
              <a:gd name="connsiteY113" fmla="*/ 3352800 h 3480619"/>
              <a:gd name="connsiteX114" fmla="*/ 2782529 w 3972232"/>
              <a:gd name="connsiteY114" fmla="*/ 3372464 h 3480619"/>
              <a:gd name="connsiteX115" fmla="*/ 3136491 w 3972232"/>
              <a:gd name="connsiteY115" fmla="*/ 3382297 h 3480619"/>
              <a:gd name="connsiteX116" fmla="*/ 3293807 w 3972232"/>
              <a:gd name="connsiteY116" fmla="*/ 3372464 h 3480619"/>
              <a:gd name="connsiteX117" fmla="*/ 3323303 w 3972232"/>
              <a:gd name="connsiteY117" fmla="*/ 3372464 h 3480619"/>
              <a:gd name="connsiteX118" fmla="*/ 3323303 w 3972232"/>
              <a:gd name="connsiteY118" fmla="*/ 3352800 h 3480619"/>
              <a:gd name="connsiteX0" fmla="*/ 3972232 w 4043119"/>
              <a:gd name="connsiteY0" fmla="*/ 167148 h 3480619"/>
              <a:gd name="connsiteX1" fmla="*/ 3972232 w 4043119"/>
              <a:gd name="connsiteY1" fmla="*/ 167148 h 3480619"/>
              <a:gd name="connsiteX2" fmla="*/ 3883742 w 4043119"/>
              <a:gd name="connsiteY2" fmla="*/ 157316 h 3480619"/>
              <a:gd name="connsiteX3" fmla="*/ 3470787 w 4043119"/>
              <a:gd name="connsiteY3" fmla="*/ 176981 h 3480619"/>
              <a:gd name="connsiteX4" fmla="*/ 3441291 w 4043119"/>
              <a:gd name="connsiteY4" fmla="*/ 186813 h 3480619"/>
              <a:gd name="connsiteX5" fmla="*/ 3126658 w 4043119"/>
              <a:gd name="connsiteY5" fmla="*/ 186813 h 3480619"/>
              <a:gd name="connsiteX6" fmla="*/ 2949678 w 4043119"/>
              <a:gd name="connsiteY6" fmla="*/ 176981 h 3480619"/>
              <a:gd name="connsiteX7" fmla="*/ 2861187 w 4043119"/>
              <a:gd name="connsiteY7" fmla="*/ 157316 h 3480619"/>
              <a:gd name="connsiteX8" fmla="*/ 2831691 w 4043119"/>
              <a:gd name="connsiteY8" fmla="*/ 127819 h 3480619"/>
              <a:gd name="connsiteX9" fmla="*/ 2802194 w 4043119"/>
              <a:gd name="connsiteY9" fmla="*/ 108155 h 3480619"/>
              <a:gd name="connsiteX10" fmla="*/ 2772697 w 4043119"/>
              <a:gd name="connsiteY10" fmla="*/ 78658 h 3480619"/>
              <a:gd name="connsiteX11" fmla="*/ 2743200 w 4043119"/>
              <a:gd name="connsiteY11" fmla="*/ 58993 h 3480619"/>
              <a:gd name="connsiteX12" fmla="*/ 2713703 w 4043119"/>
              <a:gd name="connsiteY12" fmla="*/ 29497 h 3480619"/>
              <a:gd name="connsiteX13" fmla="*/ 2674374 w 4043119"/>
              <a:gd name="connsiteY13" fmla="*/ 19664 h 3480619"/>
              <a:gd name="connsiteX14" fmla="*/ 2615381 w 4043119"/>
              <a:gd name="connsiteY14" fmla="*/ 0 h 3480619"/>
              <a:gd name="connsiteX15" fmla="*/ 2241755 w 4043119"/>
              <a:gd name="connsiteY15" fmla="*/ 9832 h 3480619"/>
              <a:gd name="connsiteX16" fmla="*/ 2153265 w 4043119"/>
              <a:gd name="connsiteY16" fmla="*/ 29497 h 3480619"/>
              <a:gd name="connsiteX17" fmla="*/ 2104103 w 4043119"/>
              <a:gd name="connsiteY17" fmla="*/ 39329 h 3480619"/>
              <a:gd name="connsiteX18" fmla="*/ 2045110 w 4043119"/>
              <a:gd name="connsiteY18" fmla="*/ 58993 h 3480619"/>
              <a:gd name="connsiteX19" fmla="*/ 1936955 w 4043119"/>
              <a:gd name="connsiteY19" fmla="*/ 78658 h 3480619"/>
              <a:gd name="connsiteX20" fmla="*/ 1897626 w 4043119"/>
              <a:gd name="connsiteY20" fmla="*/ 108155 h 3480619"/>
              <a:gd name="connsiteX21" fmla="*/ 1868129 w 4043119"/>
              <a:gd name="connsiteY21" fmla="*/ 117987 h 3480619"/>
              <a:gd name="connsiteX22" fmla="*/ 1828800 w 4043119"/>
              <a:gd name="connsiteY22" fmla="*/ 137652 h 3480619"/>
              <a:gd name="connsiteX23" fmla="*/ 1769807 w 4043119"/>
              <a:gd name="connsiteY23" fmla="*/ 167148 h 3480619"/>
              <a:gd name="connsiteX24" fmla="*/ 1740310 w 4043119"/>
              <a:gd name="connsiteY24" fmla="*/ 186813 h 3480619"/>
              <a:gd name="connsiteX25" fmla="*/ 1700981 w 4043119"/>
              <a:gd name="connsiteY25" fmla="*/ 196645 h 3480619"/>
              <a:gd name="connsiteX26" fmla="*/ 1641987 w 4043119"/>
              <a:gd name="connsiteY26" fmla="*/ 235974 h 3480619"/>
              <a:gd name="connsiteX27" fmla="*/ 1553497 w 4043119"/>
              <a:gd name="connsiteY27" fmla="*/ 285135 h 3480619"/>
              <a:gd name="connsiteX28" fmla="*/ 1484671 w 4043119"/>
              <a:gd name="connsiteY28" fmla="*/ 334297 h 3480619"/>
              <a:gd name="connsiteX29" fmla="*/ 1425678 w 4043119"/>
              <a:gd name="connsiteY29" fmla="*/ 373626 h 3480619"/>
              <a:gd name="connsiteX30" fmla="*/ 1406013 w 4043119"/>
              <a:gd name="connsiteY30" fmla="*/ 403123 h 3480619"/>
              <a:gd name="connsiteX31" fmla="*/ 1376516 w 4043119"/>
              <a:gd name="connsiteY31" fmla="*/ 432619 h 3480619"/>
              <a:gd name="connsiteX32" fmla="*/ 1337187 w 4043119"/>
              <a:gd name="connsiteY32" fmla="*/ 511277 h 3480619"/>
              <a:gd name="connsiteX33" fmla="*/ 1317523 w 4043119"/>
              <a:gd name="connsiteY33" fmla="*/ 550606 h 3480619"/>
              <a:gd name="connsiteX34" fmla="*/ 1307691 w 4043119"/>
              <a:gd name="connsiteY34" fmla="*/ 580103 h 3480619"/>
              <a:gd name="connsiteX35" fmla="*/ 1278194 w 4043119"/>
              <a:gd name="connsiteY35" fmla="*/ 599768 h 3480619"/>
              <a:gd name="connsiteX36" fmla="*/ 1229032 w 4043119"/>
              <a:gd name="connsiteY36" fmla="*/ 629264 h 3480619"/>
              <a:gd name="connsiteX37" fmla="*/ 1179871 w 4043119"/>
              <a:gd name="connsiteY37" fmla="*/ 668593 h 3480619"/>
              <a:gd name="connsiteX38" fmla="*/ 1150374 w 4043119"/>
              <a:gd name="connsiteY38" fmla="*/ 678426 h 3480619"/>
              <a:gd name="connsiteX39" fmla="*/ 1111045 w 4043119"/>
              <a:gd name="connsiteY39" fmla="*/ 698090 h 3480619"/>
              <a:gd name="connsiteX40" fmla="*/ 1081549 w 4043119"/>
              <a:gd name="connsiteY40" fmla="*/ 707923 h 3480619"/>
              <a:gd name="connsiteX41" fmla="*/ 1032387 w 4043119"/>
              <a:gd name="connsiteY41" fmla="*/ 727587 h 3480619"/>
              <a:gd name="connsiteX42" fmla="*/ 904568 w 4043119"/>
              <a:gd name="connsiteY42" fmla="*/ 786581 h 3480619"/>
              <a:gd name="connsiteX43" fmla="*/ 865239 w 4043119"/>
              <a:gd name="connsiteY43" fmla="*/ 796413 h 3480619"/>
              <a:gd name="connsiteX44" fmla="*/ 786581 w 4043119"/>
              <a:gd name="connsiteY44" fmla="*/ 825910 h 3480619"/>
              <a:gd name="connsiteX45" fmla="*/ 688258 w 4043119"/>
              <a:gd name="connsiteY45" fmla="*/ 914400 h 3480619"/>
              <a:gd name="connsiteX46" fmla="*/ 629265 w 4043119"/>
              <a:gd name="connsiteY46" fmla="*/ 983226 h 3480619"/>
              <a:gd name="connsiteX47" fmla="*/ 609600 w 4043119"/>
              <a:gd name="connsiteY47" fmla="*/ 1012723 h 3480619"/>
              <a:gd name="connsiteX48" fmla="*/ 550607 w 4043119"/>
              <a:gd name="connsiteY48" fmla="*/ 1052052 h 3480619"/>
              <a:gd name="connsiteX49" fmla="*/ 530942 w 4043119"/>
              <a:gd name="connsiteY49" fmla="*/ 1091381 h 3480619"/>
              <a:gd name="connsiteX50" fmla="*/ 501445 w 4043119"/>
              <a:gd name="connsiteY50" fmla="*/ 1111045 h 3480619"/>
              <a:gd name="connsiteX51" fmla="*/ 491613 w 4043119"/>
              <a:gd name="connsiteY51" fmla="*/ 1140542 h 3480619"/>
              <a:gd name="connsiteX52" fmla="*/ 462116 w 4043119"/>
              <a:gd name="connsiteY52" fmla="*/ 1170039 h 3480619"/>
              <a:gd name="connsiteX53" fmla="*/ 383458 w 4043119"/>
              <a:gd name="connsiteY53" fmla="*/ 1268361 h 3480619"/>
              <a:gd name="connsiteX54" fmla="*/ 383458 w 4043119"/>
              <a:gd name="connsiteY54" fmla="*/ 1268361 h 3480619"/>
              <a:gd name="connsiteX55" fmla="*/ 344129 w 4043119"/>
              <a:gd name="connsiteY55" fmla="*/ 1327355 h 3480619"/>
              <a:gd name="connsiteX56" fmla="*/ 314632 w 4043119"/>
              <a:gd name="connsiteY56" fmla="*/ 1356852 h 3480619"/>
              <a:gd name="connsiteX57" fmla="*/ 255639 w 4043119"/>
              <a:gd name="connsiteY57" fmla="*/ 1455174 h 3480619"/>
              <a:gd name="connsiteX58" fmla="*/ 235974 w 4043119"/>
              <a:gd name="connsiteY58" fmla="*/ 1484671 h 3480619"/>
              <a:gd name="connsiteX59" fmla="*/ 196645 w 4043119"/>
              <a:gd name="connsiteY59" fmla="*/ 1563329 h 3480619"/>
              <a:gd name="connsiteX60" fmla="*/ 167149 w 4043119"/>
              <a:gd name="connsiteY60" fmla="*/ 1661652 h 3480619"/>
              <a:gd name="connsiteX61" fmla="*/ 147484 w 4043119"/>
              <a:gd name="connsiteY61" fmla="*/ 1700981 h 3480619"/>
              <a:gd name="connsiteX62" fmla="*/ 127820 w 4043119"/>
              <a:gd name="connsiteY62" fmla="*/ 1779639 h 3480619"/>
              <a:gd name="connsiteX63" fmla="*/ 117987 w 4043119"/>
              <a:gd name="connsiteY63" fmla="*/ 1818968 h 3480619"/>
              <a:gd name="connsiteX64" fmla="*/ 98323 w 4043119"/>
              <a:gd name="connsiteY64" fmla="*/ 1936955 h 3480619"/>
              <a:gd name="connsiteX65" fmla="*/ 88491 w 4043119"/>
              <a:gd name="connsiteY65" fmla="*/ 2133600 h 3480619"/>
              <a:gd name="connsiteX66" fmla="*/ 78658 w 4043119"/>
              <a:gd name="connsiteY66" fmla="*/ 2163097 h 3480619"/>
              <a:gd name="connsiteX67" fmla="*/ 68826 w 4043119"/>
              <a:gd name="connsiteY67" fmla="*/ 2202426 h 3480619"/>
              <a:gd name="connsiteX68" fmla="*/ 49161 w 4043119"/>
              <a:gd name="connsiteY68" fmla="*/ 2261419 h 3480619"/>
              <a:gd name="connsiteX69" fmla="*/ 39329 w 4043119"/>
              <a:gd name="connsiteY69" fmla="*/ 2290916 h 3480619"/>
              <a:gd name="connsiteX70" fmla="*/ 29497 w 4043119"/>
              <a:gd name="connsiteY70" fmla="*/ 2330245 h 3480619"/>
              <a:gd name="connsiteX71" fmla="*/ 19665 w 4043119"/>
              <a:gd name="connsiteY71" fmla="*/ 2359742 h 3480619"/>
              <a:gd name="connsiteX72" fmla="*/ 0 w 4043119"/>
              <a:gd name="connsiteY72" fmla="*/ 2467897 h 3480619"/>
              <a:gd name="connsiteX73" fmla="*/ 19665 w 4043119"/>
              <a:gd name="connsiteY73" fmla="*/ 2664542 h 3480619"/>
              <a:gd name="connsiteX74" fmla="*/ 39329 w 4043119"/>
              <a:gd name="connsiteY74" fmla="*/ 2733368 h 3480619"/>
              <a:gd name="connsiteX75" fmla="*/ 68826 w 4043119"/>
              <a:gd name="connsiteY75" fmla="*/ 2772697 h 3480619"/>
              <a:gd name="connsiteX76" fmla="*/ 78658 w 4043119"/>
              <a:gd name="connsiteY76" fmla="*/ 2802193 h 3480619"/>
              <a:gd name="connsiteX77" fmla="*/ 117987 w 4043119"/>
              <a:gd name="connsiteY77" fmla="*/ 2861187 h 3480619"/>
              <a:gd name="connsiteX78" fmla="*/ 157316 w 4043119"/>
              <a:gd name="connsiteY78" fmla="*/ 2930013 h 3480619"/>
              <a:gd name="connsiteX79" fmla="*/ 196645 w 4043119"/>
              <a:gd name="connsiteY79" fmla="*/ 2989006 h 3480619"/>
              <a:gd name="connsiteX80" fmla="*/ 226142 w 4043119"/>
              <a:gd name="connsiteY80" fmla="*/ 3028335 h 3480619"/>
              <a:gd name="connsiteX81" fmla="*/ 245807 w 4043119"/>
              <a:gd name="connsiteY81" fmla="*/ 3057832 h 3480619"/>
              <a:gd name="connsiteX82" fmla="*/ 275303 w 4043119"/>
              <a:gd name="connsiteY82" fmla="*/ 3077497 h 3480619"/>
              <a:gd name="connsiteX83" fmla="*/ 304800 w 4043119"/>
              <a:gd name="connsiteY83" fmla="*/ 3106993 h 3480619"/>
              <a:gd name="connsiteX84" fmla="*/ 344129 w 4043119"/>
              <a:gd name="connsiteY84" fmla="*/ 3175819 h 3480619"/>
              <a:gd name="connsiteX85" fmla="*/ 373626 w 4043119"/>
              <a:gd name="connsiteY85" fmla="*/ 3205316 h 3480619"/>
              <a:gd name="connsiteX86" fmla="*/ 452284 w 4043119"/>
              <a:gd name="connsiteY86" fmla="*/ 3283974 h 3480619"/>
              <a:gd name="connsiteX87" fmla="*/ 481781 w 4043119"/>
              <a:gd name="connsiteY87" fmla="*/ 3303639 h 3480619"/>
              <a:gd name="connsiteX88" fmla="*/ 530942 w 4043119"/>
              <a:gd name="connsiteY88" fmla="*/ 3313471 h 3480619"/>
              <a:gd name="connsiteX89" fmla="*/ 619432 w 4043119"/>
              <a:gd name="connsiteY89" fmla="*/ 3352800 h 3480619"/>
              <a:gd name="connsiteX90" fmla="*/ 717755 w 4043119"/>
              <a:gd name="connsiteY90" fmla="*/ 3392129 h 3480619"/>
              <a:gd name="connsiteX91" fmla="*/ 816078 w 4043119"/>
              <a:gd name="connsiteY91" fmla="*/ 3401961 h 3480619"/>
              <a:gd name="connsiteX92" fmla="*/ 845574 w 4043119"/>
              <a:gd name="connsiteY92" fmla="*/ 3411793 h 3480619"/>
              <a:gd name="connsiteX93" fmla="*/ 884903 w 4043119"/>
              <a:gd name="connsiteY93" fmla="*/ 3421626 h 3480619"/>
              <a:gd name="connsiteX94" fmla="*/ 924232 w 4043119"/>
              <a:gd name="connsiteY94" fmla="*/ 3441290 h 3480619"/>
              <a:gd name="connsiteX95" fmla="*/ 1022555 w 4043119"/>
              <a:gd name="connsiteY95" fmla="*/ 3460955 h 3480619"/>
              <a:gd name="connsiteX96" fmla="*/ 1140542 w 4043119"/>
              <a:gd name="connsiteY96" fmla="*/ 3480619 h 3480619"/>
              <a:gd name="connsiteX97" fmla="*/ 1238865 w 4043119"/>
              <a:gd name="connsiteY97" fmla="*/ 3470787 h 3480619"/>
              <a:gd name="connsiteX98" fmla="*/ 1268361 w 4043119"/>
              <a:gd name="connsiteY98" fmla="*/ 3460955 h 3480619"/>
              <a:gd name="connsiteX99" fmla="*/ 1347020 w 4043119"/>
              <a:gd name="connsiteY99" fmla="*/ 3451123 h 3480619"/>
              <a:gd name="connsiteX100" fmla="*/ 1406013 w 4043119"/>
              <a:gd name="connsiteY100" fmla="*/ 3431458 h 3480619"/>
              <a:gd name="connsiteX101" fmla="*/ 1445342 w 4043119"/>
              <a:gd name="connsiteY101" fmla="*/ 3421626 h 3480619"/>
              <a:gd name="connsiteX102" fmla="*/ 1504336 w 4043119"/>
              <a:gd name="connsiteY102" fmla="*/ 3401961 h 3480619"/>
              <a:gd name="connsiteX103" fmla="*/ 1533832 w 4043119"/>
              <a:gd name="connsiteY103" fmla="*/ 3392129 h 3480619"/>
              <a:gd name="connsiteX104" fmla="*/ 1622323 w 4043119"/>
              <a:gd name="connsiteY104" fmla="*/ 3352800 h 3480619"/>
              <a:gd name="connsiteX105" fmla="*/ 1651820 w 4043119"/>
              <a:gd name="connsiteY105" fmla="*/ 3342968 h 3480619"/>
              <a:gd name="connsiteX106" fmla="*/ 1681316 w 4043119"/>
              <a:gd name="connsiteY106" fmla="*/ 3333135 h 3480619"/>
              <a:gd name="connsiteX107" fmla="*/ 1907458 w 4043119"/>
              <a:gd name="connsiteY107" fmla="*/ 3303639 h 3480619"/>
              <a:gd name="connsiteX108" fmla="*/ 2025445 w 4043119"/>
              <a:gd name="connsiteY108" fmla="*/ 3313471 h 3480619"/>
              <a:gd name="connsiteX109" fmla="*/ 2271252 w 4043119"/>
              <a:gd name="connsiteY109" fmla="*/ 3293806 h 3480619"/>
              <a:gd name="connsiteX110" fmla="*/ 2300749 w 4043119"/>
              <a:gd name="connsiteY110" fmla="*/ 3283974 h 3480619"/>
              <a:gd name="connsiteX111" fmla="*/ 2556387 w 4043119"/>
              <a:gd name="connsiteY111" fmla="*/ 3303639 h 3480619"/>
              <a:gd name="connsiteX112" fmla="*/ 2644878 w 4043119"/>
              <a:gd name="connsiteY112" fmla="*/ 3342968 h 3480619"/>
              <a:gd name="connsiteX113" fmla="*/ 2674374 w 4043119"/>
              <a:gd name="connsiteY113" fmla="*/ 3352800 h 3480619"/>
              <a:gd name="connsiteX114" fmla="*/ 2782529 w 4043119"/>
              <a:gd name="connsiteY114" fmla="*/ 3372464 h 3480619"/>
              <a:gd name="connsiteX115" fmla="*/ 3136491 w 4043119"/>
              <a:gd name="connsiteY115" fmla="*/ 3382297 h 3480619"/>
              <a:gd name="connsiteX116" fmla="*/ 3293807 w 4043119"/>
              <a:gd name="connsiteY116" fmla="*/ 3372464 h 3480619"/>
              <a:gd name="connsiteX117" fmla="*/ 3323303 w 4043119"/>
              <a:gd name="connsiteY117" fmla="*/ 3372464 h 3480619"/>
              <a:gd name="connsiteX118" fmla="*/ 4043119 w 4043119"/>
              <a:gd name="connsiteY118" fmla="*/ 3434679 h 3480619"/>
              <a:gd name="connsiteX0" fmla="*/ 3972232 w 4043119"/>
              <a:gd name="connsiteY0" fmla="*/ 167148 h 3483331"/>
              <a:gd name="connsiteX1" fmla="*/ 3972232 w 4043119"/>
              <a:gd name="connsiteY1" fmla="*/ 167148 h 3483331"/>
              <a:gd name="connsiteX2" fmla="*/ 3883742 w 4043119"/>
              <a:gd name="connsiteY2" fmla="*/ 157316 h 3483331"/>
              <a:gd name="connsiteX3" fmla="*/ 3470787 w 4043119"/>
              <a:gd name="connsiteY3" fmla="*/ 176981 h 3483331"/>
              <a:gd name="connsiteX4" fmla="*/ 3441291 w 4043119"/>
              <a:gd name="connsiteY4" fmla="*/ 186813 h 3483331"/>
              <a:gd name="connsiteX5" fmla="*/ 3126658 w 4043119"/>
              <a:gd name="connsiteY5" fmla="*/ 186813 h 3483331"/>
              <a:gd name="connsiteX6" fmla="*/ 2949678 w 4043119"/>
              <a:gd name="connsiteY6" fmla="*/ 176981 h 3483331"/>
              <a:gd name="connsiteX7" fmla="*/ 2861187 w 4043119"/>
              <a:gd name="connsiteY7" fmla="*/ 157316 h 3483331"/>
              <a:gd name="connsiteX8" fmla="*/ 2831691 w 4043119"/>
              <a:gd name="connsiteY8" fmla="*/ 127819 h 3483331"/>
              <a:gd name="connsiteX9" fmla="*/ 2802194 w 4043119"/>
              <a:gd name="connsiteY9" fmla="*/ 108155 h 3483331"/>
              <a:gd name="connsiteX10" fmla="*/ 2772697 w 4043119"/>
              <a:gd name="connsiteY10" fmla="*/ 78658 h 3483331"/>
              <a:gd name="connsiteX11" fmla="*/ 2743200 w 4043119"/>
              <a:gd name="connsiteY11" fmla="*/ 58993 h 3483331"/>
              <a:gd name="connsiteX12" fmla="*/ 2713703 w 4043119"/>
              <a:gd name="connsiteY12" fmla="*/ 29497 h 3483331"/>
              <a:gd name="connsiteX13" fmla="*/ 2674374 w 4043119"/>
              <a:gd name="connsiteY13" fmla="*/ 19664 h 3483331"/>
              <a:gd name="connsiteX14" fmla="*/ 2615381 w 4043119"/>
              <a:gd name="connsiteY14" fmla="*/ 0 h 3483331"/>
              <a:gd name="connsiteX15" fmla="*/ 2241755 w 4043119"/>
              <a:gd name="connsiteY15" fmla="*/ 9832 h 3483331"/>
              <a:gd name="connsiteX16" fmla="*/ 2153265 w 4043119"/>
              <a:gd name="connsiteY16" fmla="*/ 29497 h 3483331"/>
              <a:gd name="connsiteX17" fmla="*/ 2104103 w 4043119"/>
              <a:gd name="connsiteY17" fmla="*/ 39329 h 3483331"/>
              <a:gd name="connsiteX18" fmla="*/ 2045110 w 4043119"/>
              <a:gd name="connsiteY18" fmla="*/ 58993 h 3483331"/>
              <a:gd name="connsiteX19" fmla="*/ 1936955 w 4043119"/>
              <a:gd name="connsiteY19" fmla="*/ 78658 h 3483331"/>
              <a:gd name="connsiteX20" fmla="*/ 1897626 w 4043119"/>
              <a:gd name="connsiteY20" fmla="*/ 108155 h 3483331"/>
              <a:gd name="connsiteX21" fmla="*/ 1868129 w 4043119"/>
              <a:gd name="connsiteY21" fmla="*/ 117987 h 3483331"/>
              <a:gd name="connsiteX22" fmla="*/ 1828800 w 4043119"/>
              <a:gd name="connsiteY22" fmla="*/ 137652 h 3483331"/>
              <a:gd name="connsiteX23" fmla="*/ 1769807 w 4043119"/>
              <a:gd name="connsiteY23" fmla="*/ 167148 h 3483331"/>
              <a:gd name="connsiteX24" fmla="*/ 1740310 w 4043119"/>
              <a:gd name="connsiteY24" fmla="*/ 186813 h 3483331"/>
              <a:gd name="connsiteX25" fmla="*/ 1700981 w 4043119"/>
              <a:gd name="connsiteY25" fmla="*/ 196645 h 3483331"/>
              <a:gd name="connsiteX26" fmla="*/ 1641987 w 4043119"/>
              <a:gd name="connsiteY26" fmla="*/ 235974 h 3483331"/>
              <a:gd name="connsiteX27" fmla="*/ 1553497 w 4043119"/>
              <a:gd name="connsiteY27" fmla="*/ 285135 h 3483331"/>
              <a:gd name="connsiteX28" fmla="*/ 1484671 w 4043119"/>
              <a:gd name="connsiteY28" fmla="*/ 334297 h 3483331"/>
              <a:gd name="connsiteX29" fmla="*/ 1425678 w 4043119"/>
              <a:gd name="connsiteY29" fmla="*/ 373626 h 3483331"/>
              <a:gd name="connsiteX30" fmla="*/ 1406013 w 4043119"/>
              <a:gd name="connsiteY30" fmla="*/ 403123 h 3483331"/>
              <a:gd name="connsiteX31" fmla="*/ 1376516 w 4043119"/>
              <a:gd name="connsiteY31" fmla="*/ 432619 h 3483331"/>
              <a:gd name="connsiteX32" fmla="*/ 1337187 w 4043119"/>
              <a:gd name="connsiteY32" fmla="*/ 511277 h 3483331"/>
              <a:gd name="connsiteX33" fmla="*/ 1317523 w 4043119"/>
              <a:gd name="connsiteY33" fmla="*/ 550606 h 3483331"/>
              <a:gd name="connsiteX34" fmla="*/ 1307691 w 4043119"/>
              <a:gd name="connsiteY34" fmla="*/ 580103 h 3483331"/>
              <a:gd name="connsiteX35" fmla="*/ 1278194 w 4043119"/>
              <a:gd name="connsiteY35" fmla="*/ 599768 h 3483331"/>
              <a:gd name="connsiteX36" fmla="*/ 1229032 w 4043119"/>
              <a:gd name="connsiteY36" fmla="*/ 629264 h 3483331"/>
              <a:gd name="connsiteX37" fmla="*/ 1179871 w 4043119"/>
              <a:gd name="connsiteY37" fmla="*/ 668593 h 3483331"/>
              <a:gd name="connsiteX38" fmla="*/ 1150374 w 4043119"/>
              <a:gd name="connsiteY38" fmla="*/ 678426 h 3483331"/>
              <a:gd name="connsiteX39" fmla="*/ 1111045 w 4043119"/>
              <a:gd name="connsiteY39" fmla="*/ 698090 h 3483331"/>
              <a:gd name="connsiteX40" fmla="*/ 1081549 w 4043119"/>
              <a:gd name="connsiteY40" fmla="*/ 707923 h 3483331"/>
              <a:gd name="connsiteX41" fmla="*/ 1032387 w 4043119"/>
              <a:gd name="connsiteY41" fmla="*/ 727587 h 3483331"/>
              <a:gd name="connsiteX42" fmla="*/ 904568 w 4043119"/>
              <a:gd name="connsiteY42" fmla="*/ 786581 h 3483331"/>
              <a:gd name="connsiteX43" fmla="*/ 865239 w 4043119"/>
              <a:gd name="connsiteY43" fmla="*/ 796413 h 3483331"/>
              <a:gd name="connsiteX44" fmla="*/ 786581 w 4043119"/>
              <a:gd name="connsiteY44" fmla="*/ 825910 h 3483331"/>
              <a:gd name="connsiteX45" fmla="*/ 688258 w 4043119"/>
              <a:gd name="connsiteY45" fmla="*/ 914400 h 3483331"/>
              <a:gd name="connsiteX46" fmla="*/ 629265 w 4043119"/>
              <a:gd name="connsiteY46" fmla="*/ 983226 h 3483331"/>
              <a:gd name="connsiteX47" fmla="*/ 609600 w 4043119"/>
              <a:gd name="connsiteY47" fmla="*/ 1012723 h 3483331"/>
              <a:gd name="connsiteX48" fmla="*/ 550607 w 4043119"/>
              <a:gd name="connsiteY48" fmla="*/ 1052052 h 3483331"/>
              <a:gd name="connsiteX49" fmla="*/ 530942 w 4043119"/>
              <a:gd name="connsiteY49" fmla="*/ 1091381 h 3483331"/>
              <a:gd name="connsiteX50" fmla="*/ 501445 w 4043119"/>
              <a:gd name="connsiteY50" fmla="*/ 1111045 h 3483331"/>
              <a:gd name="connsiteX51" fmla="*/ 491613 w 4043119"/>
              <a:gd name="connsiteY51" fmla="*/ 1140542 h 3483331"/>
              <a:gd name="connsiteX52" fmla="*/ 462116 w 4043119"/>
              <a:gd name="connsiteY52" fmla="*/ 1170039 h 3483331"/>
              <a:gd name="connsiteX53" fmla="*/ 383458 w 4043119"/>
              <a:gd name="connsiteY53" fmla="*/ 1268361 h 3483331"/>
              <a:gd name="connsiteX54" fmla="*/ 383458 w 4043119"/>
              <a:gd name="connsiteY54" fmla="*/ 1268361 h 3483331"/>
              <a:gd name="connsiteX55" fmla="*/ 344129 w 4043119"/>
              <a:gd name="connsiteY55" fmla="*/ 1327355 h 3483331"/>
              <a:gd name="connsiteX56" fmla="*/ 314632 w 4043119"/>
              <a:gd name="connsiteY56" fmla="*/ 1356852 h 3483331"/>
              <a:gd name="connsiteX57" fmla="*/ 255639 w 4043119"/>
              <a:gd name="connsiteY57" fmla="*/ 1455174 h 3483331"/>
              <a:gd name="connsiteX58" fmla="*/ 235974 w 4043119"/>
              <a:gd name="connsiteY58" fmla="*/ 1484671 h 3483331"/>
              <a:gd name="connsiteX59" fmla="*/ 196645 w 4043119"/>
              <a:gd name="connsiteY59" fmla="*/ 1563329 h 3483331"/>
              <a:gd name="connsiteX60" fmla="*/ 167149 w 4043119"/>
              <a:gd name="connsiteY60" fmla="*/ 1661652 h 3483331"/>
              <a:gd name="connsiteX61" fmla="*/ 147484 w 4043119"/>
              <a:gd name="connsiteY61" fmla="*/ 1700981 h 3483331"/>
              <a:gd name="connsiteX62" fmla="*/ 127820 w 4043119"/>
              <a:gd name="connsiteY62" fmla="*/ 1779639 h 3483331"/>
              <a:gd name="connsiteX63" fmla="*/ 117987 w 4043119"/>
              <a:gd name="connsiteY63" fmla="*/ 1818968 h 3483331"/>
              <a:gd name="connsiteX64" fmla="*/ 98323 w 4043119"/>
              <a:gd name="connsiteY64" fmla="*/ 1936955 h 3483331"/>
              <a:gd name="connsiteX65" fmla="*/ 88491 w 4043119"/>
              <a:gd name="connsiteY65" fmla="*/ 2133600 h 3483331"/>
              <a:gd name="connsiteX66" fmla="*/ 78658 w 4043119"/>
              <a:gd name="connsiteY66" fmla="*/ 2163097 h 3483331"/>
              <a:gd name="connsiteX67" fmla="*/ 68826 w 4043119"/>
              <a:gd name="connsiteY67" fmla="*/ 2202426 h 3483331"/>
              <a:gd name="connsiteX68" fmla="*/ 49161 w 4043119"/>
              <a:gd name="connsiteY68" fmla="*/ 2261419 h 3483331"/>
              <a:gd name="connsiteX69" fmla="*/ 39329 w 4043119"/>
              <a:gd name="connsiteY69" fmla="*/ 2290916 h 3483331"/>
              <a:gd name="connsiteX70" fmla="*/ 29497 w 4043119"/>
              <a:gd name="connsiteY70" fmla="*/ 2330245 h 3483331"/>
              <a:gd name="connsiteX71" fmla="*/ 19665 w 4043119"/>
              <a:gd name="connsiteY71" fmla="*/ 2359742 h 3483331"/>
              <a:gd name="connsiteX72" fmla="*/ 0 w 4043119"/>
              <a:gd name="connsiteY72" fmla="*/ 2467897 h 3483331"/>
              <a:gd name="connsiteX73" fmla="*/ 19665 w 4043119"/>
              <a:gd name="connsiteY73" fmla="*/ 2664542 h 3483331"/>
              <a:gd name="connsiteX74" fmla="*/ 39329 w 4043119"/>
              <a:gd name="connsiteY74" fmla="*/ 2733368 h 3483331"/>
              <a:gd name="connsiteX75" fmla="*/ 68826 w 4043119"/>
              <a:gd name="connsiteY75" fmla="*/ 2772697 h 3483331"/>
              <a:gd name="connsiteX76" fmla="*/ 78658 w 4043119"/>
              <a:gd name="connsiteY76" fmla="*/ 2802193 h 3483331"/>
              <a:gd name="connsiteX77" fmla="*/ 117987 w 4043119"/>
              <a:gd name="connsiteY77" fmla="*/ 2861187 h 3483331"/>
              <a:gd name="connsiteX78" fmla="*/ 157316 w 4043119"/>
              <a:gd name="connsiteY78" fmla="*/ 2930013 h 3483331"/>
              <a:gd name="connsiteX79" fmla="*/ 196645 w 4043119"/>
              <a:gd name="connsiteY79" fmla="*/ 2989006 h 3483331"/>
              <a:gd name="connsiteX80" fmla="*/ 226142 w 4043119"/>
              <a:gd name="connsiteY80" fmla="*/ 3028335 h 3483331"/>
              <a:gd name="connsiteX81" fmla="*/ 245807 w 4043119"/>
              <a:gd name="connsiteY81" fmla="*/ 3057832 h 3483331"/>
              <a:gd name="connsiteX82" fmla="*/ 275303 w 4043119"/>
              <a:gd name="connsiteY82" fmla="*/ 3077497 h 3483331"/>
              <a:gd name="connsiteX83" fmla="*/ 304800 w 4043119"/>
              <a:gd name="connsiteY83" fmla="*/ 3106993 h 3483331"/>
              <a:gd name="connsiteX84" fmla="*/ 344129 w 4043119"/>
              <a:gd name="connsiteY84" fmla="*/ 3175819 h 3483331"/>
              <a:gd name="connsiteX85" fmla="*/ 373626 w 4043119"/>
              <a:gd name="connsiteY85" fmla="*/ 3205316 h 3483331"/>
              <a:gd name="connsiteX86" fmla="*/ 452284 w 4043119"/>
              <a:gd name="connsiteY86" fmla="*/ 3283974 h 3483331"/>
              <a:gd name="connsiteX87" fmla="*/ 481781 w 4043119"/>
              <a:gd name="connsiteY87" fmla="*/ 3303639 h 3483331"/>
              <a:gd name="connsiteX88" fmla="*/ 530942 w 4043119"/>
              <a:gd name="connsiteY88" fmla="*/ 3313471 h 3483331"/>
              <a:gd name="connsiteX89" fmla="*/ 619432 w 4043119"/>
              <a:gd name="connsiteY89" fmla="*/ 3352800 h 3483331"/>
              <a:gd name="connsiteX90" fmla="*/ 717755 w 4043119"/>
              <a:gd name="connsiteY90" fmla="*/ 3392129 h 3483331"/>
              <a:gd name="connsiteX91" fmla="*/ 816078 w 4043119"/>
              <a:gd name="connsiteY91" fmla="*/ 3401961 h 3483331"/>
              <a:gd name="connsiteX92" fmla="*/ 845574 w 4043119"/>
              <a:gd name="connsiteY92" fmla="*/ 3411793 h 3483331"/>
              <a:gd name="connsiteX93" fmla="*/ 884903 w 4043119"/>
              <a:gd name="connsiteY93" fmla="*/ 3421626 h 3483331"/>
              <a:gd name="connsiteX94" fmla="*/ 924232 w 4043119"/>
              <a:gd name="connsiteY94" fmla="*/ 3441290 h 3483331"/>
              <a:gd name="connsiteX95" fmla="*/ 1022555 w 4043119"/>
              <a:gd name="connsiteY95" fmla="*/ 3460955 h 3483331"/>
              <a:gd name="connsiteX96" fmla="*/ 1140542 w 4043119"/>
              <a:gd name="connsiteY96" fmla="*/ 3480619 h 3483331"/>
              <a:gd name="connsiteX97" fmla="*/ 1238865 w 4043119"/>
              <a:gd name="connsiteY97" fmla="*/ 3470787 h 3483331"/>
              <a:gd name="connsiteX98" fmla="*/ 1268361 w 4043119"/>
              <a:gd name="connsiteY98" fmla="*/ 3460955 h 3483331"/>
              <a:gd name="connsiteX99" fmla="*/ 1347020 w 4043119"/>
              <a:gd name="connsiteY99" fmla="*/ 3451123 h 3483331"/>
              <a:gd name="connsiteX100" fmla="*/ 1406013 w 4043119"/>
              <a:gd name="connsiteY100" fmla="*/ 3431458 h 3483331"/>
              <a:gd name="connsiteX101" fmla="*/ 1445342 w 4043119"/>
              <a:gd name="connsiteY101" fmla="*/ 3421626 h 3483331"/>
              <a:gd name="connsiteX102" fmla="*/ 1504336 w 4043119"/>
              <a:gd name="connsiteY102" fmla="*/ 3401961 h 3483331"/>
              <a:gd name="connsiteX103" fmla="*/ 1533832 w 4043119"/>
              <a:gd name="connsiteY103" fmla="*/ 3392129 h 3483331"/>
              <a:gd name="connsiteX104" fmla="*/ 1622323 w 4043119"/>
              <a:gd name="connsiteY104" fmla="*/ 3352800 h 3483331"/>
              <a:gd name="connsiteX105" fmla="*/ 1651820 w 4043119"/>
              <a:gd name="connsiteY105" fmla="*/ 3342968 h 3483331"/>
              <a:gd name="connsiteX106" fmla="*/ 1681316 w 4043119"/>
              <a:gd name="connsiteY106" fmla="*/ 3333135 h 3483331"/>
              <a:gd name="connsiteX107" fmla="*/ 1907458 w 4043119"/>
              <a:gd name="connsiteY107" fmla="*/ 3303639 h 3483331"/>
              <a:gd name="connsiteX108" fmla="*/ 2025445 w 4043119"/>
              <a:gd name="connsiteY108" fmla="*/ 3313471 h 3483331"/>
              <a:gd name="connsiteX109" fmla="*/ 2271252 w 4043119"/>
              <a:gd name="connsiteY109" fmla="*/ 3293806 h 3483331"/>
              <a:gd name="connsiteX110" fmla="*/ 2300749 w 4043119"/>
              <a:gd name="connsiteY110" fmla="*/ 3283974 h 3483331"/>
              <a:gd name="connsiteX111" fmla="*/ 2556387 w 4043119"/>
              <a:gd name="connsiteY111" fmla="*/ 3303639 h 3483331"/>
              <a:gd name="connsiteX112" fmla="*/ 2644878 w 4043119"/>
              <a:gd name="connsiteY112" fmla="*/ 3342968 h 3483331"/>
              <a:gd name="connsiteX113" fmla="*/ 2674374 w 4043119"/>
              <a:gd name="connsiteY113" fmla="*/ 3352800 h 3483331"/>
              <a:gd name="connsiteX114" fmla="*/ 2782529 w 4043119"/>
              <a:gd name="connsiteY114" fmla="*/ 3372464 h 3483331"/>
              <a:gd name="connsiteX115" fmla="*/ 3136491 w 4043119"/>
              <a:gd name="connsiteY115" fmla="*/ 3382297 h 3483331"/>
              <a:gd name="connsiteX116" fmla="*/ 3293807 w 4043119"/>
              <a:gd name="connsiteY116" fmla="*/ 3372464 h 3483331"/>
              <a:gd name="connsiteX117" fmla="*/ 3466752 w 4043119"/>
              <a:gd name="connsiteY117" fmla="*/ 3483331 h 3483331"/>
              <a:gd name="connsiteX118" fmla="*/ 4043119 w 4043119"/>
              <a:gd name="connsiteY118" fmla="*/ 3434679 h 3483331"/>
              <a:gd name="connsiteX0" fmla="*/ 3972232 w 4043119"/>
              <a:gd name="connsiteY0" fmla="*/ 167148 h 3510924"/>
              <a:gd name="connsiteX1" fmla="*/ 3972232 w 4043119"/>
              <a:gd name="connsiteY1" fmla="*/ 167148 h 3510924"/>
              <a:gd name="connsiteX2" fmla="*/ 3883742 w 4043119"/>
              <a:gd name="connsiteY2" fmla="*/ 157316 h 3510924"/>
              <a:gd name="connsiteX3" fmla="*/ 3470787 w 4043119"/>
              <a:gd name="connsiteY3" fmla="*/ 176981 h 3510924"/>
              <a:gd name="connsiteX4" fmla="*/ 3441291 w 4043119"/>
              <a:gd name="connsiteY4" fmla="*/ 186813 h 3510924"/>
              <a:gd name="connsiteX5" fmla="*/ 3126658 w 4043119"/>
              <a:gd name="connsiteY5" fmla="*/ 186813 h 3510924"/>
              <a:gd name="connsiteX6" fmla="*/ 2949678 w 4043119"/>
              <a:gd name="connsiteY6" fmla="*/ 176981 h 3510924"/>
              <a:gd name="connsiteX7" fmla="*/ 2861187 w 4043119"/>
              <a:gd name="connsiteY7" fmla="*/ 157316 h 3510924"/>
              <a:gd name="connsiteX8" fmla="*/ 2831691 w 4043119"/>
              <a:gd name="connsiteY8" fmla="*/ 127819 h 3510924"/>
              <a:gd name="connsiteX9" fmla="*/ 2802194 w 4043119"/>
              <a:gd name="connsiteY9" fmla="*/ 108155 h 3510924"/>
              <a:gd name="connsiteX10" fmla="*/ 2772697 w 4043119"/>
              <a:gd name="connsiteY10" fmla="*/ 78658 h 3510924"/>
              <a:gd name="connsiteX11" fmla="*/ 2743200 w 4043119"/>
              <a:gd name="connsiteY11" fmla="*/ 58993 h 3510924"/>
              <a:gd name="connsiteX12" fmla="*/ 2713703 w 4043119"/>
              <a:gd name="connsiteY12" fmla="*/ 29497 h 3510924"/>
              <a:gd name="connsiteX13" fmla="*/ 2674374 w 4043119"/>
              <a:gd name="connsiteY13" fmla="*/ 19664 h 3510924"/>
              <a:gd name="connsiteX14" fmla="*/ 2615381 w 4043119"/>
              <a:gd name="connsiteY14" fmla="*/ 0 h 3510924"/>
              <a:gd name="connsiteX15" fmla="*/ 2241755 w 4043119"/>
              <a:gd name="connsiteY15" fmla="*/ 9832 h 3510924"/>
              <a:gd name="connsiteX16" fmla="*/ 2153265 w 4043119"/>
              <a:gd name="connsiteY16" fmla="*/ 29497 h 3510924"/>
              <a:gd name="connsiteX17" fmla="*/ 2104103 w 4043119"/>
              <a:gd name="connsiteY17" fmla="*/ 39329 h 3510924"/>
              <a:gd name="connsiteX18" fmla="*/ 2045110 w 4043119"/>
              <a:gd name="connsiteY18" fmla="*/ 58993 h 3510924"/>
              <a:gd name="connsiteX19" fmla="*/ 1936955 w 4043119"/>
              <a:gd name="connsiteY19" fmla="*/ 78658 h 3510924"/>
              <a:gd name="connsiteX20" fmla="*/ 1897626 w 4043119"/>
              <a:gd name="connsiteY20" fmla="*/ 108155 h 3510924"/>
              <a:gd name="connsiteX21" fmla="*/ 1868129 w 4043119"/>
              <a:gd name="connsiteY21" fmla="*/ 117987 h 3510924"/>
              <a:gd name="connsiteX22" fmla="*/ 1828800 w 4043119"/>
              <a:gd name="connsiteY22" fmla="*/ 137652 h 3510924"/>
              <a:gd name="connsiteX23" fmla="*/ 1769807 w 4043119"/>
              <a:gd name="connsiteY23" fmla="*/ 167148 h 3510924"/>
              <a:gd name="connsiteX24" fmla="*/ 1740310 w 4043119"/>
              <a:gd name="connsiteY24" fmla="*/ 186813 h 3510924"/>
              <a:gd name="connsiteX25" fmla="*/ 1700981 w 4043119"/>
              <a:gd name="connsiteY25" fmla="*/ 196645 h 3510924"/>
              <a:gd name="connsiteX26" fmla="*/ 1641987 w 4043119"/>
              <a:gd name="connsiteY26" fmla="*/ 235974 h 3510924"/>
              <a:gd name="connsiteX27" fmla="*/ 1553497 w 4043119"/>
              <a:gd name="connsiteY27" fmla="*/ 285135 h 3510924"/>
              <a:gd name="connsiteX28" fmla="*/ 1484671 w 4043119"/>
              <a:gd name="connsiteY28" fmla="*/ 334297 h 3510924"/>
              <a:gd name="connsiteX29" fmla="*/ 1425678 w 4043119"/>
              <a:gd name="connsiteY29" fmla="*/ 373626 h 3510924"/>
              <a:gd name="connsiteX30" fmla="*/ 1406013 w 4043119"/>
              <a:gd name="connsiteY30" fmla="*/ 403123 h 3510924"/>
              <a:gd name="connsiteX31" fmla="*/ 1376516 w 4043119"/>
              <a:gd name="connsiteY31" fmla="*/ 432619 h 3510924"/>
              <a:gd name="connsiteX32" fmla="*/ 1337187 w 4043119"/>
              <a:gd name="connsiteY32" fmla="*/ 511277 h 3510924"/>
              <a:gd name="connsiteX33" fmla="*/ 1317523 w 4043119"/>
              <a:gd name="connsiteY33" fmla="*/ 550606 h 3510924"/>
              <a:gd name="connsiteX34" fmla="*/ 1307691 w 4043119"/>
              <a:gd name="connsiteY34" fmla="*/ 580103 h 3510924"/>
              <a:gd name="connsiteX35" fmla="*/ 1278194 w 4043119"/>
              <a:gd name="connsiteY35" fmla="*/ 599768 h 3510924"/>
              <a:gd name="connsiteX36" fmla="*/ 1229032 w 4043119"/>
              <a:gd name="connsiteY36" fmla="*/ 629264 h 3510924"/>
              <a:gd name="connsiteX37" fmla="*/ 1179871 w 4043119"/>
              <a:gd name="connsiteY37" fmla="*/ 668593 h 3510924"/>
              <a:gd name="connsiteX38" fmla="*/ 1150374 w 4043119"/>
              <a:gd name="connsiteY38" fmla="*/ 678426 h 3510924"/>
              <a:gd name="connsiteX39" fmla="*/ 1111045 w 4043119"/>
              <a:gd name="connsiteY39" fmla="*/ 698090 h 3510924"/>
              <a:gd name="connsiteX40" fmla="*/ 1081549 w 4043119"/>
              <a:gd name="connsiteY40" fmla="*/ 707923 h 3510924"/>
              <a:gd name="connsiteX41" fmla="*/ 1032387 w 4043119"/>
              <a:gd name="connsiteY41" fmla="*/ 727587 h 3510924"/>
              <a:gd name="connsiteX42" fmla="*/ 904568 w 4043119"/>
              <a:gd name="connsiteY42" fmla="*/ 786581 h 3510924"/>
              <a:gd name="connsiteX43" fmla="*/ 865239 w 4043119"/>
              <a:gd name="connsiteY43" fmla="*/ 796413 h 3510924"/>
              <a:gd name="connsiteX44" fmla="*/ 786581 w 4043119"/>
              <a:gd name="connsiteY44" fmla="*/ 825910 h 3510924"/>
              <a:gd name="connsiteX45" fmla="*/ 688258 w 4043119"/>
              <a:gd name="connsiteY45" fmla="*/ 914400 h 3510924"/>
              <a:gd name="connsiteX46" fmla="*/ 629265 w 4043119"/>
              <a:gd name="connsiteY46" fmla="*/ 983226 h 3510924"/>
              <a:gd name="connsiteX47" fmla="*/ 609600 w 4043119"/>
              <a:gd name="connsiteY47" fmla="*/ 1012723 h 3510924"/>
              <a:gd name="connsiteX48" fmla="*/ 550607 w 4043119"/>
              <a:gd name="connsiteY48" fmla="*/ 1052052 h 3510924"/>
              <a:gd name="connsiteX49" fmla="*/ 530942 w 4043119"/>
              <a:gd name="connsiteY49" fmla="*/ 1091381 h 3510924"/>
              <a:gd name="connsiteX50" fmla="*/ 501445 w 4043119"/>
              <a:gd name="connsiteY50" fmla="*/ 1111045 h 3510924"/>
              <a:gd name="connsiteX51" fmla="*/ 491613 w 4043119"/>
              <a:gd name="connsiteY51" fmla="*/ 1140542 h 3510924"/>
              <a:gd name="connsiteX52" fmla="*/ 462116 w 4043119"/>
              <a:gd name="connsiteY52" fmla="*/ 1170039 h 3510924"/>
              <a:gd name="connsiteX53" fmla="*/ 383458 w 4043119"/>
              <a:gd name="connsiteY53" fmla="*/ 1268361 h 3510924"/>
              <a:gd name="connsiteX54" fmla="*/ 383458 w 4043119"/>
              <a:gd name="connsiteY54" fmla="*/ 1268361 h 3510924"/>
              <a:gd name="connsiteX55" fmla="*/ 344129 w 4043119"/>
              <a:gd name="connsiteY55" fmla="*/ 1327355 h 3510924"/>
              <a:gd name="connsiteX56" fmla="*/ 314632 w 4043119"/>
              <a:gd name="connsiteY56" fmla="*/ 1356852 h 3510924"/>
              <a:gd name="connsiteX57" fmla="*/ 255639 w 4043119"/>
              <a:gd name="connsiteY57" fmla="*/ 1455174 h 3510924"/>
              <a:gd name="connsiteX58" fmla="*/ 235974 w 4043119"/>
              <a:gd name="connsiteY58" fmla="*/ 1484671 h 3510924"/>
              <a:gd name="connsiteX59" fmla="*/ 196645 w 4043119"/>
              <a:gd name="connsiteY59" fmla="*/ 1563329 h 3510924"/>
              <a:gd name="connsiteX60" fmla="*/ 167149 w 4043119"/>
              <a:gd name="connsiteY60" fmla="*/ 1661652 h 3510924"/>
              <a:gd name="connsiteX61" fmla="*/ 147484 w 4043119"/>
              <a:gd name="connsiteY61" fmla="*/ 1700981 h 3510924"/>
              <a:gd name="connsiteX62" fmla="*/ 127820 w 4043119"/>
              <a:gd name="connsiteY62" fmla="*/ 1779639 h 3510924"/>
              <a:gd name="connsiteX63" fmla="*/ 117987 w 4043119"/>
              <a:gd name="connsiteY63" fmla="*/ 1818968 h 3510924"/>
              <a:gd name="connsiteX64" fmla="*/ 98323 w 4043119"/>
              <a:gd name="connsiteY64" fmla="*/ 1936955 h 3510924"/>
              <a:gd name="connsiteX65" fmla="*/ 88491 w 4043119"/>
              <a:gd name="connsiteY65" fmla="*/ 2133600 h 3510924"/>
              <a:gd name="connsiteX66" fmla="*/ 78658 w 4043119"/>
              <a:gd name="connsiteY66" fmla="*/ 2163097 h 3510924"/>
              <a:gd name="connsiteX67" fmla="*/ 68826 w 4043119"/>
              <a:gd name="connsiteY67" fmla="*/ 2202426 h 3510924"/>
              <a:gd name="connsiteX68" fmla="*/ 49161 w 4043119"/>
              <a:gd name="connsiteY68" fmla="*/ 2261419 h 3510924"/>
              <a:gd name="connsiteX69" fmla="*/ 39329 w 4043119"/>
              <a:gd name="connsiteY69" fmla="*/ 2290916 h 3510924"/>
              <a:gd name="connsiteX70" fmla="*/ 29497 w 4043119"/>
              <a:gd name="connsiteY70" fmla="*/ 2330245 h 3510924"/>
              <a:gd name="connsiteX71" fmla="*/ 19665 w 4043119"/>
              <a:gd name="connsiteY71" fmla="*/ 2359742 h 3510924"/>
              <a:gd name="connsiteX72" fmla="*/ 0 w 4043119"/>
              <a:gd name="connsiteY72" fmla="*/ 2467897 h 3510924"/>
              <a:gd name="connsiteX73" fmla="*/ 19665 w 4043119"/>
              <a:gd name="connsiteY73" fmla="*/ 2664542 h 3510924"/>
              <a:gd name="connsiteX74" fmla="*/ 39329 w 4043119"/>
              <a:gd name="connsiteY74" fmla="*/ 2733368 h 3510924"/>
              <a:gd name="connsiteX75" fmla="*/ 68826 w 4043119"/>
              <a:gd name="connsiteY75" fmla="*/ 2772697 h 3510924"/>
              <a:gd name="connsiteX76" fmla="*/ 78658 w 4043119"/>
              <a:gd name="connsiteY76" fmla="*/ 2802193 h 3510924"/>
              <a:gd name="connsiteX77" fmla="*/ 117987 w 4043119"/>
              <a:gd name="connsiteY77" fmla="*/ 2861187 h 3510924"/>
              <a:gd name="connsiteX78" fmla="*/ 157316 w 4043119"/>
              <a:gd name="connsiteY78" fmla="*/ 2930013 h 3510924"/>
              <a:gd name="connsiteX79" fmla="*/ 196645 w 4043119"/>
              <a:gd name="connsiteY79" fmla="*/ 2989006 h 3510924"/>
              <a:gd name="connsiteX80" fmla="*/ 226142 w 4043119"/>
              <a:gd name="connsiteY80" fmla="*/ 3028335 h 3510924"/>
              <a:gd name="connsiteX81" fmla="*/ 245807 w 4043119"/>
              <a:gd name="connsiteY81" fmla="*/ 3057832 h 3510924"/>
              <a:gd name="connsiteX82" fmla="*/ 275303 w 4043119"/>
              <a:gd name="connsiteY82" fmla="*/ 3077497 h 3510924"/>
              <a:gd name="connsiteX83" fmla="*/ 304800 w 4043119"/>
              <a:gd name="connsiteY83" fmla="*/ 3106993 h 3510924"/>
              <a:gd name="connsiteX84" fmla="*/ 344129 w 4043119"/>
              <a:gd name="connsiteY84" fmla="*/ 3175819 h 3510924"/>
              <a:gd name="connsiteX85" fmla="*/ 373626 w 4043119"/>
              <a:gd name="connsiteY85" fmla="*/ 3205316 h 3510924"/>
              <a:gd name="connsiteX86" fmla="*/ 452284 w 4043119"/>
              <a:gd name="connsiteY86" fmla="*/ 3283974 h 3510924"/>
              <a:gd name="connsiteX87" fmla="*/ 481781 w 4043119"/>
              <a:gd name="connsiteY87" fmla="*/ 3303639 h 3510924"/>
              <a:gd name="connsiteX88" fmla="*/ 530942 w 4043119"/>
              <a:gd name="connsiteY88" fmla="*/ 3313471 h 3510924"/>
              <a:gd name="connsiteX89" fmla="*/ 619432 w 4043119"/>
              <a:gd name="connsiteY89" fmla="*/ 3352800 h 3510924"/>
              <a:gd name="connsiteX90" fmla="*/ 717755 w 4043119"/>
              <a:gd name="connsiteY90" fmla="*/ 3392129 h 3510924"/>
              <a:gd name="connsiteX91" fmla="*/ 816078 w 4043119"/>
              <a:gd name="connsiteY91" fmla="*/ 3401961 h 3510924"/>
              <a:gd name="connsiteX92" fmla="*/ 845574 w 4043119"/>
              <a:gd name="connsiteY92" fmla="*/ 3411793 h 3510924"/>
              <a:gd name="connsiteX93" fmla="*/ 884903 w 4043119"/>
              <a:gd name="connsiteY93" fmla="*/ 3421626 h 3510924"/>
              <a:gd name="connsiteX94" fmla="*/ 924232 w 4043119"/>
              <a:gd name="connsiteY94" fmla="*/ 3441290 h 3510924"/>
              <a:gd name="connsiteX95" fmla="*/ 1022555 w 4043119"/>
              <a:gd name="connsiteY95" fmla="*/ 3460955 h 3510924"/>
              <a:gd name="connsiteX96" fmla="*/ 1140542 w 4043119"/>
              <a:gd name="connsiteY96" fmla="*/ 3480619 h 3510924"/>
              <a:gd name="connsiteX97" fmla="*/ 1238865 w 4043119"/>
              <a:gd name="connsiteY97" fmla="*/ 3470787 h 3510924"/>
              <a:gd name="connsiteX98" fmla="*/ 1268361 w 4043119"/>
              <a:gd name="connsiteY98" fmla="*/ 3460955 h 3510924"/>
              <a:gd name="connsiteX99" fmla="*/ 1347020 w 4043119"/>
              <a:gd name="connsiteY99" fmla="*/ 3451123 h 3510924"/>
              <a:gd name="connsiteX100" fmla="*/ 1406013 w 4043119"/>
              <a:gd name="connsiteY100" fmla="*/ 3431458 h 3510924"/>
              <a:gd name="connsiteX101" fmla="*/ 1445342 w 4043119"/>
              <a:gd name="connsiteY101" fmla="*/ 3421626 h 3510924"/>
              <a:gd name="connsiteX102" fmla="*/ 1504336 w 4043119"/>
              <a:gd name="connsiteY102" fmla="*/ 3401961 h 3510924"/>
              <a:gd name="connsiteX103" fmla="*/ 1533832 w 4043119"/>
              <a:gd name="connsiteY103" fmla="*/ 3392129 h 3510924"/>
              <a:gd name="connsiteX104" fmla="*/ 1622323 w 4043119"/>
              <a:gd name="connsiteY104" fmla="*/ 3352800 h 3510924"/>
              <a:gd name="connsiteX105" fmla="*/ 1651820 w 4043119"/>
              <a:gd name="connsiteY105" fmla="*/ 3342968 h 3510924"/>
              <a:gd name="connsiteX106" fmla="*/ 1681316 w 4043119"/>
              <a:gd name="connsiteY106" fmla="*/ 3333135 h 3510924"/>
              <a:gd name="connsiteX107" fmla="*/ 1907458 w 4043119"/>
              <a:gd name="connsiteY107" fmla="*/ 3303639 h 3510924"/>
              <a:gd name="connsiteX108" fmla="*/ 2025445 w 4043119"/>
              <a:gd name="connsiteY108" fmla="*/ 3313471 h 3510924"/>
              <a:gd name="connsiteX109" fmla="*/ 2271252 w 4043119"/>
              <a:gd name="connsiteY109" fmla="*/ 3293806 h 3510924"/>
              <a:gd name="connsiteX110" fmla="*/ 2300749 w 4043119"/>
              <a:gd name="connsiteY110" fmla="*/ 3283974 h 3510924"/>
              <a:gd name="connsiteX111" fmla="*/ 2556387 w 4043119"/>
              <a:gd name="connsiteY111" fmla="*/ 3303639 h 3510924"/>
              <a:gd name="connsiteX112" fmla="*/ 2644878 w 4043119"/>
              <a:gd name="connsiteY112" fmla="*/ 3342968 h 3510924"/>
              <a:gd name="connsiteX113" fmla="*/ 2674374 w 4043119"/>
              <a:gd name="connsiteY113" fmla="*/ 3352800 h 3510924"/>
              <a:gd name="connsiteX114" fmla="*/ 2782529 w 4043119"/>
              <a:gd name="connsiteY114" fmla="*/ 3372464 h 3510924"/>
              <a:gd name="connsiteX115" fmla="*/ 3052516 w 4043119"/>
              <a:gd name="connsiteY115" fmla="*/ 3510136 h 3510924"/>
              <a:gd name="connsiteX116" fmla="*/ 3293807 w 4043119"/>
              <a:gd name="connsiteY116" fmla="*/ 3372464 h 3510924"/>
              <a:gd name="connsiteX117" fmla="*/ 3466752 w 4043119"/>
              <a:gd name="connsiteY117" fmla="*/ 3483331 h 3510924"/>
              <a:gd name="connsiteX118" fmla="*/ 4043119 w 4043119"/>
              <a:gd name="connsiteY118" fmla="*/ 3434679 h 3510924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674374 w 4043119"/>
              <a:gd name="connsiteY113" fmla="*/ 3352800 h 3511921"/>
              <a:gd name="connsiteX114" fmla="*/ 2782529 w 4043119"/>
              <a:gd name="connsiteY114" fmla="*/ 3372464 h 3511921"/>
              <a:gd name="connsiteX115" fmla="*/ 3052516 w 4043119"/>
              <a:gd name="connsiteY115" fmla="*/ 3510136 h 3511921"/>
              <a:gd name="connsiteX116" fmla="*/ 3302464 w 4043119"/>
              <a:gd name="connsiteY116" fmla="*/ 3511243 h 3511921"/>
              <a:gd name="connsiteX117" fmla="*/ 3466752 w 4043119"/>
              <a:gd name="connsiteY117" fmla="*/ 3483331 h 3511921"/>
              <a:gd name="connsiteX118" fmla="*/ 4043119 w 4043119"/>
              <a:gd name="connsiteY118" fmla="*/ 3434679 h 3511921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782529 w 4043119"/>
              <a:gd name="connsiteY113" fmla="*/ 3372464 h 3511921"/>
              <a:gd name="connsiteX114" fmla="*/ 3052516 w 4043119"/>
              <a:gd name="connsiteY114" fmla="*/ 3510136 h 3511921"/>
              <a:gd name="connsiteX115" fmla="*/ 3302464 w 4043119"/>
              <a:gd name="connsiteY115" fmla="*/ 3511243 h 3511921"/>
              <a:gd name="connsiteX116" fmla="*/ 3466752 w 4043119"/>
              <a:gd name="connsiteY116" fmla="*/ 3483331 h 3511921"/>
              <a:gd name="connsiteX117" fmla="*/ 4043119 w 4043119"/>
              <a:gd name="connsiteY117" fmla="*/ 3434679 h 3511921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556387 w 4043119"/>
              <a:gd name="connsiteY111" fmla="*/ 3303639 h 3523990"/>
              <a:gd name="connsiteX112" fmla="*/ 2644878 w 4043119"/>
              <a:gd name="connsiteY112" fmla="*/ 3342968 h 3523990"/>
              <a:gd name="connsiteX113" fmla="*/ 3052516 w 4043119"/>
              <a:gd name="connsiteY113" fmla="*/ 3510136 h 3523990"/>
              <a:gd name="connsiteX114" fmla="*/ 3302464 w 4043119"/>
              <a:gd name="connsiteY114" fmla="*/ 3511243 h 3523990"/>
              <a:gd name="connsiteX115" fmla="*/ 3466752 w 4043119"/>
              <a:gd name="connsiteY115" fmla="*/ 3483331 h 3523990"/>
              <a:gd name="connsiteX116" fmla="*/ 4043119 w 4043119"/>
              <a:gd name="connsiteY116" fmla="*/ 3434679 h 3523990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644878 w 4043119"/>
              <a:gd name="connsiteY111" fmla="*/ 3342968 h 3523990"/>
              <a:gd name="connsiteX112" fmla="*/ 3052516 w 4043119"/>
              <a:gd name="connsiteY112" fmla="*/ 3510136 h 3523990"/>
              <a:gd name="connsiteX113" fmla="*/ 3302464 w 4043119"/>
              <a:gd name="connsiteY113" fmla="*/ 3511243 h 3523990"/>
              <a:gd name="connsiteX114" fmla="*/ 3466752 w 4043119"/>
              <a:gd name="connsiteY114" fmla="*/ 3483331 h 3523990"/>
              <a:gd name="connsiteX115" fmla="*/ 4043119 w 4043119"/>
              <a:gd name="connsiteY115" fmla="*/ 3434679 h 3523990"/>
              <a:gd name="connsiteX0" fmla="*/ 3972232 w 4043119"/>
              <a:gd name="connsiteY0" fmla="*/ 167148 h 3526307"/>
              <a:gd name="connsiteX1" fmla="*/ 3972232 w 4043119"/>
              <a:gd name="connsiteY1" fmla="*/ 167148 h 3526307"/>
              <a:gd name="connsiteX2" fmla="*/ 3883742 w 4043119"/>
              <a:gd name="connsiteY2" fmla="*/ 157316 h 3526307"/>
              <a:gd name="connsiteX3" fmla="*/ 3470787 w 4043119"/>
              <a:gd name="connsiteY3" fmla="*/ 176981 h 3526307"/>
              <a:gd name="connsiteX4" fmla="*/ 3441291 w 4043119"/>
              <a:gd name="connsiteY4" fmla="*/ 186813 h 3526307"/>
              <a:gd name="connsiteX5" fmla="*/ 3126658 w 4043119"/>
              <a:gd name="connsiteY5" fmla="*/ 186813 h 3526307"/>
              <a:gd name="connsiteX6" fmla="*/ 2949678 w 4043119"/>
              <a:gd name="connsiteY6" fmla="*/ 176981 h 3526307"/>
              <a:gd name="connsiteX7" fmla="*/ 2861187 w 4043119"/>
              <a:gd name="connsiteY7" fmla="*/ 157316 h 3526307"/>
              <a:gd name="connsiteX8" fmla="*/ 2831691 w 4043119"/>
              <a:gd name="connsiteY8" fmla="*/ 127819 h 3526307"/>
              <a:gd name="connsiteX9" fmla="*/ 2802194 w 4043119"/>
              <a:gd name="connsiteY9" fmla="*/ 108155 h 3526307"/>
              <a:gd name="connsiteX10" fmla="*/ 2772697 w 4043119"/>
              <a:gd name="connsiteY10" fmla="*/ 78658 h 3526307"/>
              <a:gd name="connsiteX11" fmla="*/ 2743200 w 4043119"/>
              <a:gd name="connsiteY11" fmla="*/ 58993 h 3526307"/>
              <a:gd name="connsiteX12" fmla="*/ 2713703 w 4043119"/>
              <a:gd name="connsiteY12" fmla="*/ 29497 h 3526307"/>
              <a:gd name="connsiteX13" fmla="*/ 2674374 w 4043119"/>
              <a:gd name="connsiteY13" fmla="*/ 19664 h 3526307"/>
              <a:gd name="connsiteX14" fmla="*/ 2615381 w 4043119"/>
              <a:gd name="connsiteY14" fmla="*/ 0 h 3526307"/>
              <a:gd name="connsiteX15" fmla="*/ 2241755 w 4043119"/>
              <a:gd name="connsiteY15" fmla="*/ 9832 h 3526307"/>
              <a:gd name="connsiteX16" fmla="*/ 2153265 w 4043119"/>
              <a:gd name="connsiteY16" fmla="*/ 29497 h 3526307"/>
              <a:gd name="connsiteX17" fmla="*/ 2104103 w 4043119"/>
              <a:gd name="connsiteY17" fmla="*/ 39329 h 3526307"/>
              <a:gd name="connsiteX18" fmla="*/ 2045110 w 4043119"/>
              <a:gd name="connsiteY18" fmla="*/ 58993 h 3526307"/>
              <a:gd name="connsiteX19" fmla="*/ 1936955 w 4043119"/>
              <a:gd name="connsiteY19" fmla="*/ 78658 h 3526307"/>
              <a:gd name="connsiteX20" fmla="*/ 1897626 w 4043119"/>
              <a:gd name="connsiteY20" fmla="*/ 108155 h 3526307"/>
              <a:gd name="connsiteX21" fmla="*/ 1868129 w 4043119"/>
              <a:gd name="connsiteY21" fmla="*/ 117987 h 3526307"/>
              <a:gd name="connsiteX22" fmla="*/ 1828800 w 4043119"/>
              <a:gd name="connsiteY22" fmla="*/ 137652 h 3526307"/>
              <a:gd name="connsiteX23" fmla="*/ 1769807 w 4043119"/>
              <a:gd name="connsiteY23" fmla="*/ 167148 h 3526307"/>
              <a:gd name="connsiteX24" fmla="*/ 1740310 w 4043119"/>
              <a:gd name="connsiteY24" fmla="*/ 186813 h 3526307"/>
              <a:gd name="connsiteX25" fmla="*/ 1700981 w 4043119"/>
              <a:gd name="connsiteY25" fmla="*/ 196645 h 3526307"/>
              <a:gd name="connsiteX26" fmla="*/ 1641987 w 4043119"/>
              <a:gd name="connsiteY26" fmla="*/ 235974 h 3526307"/>
              <a:gd name="connsiteX27" fmla="*/ 1553497 w 4043119"/>
              <a:gd name="connsiteY27" fmla="*/ 285135 h 3526307"/>
              <a:gd name="connsiteX28" fmla="*/ 1484671 w 4043119"/>
              <a:gd name="connsiteY28" fmla="*/ 334297 h 3526307"/>
              <a:gd name="connsiteX29" fmla="*/ 1425678 w 4043119"/>
              <a:gd name="connsiteY29" fmla="*/ 373626 h 3526307"/>
              <a:gd name="connsiteX30" fmla="*/ 1406013 w 4043119"/>
              <a:gd name="connsiteY30" fmla="*/ 403123 h 3526307"/>
              <a:gd name="connsiteX31" fmla="*/ 1376516 w 4043119"/>
              <a:gd name="connsiteY31" fmla="*/ 432619 h 3526307"/>
              <a:gd name="connsiteX32" fmla="*/ 1337187 w 4043119"/>
              <a:gd name="connsiteY32" fmla="*/ 511277 h 3526307"/>
              <a:gd name="connsiteX33" fmla="*/ 1317523 w 4043119"/>
              <a:gd name="connsiteY33" fmla="*/ 550606 h 3526307"/>
              <a:gd name="connsiteX34" fmla="*/ 1307691 w 4043119"/>
              <a:gd name="connsiteY34" fmla="*/ 580103 h 3526307"/>
              <a:gd name="connsiteX35" fmla="*/ 1278194 w 4043119"/>
              <a:gd name="connsiteY35" fmla="*/ 599768 h 3526307"/>
              <a:gd name="connsiteX36" fmla="*/ 1229032 w 4043119"/>
              <a:gd name="connsiteY36" fmla="*/ 629264 h 3526307"/>
              <a:gd name="connsiteX37" fmla="*/ 1179871 w 4043119"/>
              <a:gd name="connsiteY37" fmla="*/ 668593 h 3526307"/>
              <a:gd name="connsiteX38" fmla="*/ 1150374 w 4043119"/>
              <a:gd name="connsiteY38" fmla="*/ 678426 h 3526307"/>
              <a:gd name="connsiteX39" fmla="*/ 1111045 w 4043119"/>
              <a:gd name="connsiteY39" fmla="*/ 698090 h 3526307"/>
              <a:gd name="connsiteX40" fmla="*/ 1081549 w 4043119"/>
              <a:gd name="connsiteY40" fmla="*/ 707923 h 3526307"/>
              <a:gd name="connsiteX41" fmla="*/ 1032387 w 4043119"/>
              <a:gd name="connsiteY41" fmla="*/ 727587 h 3526307"/>
              <a:gd name="connsiteX42" fmla="*/ 904568 w 4043119"/>
              <a:gd name="connsiteY42" fmla="*/ 786581 h 3526307"/>
              <a:gd name="connsiteX43" fmla="*/ 865239 w 4043119"/>
              <a:gd name="connsiteY43" fmla="*/ 796413 h 3526307"/>
              <a:gd name="connsiteX44" fmla="*/ 786581 w 4043119"/>
              <a:gd name="connsiteY44" fmla="*/ 825910 h 3526307"/>
              <a:gd name="connsiteX45" fmla="*/ 688258 w 4043119"/>
              <a:gd name="connsiteY45" fmla="*/ 914400 h 3526307"/>
              <a:gd name="connsiteX46" fmla="*/ 629265 w 4043119"/>
              <a:gd name="connsiteY46" fmla="*/ 983226 h 3526307"/>
              <a:gd name="connsiteX47" fmla="*/ 609600 w 4043119"/>
              <a:gd name="connsiteY47" fmla="*/ 1012723 h 3526307"/>
              <a:gd name="connsiteX48" fmla="*/ 550607 w 4043119"/>
              <a:gd name="connsiteY48" fmla="*/ 1052052 h 3526307"/>
              <a:gd name="connsiteX49" fmla="*/ 530942 w 4043119"/>
              <a:gd name="connsiteY49" fmla="*/ 1091381 h 3526307"/>
              <a:gd name="connsiteX50" fmla="*/ 501445 w 4043119"/>
              <a:gd name="connsiteY50" fmla="*/ 1111045 h 3526307"/>
              <a:gd name="connsiteX51" fmla="*/ 491613 w 4043119"/>
              <a:gd name="connsiteY51" fmla="*/ 1140542 h 3526307"/>
              <a:gd name="connsiteX52" fmla="*/ 462116 w 4043119"/>
              <a:gd name="connsiteY52" fmla="*/ 1170039 h 3526307"/>
              <a:gd name="connsiteX53" fmla="*/ 383458 w 4043119"/>
              <a:gd name="connsiteY53" fmla="*/ 1268361 h 3526307"/>
              <a:gd name="connsiteX54" fmla="*/ 383458 w 4043119"/>
              <a:gd name="connsiteY54" fmla="*/ 1268361 h 3526307"/>
              <a:gd name="connsiteX55" fmla="*/ 344129 w 4043119"/>
              <a:gd name="connsiteY55" fmla="*/ 1327355 h 3526307"/>
              <a:gd name="connsiteX56" fmla="*/ 314632 w 4043119"/>
              <a:gd name="connsiteY56" fmla="*/ 1356852 h 3526307"/>
              <a:gd name="connsiteX57" fmla="*/ 255639 w 4043119"/>
              <a:gd name="connsiteY57" fmla="*/ 1455174 h 3526307"/>
              <a:gd name="connsiteX58" fmla="*/ 235974 w 4043119"/>
              <a:gd name="connsiteY58" fmla="*/ 1484671 h 3526307"/>
              <a:gd name="connsiteX59" fmla="*/ 196645 w 4043119"/>
              <a:gd name="connsiteY59" fmla="*/ 1563329 h 3526307"/>
              <a:gd name="connsiteX60" fmla="*/ 167149 w 4043119"/>
              <a:gd name="connsiteY60" fmla="*/ 1661652 h 3526307"/>
              <a:gd name="connsiteX61" fmla="*/ 147484 w 4043119"/>
              <a:gd name="connsiteY61" fmla="*/ 1700981 h 3526307"/>
              <a:gd name="connsiteX62" fmla="*/ 127820 w 4043119"/>
              <a:gd name="connsiteY62" fmla="*/ 1779639 h 3526307"/>
              <a:gd name="connsiteX63" fmla="*/ 117987 w 4043119"/>
              <a:gd name="connsiteY63" fmla="*/ 1818968 h 3526307"/>
              <a:gd name="connsiteX64" fmla="*/ 98323 w 4043119"/>
              <a:gd name="connsiteY64" fmla="*/ 1936955 h 3526307"/>
              <a:gd name="connsiteX65" fmla="*/ 88491 w 4043119"/>
              <a:gd name="connsiteY65" fmla="*/ 2133600 h 3526307"/>
              <a:gd name="connsiteX66" fmla="*/ 78658 w 4043119"/>
              <a:gd name="connsiteY66" fmla="*/ 2163097 h 3526307"/>
              <a:gd name="connsiteX67" fmla="*/ 68826 w 4043119"/>
              <a:gd name="connsiteY67" fmla="*/ 2202426 h 3526307"/>
              <a:gd name="connsiteX68" fmla="*/ 49161 w 4043119"/>
              <a:gd name="connsiteY68" fmla="*/ 2261419 h 3526307"/>
              <a:gd name="connsiteX69" fmla="*/ 39329 w 4043119"/>
              <a:gd name="connsiteY69" fmla="*/ 2290916 h 3526307"/>
              <a:gd name="connsiteX70" fmla="*/ 29497 w 4043119"/>
              <a:gd name="connsiteY70" fmla="*/ 2330245 h 3526307"/>
              <a:gd name="connsiteX71" fmla="*/ 19665 w 4043119"/>
              <a:gd name="connsiteY71" fmla="*/ 2359742 h 3526307"/>
              <a:gd name="connsiteX72" fmla="*/ 0 w 4043119"/>
              <a:gd name="connsiteY72" fmla="*/ 2467897 h 3526307"/>
              <a:gd name="connsiteX73" fmla="*/ 19665 w 4043119"/>
              <a:gd name="connsiteY73" fmla="*/ 2664542 h 3526307"/>
              <a:gd name="connsiteX74" fmla="*/ 39329 w 4043119"/>
              <a:gd name="connsiteY74" fmla="*/ 2733368 h 3526307"/>
              <a:gd name="connsiteX75" fmla="*/ 68826 w 4043119"/>
              <a:gd name="connsiteY75" fmla="*/ 2772697 h 3526307"/>
              <a:gd name="connsiteX76" fmla="*/ 78658 w 4043119"/>
              <a:gd name="connsiteY76" fmla="*/ 2802193 h 3526307"/>
              <a:gd name="connsiteX77" fmla="*/ 117987 w 4043119"/>
              <a:gd name="connsiteY77" fmla="*/ 2861187 h 3526307"/>
              <a:gd name="connsiteX78" fmla="*/ 157316 w 4043119"/>
              <a:gd name="connsiteY78" fmla="*/ 2930013 h 3526307"/>
              <a:gd name="connsiteX79" fmla="*/ 196645 w 4043119"/>
              <a:gd name="connsiteY79" fmla="*/ 2989006 h 3526307"/>
              <a:gd name="connsiteX80" fmla="*/ 226142 w 4043119"/>
              <a:gd name="connsiteY80" fmla="*/ 3028335 h 3526307"/>
              <a:gd name="connsiteX81" fmla="*/ 245807 w 4043119"/>
              <a:gd name="connsiteY81" fmla="*/ 3057832 h 3526307"/>
              <a:gd name="connsiteX82" fmla="*/ 275303 w 4043119"/>
              <a:gd name="connsiteY82" fmla="*/ 3077497 h 3526307"/>
              <a:gd name="connsiteX83" fmla="*/ 304800 w 4043119"/>
              <a:gd name="connsiteY83" fmla="*/ 3106993 h 3526307"/>
              <a:gd name="connsiteX84" fmla="*/ 344129 w 4043119"/>
              <a:gd name="connsiteY84" fmla="*/ 3175819 h 3526307"/>
              <a:gd name="connsiteX85" fmla="*/ 373626 w 4043119"/>
              <a:gd name="connsiteY85" fmla="*/ 3205316 h 3526307"/>
              <a:gd name="connsiteX86" fmla="*/ 452284 w 4043119"/>
              <a:gd name="connsiteY86" fmla="*/ 3283974 h 3526307"/>
              <a:gd name="connsiteX87" fmla="*/ 481781 w 4043119"/>
              <a:gd name="connsiteY87" fmla="*/ 3303639 h 3526307"/>
              <a:gd name="connsiteX88" fmla="*/ 530942 w 4043119"/>
              <a:gd name="connsiteY88" fmla="*/ 3313471 h 3526307"/>
              <a:gd name="connsiteX89" fmla="*/ 619432 w 4043119"/>
              <a:gd name="connsiteY89" fmla="*/ 3352800 h 3526307"/>
              <a:gd name="connsiteX90" fmla="*/ 717755 w 4043119"/>
              <a:gd name="connsiteY90" fmla="*/ 3392129 h 3526307"/>
              <a:gd name="connsiteX91" fmla="*/ 816078 w 4043119"/>
              <a:gd name="connsiteY91" fmla="*/ 3401961 h 3526307"/>
              <a:gd name="connsiteX92" fmla="*/ 845574 w 4043119"/>
              <a:gd name="connsiteY92" fmla="*/ 3411793 h 3526307"/>
              <a:gd name="connsiteX93" fmla="*/ 884903 w 4043119"/>
              <a:gd name="connsiteY93" fmla="*/ 3421626 h 3526307"/>
              <a:gd name="connsiteX94" fmla="*/ 924232 w 4043119"/>
              <a:gd name="connsiteY94" fmla="*/ 3441290 h 3526307"/>
              <a:gd name="connsiteX95" fmla="*/ 1022555 w 4043119"/>
              <a:gd name="connsiteY95" fmla="*/ 3460955 h 3526307"/>
              <a:gd name="connsiteX96" fmla="*/ 1140542 w 4043119"/>
              <a:gd name="connsiteY96" fmla="*/ 3480619 h 3526307"/>
              <a:gd name="connsiteX97" fmla="*/ 1238865 w 4043119"/>
              <a:gd name="connsiteY97" fmla="*/ 3470787 h 3526307"/>
              <a:gd name="connsiteX98" fmla="*/ 1268361 w 4043119"/>
              <a:gd name="connsiteY98" fmla="*/ 3460955 h 3526307"/>
              <a:gd name="connsiteX99" fmla="*/ 1347020 w 4043119"/>
              <a:gd name="connsiteY99" fmla="*/ 3451123 h 3526307"/>
              <a:gd name="connsiteX100" fmla="*/ 1406013 w 4043119"/>
              <a:gd name="connsiteY100" fmla="*/ 3431458 h 3526307"/>
              <a:gd name="connsiteX101" fmla="*/ 1445342 w 4043119"/>
              <a:gd name="connsiteY101" fmla="*/ 3421626 h 3526307"/>
              <a:gd name="connsiteX102" fmla="*/ 1504336 w 4043119"/>
              <a:gd name="connsiteY102" fmla="*/ 3401961 h 3526307"/>
              <a:gd name="connsiteX103" fmla="*/ 1533832 w 4043119"/>
              <a:gd name="connsiteY103" fmla="*/ 3392129 h 3526307"/>
              <a:gd name="connsiteX104" fmla="*/ 1622323 w 4043119"/>
              <a:gd name="connsiteY104" fmla="*/ 3352800 h 3526307"/>
              <a:gd name="connsiteX105" fmla="*/ 1651820 w 4043119"/>
              <a:gd name="connsiteY105" fmla="*/ 3342968 h 3526307"/>
              <a:gd name="connsiteX106" fmla="*/ 1681316 w 4043119"/>
              <a:gd name="connsiteY106" fmla="*/ 3333135 h 3526307"/>
              <a:gd name="connsiteX107" fmla="*/ 1907458 w 4043119"/>
              <a:gd name="connsiteY107" fmla="*/ 3303639 h 3526307"/>
              <a:gd name="connsiteX108" fmla="*/ 2025445 w 4043119"/>
              <a:gd name="connsiteY108" fmla="*/ 3313471 h 3526307"/>
              <a:gd name="connsiteX109" fmla="*/ 2271252 w 4043119"/>
              <a:gd name="connsiteY109" fmla="*/ 3293806 h 3526307"/>
              <a:gd name="connsiteX110" fmla="*/ 2300749 w 4043119"/>
              <a:gd name="connsiteY110" fmla="*/ 3283974 h 3526307"/>
              <a:gd name="connsiteX111" fmla="*/ 2644878 w 4043119"/>
              <a:gd name="connsiteY111" fmla="*/ 3342968 h 3526307"/>
              <a:gd name="connsiteX112" fmla="*/ 3052516 w 4043119"/>
              <a:gd name="connsiteY112" fmla="*/ 3510136 h 3526307"/>
              <a:gd name="connsiteX113" fmla="*/ 3302464 w 4043119"/>
              <a:gd name="connsiteY113" fmla="*/ 3511243 h 3526307"/>
              <a:gd name="connsiteX114" fmla="*/ 4043119 w 4043119"/>
              <a:gd name="connsiteY114" fmla="*/ 3434679 h 3526307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025445 w 4043119"/>
              <a:gd name="connsiteY108" fmla="*/ 3313471 h 3557410"/>
              <a:gd name="connsiteX109" fmla="*/ 2271252 w 4043119"/>
              <a:gd name="connsiteY109" fmla="*/ 3293806 h 3557410"/>
              <a:gd name="connsiteX110" fmla="*/ 2300749 w 4043119"/>
              <a:gd name="connsiteY110" fmla="*/ 3283974 h 3557410"/>
              <a:gd name="connsiteX111" fmla="*/ 2644878 w 4043119"/>
              <a:gd name="connsiteY111" fmla="*/ 3342968 h 3557410"/>
              <a:gd name="connsiteX112" fmla="*/ 3052516 w 4043119"/>
              <a:gd name="connsiteY112" fmla="*/ 3510136 h 3557410"/>
              <a:gd name="connsiteX113" fmla="*/ 3482090 w 4043119"/>
              <a:gd name="connsiteY113" fmla="*/ 3554373 h 3557410"/>
              <a:gd name="connsiteX114" fmla="*/ 4043119 w 4043119"/>
              <a:gd name="connsiteY11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271252 w 4043119"/>
              <a:gd name="connsiteY108" fmla="*/ 3293806 h 3557410"/>
              <a:gd name="connsiteX109" fmla="*/ 2300749 w 4043119"/>
              <a:gd name="connsiteY109" fmla="*/ 3283974 h 3557410"/>
              <a:gd name="connsiteX110" fmla="*/ 2644878 w 4043119"/>
              <a:gd name="connsiteY110" fmla="*/ 3342968 h 3557410"/>
              <a:gd name="connsiteX111" fmla="*/ 3052516 w 4043119"/>
              <a:gd name="connsiteY111" fmla="*/ 3510136 h 3557410"/>
              <a:gd name="connsiteX112" fmla="*/ 3482090 w 4043119"/>
              <a:gd name="connsiteY112" fmla="*/ 3554373 h 3557410"/>
              <a:gd name="connsiteX113" fmla="*/ 4043119 w 4043119"/>
              <a:gd name="connsiteY11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622323 w 4043119"/>
              <a:gd name="connsiteY103" fmla="*/ 3352800 h 3557410"/>
              <a:gd name="connsiteX104" fmla="*/ 1651820 w 4043119"/>
              <a:gd name="connsiteY104" fmla="*/ 3342968 h 3557410"/>
              <a:gd name="connsiteX105" fmla="*/ 1681316 w 4043119"/>
              <a:gd name="connsiteY105" fmla="*/ 3333135 h 3557410"/>
              <a:gd name="connsiteX106" fmla="*/ 1907458 w 4043119"/>
              <a:gd name="connsiteY106" fmla="*/ 3303639 h 3557410"/>
              <a:gd name="connsiteX107" fmla="*/ 2271252 w 4043119"/>
              <a:gd name="connsiteY107" fmla="*/ 3293806 h 3557410"/>
              <a:gd name="connsiteX108" fmla="*/ 2300749 w 4043119"/>
              <a:gd name="connsiteY108" fmla="*/ 3283974 h 3557410"/>
              <a:gd name="connsiteX109" fmla="*/ 2644878 w 4043119"/>
              <a:gd name="connsiteY109" fmla="*/ 3342968 h 3557410"/>
              <a:gd name="connsiteX110" fmla="*/ 3052516 w 4043119"/>
              <a:gd name="connsiteY110" fmla="*/ 3510136 h 3557410"/>
              <a:gd name="connsiteX111" fmla="*/ 3482090 w 4043119"/>
              <a:gd name="connsiteY111" fmla="*/ 3554373 h 3557410"/>
              <a:gd name="connsiteX112" fmla="*/ 4043119 w 4043119"/>
              <a:gd name="connsiteY112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681316 w 4043119"/>
              <a:gd name="connsiteY104" fmla="*/ 3333135 h 3557410"/>
              <a:gd name="connsiteX105" fmla="*/ 1907458 w 4043119"/>
              <a:gd name="connsiteY105" fmla="*/ 3303639 h 3557410"/>
              <a:gd name="connsiteX106" fmla="*/ 2271252 w 4043119"/>
              <a:gd name="connsiteY106" fmla="*/ 3293806 h 3557410"/>
              <a:gd name="connsiteX107" fmla="*/ 2300749 w 4043119"/>
              <a:gd name="connsiteY107" fmla="*/ 3283974 h 3557410"/>
              <a:gd name="connsiteX108" fmla="*/ 2644878 w 4043119"/>
              <a:gd name="connsiteY108" fmla="*/ 3342968 h 3557410"/>
              <a:gd name="connsiteX109" fmla="*/ 3052516 w 4043119"/>
              <a:gd name="connsiteY109" fmla="*/ 3510136 h 3557410"/>
              <a:gd name="connsiteX110" fmla="*/ 3482090 w 4043119"/>
              <a:gd name="connsiteY110" fmla="*/ 3554373 h 3557410"/>
              <a:gd name="connsiteX111" fmla="*/ 4043119 w 4043119"/>
              <a:gd name="connsiteY111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907458 w 4043119"/>
              <a:gd name="connsiteY104" fmla="*/ 3303639 h 3557410"/>
              <a:gd name="connsiteX105" fmla="*/ 2271252 w 4043119"/>
              <a:gd name="connsiteY105" fmla="*/ 3293806 h 3557410"/>
              <a:gd name="connsiteX106" fmla="*/ 2300749 w 4043119"/>
              <a:gd name="connsiteY106" fmla="*/ 3283974 h 3557410"/>
              <a:gd name="connsiteX107" fmla="*/ 2644878 w 4043119"/>
              <a:gd name="connsiteY107" fmla="*/ 3342968 h 3557410"/>
              <a:gd name="connsiteX108" fmla="*/ 3052516 w 4043119"/>
              <a:gd name="connsiteY108" fmla="*/ 3510136 h 3557410"/>
              <a:gd name="connsiteX109" fmla="*/ 3482090 w 4043119"/>
              <a:gd name="connsiteY109" fmla="*/ 3554373 h 3557410"/>
              <a:gd name="connsiteX110" fmla="*/ 4043119 w 4043119"/>
              <a:gd name="connsiteY110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907458 w 4043119"/>
              <a:gd name="connsiteY103" fmla="*/ 3303639 h 3557410"/>
              <a:gd name="connsiteX104" fmla="*/ 2271252 w 4043119"/>
              <a:gd name="connsiteY104" fmla="*/ 3293806 h 3557410"/>
              <a:gd name="connsiteX105" fmla="*/ 2300749 w 4043119"/>
              <a:gd name="connsiteY105" fmla="*/ 3283974 h 3557410"/>
              <a:gd name="connsiteX106" fmla="*/ 2644878 w 4043119"/>
              <a:gd name="connsiteY106" fmla="*/ 3342968 h 3557410"/>
              <a:gd name="connsiteX107" fmla="*/ 3052516 w 4043119"/>
              <a:gd name="connsiteY107" fmla="*/ 3510136 h 3557410"/>
              <a:gd name="connsiteX108" fmla="*/ 3482090 w 4043119"/>
              <a:gd name="connsiteY108" fmla="*/ 3554373 h 3557410"/>
              <a:gd name="connsiteX109" fmla="*/ 4043119 w 4043119"/>
              <a:gd name="connsiteY109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622323 w 4043119"/>
              <a:gd name="connsiteY101" fmla="*/ 3352800 h 3557410"/>
              <a:gd name="connsiteX102" fmla="*/ 1907458 w 4043119"/>
              <a:gd name="connsiteY102" fmla="*/ 3303639 h 3557410"/>
              <a:gd name="connsiteX103" fmla="*/ 2271252 w 4043119"/>
              <a:gd name="connsiteY103" fmla="*/ 3293806 h 3557410"/>
              <a:gd name="connsiteX104" fmla="*/ 2300749 w 4043119"/>
              <a:gd name="connsiteY104" fmla="*/ 3283974 h 3557410"/>
              <a:gd name="connsiteX105" fmla="*/ 2644878 w 4043119"/>
              <a:gd name="connsiteY105" fmla="*/ 3342968 h 3557410"/>
              <a:gd name="connsiteX106" fmla="*/ 3052516 w 4043119"/>
              <a:gd name="connsiteY106" fmla="*/ 3510136 h 3557410"/>
              <a:gd name="connsiteX107" fmla="*/ 3482090 w 4043119"/>
              <a:gd name="connsiteY107" fmla="*/ 3554373 h 3557410"/>
              <a:gd name="connsiteX108" fmla="*/ 4043119 w 4043119"/>
              <a:gd name="connsiteY108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406013 w 4043119"/>
              <a:gd name="connsiteY99" fmla="*/ 3431458 h 3557410"/>
              <a:gd name="connsiteX100" fmla="*/ 1622323 w 4043119"/>
              <a:gd name="connsiteY100" fmla="*/ 3352800 h 3557410"/>
              <a:gd name="connsiteX101" fmla="*/ 1907458 w 4043119"/>
              <a:gd name="connsiteY101" fmla="*/ 3303639 h 3557410"/>
              <a:gd name="connsiteX102" fmla="*/ 2271252 w 4043119"/>
              <a:gd name="connsiteY102" fmla="*/ 3293806 h 3557410"/>
              <a:gd name="connsiteX103" fmla="*/ 2300749 w 4043119"/>
              <a:gd name="connsiteY103" fmla="*/ 3283974 h 3557410"/>
              <a:gd name="connsiteX104" fmla="*/ 2644878 w 4043119"/>
              <a:gd name="connsiteY104" fmla="*/ 3342968 h 3557410"/>
              <a:gd name="connsiteX105" fmla="*/ 3052516 w 4043119"/>
              <a:gd name="connsiteY105" fmla="*/ 3510136 h 3557410"/>
              <a:gd name="connsiteX106" fmla="*/ 3482090 w 4043119"/>
              <a:gd name="connsiteY106" fmla="*/ 3554373 h 3557410"/>
              <a:gd name="connsiteX107" fmla="*/ 4043119 w 4043119"/>
              <a:gd name="connsiteY107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406013 w 4043119"/>
              <a:gd name="connsiteY98" fmla="*/ 3431458 h 3557410"/>
              <a:gd name="connsiteX99" fmla="*/ 1622323 w 4043119"/>
              <a:gd name="connsiteY99" fmla="*/ 3352800 h 3557410"/>
              <a:gd name="connsiteX100" fmla="*/ 1907458 w 4043119"/>
              <a:gd name="connsiteY100" fmla="*/ 3303639 h 3557410"/>
              <a:gd name="connsiteX101" fmla="*/ 2271252 w 4043119"/>
              <a:gd name="connsiteY101" fmla="*/ 3293806 h 3557410"/>
              <a:gd name="connsiteX102" fmla="*/ 2300749 w 4043119"/>
              <a:gd name="connsiteY102" fmla="*/ 3283974 h 3557410"/>
              <a:gd name="connsiteX103" fmla="*/ 2644878 w 4043119"/>
              <a:gd name="connsiteY103" fmla="*/ 3342968 h 3557410"/>
              <a:gd name="connsiteX104" fmla="*/ 3052516 w 4043119"/>
              <a:gd name="connsiteY104" fmla="*/ 3510136 h 3557410"/>
              <a:gd name="connsiteX105" fmla="*/ 3482090 w 4043119"/>
              <a:gd name="connsiteY105" fmla="*/ 3554373 h 3557410"/>
              <a:gd name="connsiteX106" fmla="*/ 4043119 w 4043119"/>
              <a:gd name="connsiteY106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238865 w 4043119"/>
              <a:gd name="connsiteY96" fmla="*/ 3470787 h 3557410"/>
              <a:gd name="connsiteX97" fmla="*/ 1406013 w 4043119"/>
              <a:gd name="connsiteY97" fmla="*/ 3431458 h 3557410"/>
              <a:gd name="connsiteX98" fmla="*/ 1622323 w 4043119"/>
              <a:gd name="connsiteY98" fmla="*/ 3352800 h 3557410"/>
              <a:gd name="connsiteX99" fmla="*/ 1907458 w 4043119"/>
              <a:gd name="connsiteY99" fmla="*/ 3303639 h 3557410"/>
              <a:gd name="connsiteX100" fmla="*/ 2271252 w 4043119"/>
              <a:gd name="connsiteY100" fmla="*/ 3293806 h 3557410"/>
              <a:gd name="connsiteX101" fmla="*/ 2300749 w 4043119"/>
              <a:gd name="connsiteY101" fmla="*/ 3283974 h 3557410"/>
              <a:gd name="connsiteX102" fmla="*/ 2644878 w 4043119"/>
              <a:gd name="connsiteY102" fmla="*/ 3342968 h 3557410"/>
              <a:gd name="connsiteX103" fmla="*/ 3052516 w 4043119"/>
              <a:gd name="connsiteY103" fmla="*/ 3510136 h 3557410"/>
              <a:gd name="connsiteX104" fmla="*/ 3482090 w 4043119"/>
              <a:gd name="connsiteY104" fmla="*/ 3554373 h 3557410"/>
              <a:gd name="connsiteX105" fmla="*/ 4043119 w 4043119"/>
              <a:gd name="connsiteY105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441291 w 4043119"/>
              <a:gd name="connsiteY3" fmla="*/ 186813 h 3557410"/>
              <a:gd name="connsiteX4" fmla="*/ 3126658 w 4043119"/>
              <a:gd name="connsiteY4" fmla="*/ 186813 h 3557410"/>
              <a:gd name="connsiteX5" fmla="*/ 2949678 w 4043119"/>
              <a:gd name="connsiteY5" fmla="*/ 176981 h 3557410"/>
              <a:gd name="connsiteX6" fmla="*/ 2861187 w 4043119"/>
              <a:gd name="connsiteY6" fmla="*/ 157316 h 3557410"/>
              <a:gd name="connsiteX7" fmla="*/ 2831691 w 4043119"/>
              <a:gd name="connsiteY7" fmla="*/ 127819 h 3557410"/>
              <a:gd name="connsiteX8" fmla="*/ 2802194 w 4043119"/>
              <a:gd name="connsiteY8" fmla="*/ 108155 h 3557410"/>
              <a:gd name="connsiteX9" fmla="*/ 2772697 w 4043119"/>
              <a:gd name="connsiteY9" fmla="*/ 78658 h 3557410"/>
              <a:gd name="connsiteX10" fmla="*/ 2743200 w 4043119"/>
              <a:gd name="connsiteY10" fmla="*/ 58993 h 3557410"/>
              <a:gd name="connsiteX11" fmla="*/ 2713703 w 4043119"/>
              <a:gd name="connsiteY11" fmla="*/ 29497 h 3557410"/>
              <a:gd name="connsiteX12" fmla="*/ 2674374 w 4043119"/>
              <a:gd name="connsiteY12" fmla="*/ 19664 h 3557410"/>
              <a:gd name="connsiteX13" fmla="*/ 2615381 w 4043119"/>
              <a:gd name="connsiteY13" fmla="*/ 0 h 3557410"/>
              <a:gd name="connsiteX14" fmla="*/ 2241755 w 4043119"/>
              <a:gd name="connsiteY14" fmla="*/ 9832 h 3557410"/>
              <a:gd name="connsiteX15" fmla="*/ 2153265 w 4043119"/>
              <a:gd name="connsiteY15" fmla="*/ 29497 h 3557410"/>
              <a:gd name="connsiteX16" fmla="*/ 2104103 w 4043119"/>
              <a:gd name="connsiteY16" fmla="*/ 39329 h 3557410"/>
              <a:gd name="connsiteX17" fmla="*/ 2045110 w 4043119"/>
              <a:gd name="connsiteY17" fmla="*/ 58993 h 3557410"/>
              <a:gd name="connsiteX18" fmla="*/ 1936955 w 4043119"/>
              <a:gd name="connsiteY18" fmla="*/ 78658 h 3557410"/>
              <a:gd name="connsiteX19" fmla="*/ 1897626 w 4043119"/>
              <a:gd name="connsiteY19" fmla="*/ 108155 h 3557410"/>
              <a:gd name="connsiteX20" fmla="*/ 1868129 w 4043119"/>
              <a:gd name="connsiteY20" fmla="*/ 117987 h 3557410"/>
              <a:gd name="connsiteX21" fmla="*/ 1828800 w 4043119"/>
              <a:gd name="connsiteY21" fmla="*/ 137652 h 3557410"/>
              <a:gd name="connsiteX22" fmla="*/ 1769807 w 4043119"/>
              <a:gd name="connsiteY22" fmla="*/ 167148 h 3557410"/>
              <a:gd name="connsiteX23" fmla="*/ 1740310 w 4043119"/>
              <a:gd name="connsiteY23" fmla="*/ 186813 h 3557410"/>
              <a:gd name="connsiteX24" fmla="*/ 1700981 w 4043119"/>
              <a:gd name="connsiteY24" fmla="*/ 196645 h 3557410"/>
              <a:gd name="connsiteX25" fmla="*/ 1641987 w 4043119"/>
              <a:gd name="connsiteY25" fmla="*/ 235974 h 3557410"/>
              <a:gd name="connsiteX26" fmla="*/ 1553497 w 4043119"/>
              <a:gd name="connsiteY26" fmla="*/ 285135 h 3557410"/>
              <a:gd name="connsiteX27" fmla="*/ 1484671 w 4043119"/>
              <a:gd name="connsiteY27" fmla="*/ 334297 h 3557410"/>
              <a:gd name="connsiteX28" fmla="*/ 1425678 w 4043119"/>
              <a:gd name="connsiteY28" fmla="*/ 373626 h 3557410"/>
              <a:gd name="connsiteX29" fmla="*/ 1406013 w 4043119"/>
              <a:gd name="connsiteY29" fmla="*/ 403123 h 3557410"/>
              <a:gd name="connsiteX30" fmla="*/ 1376516 w 4043119"/>
              <a:gd name="connsiteY30" fmla="*/ 432619 h 3557410"/>
              <a:gd name="connsiteX31" fmla="*/ 1337187 w 4043119"/>
              <a:gd name="connsiteY31" fmla="*/ 511277 h 3557410"/>
              <a:gd name="connsiteX32" fmla="*/ 1317523 w 4043119"/>
              <a:gd name="connsiteY32" fmla="*/ 550606 h 3557410"/>
              <a:gd name="connsiteX33" fmla="*/ 1307691 w 4043119"/>
              <a:gd name="connsiteY33" fmla="*/ 580103 h 3557410"/>
              <a:gd name="connsiteX34" fmla="*/ 1278194 w 4043119"/>
              <a:gd name="connsiteY34" fmla="*/ 599768 h 3557410"/>
              <a:gd name="connsiteX35" fmla="*/ 1229032 w 4043119"/>
              <a:gd name="connsiteY35" fmla="*/ 629264 h 3557410"/>
              <a:gd name="connsiteX36" fmla="*/ 1179871 w 4043119"/>
              <a:gd name="connsiteY36" fmla="*/ 668593 h 3557410"/>
              <a:gd name="connsiteX37" fmla="*/ 1150374 w 4043119"/>
              <a:gd name="connsiteY37" fmla="*/ 678426 h 3557410"/>
              <a:gd name="connsiteX38" fmla="*/ 1111045 w 4043119"/>
              <a:gd name="connsiteY38" fmla="*/ 698090 h 3557410"/>
              <a:gd name="connsiteX39" fmla="*/ 1081549 w 4043119"/>
              <a:gd name="connsiteY39" fmla="*/ 707923 h 3557410"/>
              <a:gd name="connsiteX40" fmla="*/ 1032387 w 4043119"/>
              <a:gd name="connsiteY40" fmla="*/ 727587 h 3557410"/>
              <a:gd name="connsiteX41" fmla="*/ 904568 w 4043119"/>
              <a:gd name="connsiteY41" fmla="*/ 786581 h 3557410"/>
              <a:gd name="connsiteX42" fmla="*/ 865239 w 4043119"/>
              <a:gd name="connsiteY42" fmla="*/ 796413 h 3557410"/>
              <a:gd name="connsiteX43" fmla="*/ 786581 w 4043119"/>
              <a:gd name="connsiteY43" fmla="*/ 825910 h 3557410"/>
              <a:gd name="connsiteX44" fmla="*/ 688258 w 4043119"/>
              <a:gd name="connsiteY44" fmla="*/ 914400 h 3557410"/>
              <a:gd name="connsiteX45" fmla="*/ 629265 w 4043119"/>
              <a:gd name="connsiteY45" fmla="*/ 983226 h 3557410"/>
              <a:gd name="connsiteX46" fmla="*/ 609600 w 4043119"/>
              <a:gd name="connsiteY46" fmla="*/ 1012723 h 3557410"/>
              <a:gd name="connsiteX47" fmla="*/ 550607 w 4043119"/>
              <a:gd name="connsiteY47" fmla="*/ 1052052 h 3557410"/>
              <a:gd name="connsiteX48" fmla="*/ 530942 w 4043119"/>
              <a:gd name="connsiteY48" fmla="*/ 1091381 h 3557410"/>
              <a:gd name="connsiteX49" fmla="*/ 501445 w 4043119"/>
              <a:gd name="connsiteY49" fmla="*/ 1111045 h 3557410"/>
              <a:gd name="connsiteX50" fmla="*/ 491613 w 4043119"/>
              <a:gd name="connsiteY50" fmla="*/ 1140542 h 3557410"/>
              <a:gd name="connsiteX51" fmla="*/ 462116 w 4043119"/>
              <a:gd name="connsiteY51" fmla="*/ 1170039 h 3557410"/>
              <a:gd name="connsiteX52" fmla="*/ 383458 w 4043119"/>
              <a:gd name="connsiteY52" fmla="*/ 1268361 h 3557410"/>
              <a:gd name="connsiteX53" fmla="*/ 383458 w 4043119"/>
              <a:gd name="connsiteY53" fmla="*/ 1268361 h 3557410"/>
              <a:gd name="connsiteX54" fmla="*/ 344129 w 4043119"/>
              <a:gd name="connsiteY54" fmla="*/ 1327355 h 3557410"/>
              <a:gd name="connsiteX55" fmla="*/ 314632 w 4043119"/>
              <a:gd name="connsiteY55" fmla="*/ 1356852 h 3557410"/>
              <a:gd name="connsiteX56" fmla="*/ 255639 w 4043119"/>
              <a:gd name="connsiteY56" fmla="*/ 1455174 h 3557410"/>
              <a:gd name="connsiteX57" fmla="*/ 235974 w 4043119"/>
              <a:gd name="connsiteY57" fmla="*/ 1484671 h 3557410"/>
              <a:gd name="connsiteX58" fmla="*/ 196645 w 4043119"/>
              <a:gd name="connsiteY58" fmla="*/ 1563329 h 3557410"/>
              <a:gd name="connsiteX59" fmla="*/ 167149 w 4043119"/>
              <a:gd name="connsiteY59" fmla="*/ 1661652 h 3557410"/>
              <a:gd name="connsiteX60" fmla="*/ 147484 w 4043119"/>
              <a:gd name="connsiteY60" fmla="*/ 1700981 h 3557410"/>
              <a:gd name="connsiteX61" fmla="*/ 127820 w 4043119"/>
              <a:gd name="connsiteY61" fmla="*/ 1779639 h 3557410"/>
              <a:gd name="connsiteX62" fmla="*/ 117987 w 4043119"/>
              <a:gd name="connsiteY62" fmla="*/ 1818968 h 3557410"/>
              <a:gd name="connsiteX63" fmla="*/ 98323 w 4043119"/>
              <a:gd name="connsiteY63" fmla="*/ 1936955 h 3557410"/>
              <a:gd name="connsiteX64" fmla="*/ 88491 w 4043119"/>
              <a:gd name="connsiteY64" fmla="*/ 2133600 h 3557410"/>
              <a:gd name="connsiteX65" fmla="*/ 78658 w 4043119"/>
              <a:gd name="connsiteY65" fmla="*/ 2163097 h 3557410"/>
              <a:gd name="connsiteX66" fmla="*/ 68826 w 4043119"/>
              <a:gd name="connsiteY66" fmla="*/ 2202426 h 3557410"/>
              <a:gd name="connsiteX67" fmla="*/ 49161 w 4043119"/>
              <a:gd name="connsiteY67" fmla="*/ 2261419 h 3557410"/>
              <a:gd name="connsiteX68" fmla="*/ 39329 w 4043119"/>
              <a:gd name="connsiteY68" fmla="*/ 2290916 h 3557410"/>
              <a:gd name="connsiteX69" fmla="*/ 29497 w 4043119"/>
              <a:gd name="connsiteY69" fmla="*/ 2330245 h 3557410"/>
              <a:gd name="connsiteX70" fmla="*/ 19665 w 4043119"/>
              <a:gd name="connsiteY70" fmla="*/ 2359742 h 3557410"/>
              <a:gd name="connsiteX71" fmla="*/ 0 w 4043119"/>
              <a:gd name="connsiteY71" fmla="*/ 2467897 h 3557410"/>
              <a:gd name="connsiteX72" fmla="*/ 19665 w 4043119"/>
              <a:gd name="connsiteY72" fmla="*/ 2664542 h 3557410"/>
              <a:gd name="connsiteX73" fmla="*/ 39329 w 4043119"/>
              <a:gd name="connsiteY73" fmla="*/ 2733368 h 3557410"/>
              <a:gd name="connsiteX74" fmla="*/ 68826 w 4043119"/>
              <a:gd name="connsiteY74" fmla="*/ 2772697 h 3557410"/>
              <a:gd name="connsiteX75" fmla="*/ 78658 w 4043119"/>
              <a:gd name="connsiteY75" fmla="*/ 2802193 h 3557410"/>
              <a:gd name="connsiteX76" fmla="*/ 117987 w 4043119"/>
              <a:gd name="connsiteY76" fmla="*/ 2861187 h 3557410"/>
              <a:gd name="connsiteX77" fmla="*/ 157316 w 4043119"/>
              <a:gd name="connsiteY77" fmla="*/ 2930013 h 3557410"/>
              <a:gd name="connsiteX78" fmla="*/ 196645 w 4043119"/>
              <a:gd name="connsiteY78" fmla="*/ 2989006 h 3557410"/>
              <a:gd name="connsiteX79" fmla="*/ 226142 w 4043119"/>
              <a:gd name="connsiteY79" fmla="*/ 3028335 h 3557410"/>
              <a:gd name="connsiteX80" fmla="*/ 245807 w 4043119"/>
              <a:gd name="connsiteY80" fmla="*/ 3057832 h 3557410"/>
              <a:gd name="connsiteX81" fmla="*/ 275303 w 4043119"/>
              <a:gd name="connsiteY81" fmla="*/ 3077497 h 3557410"/>
              <a:gd name="connsiteX82" fmla="*/ 304800 w 4043119"/>
              <a:gd name="connsiteY82" fmla="*/ 3106993 h 3557410"/>
              <a:gd name="connsiteX83" fmla="*/ 344129 w 4043119"/>
              <a:gd name="connsiteY83" fmla="*/ 3175819 h 3557410"/>
              <a:gd name="connsiteX84" fmla="*/ 373626 w 4043119"/>
              <a:gd name="connsiteY84" fmla="*/ 3205316 h 3557410"/>
              <a:gd name="connsiteX85" fmla="*/ 452284 w 4043119"/>
              <a:gd name="connsiteY85" fmla="*/ 3283974 h 3557410"/>
              <a:gd name="connsiteX86" fmla="*/ 481781 w 4043119"/>
              <a:gd name="connsiteY86" fmla="*/ 3303639 h 3557410"/>
              <a:gd name="connsiteX87" fmla="*/ 530942 w 4043119"/>
              <a:gd name="connsiteY87" fmla="*/ 3313471 h 3557410"/>
              <a:gd name="connsiteX88" fmla="*/ 619432 w 4043119"/>
              <a:gd name="connsiteY88" fmla="*/ 3352800 h 3557410"/>
              <a:gd name="connsiteX89" fmla="*/ 717755 w 4043119"/>
              <a:gd name="connsiteY89" fmla="*/ 3392129 h 3557410"/>
              <a:gd name="connsiteX90" fmla="*/ 816078 w 4043119"/>
              <a:gd name="connsiteY90" fmla="*/ 3401961 h 3557410"/>
              <a:gd name="connsiteX91" fmla="*/ 845574 w 4043119"/>
              <a:gd name="connsiteY91" fmla="*/ 3411793 h 3557410"/>
              <a:gd name="connsiteX92" fmla="*/ 884903 w 4043119"/>
              <a:gd name="connsiteY92" fmla="*/ 3421626 h 3557410"/>
              <a:gd name="connsiteX93" fmla="*/ 924232 w 4043119"/>
              <a:gd name="connsiteY93" fmla="*/ 3441290 h 3557410"/>
              <a:gd name="connsiteX94" fmla="*/ 1022555 w 4043119"/>
              <a:gd name="connsiteY94" fmla="*/ 3460955 h 3557410"/>
              <a:gd name="connsiteX95" fmla="*/ 1238865 w 4043119"/>
              <a:gd name="connsiteY95" fmla="*/ 3470787 h 3557410"/>
              <a:gd name="connsiteX96" fmla="*/ 1406013 w 4043119"/>
              <a:gd name="connsiteY96" fmla="*/ 3431458 h 3557410"/>
              <a:gd name="connsiteX97" fmla="*/ 1622323 w 4043119"/>
              <a:gd name="connsiteY97" fmla="*/ 3352800 h 3557410"/>
              <a:gd name="connsiteX98" fmla="*/ 1907458 w 4043119"/>
              <a:gd name="connsiteY98" fmla="*/ 3303639 h 3557410"/>
              <a:gd name="connsiteX99" fmla="*/ 2271252 w 4043119"/>
              <a:gd name="connsiteY99" fmla="*/ 3293806 h 3557410"/>
              <a:gd name="connsiteX100" fmla="*/ 2300749 w 4043119"/>
              <a:gd name="connsiteY100" fmla="*/ 3283974 h 3557410"/>
              <a:gd name="connsiteX101" fmla="*/ 2644878 w 4043119"/>
              <a:gd name="connsiteY101" fmla="*/ 3342968 h 3557410"/>
              <a:gd name="connsiteX102" fmla="*/ 3052516 w 4043119"/>
              <a:gd name="connsiteY102" fmla="*/ 3510136 h 3557410"/>
              <a:gd name="connsiteX103" fmla="*/ 3482090 w 4043119"/>
              <a:gd name="connsiteY103" fmla="*/ 3554373 h 3557410"/>
              <a:gd name="connsiteX104" fmla="*/ 4043119 w 4043119"/>
              <a:gd name="connsiteY10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13703 w 4043119"/>
              <a:gd name="connsiteY9" fmla="*/ 29497 h 3557410"/>
              <a:gd name="connsiteX10" fmla="*/ 2674374 w 4043119"/>
              <a:gd name="connsiteY10" fmla="*/ 19664 h 3557410"/>
              <a:gd name="connsiteX11" fmla="*/ 2615381 w 4043119"/>
              <a:gd name="connsiteY11" fmla="*/ 0 h 3557410"/>
              <a:gd name="connsiteX12" fmla="*/ 2241755 w 4043119"/>
              <a:gd name="connsiteY12" fmla="*/ 9832 h 3557410"/>
              <a:gd name="connsiteX13" fmla="*/ 2153265 w 4043119"/>
              <a:gd name="connsiteY13" fmla="*/ 29497 h 3557410"/>
              <a:gd name="connsiteX14" fmla="*/ 2104103 w 4043119"/>
              <a:gd name="connsiteY14" fmla="*/ 39329 h 3557410"/>
              <a:gd name="connsiteX15" fmla="*/ 2045110 w 4043119"/>
              <a:gd name="connsiteY15" fmla="*/ 58993 h 3557410"/>
              <a:gd name="connsiteX16" fmla="*/ 1936955 w 4043119"/>
              <a:gd name="connsiteY16" fmla="*/ 78658 h 3557410"/>
              <a:gd name="connsiteX17" fmla="*/ 1897626 w 4043119"/>
              <a:gd name="connsiteY17" fmla="*/ 108155 h 3557410"/>
              <a:gd name="connsiteX18" fmla="*/ 1868129 w 4043119"/>
              <a:gd name="connsiteY18" fmla="*/ 117987 h 3557410"/>
              <a:gd name="connsiteX19" fmla="*/ 1828800 w 4043119"/>
              <a:gd name="connsiteY19" fmla="*/ 137652 h 3557410"/>
              <a:gd name="connsiteX20" fmla="*/ 1769807 w 4043119"/>
              <a:gd name="connsiteY20" fmla="*/ 167148 h 3557410"/>
              <a:gd name="connsiteX21" fmla="*/ 1740310 w 4043119"/>
              <a:gd name="connsiteY21" fmla="*/ 186813 h 3557410"/>
              <a:gd name="connsiteX22" fmla="*/ 1700981 w 4043119"/>
              <a:gd name="connsiteY22" fmla="*/ 196645 h 3557410"/>
              <a:gd name="connsiteX23" fmla="*/ 1641987 w 4043119"/>
              <a:gd name="connsiteY23" fmla="*/ 235974 h 3557410"/>
              <a:gd name="connsiteX24" fmla="*/ 1553497 w 4043119"/>
              <a:gd name="connsiteY24" fmla="*/ 285135 h 3557410"/>
              <a:gd name="connsiteX25" fmla="*/ 1484671 w 4043119"/>
              <a:gd name="connsiteY25" fmla="*/ 334297 h 3557410"/>
              <a:gd name="connsiteX26" fmla="*/ 1425678 w 4043119"/>
              <a:gd name="connsiteY26" fmla="*/ 373626 h 3557410"/>
              <a:gd name="connsiteX27" fmla="*/ 1406013 w 4043119"/>
              <a:gd name="connsiteY27" fmla="*/ 403123 h 3557410"/>
              <a:gd name="connsiteX28" fmla="*/ 1376516 w 4043119"/>
              <a:gd name="connsiteY28" fmla="*/ 432619 h 3557410"/>
              <a:gd name="connsiteX29" fmla="*/ 1337187 w 4043119"/>
              <a:gd name="connsiteY29" fmla="*/ 511277 h 3557410"/>
              <a:gd name="connsiteX30" fmla="*/ 1317523 w 4043119"/>
              <a:gd name="connsiteY30" fmla="*/ 550606 h 3557410"/>
              <a:gd name="connsiteX31" fmla="*/ 1307691 w 4043119"/>
              <a:gd name="connsiteY31" fmla="*/ 580103 h 3557410"/>
              <a:gd name="connsiteX32" fmla="*/ 1278194 w 4043119"/>
              <a:gd name="connsiteY32" fmla="*/ 599768 h 3557410"/>
              <a:gd name="connsiteX33" fmla="*/ 1229032 w 4043119"/>
              <a:gd name="connsiteY33" fmla="*/ 629264 h 3557410"/>
              <a:gd name="connsiteX34" fmla="*/ 1179871 w 4043119"/>
              <a:gd name="connsiteY34" fmla="*/ 668593 h 3557410"/>
              <a:gd name="connsiteX35" fmla="*/ 1150374 w 4043119"/>
              <a:gd name="connsiteY35" fmla="*/ 678426 h 3557410"/>
              <a:gd name="connsiteX36" fmla="*/ 1111045 w 4043119"/>
              <a:gd name="connsiteY36" fmla="*/ 698090 h 3557410"/>
              <a:gd name="connsiteX37" fmla="*/ 1081549 w 4043119"/>
              <a:gd name="connsiteY37" fmla="*/ 707923 h 3557410"/>
              <a:gd name="connsiteX38" fmla="*/ 1032387 w 4043119"/>
              <a:gd name="connsiteY38" fmla="*/ 727587 h 3557410"/>
              <a:gd name="connsiteX39" fmla="*/ 904568 w 4043119"/>
              <a:gd name="connsiteY39" fmla="*/ 786581 h 3557410"/>
              <a:gd name="connsiteX40" fmla="*/ 865239 w 4043119"/>
              <a:gd name="connsiteY40" fmla="*/ 796413 h 3557410"/>
              <a:gd name="connsiteX41" fmla="*/ 786581 w 4043119"/>
              <a:gd name="connsiteY41" fmla="*/ 825910 h 3557410"/>
              <a:gd name="connsiteX42" fmla="*/ 688258 w 4043119"/>
              <a:gd name="connsiteY42" fmla="*/ 914400 h 3557410"/>
              <a:gd name="connsiteX43" fmla="*/ 629265 w 4043119"/>
              <a:gd name="connsiteY43" fmla="*/ 983226 h 3557410"/>
              <a:gd name="connsiteX44" fmla="*/ 609600 w 4043119"/>
              <a:gd name="connsiteY44" fmla="*/ 1012723 h 3557410"/>
              <a:gd name="connsiteX45" fmla="*/ 550607 w 4043119"/>
              <a:gd name="connsiteY45" fmla="*/ 1052052 h 3557410"/>
              <a:gd name="connsiteX46" fmla="*/ 530942 w 4043119"/>
              <a:gd name="connsiteY46" fmla="*/ 1091381 h 3557410"/>
              <a:gd name="connsiteX47" fmla="*/ 501445 w 4043119"/>
              <a:gd name="connsiteY47" fmla="*/ 1111045 h 3557410"/>
              <a:gd name="connsiteX48" fmla="*/ 491613 w 4043119"/>
              <a:gd name="connsiteY48" fmla="*/ 1140542 h 3557410"/>
              <a:gd name="connsiteX49" fmla="*/ 462116 w 4043119"/>
              <a:gd name="connsiteY49" fmla="*/ 1170039 h 3557410"/>
              <a:gd name="connsiteX50" fmla="*/ 383458 w 4043119"/>
              <a:gd name="connsiteY50" fmla="*/ 1268361 h 3557410"/>
              <a:gd name="connsiteX51" fmla="*/ 383458 w 4043119"/>
              <a:gd name="connsiteY51" fmla="*/ 1268361 h 3557410"/>
              <a:gd name="connsiteX52" fmla="*/ 344129 w 4043119"/>
              <a:gd name="connsiteY52" fmla="*/ 1327355 h 3557410"/>
              <a:gd name="connsiteX53" fmla="*/ 314632 w 4043119"/>
              <a:gd name="connsiteY53" fmla="*/ 1356852 h 3557410"/>
              <a:gd name="connsiteX54" fmla="*/ 255639 w 4043119"/>
              <a:gd name="connsiteY54" fmla="*/ 1455174 h 3557410"/>
              <a:gd name="connsiteX55" fmla="*/ 235974 w 4043119"/>
              <a:gd name="connsiteY55" fmla="*/ 1484671 h 3557410"/>
              <a:gd name="connsiteX56" fmla="*/ 196645 w 4043119"/>
              <a:gd name="connsiteY56" fmla="*/ 1563329 h 3557410"/>
              <a:gd name="connsiteX57" fmla="*/ 167149 w 4043119"/>
              <a:gd name="connsiteY57" fmla="*/ 1661652 h 3557410"/>
              <a:gd name="connsiteX58" fmla="*/ 147484 w 4043119"/>
              <a:gd name="connsiteY58" fmla="*/ 1700981 h 3557410"/>
              <a:gd name="connsiteX59" fmla="*/ 127820 w 4043119"/>
              <a:gd name="connsiteY59" fmla="*/ 1779639 h 3557410"/>
              <a:gd name="connsiteX60" fmla="*/ 117987 w 4043119"/>
              <a:gd name="connsiteY60" fmla="*/ 1818968 h 3557410"/>
              <a:gd name="connsiteX61" fmla="*/ 98323 w 4043119"/>
              <a:gd name="connsiteY61" fmla="*/ 1936955 h 3557410"/>
              <a:gd name="connsiteX62" fmla="*/ 88491 w 4043119"/>
              <a:gd name="connsiteY62" fmla="*/ 2133600 h 3557410"/>
              <a:gd name="connsiteX63" fmla="*/ 78658 w 4043119"/>
              <a:gd name="connsiteY63" fmla="*/ 2163097 h 3557410"/>
              <a:gd name="connsiteX64" fmla="*/ 68826 w 4043119"/>
              <a:gd name="connsiteY64" fmla="*/ 2202426 h 3557410"/>
              <a:gd name="connsiteX65" fmla="*/ 49161 w 4043119"/>
              <a:gd name="connsiteY65" fmla="*/ 2261419 h 3557410"/>
              <a:gd name="connsiteX66" fmla="*/ 39329 w 4043119"/>
              <a:gd name="connsiteY66" fmla="*/ 2290916 h 3557410"/>
              <a:gd name="connsiteX67" fmla="*/ 29497 w 4043119"/>
              <a:gd name="connsiteY67" fmla="*/ 2330245 h 3557410"/>
              <a:gd name="connsiteX68" fmla="*/ 19665 w 4043119"/>
              <a:gd name="connsiteY68" fmla="*/ 2359742 h 3557410"/>
              <a:gd name="connsiteX69" fmla="*/ 0 w 4043119"/>
              <a:gd name="connsiteY69" fmla="*/ 2467897 h 3557410"/>
              <a:gd name="connsiteX70" fmla="*/ 19665 w 4043119"/>
              <a:gd name="connsiteY70" fmla="*/ 2664542 h 3557410"/>
              <a:gd name="connsiteX71" fmla="*/ 39329 w 4043119"/>
              <a:gd name="connsiteY71" fmla="*/ 2733368 h 3557410"/>
              <a:gd name="connsiteX72" fmla="*/ 68826 w 4043119"/>
              <a:gd name="connsiteY72" fmla="*/ 2772697 h 3557410"/>
              <a:gd name="connsiteX73" fmla="*/ 78658 w 4043119"/>
              <a:gd name="connsiteY73" fmla="*/ 2802193 h 3557410"/>
              <a:gd name="connsiteX74" fmla="*/ 117987 w 4043119"/>
              <a:gd name="connsiteY74" fmla="*/ 2861187 h 3557410"/>
              <a:gd name="connsiteX75" fmla="*/ 157316 w 4043119"/>
              <a:gd name="connsiteY75" fmla="*/ 2930013 h 3557410"/>
              <a:gd name="connsiteX76" fmla="*/ 196645 w 4043119"/>
              <a:gd name="connsiteY76" fmla="*/ 2989006 h 3557410"/>
              <a:gd name="connsiteX77" fmla="*/ 226142 w 4043119"/>
              <a:gd name="connsiteY77" fmla="*/ 3028335 h 3557410"/>
              <a:gd name="connsiteX78" fmla="*/ 245807 w 4043119"/>
              <a:gd name="connsiteY78" fmla="*/ 3057832 h 3557410"/>
              <a:gd name="connsiteX79" fmla="*/ 275303 w 4043119"/>
              <a:gd name="connsiteY79" fmla="*/ 3077497 h 3557410"/>
              <a:gd name="connsiteX80" fmla="*/ 304800 w 4043119"/>
              <a:gd name="connsiteY80" fmla="*/ 3106993 h 3557410"/>
              <a:gd name="connsiteX81" fmla="*/ 344129 w 4043119"/>
              <a:gd name="connsiteY81" fmla="*/ 3175819 h 3557410"/>
              <a:gd name="connsiteX82" fmla="*/ 373626 w 4043119"/>
              <a:gd name="connsiteY82" fmla="*/ 3205316 h 3557410"/>
              <a:gd name="connsiteX83" fmla="*/ 452284 w 4043119"/>
              <a:gd name="connsiteY83" fmla="*/ 3283974 h 3557410"/>
              <a:gd name="connsiteX84" fmla="*/ 481781 w 4043119"/>
              <a:gd name="connsiteY84" fmla="*/ 3303639 h 3557410"/>
              <a:gd name="connsiteX85" fmla="*/ 530942 w 4043119"/>
              <a:gd name="connsiteY85" fmla="*/ 3313471 h 3557410"/>
              <a:gd name="connsiteX86" fmla="*/ 619432 w 4043119"/>
              <a:gd name="connsiteY86" fmla="*/ 3352800 h 3557410"/>
              <a:gd name="connsiteX87" fmla="*/ 717755 w 4043119"/>
              <a:gd name="connsiteY87" fmla="*/ 3392129 h 3557410"/>
              <a:gd name="connsiteX88" fmla="*/ 816078 w 4043119"/>
              <a:gd name="connsiteY88" fmla="*/ 3401961 h 3557410"/>
              <a:gd name="connsiteX89" fmla="*/ 845574 w 4043119"/>
              <a:gd name="connsiteY89" fmla="*/ 3411793 h 3557410"/>
              <a:gd name="connsiteX90" fmla="*/ 884903 w 4043119"/>
              <a:gd name="connsiteY90" fmla="*/ 3421626 h 3557410"/>
              <a:gd name="connsiteX91" fmla="*/ 924232 w 4043119"/>
              <a:gd name="connsiteY91" fmla="*/ 3441290 h 3557410"/>
              <a:gd name="connsiteX92" fmla="*/ 1022555 w 4043119"/>
              <a:gd name="connsiteY92" fmla="*/ 3460955 h 3557410"/>
              <a:gd name="connsiteX93" fmla="*/ 1238865 w 4043119"/>
              <a:gd name="connsiteY93" fmla="*/ 3470787 h 3557410"/>
              <a:gd name="connsiteX94" fmla="*/ 1406013 w 4043119"/>
              <a:gd name="connsiteY94" fmla="*/ 3431458 h 3557410"/>
              <a:gd name="connsiteX95" fmla="*/ 1622323 w 4043119"/>
              <a:gd name="connsiteY95" fmla="*/ 3352800 h 3557410"/>
              <a:gd name="connsiteX96" fmla="*/ 1907458 w 4043119"/>
              <a:gd name="connsiteY96" fmla="*/ 3303639 h 3557410"/>
              <a:gd name="connsiteX97" fmla="*/ 2271252 w 4043119"/>
              <a:gd name="connsiteY97" fmla="*/ 3293806 h 3557410"/>
              <a:gd name="connsiteX98" fmla="*/ 2300749 w 4043119"/>
              <a:gd name="connsiteY98" fmla="*/ 3283974 h 3557410"/>
              <a:gd name="connsiteX99" fmla="*/ 2644878 w 4043119"/>
              <a:gd name="connsiteY99" fmla="*/ 3342968 h 3557410"/>
              <a:gd name="connsiteX100" fmla="*/ 3052516 w 4043119"/>
              <a:gd name="connsiteY100" fmla="*/ 3510136 h 3557410"/>
              <a:gd name="connsiteX101" fmla="*/ 3482090 w 4043119"/>
              <a:gd name="connsiteY101" fmla="*/ 3554373 h 3557410"/>
              <a:gd name="connsiteX102" fmla="*/ 4043119 w 4043119"/>
              <a:gd name="connsiteY102" fmla="*/ 3434679 h 3557410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72697 w 4043119"/>
              <a:gd name="connsiteY8" fmla="*/ 79470 h 3558222"/>
              <a:gd name="connsiteX9" fmla="*/ 2713703 w 4043119"/>
              <a:gd name="connsiteY9" fmla="*/ 30309 h 3558222"/>
              <a:gd name="connsiteX10" fmla="*/ 2615381 w 4043119"/>
              <a:gd name="connsiteY10" fmla="*/ 812 h 3558222"/>
              <a:gd name="connsiteX11" fmla="*/ 2241755 w 4043119"/>
              <a:gd name="connsiteY11" fmla="*/ 10644 h 3558222"/>
              <a:gd name="connsiteX12" fmla="*/ 2153265 w 4043119"/>
              <a:gd name="connsiteY12" fmla="*/ 30309 h 3558222"/>
              <a:gd name="connsiteX13" fmla="*/ 2104103 w 4043119"/>
              <a:gd name="connsiteY13" fmla="*/ 40141 h 3558222"/>
              <a:gd name="connsiteX14" fmla="*/ 2045110 w 4043119"/>
              <a:gd name="connsiteY14" fmla="*/ 59805 h 3558222"/>
              <a:gd name="connsiteX15" fmla="*/ 1936955 w 4043119"/>
              <a:gd name="connsiteY15" fmla="*/ 79470 h 3558222"/>
              <a:gd name="connsiteX16" fmla="*/ 1897626 w 4043119"/>
              <a:gd name="connsiteY16" fmla="*/ 108967 h 3558222"/>
              <a:gd name="connsiteX17" fmla="*/ 1868129 w 4043119"/>
              <a:gd name="connsiteY17" fmla="*/ 118799 h 3558222"/>
              <a:gd name="connsiteX18" fmla="*/ 1828800 w 4043119"/>
              <a:gd name="connsiteY18" fmla="*/ 138464 h 3558222"/>
              <a:gd name="connsiteX19" fmla="*/ 1769807 w 4043119"/>
              <a:gd name="connsiteY19" fmla="*/ 167960 h 3558222"/>
              <a:gd name="connsiteX20" fmla="*/ 1740310 w 4043119"/>
              <a:gd name="connsiteY20" fmla="*/ 187625 h 3558222"/>
              <a:gd name="connsiteX21" fmla="*/ 1700981 w 4043119"/>
              <a:gd name="connsiteY21" fmla="*/ 197457 h 3558222"/>
              <a:gd name="connsiteX22" fmla="*/ 1641987 w 4043119"/>
              <a:gd name="connsiteY22" fmla="*/ 236786 h 3558222"/>
              <a:gd name="connsiteX23" fmla="*/ 1553497 w 4043119"/>
              <a:gd name="connsiteY23" fmla="*/ 285947 h 3558222"/>
              <a:gd name="connsiteX24" fmla="*/ 1484671 w 4043119"/>
              <a:gd name="connsiteY24" fmla="*/ 335109 h 3558222"/>
              <a:gd name="connsiteX25" fmla="*/ 1425678 w 4043119"/>
              <a:gd name="connsiteY25" fmla="*/ 374438 h 3558222"/>
              <a:gd name="connsiteX26" fmla="*/ 1406013 w 4043119"/>
              <a:gd name="connsiteY26" fmla="*/ 403935 h 3558222"/>
              <a:gd name="connsiteX27" fmla="*/ 1376516 w 4043119"/>
              <a:gd name="connsiteY27" fmla="*/ 433431 h 3558222"/>
              <a:gd name="connsiteX28" fmla="*/ 1337187 w 4043119"/>
              <a:gd name="connsiteY28" fmla="*/ 512089 h 3558222"/>
              <a:gd name="connsiteX29" fmla="*/ 1317523 w 4043119"/>
              <a:gd name="connsiteY29" fmla="*/ 551418 h 3558222"/>
              <a:gd name="connsiteX30" fmla="*/ 1307691 w 4043119"/>
              <a:gd name="connsiteY30" fmla="*/ 580915 h 3558222"/>
              <a:gd name="connsiteX31" fmla="*/ 1278194 w 4043119"/>
              <a:gd name="connsiteY31" fmla="*/ 600580 h 3558222"/>
              <a:gd name="connsiteX32" fmla="*/ 1229032 w 4043119"/>
              <a:gd name="connsiteY32" fmla="*/ 630076 h 3558222"/>
              <a:gd name="connsiteX33" fmla="*/ 1179871 w 4043119"/>
              <a:gd name="connsiteY33" fmla="*/ 669405 h 3558222"/>
              <a:gd name="connsiteX34" fmla="*/ 1150374 w 4043119"/>
              <a:gd name="connsiteY34" fmla="*/ 679238 h 3558222"/>
              <a:gd name="connsiteX35" fmla="*/ 1111045 w 4043119"/>
              <a:gd name="connsiteY35" fmla="*/ 698902 h 3558222"/>
              <a:gd name="connsiteX36" fmla="*/ 1081549 w 4043119"/>
              <a:gd name="connsiteY36" fmla="*/ 708735 h 3558222"/>
              <a:gd name="connsiteX37" fmla="*/ 1032387 w 4043119"/>
              <a:gd name="connsiteY37" fmla="*/ 728399 h 3558222"/>
              <a:gd name="connsiteX38" fmla="*/ 904568 w 4043119"/>
              <a:gd name="connsiteY38" fmla="*/ 787393 h 3558222"/>
              <a:gd name="connsiteX39" fmla="*/ 865239 w 4043119"/>
              <a:gd name="connsiteY39" fmla="*/ 797225 h 3558222"/>
              <a:gd name="connsiteX40" fmla="*/ 786581 w 4043119"/>
              <a:gd name="connsiteY40" fmla="*/ 826722 h 3558222"/>
              <a:gd name="connsiteX41" fmla="*/ 688258 w 4043119"/>
              <a:gd name="connsiteY41" fmla="*/ 915212 h 3558222"/>
              <a:gd name="connsiteX42" fmla="*/ 629265 w 4043119"/>
              <a:gd name="connsiteY42" fmla="*/ 984038 h 3558222"/>
              <a:gd name="connsiteX43" fmla="*/ 609600 w 4043119"/>
              <a:gd name="connsiteY43" fmla="*/ 1013535 h 3558222"/>
              <a:gd name="connsiteX44" fmla="*/ 550607 w 4043119"/>
              <a:gd name="connsiteY44" fmla="*/ 1052864 h 3558222"/>
              <a:gd name="connsiteX45" fmla="*/ 530942 w 4043119"/>
              <a:gd name="connsiteY45" fmla="*/ 1092193 h 3558222"/>
              <a:gd name="connsiteX46" fmla="*/ 501445 w 4043119"/>
              <a:gd name="connsiteY46" fmla="*/ 1111857 h 3558222"/>
              <a:gd name="connsiteX47" fmla="*/ 491613 w 4043119"/>
              <a:gd name="connsiteY47" fmla="*/ 1141354 h 3558222"/>
              <a:gd name="connsiteX48" fmla="*/ 462116 w 4043119"/>
              <a:gd name="connsiteY48" fmla="*/ 1170851 h 3558222"/>
              <a:gd name="connsiteX49" fmla="*/ 383458 w 4043119"/>
              <a:gd name="connsiteY49" fmla="*/ 1269173 h 3558222"/>
              <a:gd name="connsiteX50" fmla="*/ 383458 w 4043119"/>
              <a:gd name="connsiteY50" fmla="*/ 1269173 h 3558222"/>
              <a:gd name="connsiteX51" fmla="*/ 344129 w 4043119"/>
              <a:gd name="connsiteY51" fmla="*/ 1328167 h 3558222"/>
              <a:gd name="connsiteX52" fmla="*/ 314632 w 4043119"/>
              <a:gd name="connsiteY52" fmla="*/ 1357664 h 3558222"/>
              <a:gd name="connsiteX53" fmla="*/ 255639 w 4043119"/>
              <a:gd name="connsiteY53" fmla="*/ 1455986 h 3558222"/>
              <a:gd name="connsiteX54" fmla="*/ 235974 w 4043119"/>
              <a:gd name="connsiteY54" fmla="*/ 1485483 h 3558222"/>
              <a:gd name="connsiteX55" fmla="*/ 196645 w 4043119"/>
              <a:gd name="connsiteY55" fmla="*/ 1564141 h 3558222"/>
              <a:gd name="connsiteX56" fmla="*/ 167149 w 4043119"/>
              <a:gd name="connsiteY56" fmla="*/ 1662464 h 3558222"/>
              <a:gd name="connsiteX57" fmla="*/ 147484 w 4043119"/>
              <a:gd name="connsiteY57" fmla="*/ 1701793 h 3558222"/>
              <a:gd name="connsiteX58" fmla="*/ 127820 w 4043119"/>
              <a:gd name="connsiteY58" fmla="*/ 1780451 h 3558222"/>
              <a:gd name="connsiteX59" fmla="*/ 117987 w 4043119"/>
              <a:gd name="connsiteY59" fmla="*/ 1819780 h 3558222"/>
              <a:gd name="connsiteX60" fmla="*/ 98323 w 4043119"/>
              <a:gd name="connsiteY60" fmla="*/ 1937767 h 3558222"/>
              <a:gd name="connsiteX61" fmla="*/ 88491 w 4043119"/>
              <a:gd name="connsiteY61" fmla="*/ 2134412 h 3558222"/>
              <a:gd name="connsiteX62" fmla="*/ 78658 w 4043119"/>
              <a:gd name="connsiteY62" fmla="*/ 2163909 h 3558222"/>
              <a:gd name="connsiteX63" fmla="*/ 68826 w 4043119"/>
              <a:gd name="connsiteY63" fmla="*/ 2203238 h 3558222"/>
              <a:gd name="connsiteX64" fmla="*/ 49161 w 4043119"/>
              <a:gd name="connsiteY64" fmla="*/ 2262231 h 3558222"/>
              <a:gd name="connsiteX65" fmla="*/ 39329 w 4043119"/>
              <a:gd name="connsiteY65" fmla="*/ 2291728 h 3558222"/>
              <a:gd name="connsiteX66" fmla="*/ 29497 w 4043119"/>
              <a:gd name="connsiteY66" fmla="*/ 2331057 h 3558222"/>
              <a:gd name="connsiteX67" fmla="*/ 19665 w 4043119"/>
              <a:gd name="connsiteY67" fmla="*/ 2360554 h 3558222"/>
              <a:gd name="connsiteX68" fmla="*/ 0 w 4043119"/>
              <a:gd name="connsiteY68" fmla="*/ 2468709 h 3558222"/>
              <a:gd name="connsiteX69" fmla="*/ 19665 w 4043119"/>
              <a:gd name="connsiteY69" fmla="*/ 2665354 h 3558222"/>
              <a:gd name="connsiteX70" fmla="*/ 39329 w 4043119"/>
              <a:gd name="connsiteY70" fmla="*/ 2734180 h 3558222"/>
              <a:gd name="connsiteX71" fmla="*/ 68826 w 4043119"/>
              <a:gd name="connsiteY71" fmla="*/ 2773509 h 3558222"/>
              <a:gd name="connsiteX72" fmla="*/ 78658 w 4043119"/>
              <a:gd name="connsiteY72" fmla="*/ 2803005 h 3558222"/>
              <a:gd name="connsiteX73" fmla="*/ 117987 w 4043119"/>
              <a:gd name="connsiteY73" fmla="*/ 2861999 h 3558222"/>
              <a:gd name="connsiteX74" fmla="*/ 157316 w 4043119"/>
              <a:gd name="connsiteY74" fmla="*/ 2930825 h 3558222"/>
              <a:gd name="connsiteX75" fmla="*/ 196645 w 4043119"/>
              <a:gd name="connsiteY75" fmla="*/ 2989818 h 3558222"/>
              <a:gd name="connsiteX76" fmla="*/ 226142 w 4043119"/>
              <a:gd name="connsiteY76" fmla="*/ 3029147 h 3558222"/>
              <a:gd name="connsiteX77" fmla="*/ 245807 w 4043119"/>
              <a:gd name="connsiteY77" fmla="*/ 3058644 h 3558222"/>
              <a:gd name="connsiteX78" fmla="*/ 275303 w 4043119"/>
              <a:gd name="connsiteY78" fmla="*/ 3078309 h 3558222"/>
              <a:gd name="connsiteX79" fmla="*/ 304800 w 4043119"/>
              <a:gd name="connsiteY79" fmla="*/ 3107805 h 3558222"/>
              <a:gd name="connsiteX80" fmla="*/ 344129 w 4043119"/>
              <a:gd name="connsiteY80" fmla="*/ 3176631 h 3558222"/>
              <a:gd name="connsiteX81" fmla="*/ 373626 w 4043119"/>
              <a:gd name="connsiteY81" fmla="*/ 3206128 h 3558222"/>
              <a:gd name="connsiteX82" fmla="*/ 452284 w 4043119"/>
              <a:gd name="connsiteY82" fmla="*/ 3284786 h 3558222"/>
              <a:gd name="connsiteX83" fmla="*/ 481781 w 4043119"/>
              <a:gd name="connsiteY83" fmla="*/ 3304451 h 3558222"/>
              <a:gd name="connsiteX84" fmla="*/ 530942 w 4043119"/>
              <a:gd name="connsiteY84" fmla="*/ 3314283 h 3558222"/>
              <a:gd name="connsiteX85" fmla="*/ 619432 w 4043119"/>
              <a:gd name="connsiteY85" fmla="*/ 3353612 h 3558222"/>
              <a:gd name="connsiteX86" fmla="*/ 717755 w 4043119"/>
              <a:gd name="connsiteY86" fmla="*/ 3392941 h 3558222"/>
              <a:gd name="connsiteX87" fmla="*/ 816078 w 4043119"/>
              <a:gd name="connsiteY87" fmla="*/ 3402773 h 3558222"/>
              <a:gd name="connsiteX88" fmla="*/ 845574 w 4043119"/>
              <a:gd name="connsiteY88" fmla="*/ 3412605 h 3558222"/>
              <a:gd name="connsiteX89" fmla="*/ 884903 w 4043119"/>
              <a:gd name="connsiteY89" fmla="*/ 3422438 h 3558222"/>
              <a:gd name="connsiteX90" fmla="*/ 924232 w 4043119"/>
              <a:gd name="connsiteY90" fmla="*/ 3442102 h 3558222"/>
              <a:gd name="connsiteX91" fmla="*/ 1022555 w 4043119"/>
              <a:gd name="connsiteY91" fmla="*/ 3461767 h 3558222"/>
              <a:gd name="connsiteX92" fmla="*/ 1238865 w 4043119"/>
              <a:gd name="connsiteY92" fmla="*/ 3471599 h 3558222"/>
              <a:gd name="connsiteX93" fmla="*/ 1406013 w 4043119"/>
              <a:gd name="connsiteY93" fmla="*/ 3432270 h 3558222"/>
              <a:gd name="connsiteX94" fmla="*/ 1622323 w 4043119"/>
              <a:gd name="connsiteY94" fmla="*/ 3353612 h 3558222"/>
              <a:gd name="connsiteX95" fmla="*/ 1907458 w 4043119"/>
              <a:gd name="connsiteY95" fmla="*/ 3304451 h 3558222"/>
              <a:gd name="connsiteX96" fmla="*/ 2271252 w 4043119"/>
              <a:gd name="connsiteY96" fmla="*/ 3294618 h 3558222"/>
              <a:gd name="connsiteX97" fmla="*/ 2300749 w 4043119"/>
              <a:gd name="connsiteY97" fmla="*/ 3284786 h 3558222"/>
              <a:gd name="connsiteX98" fmla="*/ 2644878 w 4043119"/>
              <a:gd name="connsiteY98" fmla="*/ 3343780 h 3558222"/>
              <a:gd name="connsiteX99" fmla="*/ 3052516 w 4043119"/>
              <a:gd name="connsiteY99" fmla="*/ 3510948 h 3558222"/>
              <a:gd name="connsiteX100" fmla="*/ 3482090 w 4043119"/>
              <a:gd name="connsiteY100" fmla="*/ 3555185 h 3558222"/>
              <a:gd name="connsiteX101" fmla="*/ 4043119 w 4043119"/>
              <a:gd name="connsiteY101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13703 w 4043119"/>
              <a:gd name="connsiteY8" fmla="*/ 30309 h 3558222"/>
              <a:gd name="connsiteX9" fmla="*/ 2615381 w 4043119"/>
              <a:gd name="connsiteY9" fmla="*/ 812 h 3558222"/>
              <a:gd name="connsiteX10" fmla="*/ 2241755 w 4043119"/>
              <a:gd name="connsiteY10" fmla="*/ 10644 h 3558222"/>
              <a:gd name="connsiteX11" fmla="*/ 2153265 w 4043119"/>
              <a:gd name="connsiteY11" fmla="*/ 30309 h 3558222"/>
              <a:gd name="connsiteX12" fmla="*/ 2104103 w 4043119"/>
              <a:gd name="connsiteY12" fmla="*/ 40141 h 3558222"/>
              <a:gd name="connsiteX13" fmla="*/ 2045110 w 4043119"/>
              <a:gd name="connsiteY13" fmla="*/ 59805 h 3558222"/>
              <a:gd name="connsiteX14" fmla="*/ 1936955 w 4043119"/>
              <a:gd name="connsiteY14" fmla="*/ 79470 h 3558222"/>
              <a:gd name="connsiteX15" fmla="*/ 1897626 w 4043119"/>
              <a:gd name="connsiteY15" fmla="*/ 108967 h 3558222"/>
              <a:gd name="connsiteX16" fmla="*/ 1868129 w 4043119"/>
              <a:gd name="connsiteY16" fmla="*/ 118799 h 3558222"/>
              <a:gd name="connsiteX17" fmla="*/ 1828800 w 4043119"/>
              <a:gd name="connsiteY17" fmla="*/ 138464 h 3558222"/>
              <a:gd name="connsiteX18" fmla="*/ 1769807 w 4043119"/>
              <a:gd name="connsiteY18" fmla="*/ 167960 h 3558222"/>
              <a:gd name="connsiteX19" fmla="*/ 1740310 w 4043119"/>
              <a:gd name="connsiteY19" fmla="*/ 187625 h 3558222"/>
              <a:gd name="connsiteX20" fmla="*/ 1700981 w 4043119"/>
              <a:gd name="connsiteY20" fmla="*/ 197457 h 3558222"/>
              <a:gd name="connsiteX21" fmla="*/ 1641987 w 4043119"/>
              <a:gd name="connsiteY21" fmla="*/ 236786 h 3558222"/>
              <a:gd name="connsiteX22" fmla="*/ 1553497 w 4043119"/>
              <a:gd name="connsiteY22" fmla="*/ 285947 h 3558222"/>
              <a:gd name="connsiteX23" fmla="*/ 1484671 w 4043119"/>
              <a:gd name="connsiteY23" fmla="*/ 335109 h 3558222"/>
              <a:gd name="connsiteX24" fmla="*/ 1425678 w 4043119"/>
              <a:gd name="connsiteY24" fmla="*/ 374438 h 3558222"/>
              <a:gd name="connsiteX25" fmla="*/ 1406013 w 4043119"/>
              <a:gd name="connsiteY25" fmla="*/ 403935 h 3558222"/>
              <a:gd name="connsiteX26" fmla="*/ 1376516 w 4043119"/>
              <a:gd name="connsiteY26" fmla="*/ 433431 h 3558222"/>
              <a:gd name="connsiteX27" fmla="*/ 1337187 w 4043119"/>
              <a:gd name="connsiteY27" fmla="*/ 512089 h 3558222"/>
              <a:gd name="connsiteX28" fmla="*/ 1317523 w 4043119"/>
              <a:gd name="connsiteY28" fmla="*/ 551418 h 3558222"/>
              <a:gd name="connsiteX29" fmla="*/ 1307691 w 4043119"/>
              <a:gd name="connsiteY29" fmla="*/ 580915 h 3558222"/>
              <a:gd name="connsiteX30" fmla="*/ 1278194 w 4043119"/>
              <a:gd name="connsiteY30" fmla="*/ 600580 h 3558222"/>
              <a:gd name="connsiteX31" fmla="*/ 1229032 w 4043119"/>
              <a:gd name="connsiteY31" fmla="*/ 630076 h 3558222"/>
              <a:gd name="connsiteX32" fmla="*/ 1179871 w 4043119"/>
              <a:gd name="connsiteY32" fmla="*/ 669405 h 3558222"/>
              <a:gd name="connsiteX33" fmla="*/ 1150374 w 4043119"/>
              <a:gd name="connsiteY33" fmla="*/ 679238 h 3558222"/>
              <a:gd name="connsiteX34" fmla="*/ 1111045 w 4043119"/>
              <a:gd name="connsiteY34" fmla="*/ 698902 h 3558222"/>
              <a:gd name="connsiteX35" fmla="*/ 1081549 w 4043119"/>
              <a:gd name="connsiteY35" fmla="*/ 708735 h 3558222"/>
              <a:gd name="connsiteX36" fmla="*/ 1032387 w 4043119"/>
              <a:gd name="connsiteY36" fmla="*/ 728399 h 3558222"/>
              <a:gd name="connsiteX37" fmla="*/ 904568 w 4043119"/>
              <a:gd name="connsiteY37" fmla="*/ 787393 h 3558222"/>
              <a:gd name="connsiteX38" fmla="*/ 865239 w 4043119"/>
              <a:gd name="connsiteY38" fmla="*/ 797225 h 3558222"/>
              <a:gd name="connsiteX39" fmla="*/ 786581 w 4043119"/>
              <a:gd name="connsiteY39" fmla="*/ 826722 h 3558222"/>
              <a:gd name="connsiteX40" fmla="*/ 688258 w 4043119"/>
              <a:gd name="connsiteY40" fmla="*/ 915212 h 3558222"/>
              <a:gd name="connsiteX41" fmla="*/ 629265 w 4043119"/>
              <a:gd name="connsiteY41" fmla="*/ 984038 h 3558222"/>
              <a:gd name="connsiteX42" fmla="*/ 609600 w 4043119"/>
              <a:gd name="connsiteY42" fmla="*/ 1013535 h 3558222"/>
              <a:gd name="connsiteX43" fmla="*/ 550607 w 4043119"/>
              <a:gd name="connsiteY43" fmla="*/ 1052864 h 3558222"/>
              <a:gd name="connsiteX44" fmla="*/ 530942 w 4043119"/>
              <a:gd name="connsiteY44" fmla="*/ 1092193 h 3558222"/>
              <a:gd name="connsiteX45" fmla="*/ 501445 w 4043119"/>
              <a:gd name="connsiteY45" fmla="*/ 1111857 h 3558222"/>
              <a:gd name="connsiteX46" fmla="*/ 491613 w 4043119"/>
              <a:gd name="connsiteY46" fmla="*/ 1141354 h 3558222"/>
              <a:gd name="connsiteX47" fmla="*/ 462116 w 4043119"/>
              <a:gd name="connsiteY47" fmla="*/ 1170851 h 3558222"/>
              <a:gd name="connsiteX48" fmla="*/ 383458 w 4043119"/>
              <a:gd name="connsiteY48" fmla="*/ 1269173 h 3558222"/>
              <a:gd name="connsiteX49" fmla="*/ 383458 w 4043119"/>
              <a:gd name="connsiteY49" fmla="*/ 1269173 h 3558222"/>
              <a:gd name="connsiteX50" fmla="*/ 344129 w 4043119"/>
              <a:gd name="connsiteY50" fmla="*/ 1328167 h 3558222"/>
              <a:gd name="connsiteX51" fmla="*/ 314632 w 4043119"/>
              <a:gd name="connsiteY51" fmla="*/ 1357664 h 3558222"/>
              <a:gd name="connsiteX52" fmla="*/ 255639 w 4043119"/>
              <a:gd name="connsiteY52" fmla="*/ 1455986 h 3558222"/>
              <a:gd name="connsiteX53" fmla="*/ 235974 w 4043119"/>
              <a:gd name="connsiteY53" fmla="*/ 1485483 h 3558222"/>
              <a:gd name="connsiteX54" fmla="*/ 196645 w 4043119"/>
              <a:gd name="connsiteY54" fmla="*/ 1564141 h 3558222"/>
              <a:gd name="connsiteX55" fmla="*/ 167149 w 4043119"/>
              <a:gd name="connsiteY55" fmla="*/ 1662464 h 3558222"/>
              <a:gd name="connsiteX56" fmla="*/ 147484 w 4043119"/>
              <a:gd name="connsiteY56" fmla="*/ 1701793 h 3558222"/>
              <a:gd name="connsiteX57" fmla="*/ 127820 w 4043119"/>
              <a:gd name="connsiteY57" fmla="*/ 1780451 h 3558222"/>
              <a:gd name="connsiteX58" fmla="*/ 117987 w 4043119"/>
              <a:gd name="connsiteY58" fmla="*/ 1819780 h 3558222"/>
              <a:gd name="connsiteX59" fmla="*/ 98323 w 4043119"/>
              <a:gd name="connsiteY59" fmla="*/ 1937767 h 3558222"/>
              <a:gd name="connsiteX60" fmla="*/ 88491 w 4043119"/>
              <a:gd name="connsiteY60" fmla="*/ 2134412 h 3558222"/>
              <a:gd name="connsiteX61" fmla="*/ 78658 w 4043119"/>
              <a:gd name="connsiteY61" fmla="*/ 2163909 h 3558222"/>
              <a:gd name="connsiteX62" fmla="*/ 68826 w 4043119"/>
              <a:gd name="connsiteY62" fmla="*/ 2203238 h 3558222"/>
              <a:gd name="connsiteX63" fmla="*/ 49161 w 4043119"/>
              <a:gd name="connsiteY63" fmla="*/ 2262231 h 3558222"/>
              <a:gd name="connsiteX64" fmla="*/ 39329 w 4043119"/>
              <a:gd name="connsiteY64" fmla="*/ 2291728 h 3558222"/>
              <a:gd name="connsiteX65" fmla="*/ 29497 w 4043119"/>
              <a:gd name="connsiteY65" fmla="*/ 2331057 h 3558222"/>
              <a:gd name="connsiteX66" fmla="*/ 19665 w 4043119"/>
              <a:gd name="connsiteY66" fmla="*/ 2360554 h 3558222"/>
              <a:gd name="connsiteX67" fmla="*/ 0 w 4043119"/>
              <a:gd name="connsiteY67" fmla="*/ 2468709 h 3558222"/>
              <a:gd name="connsiteX68" fmla="*/ 19665 w 4043119"/>
              <a:gd name="connsiteY68" fmla="*/ 2665354 h 3558222"/>
              <a:gd name="connsiteX69" fmla="*/ 39329 w 4043119"/>
              <a:gd name="connsiteY69" fmla="*/ 2734180 h 3558222"/>
              <a:gd name="connsiteX70" fmla="*/ 68826 w 4043119"/>
              <a:gd name="connsiteY70" fmla="*/ 2773509 h 3558222"/>
              <a:gd name="connsiteX71" fmla="*/ 78658 w 4043119"/>
              <a:gd name="connsiteY71" fmla="*/ 2803005 h 3558222"/>
              <a:gd name="connsiteX72" fmla="*/ 117987 w 4043119"/>
              <a:gd name="connsiteY72" fmla="*/ 2861999 h 3558222"/>
              <a:gd name="connsiteX73" fmla="*/ 157316 w 4043119"/>
              <a:gd name="connsiteY73" fmla="*/ 2930825 h 3558222"/>
              <a:gd name="connsiteX74" fmla="*/ 196645 w 4043119"/>
              <a:gd name="connsiteY74" fmla="*/ 2989818 h 3558222"/>
              <a:gd name="connsiteX75" fmla="*/ 226142 w 4043119"/>
              <a:gd name="connsiteY75" fmla="*/ 3029147 h 3558222"/>
              <a:gd name="connsiteX76" fmla="*/ 245807 w 4043119"/>
              <a:gd name="connsiteY76" fmla="*/ 3058644 h 3558222"/>
              <a:gd name="connsiteX77" fmla="*/ 275303 w 4043119"/>
              <a:gd name="connsiteY77" fmla="*/ 3078309 h 3558222"/>
              <a:gd name="connsiteX78" fmla="*/ 304800 w 4043119"/>
              <a:gd name="connsiteY78" fmla="*/ 3107805 h 3558222"/>
              <a:gd name="connsiteX79" fmla="*/ 344129 w 4043119"/>
              <a:gd name="connsiteY79" fmla="*/ 3176631 h 3558222"/>
              <a:gd name="connsiteX80" fmla="*/ 373626 w 4043119"/>
              <a:gd name="connsiteY80" fmla="*/ 3206128 h 3558222"/>
              <a:gd name="connsiteX81" fmla="*/ 452284 w 4043119"/>
              <a:gd name="connsiteY81" fmla="*/ 3284786 h 3558222"/>
              <a:gd name="connsiteX82" fmla="*/ 481781 w 4043119"/>
              <a:gd name="connsiteY82" fmla="*/ 3304451 h 3558222"/>
              <a:gd name="connsiteX83" fmla="*/ 530942 w 4043119"/>
              <a:gd name="connsiteY83" fmla="*/ 3314283 h 3558222"/>
              <a:gd name="connsiteX84" fmla="*/ 619432 w 4043119"/>
              <a:gd name="connsiteY84" fmla="*/ 3353612 h 3558222"/>
              <a:gd name="connsiteX85" fmla="*/ 717755 w 4043119"/>
              <a:gd name="connsiteY85" fmla="*/ 3392941 h 3558222"/>
              <a:gd name="connsiteX86" fmla="*/ 816078 w 4043119"/>
              <a:gd name="connsiteY86" fmla="*/ 3402773 h 3558222"/>
              <a:gd name="connsiteX87" fmla="*/ 845574 w 4043119"/>
              <a:gd name="connsiteY87" fmla="*/ 3412605 h 3558222"/>
              <a:gd name="connsiteX88" fmla="*/ 884903 w 4043119"/>
              <a:gd name="connsiteY88" fmla="*/ 3422438 h 3558222"/>
              <a:gd name="connsiteX89" fmla="*/ 924232 w 4043119"/>
              <a:gd name="connsiteY89" fmla="*/ 3442102 h 3558222"/>
              <a:gd name="connsiteX90" fmla="*/ 1022555 w 4043119"/>
              <a:gd name="connsiteY90" fmla="*/ 3461767 h 3558222"/>
              <a:gd name="connsiteX91" fmla="*/ 1238865 w 4043119"/>
              <a:gd name="connsiteY91" fmla="*/ 3471599 h 3558222"/>
              <a:gd name="connsiteX92" fmla="*/ 1406013 w 4043119"/>
              <a:gd name="connsiteY92" fmla="*/ 3432270 h 3558222"/>
              <a:gd name="connsiteX93" fmla="*/ 1622323 w 4043119"/>
              <a:gd name="connsiteY93" fmla="*/ 3353612 h 3558222"/>
              <a:gd name="connsiteX94" fmla="*/ 1907458 w 4043119"/>
              <a:gd name="connsiteY94" fmla="*/ 3304451 h 3558222"/>
              <a:gd name="connsiteX95" fmla="*/ 2271252 w 4043119"/>
              <a:gd name="connsiteY95" fmla="*/ 3294618 h 3558222"/>
              <a:gd name="connsiteX96" fmla="*/ 2300749 w 4043119"/>
              <a:gd name="connsiteY96" fmla="*/ 3284786 h 3558222"/>
              <a:gd name="connsiteX97" fmla="*/ 2644878 w 4043119"/>
              <a:gd name="connsiteY97" fmla="*/ 3343780 h 3558222"/>
              <a:gd name="connsiteX98" fmla="*/ 3052516 w 4043119"/>
              <a:gd name="connsiteY98" fmla="*/ 3510948 h 3558222"/>
              <a:gd name="connsiteX99" fmla="*/ 3482090 w 4043119"/>
              <a:gd name="connsiteY99" fmla="*/ 3555185 h 3558222"/>
              <a:gd name="connsiteX100" fmla="*/ 4043119 w 4043119"/>
              <a:gd name="connsiteY100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02194 w 4043119"/>
              <a:gd name="connsiteY6" fmla="*/ 108967 h 3558222"/>
              <a:gd name="connsiteX7" fmla="*/ 2713703 w 4043119"/>
              <a:gd name="connsiteY7" fmla="*/ 30309 h 3558222"/>
              <a:gd name="connsiteX8" fmla="*/ 2615381 w 4043119"/>
              <a:gd name="connsiteY8" fmla="*/ 812 h 3558222"/>
              <a:gd name="connsiteX9" fmla="*/ 2241755 w 4043119"/>
              <a:gd name="connsiteY9" fmla="*/ 10644 h 3558222"/>
              <a:gd name="connsiteX10" fmla="*/ 2153265 w 4043119"/>
              <a:gd name="connsiteY10" fmla="*/ 30309 h 3558222"/>
              <a:gd name="connsiteX11" fmla="*/ 2104103 w 4043119"/>
              <a:gd name="connsiteY11" fmla="*/ 40141 h 3558222"/>
              <a:gd name="connsiteX12" fmla="*/ 2045110 w 4043119"/>
              <a:gd name="connsiteY12" fmla="*/ 59805 h 3558222"/>
              <a:gd name="connsiteX13" fmla="*/ 1936955 w 4043119"/>
              <a:gd name="connsiteY13" fmla="*/ 79470 h 3558222"/>
              <a:gd name="connsiteX14" fmla="*/ 1897626 w 4043119"/>
              <a:gd name="connsiteY14" fmla="*/ 108967 h 3558222"/>
              <a:gd name="connsiteX15" fmla="*/ 1868129 w 4043119"/>
              <a:gd name="connsiteY15" fmla="*/ 118799 h 3558222"/>
              <a:gd name="connsiteX16" fmla="*/ 1828800 w 4043119"/>
              <a:gd name="connsiteY16" fmla="*/ 138464 h 3558222"/>
              <a:gd name="connsiteX17" fmla="*/ 1769807 w 4043119"/>
              <a:gd name="connsiteY17" fmla="*/ 167960 h 3558222"/>
              <a:gd name="connsiteX18" fmla="*/ 1740310 w 4043119"/>
              <a:gd name="connsiteY18" fmla="*/ 187625 h 3558222"/>
              <a:gd name="connsiteX19" fmla="*/ 1700981 w 4043119"/>
              <a:gd name="connsiteY19" fmla="*/ 197457 h 3558222"/>
              <a:gd name="connsiteX20" fmla="*/ 1641987 w 4043119"/>
              <a:gd name="connsiteY20" fmla="*/ 236786 h 3558222"/>
              <a:gd name="connsiteX21" fmla="*/ 1553497 w 4043119"/>
              <a:gd name="connsiteY21" fmla="*/ 285947 h 3558222"/>
              <a:gd name="connsiteX22" fmla="*/ 1484671 w 4043119"/>
              <a:gd name="connsiteY22" fmla="*/ 335109 h 3558222"/>
              <a:gd name="connsiteX23" fmla="*/ 1425678 w 4043119"/>
              <a:gd name="connsiteY23" fmla="*/ 374438 h 3558222"/>
              <a:gd name="connsiteX24" fmla="*/ 1406013 w 4043119"/>
              <a:gd name="connsiteY24" fmla="*/ 403935 h 3558222"/>
              <a:gd name="connsiteX25" fmla="*/ 1376516 w 4043119"/>
              <a:gd name="connsiteY25" fmla="*/ 433431 h 3558222"/>
              <a:gd name="connsiteX26" fmla="*/ 1337187 w 4043119"/>
              <a:gd name="connsiteY26" fmla="*/ 512089 h 3558222"/>
              <a:gd name="connsiteX27" fmla="*/ 1317523 w 4043119"/>
              <a:gd name="connsiteY27" fmla="*/ 551418 h 3558222"/>
              <a:gd name="connsiteX28" fmla="*/ 1307691 w 4043119"/>
              <a:gd name="connsiteY28" fmla="*/ 580915 h 3558222"/>
              <a:gd name="connsiteX29" fmla="*/ 1278194 w 4043119"/>
              <a:gd name="connsiteY29" fmla="*/ 600580 h 3558222"/>
              <a:gd name="connsiteX30" fmla="*/ 1229032 w 4043119"/>
              <a:gd name="connsiteY30" fmla="*/ 630076 h 3558222"/>
              <a:gd name="connsiteX31" fmla="*/ 1179871 w 4043119"/>
              <a:gd name="connsiteY31" fmla="*/ 669405 h 3558222"/>
              <a:gd name="connsiteX32" fmla="*/ 1150374 w 4043119"/>
              <a:gd name="connsiteY32" fmla="*/ 679238 h 3558222"/>
              <a:gd name="connsiteX33" fmla="*/ 1111045 w 4043119"/>
              <a:gd name="connsiteY33" fmla="*/ 698902 h 3558222"/>
              <a:gd name="connsiteX34" fmla="*/ 1081549 w 4043119"/>
              <a:gd name="connsiteY34" fmla="*/ 708735 h 3558222"/>
              <a:gd name="connsiteX35" fmla="*/ 1032387 w 4043119"/>
              <a:gd name="connsiteY35" fmla="*/ 728399 h 3558222"/>
              <a:gd name="connsiteX36" fmla="*/ 904568 w 4043119"/>
              <a:gd name="connsiteY36" fmla="*/ 787393 h 3558222"/>
              <a:gd name="connsiteX37" fmla="*/ 865239 w 4043119"/>
              <a:gd name="connsiteY37" fmla="*/ 797225 h 3558222"/>
              <a:gd name="connsiteX38" fmla="*/ 786581 w 4043119"/>
              <a:gd name="connsiteY38" fmla="*/ 826722 h 3558222"/>
              <a:gd name="connsiteX39" fmla="*/ 688258 w 4043119"/>
              <a:gd name="connsiteY39" fmla="*/ 915212 h 3558222"/>
              <a:gd name="connsiteX40" fmla="*/ 629265 w 4043119"/>
              <a:gd name="connsiteY40" fmla="*/ 984038 h 3558222"/>
              <a:gd name="connsiteX41" fmla="*/ 609600 w 4043119"/>
              <a:gd name="connsiteY41" fmla="*/ 1013535 h 3558222"/>
              <a:gd name="connsiteX42" fmla="*/ 550607 w 4043119"/>
              <a:gd name="connsiteY42" fmla="*/ 1052864 h 3558222"/>
              <a:gd name="connsiteX43" fmla="*/ 530942 w 4043119"/>
              <a:gd name="connsiteY43" fmla="*/ 1092193 h 3558222"/>
              <a:gd name="connsiteX44" fmla="*/ 501445 w 4043119"/>
              <a:gd name="connsiteY44" fmla="*/ 1111857 h 3558222"/>
              <a:gd name="connsiteX45" fmla="*/ 491613 w 4043119"/>
              <a:gd name="connsiteY45" fmla="*/ 1141354 h 3558222"/>
              <a:gd name="connsiteX46" fmla="*/ 462116 w 4043119"/>
              <a:gd name="connsiteY46" fmla="*/ 1170851 h 3558222"/>
              <a:gd name="connsiteX47" fmla="*/ 383458 w 4043119"/>
              <a:gd name="connsiteY47" fmla="*/ 1269173 h 3558222"/>
              <a:gd name="connsiteX48" fmla="*/ 383458 w 4043119"/>
              <a:gd name="connsiteY48" fmla="*/ 1269173 h 3558222"/>
              <a:gd name="connsiteX49" fmla="*/ 344129 w 4043119"/>
              <a:gd name="connsiteY49" fmla="*/ 1328167 h 3558222"/>
              <a:gd name="connsiteX50" fmla="*/ 314632 w 4043119"/>
              <a:gd name="connsiteY50" fmla="*/ 1357664 h 3558222"/>
              <a:gd name="connsiteX51" fmla="*/ 255639 w 4043119"/>
              <a:gd name="connsiteY51" fmla="*/ 1455986 h 3558222"/>
              <a:gd name="connsiteX52" fmla="*/ 235974 w 4043119"/>
              <a:gd name="connsiteY52" fmla="*/ 1485483 h 3558222"/>
              <a:gd name="connsiteX53" fmla="*/ 196645 w 4043119"/>
              <a:gd name="connsiteY53" fmla="*/ 1564141 h 3558222"/>
              <a:gd name="connsiteX54" fmla="*/ 167149 w 4043119"/>
              <a:gd name="connsiteY54" fmla="*/ 1662464 h 3558222"/>
              <a:gd name="connsiteX55" fmla="*/ 147484 w 4043119"/>
              <a:gd name="connsiteY55" fmla="*/ 1701793 h 3558222"/>
              <a:gd name="connsiteX56" fmla="*/ 127820 w 4043119"/>
              <a:gd name="connsiteY56" fmla="*/ 1780451 h 3558222"/>
              <a:gd name="connsiteX57" fmla="*/ 117987 w 4043119"/>
              <a:gd name="connsiteY57" fmla="*/ 1819780 h 3558222"/>
              <a:gd name="connsiteX58" fmla="*/ 98323 w 4043119"/>
              <a:gd name="connsiteY58" fmla="*/ 1937767 h 3558222"/>
              <a:gd name="connsiteX59" fmla="*/ 88491 w 4043119"/>
              <a:gd name="connsiteY59" fmla="*/ 2134412 h 3558222"/>
              <a:gd name="connsiteX60" fmla="*/ 78658 w 4043119"/>
              <a:gd name="connsiteY60" fmla="*/ 2163909 h 3558222"/>
              <a:gd name="connsiteX61" fmla="*/ 68826 w 4043119"/>
              <a:gd name="connsiteY61" fmla="*/ 2203238 h 3558222"/>
              <a:gd name="connsiteX62" fmla="*/ 49161 w 4043119"/>
              <a:gd name="connsiteY62" fmla="*/ 2262231 h 3558222"/>
              <a:gd name="connsiteX63" fmla="*/ 39329 w 4043119"/>
              <a:gd name="connsiteY63" fmla="*/ 2291728 h 3558222"/>
              <a:gd name="connsiteX64" fmla="*/ 29497 w 4043119"/>
              <a:gd name="connsiteY64" fmla="*/ 2331057 h 3558222"/>
              <a:gd name="connsiteX65" fmla="*/ 19665 w 4043119"/>
              <a:gd name="connsiteY65" fmla="*/ 2360554 h 3558222"/>
              <a:gd name="connsiteX66" fmla="*/ 0 w 4043119"/>
              <a:gd name="connsiteY66" fmla="*/ 2468709 h 3558222"/>
              <a:gd name="connsiteX67" fmla="*/ 19665 w 4043119"/>
              <a:gd name="connsiteY67" fmla="*/ 2665354 h 3558222"/>
              <a:gd name="connsiteX68" fmla="*/ 39329 w 4043119"/>
              <a:gd name="connsiteY68" fmla="*/ 2734180 h 3558222"/>
              <a:gd name="connsiteX69" fmla="*/ 68826 w 4043119"/>
              <a:gd name="connsiteY69" fmla="*/ 2773509 h 3558222"/>
              <a:gd name="connsiteX70" fmla="*/ 78658 w 4043119"/>
              <a:gd name="connsiteY70" fmla="*/ 2803005 h 3558222"/>
              <a:gd name="connsiteX71" fmla="*/ 117987 w 4043119"/>
              <a:gd name="connsiteY71" fmla="*/ 2861999 h 3558222"/>
              <a:gd name="connsiteX72" fmla="*/ 157316 w 4043119"/>
              <a:gd name="connsiteY72" fmla="*/ 2930825 h 3558222"/>
              <a:gd name="connsiteX73" fmla="*/ 196645 w 4043119"/>
              <a:gd name="connsiteY73" fmla="*/ 2989818 h 3558222"/>
              <a:gd name="connsiteX74" fmla="*/ 226142 w 4043119"/>
              <a:gd name="connsiteY74" fmla="*/ 3029147 h 3558222"/>
              <a:gd name="connsiteX75" fmla="*/ 245807 w 4043119"/>
              <a:gd name="connsiteY75" fmla="*/ 3058644 h 3558222"/>
              <a:gd name="connsiteX76" fmla="*/ 275303 w 4043119"/>
              <a:gd name="connsiteY76" fmla="*/ 3078309 h 3558222"/>
              <a:gd name="connsiteX77" fmla="*/ 304800 w 4043119"/>
              <a:gd name="connsiteY77" fmla="*/ 3107805 h 3558222"/>
              <a:gd name="connsiteX78" fmla="*/ 344129 w 4043119"/>
              <a:gd name="connsiteY78" fmla="*/ 3176631 h 3558222"/>
              <a:gd name="connsiteX79" fmla="*/ 373626 w 4043119"/>
              <a:gd name="connsiteY79" fmla="*/ 3206128 h 3558222"/>
              <a:gd name="connsiteX80" fmla="*/ 452284 w 4043119"/>
              <a:gd name="connsiteY80" fmla="*/ 3284786 h 3558222"/>
              <a:gd name="connsiteX81" fmla="*/ 481781 w 4043119"/>
              <a:gd name="connsiteY81" fmla="*/ 3304451 h 3558222"/>
              <a:gd name="connsiteX82" fmla="*/ 530942 w 4043119"/>
              <a:gd name="connsiteY82" fmla="*/ 3314283 h 3558222"/>
              <a:gd name="connsiteX83" fmla="*/ 619432 w 4043119"/>
              <a:gd name="connsiteY83" fmla="*/ 3353612 h 3558222"/>
              <a:gd name="connsiteX84" fmla="*/ 717755 w 4043119"/>
              <a:gd name="connsiteY84" fmla="*/ 3392941 h 3558222"/>
              <a:gd name="connsiteX85" fmla="*/ 816078 w 4043119"/>
              <a:gd name="connsiteY85" fmla="*/ 3402773 h 3558222"/>
              <a:gd name="connsiteX86" fmla="*/ 845574 w 4043119"/>
              <a:gd name="connsiteY86" fmla="*/ 3412605 h 3558222"/>
              <a:gd name="connsiteX87" fmla="*/ 884903 w 4043119"/>
              <a:gd name="connsiteY87" fmla="*/ 3422438 h 3558222"/>
              <a:gd name="connsiteX88" fmla="*/ 924232 w 4043119"/>
              <a:gd name="connsiteY88" fmla="*/ 3442102 h 3558222"/>
              <a:gd name="connsiteX89" fmla="*/ 1022555 w 4043119"/>
              <a:gd name="connsiteY89" fmla="*/ 3461767 h 3558222"/>
              <a:gd name="connsiteX90" fmla="*/ 1238865 w 4043119"/>
              <a:gd name="connsiteY90" fmla="*/ 3471599 h 3558222"/>
              <a:gd name="connsiteX91" fmla="*/ 1406013 w 4043119"/>
              <a:gd name="connsiteY91" fmla="*/ 3432270 h 3558222"/>
              <a:gd name="connsiteX92" fmla="*/ 1622323 w 4043119"/>
              <a:gd name="connsiteY92" fmla="*/ 3353612 h 3558222"/>
              <a:gd name="connsiteX93" fmla="*/ 1907458 w 4043119"/>
              <a:gd name="connsiteY93" fmla="*/ 3304451 h 3558222"/>
              <a:gd name="connsiteX94" fmla="*/ 2271252 w 4043119"/>
              <a:gd name="connsiteY94" fmla="*/ 3294618 h 3558222"/>
              <a:gd name="connsiteX95" fmla="*/ 2300749 w 4043119"/>
              <a:gd name="connsiteY95" fmla="*/ 3284786 h 3558222"/>
              <a:gd name="connsiteX96" fmla="*/ 2644878 w 4043119"/>
              <a:gd name="connsiteY96" fmla="*/ 3343780 h 3558222"/>
              <a:gd name="connsiteX97" fmla="*/ 3052516 w 4043119"/>
              <a:gd name="connsiteY97" fmla="*/ 3510948 h 3558222"/>
              <a:gd name="connsiteX98" fmla="*/ 3482090 w 4043119"/>
              <a:gd name="connsiteY98" fmla="*/ 3555185 h 3558222"/>
              <a:gd name="connsiteX99" fmla="*/ 4043119 w 4043119"/>
              <a:gd name="connsiteY99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713703 w 4043119"/>
              <a:gd name="connsiteY6" fmla="*/ 30309 h 3558222"/>
              <a:gd name="connsiteX7" fmla="*/ 2615381 w 4043119"/>
              <a:gd name="connsiteY7" fmla="*/ 812 h 3558222"/>
              <a:gd name="connsiteX8" fmla="*/ 2241755 w 4043119"/>
              <a:gd name="connsiteY8" fmla="*/ 10644 h 3558222"/>
              <a:gd name="connsiteX9" fmla="*/ 2153265 w 4043119"/>
              <a:gd name="connsiteY9" fmla="*/ 30309 h 3558222"/>
              <a:gd name="connsiteX10" fmla="*/ 2104103 w 4043119"/>
              <a:gd name="connsiteY10" fmla="*/ 40141 h 3558222"/>
              <a:gd name="connsiteX11" fmla="*/ 2045110 w 4043119"/>
              <a:gd name="connsiteY11" fmla="*/ 59805 h 3558222"/>
              <a:gd name="connsiteX12" fmla="*/ 1936955 w 4043119"/>
              <a:gd name="connsiteY12" fmla="*/ 79470 h 3558222"/>
              <a:gd name="connsiteX13" fmla="*/ 1897626 w 4043119"/>
              <a:gd name="connsiteY13" fmla="*/ 108967 h 3558222"/>
              <a:gd name="connsiteX14" fmla="*/ 1868129 w 4043119"/>
              <a:gd name="connsiteY14" fmla="*/ 118799 h 3558222"/>
              <a:gd name="connsiteX15" fmla="*/ 1828800 w 4043119"/>
              <a:gd name="connsiteY15" fmla="*/ 138464 h 3558222"/>
              <a:gd name="connsiteX16" fmla="*/ 1769807 w 4043119"/>
              <a:gd name="connsiteY16" fmla="*/ 167960 h 3558222"/>
              <a:gd name="connsiteX17" fmla="*/ 1740310 w 4043119"/>
              <a:gd name="connsiteY17" fmla="*/ 187625 h 3558222"/>
              <a:gd name="connsiteX18" fmla="*/ 1700981 w 4043119"/>
              <a:gd name="connsiteY18" fmla="*/ 197457 h 3558222"/>
              <a:gd name="connsiteX19" fmla="*/ 1641987 w 4043119"/>
              <a:gd name="connsiteY19" fmla="*/ 236786 h 3558222"/>
              <a:gd name="connsiteX20" fmla="*/ 1553497 w 4043119"/>
              <a:gd name="connsiteY20" fmla="*/ 285947 h 3558222"/>
              <a:gd name="connsiteX21" fmla="*/ 1484671 w 4043119"/>
              <a:gd name="connsiteY21" fmla="*/ 335109 h 3558222"/>
              <a:gd name="connsiteX22" fmla="*/ 1425678 w 4043119"/>
              <a:gd name="connsiteY22" fmla="*/ 374438 h 3558222"/>
              <a:gd name="connsiteX23" fmla="*/ 1406013 w 4043119"/>
              <a:gd name="connsiteY23" fmla="*/ 403935 h 3558222"/>
              <a:gd name="connsiteX24" fmla="*/ 1376516 w 4043119"/>
              <a:gd name="connsiteY24" fmla="*/ 433431 h 3558222"/>
              <a:gd name="connsiteX25" fmla="*/ 1337187 w 4043119"/>
              <a:gd name="connsiteY25" fmla="*/ 512089 h 3558222"/>
              <a:gd name="connsiteX26" fmla="*/ 1317523 w 4043119"/>
              <a:gd name="connsiteY26" fmla="*/ 551418 h 3558222"/>
              <a:gd name="connsiteX27" fmla="*/ 1307691 w 4043119"/>
              <a:gd name="connsiteY27" fmla="*/ 580915 h 3558222"/>
              <a:gd name="connsiteX28" fmla="*/ 1278194 w 4043119"/>
              <a:gd name="connsiteY28" fmla="*/ 600580 h 3558222"/>
              <a:gd name="connsiteX29" fmla="*/ 1229032 w 4043119"/>
              <a:gd name="connsiteY29" fmla="*/ 630076 h 3558222"/>
              <a:gd name="connsiteX30" fmla="*/ 1179871 w 4043119"/>
              <a:gd name="connsiteY30" fmla="*/ 669405 h 3558222"/>
              <a:gd name="connsiteX31" fmla="*/ 1150374 w 4043119"/>
              <a:gd name="connsiteY31" fmla="*/ 679238 h 3558222"/>
              <a:gd name="connsiteX32" fmla="*/ 1111045 w 4043119"/>
              <a:gd name="connsiteY32" fmla="*/ 698902 h 3558222"/>
              <a:gd name="connsiteX33" fmla="*/ 1081549 w 4043119"/>
              <a:gd name="connsiteY33" fmla="*/ 708735 h 3558222"/>
              <a:gd name="connsiteX34" fmla="*/ 1032387 w 4043119"/>
              <a:gd name="connsiteY34" fmla="*/ 728399 h 3558222"/>
              <a:gd name="connsiteX35" fmla="*/ 904568 w 4043119"/>
              <a:gd name="connsiteY35" fmla="*/ 787393 h 3558222"/>
              <a:gd name="connsiteX36" fmla="*/ 865239 w 4043119"/>
              <a:gd name="connsiteY36" fmla="*/ 797225 h 3558222"/>
              <a:gd name="connsiteX37" fmla="*/ 786581 w 4043119"/>
              <a:gd name="connsiteY37" fmla="*/ 826722 h 3558222"/>
              <a:gd name="connsiteX38" fmla="*/ 688258 w 4043119"/>
              <a:gd name="connsiteY38" fmla="*/ 915212 h 3558222"/>
              <a:gd name="connsiteX39" fmla="*/ 629265 w 4043119"/>
              <a:gd name="connsiteY39" fmla="*/ 984038 h 3558222"/>
              <a:gd name="connsiteX40" fmla="*/ 609600 w 4043119"/>
              <a:gd name="connsiteY40" fmla="*/ 1013535 h 3558222"/>
              <a:gd name="connsiteX41" fmla="*/ 550607 w 4043119"/>
              <a:gd name="connsiteY41" fmla="*/ 1052864 h 3558222"/>
              <a:gd name="connsiteX42" fmla="*/ 530942 w 4043119"/>
              <a:gd name="connsiteY42" fmla="*/ 1092193 h 3558222"/>
              <a:gd name="connsiteX43" fmla="*/ 501445 w 4043119"/>
              <a:gd name="connsiteY43" fmla="*/ 1111857 h 3558222"/>
              <a:gd name="connsiteX44" fmla="*/ 491613 w 4043119"/>
              <a:gd name="connsiteY44" fmla="*/ 1141354 h 3558222"/>
              <a:gd name="connsiteX45" fmla="*/ 462116 w 4043119"/>
              <a:gd name="connsiteY45" fmla="*/ 1170851 h 3558222"/>
              <a:gd name="connsiteX46" fmla="*/ 383458 w 4043119"/>
              <a:gd name="connsiteY46" fmla="*/ 1269173 h 3558222"/>
              <a:gd name="connsiteX47" fmla="*/ 383458 w 4043119"/>
              <a:gd name="connsiteY47" fmla="*/ 1269173 h 3558222"/>
              <a:gd name="connsiteX48" fmla="*/ 344129 w 4043119"/>
              <a:gd name="connsiteY48" fmla="*/ 1328167 h 3558222"/>
              <a:gd name="connsiteX49" fmla="*/ 314632 w 4043119"/>
              <a:gd name="connsiteY49" fmla="*/ 1357664 h 3558222"/>
              <a:gd name="connsiteX50" fmla="*/ 255639 w 4043119"/>
              <a:gd name="connsiteY50" fmla="*/ 1455986 h 3558222"/>
              <a:gd name="connsiteX51" fmla="*/ 235974 w 4043119"/>
              <a:gd name="connsiteY51" fmla="*/ 1485483 h 3558222"/>
              <a:gd name="connsiteX52" fmla="*/ 196645 w 4043119"/>
              <a:gd name="connsiteY52" fmla="*/ 1564141 h 3558222"/>
              <a:gd name="connsiteX53" fmla="*/ 167149 w 4043119"/>
              <a:gd name="connsiteY53" fmla="*/ 1662464 h 3558222"/>
              <a:gd name="connsiteX54" fmla="*/ 147484 w 4043119"/>
              <a:gd name="connsiteY54" fmla="*/ 1701793 h 3558222"/>
              <a:gd name="connsiteX55" fmla="*/ 127820 w 4043119"/>
              <a:gd name="connsiteY55" fmla="*/ 1780451 h 3558222"/>
              <a:gd name="connsiteX56" fmla="*/ 117987 w 4043119"/>
              <a:gd name="connsiteY56" fmla="*/ 1819780 h 3558222"/>
              <a:gd name="connsiteX57" fmla="*/ 98323 w 4043119"/>
              <a:gd name="connsiteY57" fmla="*/ 1937767 h 3558222"/>
              <a:gd name="connsiteX58" fmla="*/ 88491 w 4043119"/>
              <a:gd name="connsiteY58" fmla="*/ 2134412 h 3558222"/>
              <a:gd name="connsiteX59" fmla="*/ 78658 w 4043119"/>
              <a:gd name="connsiteY59" fmla="*/ 2163909 h 3558222"/>
              <a:gd name="connsiteX60" fmla="*/ 68826 w 4043119"/>
              <a:gd name="connsiteY60" fmla="*/ 2203238 h 3558222"/>
              <a:gd name="connsiteX61" fmla="*/ 49161 w 4043119"/>
              <a:gd name="connsiteY61" fmla="*/ 2262231 h 3558222"/>
              <a:gd name="connsiteX62" fmla="*/ 39329 w 4043119"/>
              <a:gd name="connsiteY62" fmla="*/ 2291728 h 3558222"/>
              <a:gd name="connsiteX63" fmla="*/ 29497 w 4043119"/>
              <a:gd name="connsiteY63" fmla="*/ 2331057 h 3558222"/>
              <a:gd name="connsiteX64" fmla="*/ 19665 w 4043119"/>
              <a:gd name="connsiteY64" fmla="*/ 2360554 h 3558222"/>
              <a:gd name="connsiteX65" fmla="*/ 0 w 4043119"/>
              <a:gd name="connsiteY65" fmla="*/ 2468709 h 3558222"/>
              <a:gd name="connsiteX66" fmla="*/ 19665 w 4043119"/>
              <a:gd name="connsiteY66" fmla="*/ 2665354 h 3558222"/>
              <a:gd name="connsiteX67" fmla="*/ 39329 w 4043119"/>
              <a:gd name="connsiteY67" fmla="*/ 2734180 h 3558222"/>
              <a:gd name="connsiteX68" fmla="*/ 68826 w 4043119"/>
              <a:gd name="connsiteY68" fmla="*/ 2773509 h 3558222"/>
              <a:gd name="connsiteX69" fmla="*/ 78658 w 4043119"/>
              <a:gd name="connsiteY69" fmla="*/ 2803005 h 3558222"/>
              <a:gd name="connsiteX70" fmla="*/ 117987 w 4043119"/>
              <a:gd name="connsiteY70" fmla="*/ 2861999 h 3558222"/>
              <a:gd name="connsiteX71" fmla="*/ 157316 w 4043119"/>
              <a:gd name="connsiteY71" fmla="*/ 2930825 h 3558222"/>
              <a:gd name="connsiteX72" fmla="*/ 196645 w 4043119"/>
              <a:gd name="connsiteY72" fmla="*/ 2989818 h 3558222"/>
              <a:gd name="connsiteX73" fmla="*/ 226142 w 4043119"/>
              <a:gd name="connsiteY73" fmla="*/ 3029147 h 3558222"/>
              <a:gd name="connsiteX74" fmla="*/ 245807 w 4043119"/>
              <a:gd name="connsiteY74" fmla="*/ 3058644 h 3558222"/>
              <a:gd name="connsiteX75" fmla="*/ 275303 w 4043119"/>
              <a:gd name="connsiteY75" fmla="*/ 3078309 h 3558222"/>
              <a:gd name="connsiteX76" fmla="*/ 304800 w 4043119"/>
              <a:gd name="connsiteY76" fmla="*/ 3107805 h 3558222"/>
              <a:gd name="connsiteX77" fmla="*/ 344129 w 4043119"/>
              <a:gd name="connsiteY77" fmla="*/ 3176631 h 3558222"/>
              <a:gd name="connsiteX78" fmla="*/ 373626 w 4043119"/>
              <a:gd name="connsiteY78" fmla="*/ 3206128 h 3558222"/>
              <a:gd name="connsiteX79" fmla="*/ 452284 w 4043119"/>
              <a:gd name="connsiteY79" fmla="*/ 3284786 h 3558222"/>
              <a:gd name="connsiteX80" fmla="*/ 481781 w 4043119"/>
              <a:gd name="connsiteY80" fmla="*/ 3304451 h 3558222"/>
              <a:gd name="connsiteX81" fmla="*/ 530942 w 4043119"/>
              <a:gd name="connsiteY81" fmla="*/ 3314283 h 3558222"/>
              <a:gd name="connsiteX82" fmla="*/ 619432 w 4043119"/>
              <a:gd name="connsiteY82" fmla="*/ 3353612 h 3558222"/>
              <a:gd name="connsiteX83" fmla="*/ 717755 w 4043119"/>
              <a:gd name="connsiteY83" fmla="*/ 3392941 h 3558222"/>
              <a:gd name="connsiteX84" fmla="*/ 816078 w 4043119"/>
              <a:gd name="connsiteY84" fmla="*/ 3402773 h 3558222"/>
              <a:gd name="connsiteX85" fmla="*/ 845574 w 4043119"/>
              <a:gd name="connsiteY85" fmla="*/ 3412605 h 3558222"/>
              <a:gd name="connsiteX86" fmla="*/ 884903 w 4043119"/>
              <a:gd name="connsiteY86" fmla="*/ 3422438 h 3558222"/>
              <a:gd name="connsiteX87" fmla="*/ 924232 w 4043119"/>
              <a:gd name="connsiteY87" fmla="*/ 3442102 h 3558222"/>
              <a:gd name="connsiteX88" fmla="*/ 1022555 w 4043119"/>
              <a:gd name="connsiteY88" fmla="*/ 3461767 h 3558222"/>
              <a:gd name="connsiteX89" fmla="*/ 1238865 w 4043119"/>
              <a:gd name="connsiteY89" fmla="*/ 3471599 h 3558222"/>
              <a:gd name="connsiteX90" fmla="*/ 1406013 w 4043119"/>
              <a:gd name="connsiteY90" fmla="*/ 3432270 h 3558222"/>
              <a:gd name="connsiteX91" fmla="*/ 1622323 w 4043119"/>
              <a:gd name="connsiteY91" fmla="*/ 3353612 h 3558222"/>
              <a:gd name="connsiteX92" fmla="*/ 1907458 w 4043119"/>
              <a:gd name="connsiteY92" fmla="*/ 3304451 h 3558222"/>
              <a:gd name="connsiteX93" fmla="*/ 2271252 w 4043119"/>
              <a:gd name="connsiteY93" fmla="*/ 3294618 h 3558222"/>
              <a:gd name="connsiteX94" fmla="*/ 2300749 w 4043119"/>
              <a:gd name="connsiteY94" fmla="*/ 3284786 h 3558222"/>
              <a:gd name="connsiteX95" fmla="*/ 2644878 w 4043119"/>
              <a:gd name="connsiteY95" fmla="*/ 3343780 h 3558222"/>
              <a:gd name="connsiteX96" fmla="*/ 3052516 w 4043119"/>
              <a:gd name="connsiteY96" fmla="*/ 3510948 h 3558222"/>
              <a:gd name="connsiteX97" fmla="*/ 3482090 w 4043119"/>
              <a:gd name="connsiteY97" fmla="*/ 3555185 h 3558222"/>
              <a:gd name="connsiteX98" fmla="*/ 4043119 w 4043119"/>
              <a:gd name="connsiteY98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713703 w 4043119"/>
              <a:gd name="connsiteY5" fmla="*/ 30309 h 3558222"/>
              <a:gd name="connsiteX6" fmla="*/ 2615381 w 4043119"/>
              <a:gd name="connsiteY6" fmla="*/ 812 h 3558222"/>
              <a:gd name="connsiteX7" fmla="*/ 2241755 w 4043119"/>
              <a:gd name="connsiteY7" fmla="*/ 10644 h 3558222"/>
              <a:gd name="connsiteX8" fmla="*/ 2153265 w 4043119"/>
              <a:gd name="connsiteY8" fmla="*/ 30309 h 3558222"/>
              <a:gd name="connsiteX9" fmla="*/ 2104103 w 4043119"/>
              <a:gd name="connsiteY9" fmla="*/ 40141 h 3558222"/>
              <a:gd name="connsiteX10" fmla="*/ 2045110 w 4043119"/>
              <a:gd name="connsiteY10" fmla="*/ 59805 h 3558222"/>
              <a:gd name="connsiteX11" fmla="*/ 1936955 w 4043119"/>
              <a:gd name="connsiteY11" fmla="*/ 79470 h 3558222"/>
              <a:gd name="connsiteX12" fmla="*/ 1897626 w 4043119"/>
              <a:gd name="connsiteY12" fmla="*/ 108967 h 3558222"/>
              <a:gd name="connsiteX13" fmla="*/ 1868129 w 4043119"/>
              <a:gd name="connsiteY13" fmla="*/ 118799 h 3558222"/>
              <a:gd name="connsiteX14" fmla="*/ 1828800 w 4043119"/>
              <a:gd name="connsiteY14" fmla="*/ 138464 h 3558222"/>
              <a:gd name="connsiteX15" fmla="*/ 1769807 w 4043119"/>
              <a:gd name="connsiteY15" fmla="*/ 167960 h 3558222"/>
              <a:gd name="connsiteX16" fmla="*/ 1740310 w 4043119"/>
              <a:gd name="connsiteY16" fmla="*/ 187625 h 3558222"/>
              <a:gd name="connsiteX17" fmla="*/ 1700981 w 4043119"/>
              <a:gd name="connsiteY17" fmla="*/ 197457 h 3558222"/>
              <a:gd name="connsiteX18" fmla="*/ 1641987 w 4043119"/>
              <a:gd name="connsiteY18" fmla="*/ 236786 h 3558222"/>
              <a:gd name="connsiteX19" fmla="*/ 1553497 w 4043119"/>
              <a:gd name="connsiteY19" fmla="*/ 285947 h 3558222"/>
              <a:gd name="connsiteX20" fmla="*/ 1484671 w 4043119"/>
              <a:gd name="connsiteY20" fmla="*/ 335109 h 3558222"/>
              <a:gd name="connsiteX21" fmla="*/ 1425678 w 4043119"/>
              <a:gd name="connsiteY21" fmla="*/ 374438 h 3558222"/>
              <a:gd name="connsiteX22" fmla="*/ 1406013 w 4043119"/>
              <a:gd name="connsiteY22" fmla="*/ 403935 h 3558222"/>
              <a:gd name="connsiteX23" fmla="*/ 1376516 w 4043119"/>
              <a:gd name="connsiteY23" fmla="*/ 433431 h 3558222"/>
              <a:gd name="connsiteX24" fmla="*/ 1337187 w 4043119"/>
              <a:gd name="connsiteY24" fmla="*/ 512089 h 3558222"/>
              <a:gd name="connsiteX25" fmla="*/ 1317523 w 4043119"/>
              <a:gd name="connsiteY25" fmla="*/ 551418 h 3558222"/>
              <a:gd name="connsiteX26" fmla="*/ 1307691 w 4043119"/>
              <a:gd name="connsiteY26" fmla="*/ 580915 h 3558222"/>
              <a:gd name="connsiteX27" fmla="*/ 1278194 w 4043119"/>
              <a:gd name="connsiteY27" fmla="*/ 600580 h 3558222"/>
              <a:gd name="connsiteX28" fmla="*/ 1229032 w 4043119"/>
              <a:gd name="connsiteY28" fmla="*/ 630076 h 3558222"/>
              <a:gd name="connsiteX29" fmla="*/ 1179871 w 4043119"/>
              <a:gd name="connsiteY29" fmla="*/ 669405 h 3558222"/>
              <a:gd name="connsiteX30" fmla="*/ 1150374 w 4043119"/>
              <a:gd name="connsiteY30" fmla="*/ 679238 h 3558222"/>
              <a:gd name="connsiteX31" fmla="*/ 1111045 w 4043119"/>
              <a:gd name="connsiteY31" fmla="*/ 698902 h 3558222"/>
              <a:gd name="connsiteX32" fmla="*/ 1081549 w 4043119"/>
              <a:gd name="connsiteY32" fmla="*/ 708735 h 3558222"/>
              <a:gd name="connsiteX33" fmla="*/ 1032387 w 4043119"/>
              <a:gd name="connsiteY33" fmla="*/ 728399 h 3558222"/>
              <a:gd name="connsiteX34" fmla="*/ 904568 w 4043119"/>
              <a:gd name="connsiteY34" fmla="*/ 787393 h 3558222"/>
              <a:gd name="connsiteX35" fmla="*/ 865239 w 4043119"/>
              <a:gd name="connsiteY35" fmla="*/ 797225 h 3558222"/>
              <a:gd name="connsiteX36" fmla="*/ 786581 w 4043119"/>
              <a:gd name="connsiteY36" fmla="*/ 826722 h 3558222"/>
              <a:gd name="connsiteX37" fmla="*/ 688258 w 4043119"/>
              <a:gd name="connsiteY37" fmla="*/ 915212 h 3558222"/>
              <a:gd name="connsiteX38" fmla="*/ 629265 w 4043119"/>
              <a:gd name="connsiteY38" fmla="*/ 984038 h 3558222"/>
              <a:gd name="connsiteX39" fmla="*/ 609600 w 4043119"/>
              <a:gd name="connsiteY39" fmla="*/ 1013535 h 3558222"/>
              <a:gd name="connsiteX40" fmla="*/ 550607 w 4043119"/>
              <a:gd name="connsiteY40" fmla="*/ 1052864 h 3558222"/>
              <a:gd name="connsiteX41" fmla="*/ 530942 w 4043119"/>
              <a:gd name="connsiteY41" fmla="*/ 1092193 h 3558222"/>
              <a:gd name="connsiteX42" fmla="*/ 501445 w 4043119"/>
              <a:gd name="connsiteY42" fmla="*/ 1111857 h 3558222"/>
              <a:gd name="connsiteX43" fmla="*/ 491613 w 4043119"/>
              <a:gd name="connsiteY43" fmla="*/ 1141354 h 3558222"/>
              <a:gd name="connsiteX44" fmla="*/ 462116 w 4043119"/>
              <a:gd name="connsiteY44" fmla="*/ 1170851 h 3558222"/>
              <a:gd name="connsiteX45" fmla="*/ 383458 w 4043119"/>
              <a:gd name="connsiteY45" fmla="*/ 1269173 h 3558222"/>
              <a:gd name="connsiteX46" fmla="*/ 383458 w 4043119"/>
              <a:gd name="connsiteY46" fmla="*/ 1269173 h 3558222"/>
              <a:gd name="connsiteX47" fmla="*/ 344129 w 4043119"/>
              <a:gd name="connsiteY47" fmla="*/ 1328167 h 3558222"/>
              <a:gd name="connsiteX48" fmla="*/ 314632 w 4043119"/>
              <a:gd name="connsiteY48" fmla="*/ 1357664 h 3558222"/>
              <a:gd name="connsiteX49" fmla="*/ 255639 w 4043119"/>
              <a:gd name="connsiteY49" fmla="*/ 1455986 h 3558222"/>
              <a:gd name="connsiteX50" fmla="*/ 235974 w 4043119"/>
              <a:gd name="connsiteY50" fmla="*/ 1485483 h 3558222"/>
              <a:gd name="connsiteX51" fmla="*/ 196645 w 4043119"/>
              <a:gd name="connsiteY51" fmla="*/ 1564141 h 3558222"/>
              <a:gd name="connsiteX52" fmla="*/ 167149 w 4043119"/>
              <a:gd name="connsiteY52" fmla="*/ 1662464 h 3558222"/>
              <a:gd name="connsiteX53" fmla="*/ 147484 w 4043119"/>
              <a:gd name="connsiteY53" fmla="*/ 1701793 h 3558222"/>
              <a:gd name="connsiteX54" fmla="*/ 127820 w 4043119"/>
              <a:gd name="connsiteY54" fmla="*/ 1780451 h 3558222"/>
              <a:gd name="connsiteX55" fmla="*/ 117987 w 4043119"/>
              <a:gd name="connsiteY55" fmla="*/ 1819780 h 3558222"/>
              <a:gd name="connsiteX56" fmla="*/ 98323 w 4043119"/>
              <a:gd name="connsiteY56" fmla="*/ 1937767 h 3558222"/>
              <a:gd name="connsiteX57" fmla="*/ 88491 w 4043119"/>
              <a:gd name="connsiteY57" fmla="*/ 2134412 h 3558222"/>
              <a:gd name="connsiteX58" fmla="*/ 78658 w 4043119"/>
              <a:gd name="connsiteY58" fmla="*/ 2163909 h 3558222"/>
              <a:gd name="connsiteX59" fmla="*/ 68826 w 4043119"/>
              <a:gd name="connsiteY59" fmla="*/ 2203238 h 3558222"/>
              <a:gd name="connsiteX60" fmla="*/ 49161 w 4043119"/>
              <a:gd name="connsiteY60" fmla="*/ 2262231 h 3558222"/>
              <a:gd name="connsiteX61" fmla="*/ 39329 w 4043119"/>
              <a:gd name="connsiteY61" fmla="*/ 2291728 h 3558222"/>
              <a:gd name="connsiteX62" fmla="*/ 29497 w 4043119"/>
              <a:gd name="connsiteY62" fmla="*/ 2331057 h 3558222"/>
              <a:gd name="connsiteX63" fmla="*/ 19665 w 4043119"/>
              <a:gd name="connsiteY63" fmla="*/ 2360554 h 3558222"/>
              <a:gd name="connsiteX64" fmla="*/ 0 w 4043119"/>
              <a:gd name="connsiteY64" fmla="*/ 2468709 h 3558222"/>
              <a:gd name="connsiteX65" fmla="*/ 19665 w 4043119"/>
              <a:gd name="connsiteY65" fmla="*/ 2665354 h 3558222"/>
              <a:gd name="connsiteX66" fmla="*/ 39329 w 4043119"/>
              <a:gd name="connsiteY66" fmla="*/ 2734180 h 3558222"/>
              <a:gd name="connsiteX67" fmla="*/ 68826 w 4043119"/>
              <a:gd name="connsiteY67" fmla="*/ 2773509 h 3558222"/>
              <a:gd name="connsiteX68" fmla="*/ 78658 w 4043119"/>
              <a:gd name="connsiteY68" fmla="*/ 2803005 h 3558222"/>
              <a:gd name="connsiteX69" fmla="*/ 117987 w 4043119"/>
              <a:gd name="connsiteY69" fmla="*/ 2861999 h 3558222"/>
              <a:gd name="connsiteX70" fmla="*/ 157316 w 4043119"/>
              <a:gd name="connsiteY70" fmla="*/ 2930825 h 3558222"/>
              <a:gd name="connsiteX71" fmla="*/ 196645 w 4043119"/>
              <a:gd name="connsiteY71" fmla="*/ 2989818 h 3558222"/>
              <a:gd name="connsiteX72" fmla="*/ 226142 w 4043119"/>
              <a:gd name="connsiteY72" fmla="*/ 3029147 h 3558222"/>
              <a:gd name="connsiteX73" fmla="*/ 245807 w 4043119"/>
              <a:gd name="connsiteY73" fmla="*/ 3058644 h 3558222"/>
              <a:gd name="connsiteX74" fmla="*/ 275303 w 4043119"/>
              <a:gd name="connsiteY74" fmla="*/ 3078309 h 3558222"/>
              <a:gd name="connsiteX75" fmla="*/ 304800 w 4043119"/>
              <a:gd name="connsiteY75" fmla="*/ 3107805 h 3558222"/>
              <a:gd name="connsiteX76" fmla="*/ 344129 w 4043119"/>
              <a:gd name="connsiteY76" fmla="*/ 3176631 h 3558222"/>
              <a:gd name="connsiteX77" fmla="*/ 373626 w 4043119"/>
              <a:gd name="connsiteY77" fmla="*/ 3206128 h 3558222"/>
              <a:gd name="connsiteX78" fmla="*/ 452284 w 4043119"/>
              <a:gd name="connsiteY78" fmla="*/ 3284786 h 3558222"/>
              <a:gd name="connsiteX79" fmla="*/ 481781 w 4043119"/>
              <a:gd name="connsiteY79" fmla="*/ 3304451 h 3558222"/>
              <a:gd name="connsiteX80" fmla="*/ 530942 w 4043119"/>
              <a:gd name="connsiteY80" fmla="*/ 3314283 h 3558222"/>
              <a:gd name="connsiteX81" fmla="*/ 619432 w 4043119"/>
              <a:gd name="connsiteY81" fmla="*/ 3353612 h 3558222"/>
              <a:gd name="connsiteX82" fmla="*/ 717755 w 4043119"/>
              <a:gd name="connsiteY82" fmla="*/ 3392941 h 3558222"/>
              <a:gd name="connsiteX83" fmla="*/ 816078 w 4043119"/>
              <a:gd name="connsiteY83" fmla="*/ 3402773 h 3558222"/>
              <a:gd name="connsiteX84" fmla="*/ 845574 w 4043119"/>
              <a:gd name="connsiteY84" fmla="*/ 3412605 h 3558222"/>
              <a:gd name="connsiteX85" fmla="*/ 884903 w 4043119"/>
              <a:gd name="connsiteY85" fmla="*/ 3422438 h 3558222"/>
              <a:gd name="connsiteX86" fmla="*/ 924232 w 4043119"/>
              <a:gd name="connsiteY86" fmla="*/ 3442102 h 3558222"/>
              <a:gd name="connsiteX87" fmla="*/ 1022555 w 4043119"/>
              <a:gd name="connsiteY87" fmla="*/ 3461767 h 3558222"/>
              <a:gd name="connsiteX88" fmla="*/ 1238865 w 4043119"/>
              <a:gd name="connsiteY88" fmla="*/ 3471599 h 3558222"/>
              <a:gd name="connsiteX89" fmla="*/ 1406013 w 4043119"/>
              <a:gd name="connsiteY89" fmla="*/ 3432270 h 3558222"/>
              <a:gd name="connsiteX90" fmla="*/ 1622323 w 4043119"/>
              <a:gd name="connsiteY90" fmla="*/ 3353612 h 3558222"/>
              <a:gd name="connsiteX91" fmla="*/ 1907458 w 4043119"/>
              <a:gd name="connsiteY91" fmla="*/ 3304451 h 3558222"/>
              <a:gd name="connsiteX92" fmla="*/ 2271252 w 4043119"/>
              <a:gd name="connsiteY92" fmla="*/ 3294618 h 3558222"/>
              <a:gd name="connsiteX93" fmla="*/ 2300749 w 4043119"/>
              <a:gd name="connsiteY93" fmla="*/ 3284786 h 3558222"/>
              <a:gd name="connsiteX94" fmla="*/ 2644878 w 4043119"/>
              <a:gd name="connsiteY94" fmla="*/ 3343780 h 3558222"/>
              <a:gd name="connsiteX95" fmla="*/ 3052516 w 4043119"/>
              <a:gd name="connsiteY95" fmla="*/ 3510948 h 3558222"/>
              <a:gd name="connsiteX96" fmla="*/ 3482090 w 4043119"/>
              <a:gd name="connsiteY96" fmla="*/ 3555185 h 3558222"/>
              <a:gd name="connsiteX97" fmla="*/ 4043119 w 4043119"/>
              <a:gd name="connsiteY97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713703 w 4043119"/>
              <a:gd name="connsiteY4" fmla="*/ 30309 h 3558222"/>
              <a:gd name="connsiteX5" fmla="*/ 2615381 w 4043119"/>
              <a:gd name="connsiteY5" fmla="*/ 812 h 3558222"/>
              <a:gd name="connsiteX6" fmla="*/ 2241755 w 4043119"/>
              <a:gd name="connsiteY6" fmla="*/ 10644 h 3558222"/>
              <a:gd name="connsiteX7" fmla="*/ 2153265 w 4043119"/>
              <a:gd name="connsiteY7" fmla="*/ 30309 h 3558222"/>
              <a:gd name="connsiteX8" fmla="*/ 2104103 w 4043119"/>
              <a:gd name="connsiteY8" fmla="*/ 40141 h 3558222"/>
              <a:gd name="connsiteX9" fmla="*/ 2045110 w 4043119"/>
              <a:gd name="connsiteY9" fmla="*/ 59805 h 3558222"/>
              <a:gd name="connsiteX10" fmla="*/ 1936955 w 4043119"/>
              <a:gd name="connsiteY10" fmla="*/ 79470 h 3558222"/>
              <a:gd name="connsiteX11" fmla="*/ 1897626 w 4043119"/>
              <a:gd name="connsiteY11" fmla="*/ 108967 h 3558222"/>
              <a:gd name="connsiteX12" fmla="*/ 1868129 w 4043119"/>
              <a:gd name="connsiteY12" fmla="*/ 118799 h 3558222"/>
              <a:gd name="connsiteX13" fmla="*/ 1828800 w 4043119"/>
              <a:gd name="connsiteY13" fmla="*/ 138464 h 3558222"/>
              <a:gd name="connsiteX14" fmla="*/ 1769807 w 4043119"/>
              <a:gd name="connsiteY14" fmla="*/ 167960 h 3558222"/>
              <a:gd name="connsiteX15" fmla="*/ 1740310 w 4043119"/>
              <a:gd name="connsiteY15" fmla="*/ 187625 h 3558222"/>
              <a:gd name="connsiteX16" fmla="*/ 1700981 w 4043119"/>
              <a:gd name="connsiteY16" fmla="*/ 197457 h 3558222"/>
              <a:gd name="connsiteX17" fmla="*/ 1641987 w 4043119"/>
              <a:gd name="connsiteY17" fmla="*/ 236786 h 3558222"/>
              <a:gd name="connsiteX18" fmla="*/ 1553497 w 4043119"/>
              <a:gd name="connsiteY18" fmla="*/ 285947 h 3558222"/>
              <a:gd name="connsiteX19" fmla="*/ 1484671 w 4043119"/>
              <a:gd name="connsiteY19" fmla="*/ 335109 h 3558222"/>
              <a:gd name="connsiteX20" fmla="*/ 1425678 w 4043119"/>
              <a:gd name="connsiteY20" fmla="*/ 374438 h 3558222"/>
              <a:gd name="connsiteX21" fmla="*/ 1406013 w 4043119"/>
              <a:gd name="connsiteY21" fmla="*/ 403935 h 3558222"/>
              <a:gd name="connsiteX22" fmla="*/ 1376516 w 4043119"/>
              <a:gd name="connsiteY22" fmla="*/ 433431 h 3558222"/>
              <a:gd name="connsiteX23" fmla="*/ 1337187 w 4043119"/>
              <a:gd name="connsiteY23" fmla="*/ 512089 h 3558222"/>
              <a:gd name="connsiteX24" fmla="*/ 1317523 w 4043119"/>
              <a:gd name="connsiteY24" fmla="*/ 551418 h 3558222"/>
              <a:gd name="connsiteX25" fmla="*/ 1307691 w 4043119"/>
              <a:gd name="connsiteY25" fmla="*/ 580915 h 3558222"/>
              <a:gd name="connsiteX26" fmla="*/ 1278194 w 4043119"/>
              <a:gd name="connsiteY26" fmla="*/ 600580 h 3558222"/>
              <a:gd name="connsiteX27" fmla="*/ 1229032 w 4043119"/>
              <a:gd name="connsiteY27" fmla="*/ 630076 h 3558222"/>
              <a:gd name="connsiteX28" fmla="*/ 1179871 w 4043119"/>
              <a:gd name="connsiteY28" fmla="*/ 669405 h 3558222"/>
              <a:gd name="connsiteX29" fmla="*/ 1150374 w 4043119"/>
              <a:gd name="connsiteY29" fmla="*/ 679238 h 3558222"/>
              <a:gd name="connsiteX30" fmla="*/ 1111045 w 4043119"/>
              <a:gd name="connsiteY30" fmla="*/ 698902 h 3558222"/>
              <a:gd name="connsiteX31" fmla="*/ 1081549 w 4043119"/>
              <a:gd name="connsiteY31" fmla="*/ 708735 h 3558222"/>
              <a:gd name="connsiteX32" fmla="*/ 1032387 w 4043119"/>
              <a:gd name="connsiteY32" fmla="*/ 728399 h 3558222"/>
              <a:gd name="connsiteX33" fmla="*/ 904568 w 4043119"/>
              <a:gd name="connsiteY33" fmla="*/ 787393 h 3558222"/>
              <a:gd name="connsiteX34" fmla="*/ 865239 w 4043119"/>
              <a:gd name="connsiteY34" fmla="*/ 797225 h 3558222"/>
              <a:gd name="connsiteX35" fmla="*/ 786581 w 4043119"/>
              <a:gd name="connsiteY35" fmla="*/ 826722 h 3558222"/>
              <a:gd name="connsiteX36" fmla="*/ 688258 w 4043119"/>
              <a:gd name="connsiteY36" fmla="*/ 915212 h 3558222"/>
              <a:gd name="connsiteX37" fmla="*/ 629265 w 4043119"/>
              <a:gd name="connsiteY37" fmla="*/ 984038 h 3558222"/>
              <a:gd name="connsiteX38" fmla="*/ 609600 w 4043119"/>
              <a:gd name="connsiteY38" fmla="*/ 1013535 h 3558222"/>
              <a:gd name="connsiteX39" fmla="*/ 550607 w 4043119"/>
              <a:gd name="connsiteY39" fmla="*/ 1052864 h 3558222"/>
              <a:gd name="connsiteX40" fmla="*/ 530942 w 4043119"/>
              <a:gd name="connsiteY40" fmla="*/ 1092193 h 3558222"/>
              <a:gd name="connsiteX41" fmla="*/ 501445 w 4043119"/>
              <a:gd name="connsiteY41" fmla="*/ 1111857 h 3558222"/>
              <a:gd name="connsiteX42" fmla="*/ 491613 w 4043119"/>
              <a:gd name="connsiteY42" fmla="*/ 1141354 h 3558222"/>
              <a:gd name="connsiteX43" fmla="*/ 462116 w 4043119"/>
              <a:gd name="connsiteY43" fmla="*/ 1170851 h 3558222"/>
              <a:gd name="connsiteX44" fmla="*/ 383458 w 4043119"/>
              <a:gd name="connsiteY44" fmla="*/ 1269173 h 3558222"/>
              <a:gd name="connsiteX45" fmla="*/ 383458 w 4043119"/>
              <a:gd name="connsiteY45" fmla="*/ 1269173 h 3558222"/>
              <a:gd name="connsiteX46" fmla="*/ 344129 w 4043119"/>
              <a:gd name="connsiteY46" fmla="*/ 1328167 h 3558222"/>
              <a:gd name="connsiteX47" fmla="*/ 314632 w 4043119"/>
              <a:gd name="connsiteY47" fmla="*/ 1357664 h 3558222"/>
              <a:gd name="connsiteX48" fmla="*/ 255639 w 4043119"/>
              <a:gd name="connsiteY48" fmla="*/ 1455986 h 3558222"/>
              <a:gd name="connsiteX49" fmla="*/ 235974 w 4043119"/>
              <a:gd name="connsiteY49" fmla="*/ 1485483 h 3558222"/>
              <a:gd name="connsiteX50" fmla="*/ 196645 w 4043119"/>
              <a:gd name="connsiteY50" fmla="*/ 1564141 h 3558222"/>
              <a:gd name="connsiteX51" fmla="*/ 167149 w 4043119"/>
              <a:gd name="connsiteY51" fmla="*/ 1662464 h 3558222"/>
              <a:gd name="connsiteX52" fmla="*/ 147484 w 4043119"/>
              <a:gd name="connsiteY52" fmla="*/ 1701793 h 3558222"/>
              <a:gd name="connsiteX53" fmla="*/ 127820 w 4043119"/>
              <a:gd name="connsiteY53" fmla="*/ 1780451 h 3558222"/>
              <a:gd name="connsiteX54" fmla="*/ 117987 w 4043119"/>
              <a:gd name="connsiteY54" fmla="*/ 1819780 h 3558222"/>
              <a:gd name="connsiteX55" fmla="*/ 98323 w 4043119"/>
              <a:gd name="connsiteY55" fmla="*/ 1937767 h 3558222"/>
              <a:gd name="connsiteX56" fmla="*/ 88491 w 4043119"/>
              <a:gd name="connsiteY56" fmla="*/ 2134412 h 3558222"/>
              <a:gd name="connsiteX57" fmla="*/ 78658 w 4043119"/>
              <a:gd name="connsiteY57" fmla="*/ 2163909 h 3558222"/>
              <a:gd name="connsiteX58" fmla="*/ 68826 w 4043119"/>
              <a:gd name="connsiteY58" fmla="*/ 2203238 h 3558222"/>
              <a:gd name="connsiteX59" fmla="*/ 49161 w 4043119"/>
              <a:gd name="connsiteY59" fmla="*/ 2262231 h 3558222"/>
              <a:gd name="connsiteX60" fmla="*/ 39329 w 4043119"/>
              <a:gd name="connsiteY60" fmla="*/ 2291728 h 3558222"/>
              <a:gd name="connsiteX61" fmla="*/ 29497 w 4043119"/>
              <a:gd name="connsiteY61" fmla="*/ 2331057 h 3558222"/>
              <a:gd name="connsiteX62" fmla="*/ 19665 w 4043119"/>
              <a:gd name="connsiteY62" fmla="*/ 2360554 h 3558222"/>
              <a:gd name="connsiteX63" fmla="*/ 0 w 4043119"/>
              <a:gd name="connsiteY63" fmla="*/ 2468709 h 3558222"/>
              <a:gd name="connsiteX64" fmla="*/ 19665 w 4043119"/>
              <a:gd name="connsiteY64" fmla="*/ 2665354 h 3558222"/>
              <a:gd name="connsiteX65" fmla="*/ 39329 w 4043119"/>
              <a:gd name="connsiteY65" fmla="*/ 2734180 h 3558222"/>
              <a:gd name="connsiteX66" fmla="*/ 68826 w 4043119"/>
              <a:gd name="connsiteY66" fmla="*/ 2773509 h 3558222"/>
              <a:gd name="connsiteX67" fmla="*/ 78658 w 4043119"/>
              <a:gd name="connsiteY67" fmla="*/ 2803005 h 3558222"/>
              <a:gd name="connsiteX68" fmla="*/ 117987 w 4043119"/>
              <a:gd name="connsiteY68" fmla="*/ 2861999 h 3558222"/>
              <a:gd name="connsiteX69" fmla="*/ 157316 w 4043119"/>
              <a:gd name="connsiteY69" fmla="*/ 2930825 h 3558222"/>
              <a:gd name="connsiteX70" fmla="*/ 196645 w 4043119"/>
              <a:gd name="connsiteY70" fmla="*/ 2989818 h 3558222"/>
              <a:gd name="connsiteX71" fmla="*/ 226142 w 4043119"/>
              <a:gd name="connsiteY71" fmla="*/ 3029147 h 3558222"/>
              <a:gd name="connsiteX72" fmla="*/ 245807 w 4043119"/>
              <a:gd name="connsiteY72" fmla="*/ 3058644 h 3558222"/>
              <a:gd name="connsiteX73" fmla="*/ 275303 w 4043119"/>
              <a:gd name="connsiteY73" fmla="*/ 3078309 h 3558222"/>
              <a:gd name="connsiteX74" fmla="*/ 304800 w 4043119"/>
              <a:gd name="connsiteY74" fmla="*/ 3107805 h 3558222"/>
              <a:gd name="connsiteX75" fmla="*/ 344129 w 4043119"/>
              <a:gd name="connsiteY75" fmla="*/ 3176631 h 3558222"/>
              <a:gd name="connsiteX76" fmla="*/ 373626 w 4043119"/>
              <a:gd name="connsiteY76" fmla="*/ 3206128 h 3558222"/>
              <a:gd name="connsiteX77" fmla="*/ 452284 w 4043119"/>
              <a:gd name="connsiteY77" fmla="*/ 3284786 h 3558222"/>
              <a:gd name="connsiteX78" fmla="*/ 481781 w 4043119"/>
              <a:gd name="connsiteY78" fmla="*/ 3304451 h 3558222"/>
              <a:gd name="connsiteX79" fmla="*/ 530942 w 4043119"/>
              <a:gd name="connsiteY79" fmla="*/ 3314283 h 3558222"/>
              <a:gd name="connsiteX80" fmla="*/ 619432 w 4043119"/>
              <a:gd name="connsiteY80" fmla="*/ 3353612 h 3558222"/>
              <a:gd name="connsiteX81" fmla="*/ 717755 w 4043119"/>
              <a:gd name="connsiteY81" fmla="*/ 3392941 h 3558222"/>
              <a:gd name="connsiteX82" fmla="*/ 816078 w 4043119"/>
              <a:gd name="connsiteY82" fmla="*/ 3402773 h 3558222"/>
              <a:gd name="connsiteX83" fmla="*/ 845574 w 4043119"/>
              <a:gd name="connsiteY83" fmla="*/ 3412605 h 3558222"/>
              <a:gd name="connsiteX84" fmla="*/ 884903 w 4043119"/>
              <a:gd name="connsiteY84" fmla="*/ 3422438 h 3558222"/>
              <a:gd name="connsiteX85" fmla="*/ 924232 w 4043119"/>
              <a:gd name="connsiteY85" fmla="*/ 3442102 h 3558222"/>
              <a:gd name="connsiteX86" fmla="*/ 1022555 w 4043119"/>
              <a:gd name="connsiteY86" fmla="*/ 3461767 h 3558222"/>
              <a:gd name="connsiteX87" fmla="*/ 1238865 w 4043119"/>
              <a:gd name="connsiteY87" fmla="*/ 3471599 h 3558222"/>
              <a:gd name="connsiteX88" fmla="*/ 1406013 w 4043119"/>
              <a:gd name="connsiteY88" fmla="*/ 3432270 h 3558222"/>
              <a:gd name="connsiteX89" fmla="*/ 1622323 w 4043119"/>
              <a:gd name="connsiteY89" fmla="*/ 3353612 h 3558222"/>
              <a:gd name="connsiteX90" fmla="*/ 1907458 w 4043119"/>
              <a:gd name="connsiteY90" fmla="*/ 3304451 h 3558222"/>
              <a:gd name="connsiteX91" fmla="*/ 2271252 w 4043119"/>
              <a:gd name="connsiteY91" fmla="*/ 3294618 h 3558222"/>
              <a:gd name="connsiteX92" fmla="*/ 2300749 w 4043119"/>
              <a:gd name="connsiteY92" fmla="*/ 3284786 h 3558222"/>
              <a:gd name="connsiteX93" fmla="*/ 2644878 w 4043119"/>
              <a:gd name="connsiteY93" fmla="*/ 3343780 h 3558222"/>
              <a:gd name="connsiteX94" fmla="*/ 3052516 w 4043119"/>
              <a:gd name="connsiteY94" fmla="*/ 3510948 h 3558222"/>
              <a:gd name="connsiteX95" fmla="*/ 3482090 w 4043119"/>
              <a:gd name="connsiteY95" fmla="*/ 3555185 h 3558222"/>
              <a:gd name="connsiteX96" fmla="*/ 4043119 w 4043119"/>
              <a:gd name="connsiteY96" fmla="*/ 3435491 h 355822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104103 w 4043119"/>
              <a:gd name="connsiteY7" fmla="*/ 31071 h 3549152"/>
              <a:gd name="connsiteX8" fmla="*/ 2045110 w 4043119"/>
              <a:gd name="connsiteY8" fmla="*/ 50735 h 3549152"/>
              <a:gd name="connsiteX9" fmla="*/ 1936955 w 4043119"/>
              <a:gd name="connsiteY9" fmla="*/ 70400 h 3549152"/>
              <a:gd name="connsiteX10" fmla="*/ 1897626 w 4043119"/>
              <a:gd name="connsiteY10" fmla="*/ 99897 h 3549152"/>
              <a:gd name="connsiteX11" fmla="*/ 1868129 w 4043119"/>
              <a:gd name="connsiteY11" fmla="*/ 109729 h 3549152"/>
              <a:gd name="connsiteX12" fmla="*/ 1828800 w 4043119"/>
              <a:gd name="connsiteY12" fmla="*/ 129394 h 3549152"/>
              <a:gd name="connsiteX13" fmla="*/ 1769807 w 4043119"/>
              <a:gd name="connsiteY13" fmla="*/ 158890 h 3549152"/>
              <a:gd name="connsiteX14" fmla="*/ 1740310 w 4043119"/>
              <a:gd name="connsiteY14" fmla="*/ 178555 h 3549152"/>
              <a:gd name="connsiteX15" fmla="*/ 1700981 w 4043119"/>
              <a:gd name="connsiteY15" fmla="*/ 188387 h 3549152"/>
              <a:gd name="connsiteX16" fmla="*/ 1641987 w 4043119"/>
              <a:gd name="connsiteY16" fmla="*/ 227716 h 3549152"/>
              <a:gd name="connsiteX17" fmla="*/ 1553497 w 4043119"/>
              <a:gd name="connsiteY17" fmla="*/ 276877 h 3549152"/>
              <a:gd name="connsiteX18" fmla="*/ 1484671 w 4043119"/>
              <a:gd name="connsiteY18" fmla="*/ 326039 h 3549152"/>
              <a:gd name="connsiteX19" fmla="*/ 1425678 w 4043119"/>
              <a:gd name="connsiteY19" fmla="*/ 365368 h 3549152"/>
              <a:gd name="connsiteX20" fmla="*/ 1406013 w 4043119"/>
              <a:gd name="connsiteY20" fmla="*/ 394865 h 3549152"/>
              <a:gd name="connsiteX21" fmla="*/ 1376516 w 4043119"/>
              <a:gd name="connsiteY21" fmla="*/ 424361 h 3549152"/>
              <a:gd name="connsiteX22" fmla="*/ 1337187 w 4043119"/>
              <a:gd name="connsiteY22" fmla="*/ 503019 h 3549152"/>
              <a:gd name="connsiteX23" fmla="*/ 1317523 w 4043119"/>
              <a:gd name="connsiteY23" fmla="*/ 542348 h 3549152"/>
              <a:gd name="connsiteX24" fmla="*/ 1307691 w 4043119"/>
              <a:gd name="connsiteY24" fmla="*/ 571845 h 3549152"/>
              <a:gd name="connsiteX25" fmla="*/ 1278194 w 4043119"/>
              <a:gd name="connsiteY25" fmla="*/ 591510 h 3549152"/>
              <a:gd name="connsiteX26" fmla="*/ 1229032 w 4043119"/>
              <a:gd name="connsiteY26" fmla="*/ 621006 h 3549152"/>
              <a:gd name="connsiteX27" fmla="*/ 1179871 w 4043119"/>
              <a:gd name="connsiteY27" fmla="*/ 660335 h 3549152"/>
              <a:gd name="connsiteX28" fmla="*/ 1150374 w 4043119"/>
              <a:gd name="connsiteY28" fmla="*/ 670168 h 3549152"/>
              <a:gd name="connsiteX29" fmla="*/ 1111045 w 4043119"/>
              <a:gd name="connsiteY29" fmla="*/ 689832 h 3549152"/>
              <a:gd name="connsiteX30" fmla="*/ 1081549 w 4043119"/>
              <a:gd name="connsiteY30" fmla="*/ 699665 h 3549152"/>
              <a:gd name="connsiteX31" fmla="*/ 1032387 w 4043119"/>
              <a:gd name="connsiteY31" fmla="*/ 719329 h 3549152"/>
              <a:gd name="connsiteX32" fmla="*/ 904568 w 4043119"/>
              <a:gd name="connsiteY32" fmla="*/ 778323 h 3549152"/>
              <a:gd name="connsiteX33" fmla="*/ 865239 w 4043119"/>
              <a:gd name="connsiteY33" fmla="*/ 788155 h 3549152"/>
              <a:gd name="connsiteX34" fmla="*/ 786581 w 4043119"/>
              <a:gd name="connsiteY34" fmla="*/ 817652 h 3549152"/>
              <a:gd name="connsiteX35" fmla="*/ 688258 w 4043119"/>
              <a:gd name="connsiteY35" fmla="*/ 906142 h 3549152"/>
              <a:gd name="connsiteX36" fmla="*/ 629265 w 4043119"/>
              <a:gd name="connsiteY36" fmla="*/ 974968 h 3549152"/>
              <a:gd name="connsiteX37" fmla="*/ 609600 w 4043119"/>
              <a:gd name="connsiteY37" fmla="*/ 1004465 h 3549152"/>
              <a:gd name="connsiteX38" fmla="*/ 550607 w 4043119"/>
              <a:gd name="connsiteY38" fmla="*/ 1043794 h 3549152"/>
              <a:gd name="connsiteX39" fmla="*/ 530942 w 4043119"/>
              <a:gd name="connsiteY39" fmla="*/ 1083123 h 3549152"/>
              <a:gd name="connsiteX40" fmla="*/ 501445 w 4043119"/>
              <a:gd name="connsiteY40" fmla="*/ 1102787 h 3549152"/>
              <a:gd name="connsiteX41" fmla="*/ 491613 w 4043119"/>
              <a:gd name="connsiteY41" fmla="*/ 1132284 h 3549152"/>
              <a:gd name="connsiteX42" fmla="*/ 462116 w 4043119"/>
              <a:gd name="connsiteY42" fmla="*/ 1161781 h 3549152"/>
              <a:gd name="connsiteX43" fmla="*/ 383458 w 4043119"/>
              <a:gd name="connsiteY43" fmla="*/ 1260103 h 3549152"/>
              <a:gd name="connsiteX44" fmla="*/ 383458 w 4043119"/>
              <a:gd name="connsiteY44" fmla="*/ 1260103 h 3549152"/>
              <a:gd name="connsiteX45" fmla="*/ 344129 w 4043119"/>
              <a:gd name="connsiteY45" fmla="*/ 1319097 h 3549152"/>
              <a:gd name="connsiteX46" fmla="*/ 314632 w 4043119"/>
              <a:gd name="connsiteY46" fmla="*/ 1348594 h 3549152"/>
              <a:gd name="connsiteX47" fmla="*/ 255639 w 4043119"/>
              <a:gd name="connsiteY47" fmla="*/ 1446916 h 3549152"/>
              <a:gd name="connsiteX48" fmla="*/ 235974 w 4043119"/>
              <a:gd name="connsiteY48" fmla="*/ 1476413 h 3549152"/>
              <a:gd name="connsiteX49" fmla="*/ 196645 w 4043119"/>
              <a:gd name="connsiteY49" fmla="*/ 1555071 h 3549152"/>
              <a:gd name="connsiteX50" fmla="*/ 167149 w 4043119"/>
              <a:gd name="connsiteY50" fmla="*/ 1653394 h 3549152"/>
              <a:gd name="connsiteX51" fmla="*/ 147484 w 4043119"/>
              <a:gd name="connsiteY51" fmla="*/ 1692723 h 3549152"/>
              <a:gd name="connsiteX52" fmla="*/ 127820 w 4043119"/>
              <a:gd name="connsiteY52" fmla="*/ 1771381 h 3549152"/>
              <a:gd name="connsiteX53" fmla="*/ 117987 w 4043119"/>
              <a:gd name="connsiteY53" fmla="*/ 1810710 h 3549152"/>
              <a:gd name="connsiteX54" fmla="*/ 98323 w 4043119"/>
              <a:gd name="connsiteY54" fmla="*/ 1928697 h 3549152"/>
              <a:gd name="connsiteX55" fmla="*/ 88491 w 4043119"/>
              <a:gd name="connsiteY55" fmla="*/ 2125342 h 3549152"/>
              <a:gd name="connsiteX56" fmla="*/ 78658 w 4043119"/>
              <a:gd name="connsiteY56" fmla="*/ 2154839 h 3549152"/>
              <a:gd name="connsiteX57" fmla="*/ 68826 w 4043119"/>
              <a:gd name="connsiteY57" fmla="*/ 2194168 h 3549152"/>
              <a:gd name="connsiteX58" fmla="*/ 49161 w 4043119"/>
              <a:gd name="connsiteY58" fmla="*/ 2253161 h 3549152"/>
              <a:gd name="connsiteX59" fmla="*/ 39329 w 4043119"/>
              <a:gd name="connsiteY59" fmla="*/ 2282658 h 3549152"/>
              <a:gd name="connsiteX60" fmla="*/ 29497 w 4043119"/>
              <a:gd name="connsiteY60" fmla="*/ 2321987 h 3549152"/>
              <a:gd name="connsiteX61" fmla="*/ 19665 w 4043119"/>
              <a:gd name="connsiteY61" fmla="*/ 2351484 h 3549152"/>
              <a:gd name="connsiteX62" fmla="*/ 0 w 4043119"/>
              <a:gd name="connsiteY62" fmla="*/ 2459639 h 3549152"/>
              <a:gd name="connsiteX63" fmla="*/ 19665 w 4043119"/>
              <a:gd name="connsiteY63" fmla="*/ 2656284 h 3549152"/>
              <a:gd name="connsiteX64" fmla="*/ 39329 w 4043119"/>
              <a:gd name="connsiteY64" fmla="*/ 2725110 h 3549152"/>
              <a:gd name="connsiteX65" fmla="*/ 68826 w 4043119"/>
              <a:gd name="connsiteY65" fmla="*/ 2764439 h 3549152"/>
              <a:gd name="connsiteX66" fmla="*/ 78658 w 4043119"/>
              <a:gd name="connsiteY66" fmla="*/ 2793935 h 3549152"/>
              <a:gd name="connsiteX67" fmla="*/ 117987 w 4043119"/>
              <a:gd name="connsiteY67" fmla="*/ 2852929 h 3549152"/>
              <a:gd name="connsiteX68" fmla="*/ 157316 w 4043119"/>
              <a:gd name="connsiteY68" fmla="*/ 2921755 h 3549152"/>
              <a:gd name="connsiteX69" fmla="*/ 196645 w 4043119"/>
              <a:gd name="connsiteY69" fmla="*/ 2980748 h 3549152"/>
              <a:gd name="connsiteX70" fmla="*/ 226142 w 4043119"/>
              <a:gd name="connsiteY70" fmla="*/ 3020077 h 3549152"/>
              <a:gd name="connsiteX71" fmla="*/ 245807 w 4043119"/>
              <a:gd name="connsiteY71" fmla="*/ 3049574 h 3549152"/>
              <a:gd name="connsiteX72" fmla="*/ 275303 w 4043119"/>
              <a:gd name="connsiteY72" fmla="*/ 3069239 h 3549152"/>
              <a:gd name="connsiteX73" fmla="*/ 304800 w 4043119"/>
              <a:gd name="connsiteY73" fmla="*/ 3098735 h 3549152"/>
              <a:gd name="connsiteX74" fmla="*/ 344129 w 4043119"/>
              <a:gd name="connsiteY74" fmla="*/ 3167561 h 3549152"/>
              <a:gd name="connsiteX75" fmla="*/ 373626 w 4043119"/>
              <a:gd name="connsiteY75" fmla="*/ 3197058 h 3549152"/>
              <a:gd name="connsiteX76" fmla="*/ 452284 w 4043119"/>
              <a:gd name="connsiteY76" fmla="*/ 3275716 h 3549152"/>
              <a:gd name="connsiteX77" fmla="*/ 481781 w 4043119"/>
              <a:gd name="connsiteY77" fmla="*/ 3295381 h 3549152"/>
              <a:gd name="connsiteX78" fmla="*/ 530942 w 4043119"/>
              <a:gd name="connsiteY78" fmla="*/ 3305213 h 3549152"/>
              <a:gd name="connsiteX79" fmla="*/ 619432 w 4043119"/>
              <a:gd name="connsiteY79" fmla="*/ 3344542 h 3549152"/>
              <a:gd name="connsiteX80" fmla="*/ 717755 w 4043119"/>
              <a:gd name="connsiteY80" fmla="*/ 3383871 h 3549152"/>
              <a:gd name="connsiteX81" fmla="*/ 816078 w 4043119"/>
              <a:gd name="connsiteY81" fmla="*/ 3393703 h 3549152"/>
              <a:gd name="connsiteX82" fmla="*/ 845574 w 4043119"/>
              <a:gd name="connsiteY82" fmla="*/ 3403535 h 3549152"/>
              <a:gd name="connsiteX83" fmla="*/ 884903 w 4043119"/>
              <a:gd name="connsiteY83" fmla="*/ 3413368 h 3549152"/>
              <a:gd name="connsiteX84" fmla="*/ 924232 w 4043119"/>
              <a:gd name="connsiteY84" fmla="*/ 3433032 h 3549152"/>
              <a:gd name="connsiteX85" fmla="*/ 1022555 w 4043119"/>
              <a:gd name="connsiteY85" fmla="*/ 3452697 h 3549152"/>
              <a:gd name="connsiteX86" fmla="*/ 1238865 w 4043119"/>
              <a:gd name="connsiteY86" fmla="*/ 3462529 h 3549152"/>
              <a:gd name="connsiteX87" fmla="*/ 1406013 w 4043119"/>
              <a:gd name="connsiteY87" fmla="*/ 3423200 h 3549152"/>
              <a:gd name="connsiteX88" fmla="*/ 1622323 w 4043119"/>
              <a:gd name="connsiteY88" fmla="*/ 3344542 h 3549152"/>
              <a:gd name="connsiteX89" fmla="*/ 1907458 w 4043119"/>
              <a:gd name="connsiteY89" fmla="*/ 3295381 h 3549152"/>
              <a:gd name="connsiteX90" fmla="*/ 2271252 w 4043119"/>
              <a:gd name="connsiteY90" fmla="*/ 3285548 h 3549152"/>
              <a:gd name="connsiteX91" fmla="*/ 2300749 w 4043119"/>
              <a:gd name="connsiteY91" fmla="*/ 3275716 h 3549152"/>
              <a:gd name="connsiteX92" fmla="*/ 2644878 w 4043119"/>
              <a:gd name="connsiteY92" fmla="*/ 3334710 h 3549152"/>
              <a:gd name="connsiteX93" fmla="*/ 3052516 w 4043119"/>
              <a:gd name="connsiteY93" fmla="*/ 3501878 h 3549152"/>
              <a:gd name="connsiteX94" fmla="*/ 3482090 w 4043119"/>
              <a:gd name="connsiteY94" fmla="*/ 3546115 h 3549152"/>
              <a:gd name="connsiteX95" fmla="*/ 4043119 w 4043119"/>
              <a:gd name="connsiteY95" fmla="*/ 3426421 h 354915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045110 w 4043119"/>
              <a:gd name="connsiteY7" fmla="*/ 50735 h 3549152"/>
              <a:gd name="connsiteX8" fmla="*/ 1936955 w 4043119"/>
              <a:gd name="connsiteY8" fmla="*/ 70400 h 3549152"/>
              <a:gd name="connsiteX9" fmla="*/ 1897626 w 4043119"/>
              <a:gd name="connsiteY9" fmla="*/ 99897 h 3549152"/>
              <a:gd name="connsiteX10" fmla="*/ 1868129 w 4043119"/>
              <a:gd name="connsiteY10" fmla="*/ 109729 h 3549152"/>
              <a:gd name="connsiteX11" fmla="*/ 1828800 w 4043119"/>
              <a:gd name="connsiteY11" fmla="*/ 129394 h 3549152"/>
              <a:gd name="connsiteX12" fmla="*/ 1769807 w 4043119"/>
              <a:gd name="connsiteY12" fmla="*/ 158890 h 3549152"/>
              <a:gd name="connsiteX13" fmla="*/ 1740310 w 4043119"/>
              <a:gd name="connsiteY13" fmla="*/ 178555 h 3549152"/>
              <a:gd name="connsiteX14" fmla="*/ 1700981 w 4043119"/>
              <a:gd name="connsiteY14" fmla="*/ 188387 h 3549152"/>
              <a:gd name="connsiteX15" fmla="*/ 1641987 w 4043119"/>
              <a:gd name="connsiteY15" fmla="*/ 227716 h 3549152"/>
              <a:gd name="connsiteX16" fmla="*/ 1553497 w 4043119"/>
              <a:gd name="connsiteY16" fmla="*/ 276877 h 3549152"/>
              <a:gd name="connsiteX17" fmla="*/ 1484671 w 4043119"/>
              <a:gd name="connsiteY17" fmla="*/ 326039 h 3549152"/>
              <a:gd name="connsiteX18" fmla="*/ 1425678 w 4043119"/>
              <a:gd name="connsiteY18" fmla="*/ 365368 h 3549152"/>
              <a:gd name="connsiteX19" fmla="*/ 1406013 w 4043119"/>
              <a:gd name="connsiteY19" fmla="*/ 394865 h 3549152"/>
              <a:gd name="connsiteX20" fmla="*/ 1376516 w 4043119"/>
              <a:gd name="connsiteY20" fmla="*/ 424361 h 3549152"/>
              <a:gd name="connsiteX21" fmla="*/ 1337187 w 4043119"/>
              <a:gd name="connsiteY21" fmla="*/ 503019 h 3549152"/>
              <a:gd name="connsiteX22" fmla="*/ 1317523 w 4043119"/>
              <a:gd name="connsiteY22" fmla="*/ 542348 h 3549152"/>
              <a:gd name="connsiteX23" fmla="*/ 1307691 w 4043119"/>
              <a:gd name="connsiteY23" fmla="*/ 571845 h 3549152"/>
              <a:gd name="connsiteX24" fmla="*/ 1278194 w 4043119"/>
              <a:gd name="connsiteY24" fmla="*/ 591510 h 3549152"/>
              <a:gd name="connsiteX25" fmla="*/ 1229032 w 4043119"/>
              <a:gd name="connsiteY25" fmla="*/ 621006 h 3549152"/>
              <a:gd name="connsiteX26" fmla="*/ 1179871 w 4043119"/>
              <a:gd name="connsiteY26" fmla="*/ 660335 h 3549152"/>
              <a:gd name="connsiteX27" fmla="*/ 1150374 w 4043119"/>
              <a:gd name="connsiteY27" fmla="*/ 670168 h 3549152"/>
              <a:gd name="connsiteX28" fmla="*/ 1111045 w 4043119"/>
              <a:gd name="connsiteY28" fmla="*/ 689832 h 3549152"/>
              <a:gd name="connsiteX29" fmla="*/ 1081549 w 4043119"/>
              <a:gd name="connsiteY29" fmla="*/ 699665 h 3549152"/>
              <a:gd name="connsiteX30" fmla="*/ 1032387 w 4043119"/>
              <a:gd name="connsiteY30" fmla="*/ 719329 h 3549152"/>
              <a:gd name="connsiteX31" fmla="*/ 904568 w 4043119"/>
              <a:gd name="connsiteY31" fmla="*/ 778323 h 3549152"/>
              <a:gd name="connsiteX32" fmla="*/ 865239 w 4043119"/>
              <a:gd name="connsiteY32" fmla="*/ 788155 h 3549152"/>
              <a:gd name="connsiteX33" fmla="*/ 786581 w 4043119"/>
              <a:gd name="connsiteY33" fmla="*/ 817652 h 3549152"/>
              <a:gd name="connsiteX34" fmla="*/ 688258 w 4043119"/>
              <a:gd name="connsiteY34" fmla="*/ 906142 h 3549152"/>
              <a:gd name="connsiteX35" fmla="*/ 629265 w 4043119"/>
              <a:gd name="connsiteY35" fmla="*/ 974968 h 3549152"/>
              <a:gd name="connsiteX36" fmla="*/ 609600 w 4043119"/>
              <a:gd name="connsiteY36" fmla="*/ 1004465 h 3549152"/>
              <a:gd name="connsiteX37" fmla="*/ 550607 w 4043119"/>
              <a:gd name="connsiteY37" fmla="*/ 1043794 h 3549152"/>
              <a:gd name="connsiteX38" fmla="*/ 530942 w 4043119"/>
              <a:gd name="connsiteY38" fmla="*/ 1083123 h 3549152"/>
              <a:gd name="connsiteX39" fmla="*/ 501445 w 4043119"/>
              <a:gd name="connsiteY39" fmla="*/ 1102787 h 3549152"/>
              <a:gd name="connsiteX40" fmla="*/ 491613 w 4043119"/>
              <a:gd name="connsiteY40" fmla="*/ 1132284 h 3549152"/>
              <a:gd name="connsiteX41" fmla="*/ 462116 w 4043119"/>
              <a:gd name="connsiteY41" fmla="*/ 1161781 h 3549152"/>
              <a:gd name="connsiteX42" fmla="*/ 383458 w 4043119"/>
              <a:gd name="connsiteY42" fmla="*/ 1260103 h 3549152"/>
              <a:gd name="connsiteX43" fmla="*/ 383458 w 4043119"/>
              <a:gd name="connsiteY43" fmla="*/ 1260103 h 3549152"/>
              <a:gd name="connsiteX44" fmla="*/ 344129 w 4043119"/>
              <a:gd name="connsiteY44" fmla="*/ 1319097 h 3549152"/>
              <a:gd name="connsiteX45" fmla="*/ 314632 w 4043119"/>
              <a:gd name="connsiteY45" fmla="*/ 1348594 h 3549152"/>
              <a:gd name="connsiteX46" fmla="*/ 255639 w 4043119"/>
              <a:gd name="connsiteY46" fmla="*/ 1446916 h 3549152"/>
              <a:gd name="connsiteX47" fmla="*/ 235974 w 4043119"/>
              <a:gd name="connsiteY47" fmla="*/ 1476413 h 3549152"/>
              <a:gd name="connsiteX48" fmla="*/ 196645 w 4043119"/>
              <a:gd name="connsiteY48" fmla="*/ 1555071 h 3549152"/>
              <a:gd name="connsiteX49" fmla="*/ 167149 w 4043119"/>
              <a:gd name="connsiteY49" fmla="*/ 1653394 h 3549152"/>
              <a:gd name="connsiteX50" fmla="*/ 147484 w 4043119"/>
              <a:gd name="connsiteY50" fmla="*/ 1692723 h 3549152"/>
              <a:gd name="connsiteX51" fmla="*/ 127820 w 4043119"/>
              <a:gd name="connsiteY51" fmla="*/ 1771381 h 3549152"/>
              <a:gd name="connsiteX52" fmla="*/ 117987 w 4043119"/>
              <a:gd name="connsiteY52" fmla="*/ 1810710 h 3549152"/>
              <a:gd name="connsiteX53" fmla="*/ 98323 w 4043119"/>
              <a:gd name="connsiteY53" fmla="*/ 1928697 h 3549152"/>
              <a:gd name="connsiteX54" fmla="*/ 88491 w 4043119"/>
              <a:gd name="connsiteY54" fmla="*/ 2125342 h 3549152"/>
              <a:gd name="connsiteX55" fmla="*/ 78658 w 4043119"/>
              <a:gd name="connsiteY55" fmla="*/ 2154839 h 3549152"/>
              <a:gd name="connsiteX56" fmla="*/ 68826 w 4043119"/>
              <a:gd name="connsiteY56" fmla="*/ 2194168 h 3549152"/>
              <a:gd name="connsiteX57" fmla="*/ 49161 w 4043119"/>
              <a:gd name="connsiteY57" fmla="*/ 2253161 h 3549152"/>
              <a:gd name="connsiteX58" fmla="*/ 39329 w 4043119"/>
              <a:gd name="connsiteY58" fmla="*/ 2282658 h 3549152"/>
              <a:gd name="connsiteX59" fmla="*/ 29497 w 4043119"/>
              <a:gd name="connsiteY59" fmla="*/ 2321987 h 3549152"/>
              <a:gd name="connsiteX60" fmla="*/ 19665 w 4043119"/>
              <a:gd name="connsiteY60" fmla="*/ 2351484 h 3549152"/>
              <a:gd name="connsiteX61" fmla="*/ 0 w 4043119"/>
              <a:gd name="connsiteY61" fmla="*/ 2459639 h 3549152"/>
              <a:gd name="connsiteX62" fmla="*/ 19665 w 4043119"/>
              <a:gd name="connsiteY62" fmla="*/ 2656284 h 3549152"/>
              <a:gd name="connsiteX63" fmla="*/ 39329 w 4043119"/>
              <a:gd name="connsiteY63" fmla="*/ 2725110 h 3549152"/>
              <a:gd name="connsiteX64" fmla="*/ 68826 w 4043119"/>
              <a:gd name="connsiteY64" fmla="*/ 2764439 h 3549152"/>
              <a:gd name="connsiteX65" fmla="*/ 78658 w 4043119"/>
              <a:gd name="connsiteY65" fmla="*/ 2793935 h 3549152"/>
              <a:gd name="connsiteX66" fmla="*/ 117987 w 4043119"/>
              <a:gd name="connsiteY66" fmla="*/ 2852929 h 3549152"/>
              <a:gd name="connsiteX67" fmla="*/ 157316 w 4043119"/>
              <a:gd name="connsiteY67" fmla="*/ 2921755 h 3549152"/>
              <a:gd name="connsiteX68" fmla="*/ 196645 w 4043119"/>
              <a:gd name="connsiteY68" fmla="*/ 2980748 h 3549152"/>
              <a:gd name="connsiteX69" fmla="*/ 226142 w 4043119"/>
              <a:gd name="connsiteY69" fmla="*/ 3020077 h 3549152"/>
              <a:gd name="connsiteX70" fmla="*/ 245807 w 4043119"/>
              <a:gd name="connsiteY70" fmla="*/ 3049574 h 3549152"/>
              <a:gd name="connsiteX71" fmla="*/ 275303 w 4043119"/>
              <a:gd name="connsiteY71" fmla="*/ 3069239 h 3549152"/>
              <a:gd name="connsiteX72" fmla="*/ 304800 w 4043119"/>
              <a:gd name="connsiteY72" fmla="*/ 3098735 h 3549152"/>
              <a:gd name="connsiteX73" fmla="*/ 344129 w 4043119"/>
              <a:gd name="connsiteY73" fmla="*/ 3167561 h 3549152"/>
              <a:gd name="connsiteX74" fmla="*/ 373626 w 4043119"/>
              <a:gd name="connsiteY74" fmla="*/ 3197058 h 3549152"/>
              <a:gd name="connsiteX75" fmla="*/ 452284 w 4043119"/>
              <a:gd name="connsiteY75" fmla="*/ 3275716 h 3549152"/>
              <a:gd name="connsiteX76" fmla="*/ 481781 w 4043119"/>
              <a:gd name="connsiteY76" fmla="*/ 3295381 h 3549152"/>
              <a:gd name="connsiteX77" fmla="*/ 530942 w 4043119"/>
              <a:gd name="connsiteY77" fmla="*/ 3305213 h 3549152"/>
              <a:gd name="connsiteX78" fmla="*/ 619432 w 4043119"/>
              <a:gd name="connsiteY78" fmla="*/ 3344542 h 3549152"/>
              <a:gd name="connsiteX79" fmla="*/ 717755 w 4043119"/>
              <a:gd name="connsiteY79" fmla="*/ 3383871 h 3549152"/>
              <a:gd name="connsiteX80" fmla="*/ 816078 w 4043119"/>
              <a:gd name="connsiteY80" fmla="*/ 3393703 h 3549152"/>
              <a:gd name="connsiteX81" fmla="*/ 845574 w 4043119"/>
              <a:gd name="connsiteY81" fmla="*/ 3403535 h 3549152"/>
              <a:gd name="connsiteX82" fmla="*/ 884903 w 4043119"/>
              <a:gd name="connsiteY82" fmla="*/ 3413368 h 3549152"/>
              <a:gd name="connsiteX83" fmla="*/ 924232 w 4043119"/>
              <a:gd name="connsiteY83" fmla="*/ 3433032 h 3549152"/>
              <a:gd name="connsiteX84" fmla="*/ 1022555 w 4043119"/>
              <a:gd name="connsiteY84" fmla="*/ 3452697 h 3549152"/>
              <a:gd name="connsiteX85" fmla="*/ 1238865 w 4043119"/>
              <a:gd name="connsiteY85" fmla="*/ 3462529 h 3549152"/>
              <a:gd name="connsiteX86" fmla="*/ 1406013 w 4043119"/>
              <a:gd name="connsiteY86" fmla="*/ 3423200 h 3549152"/>
              <a:gd name="connsiteX87" fmla="*/ 1622323 w 4043119"/>
              <a:gd name="connsiteY87" fmla="*/ 3344542 h 3549152"/>
              <a:gd name="connsiteX88" fmla="*/ 1907458 w 4043119"/>
              <a:gd name="connsiteY88" fmla="*/ 3295381 h 3549152"/>
              <a:gd name="connsiteX89" fmla="*/ 2271252 w 4043119"/>
              <a:gd name="connsiteY89" fmla="*/ 3285548 h 3549152"/>
              <a:gd name="connsiteX90" fmla="*/ 2300749 w 4043119"/>
              <a:gd name="connsiteY90" fmla="*/ 3275716 h 3549152"/>
              <a:gd name="connsiteX91" fmla="*/ 2644878 w 4043119"/>
              <a:gd name="connsiteY91" fmla="*/ 3334710 h 3549152"/>
              <a:gd name="connsiteX92" fmla="*/ 3052516 w 4043119"/>
              <a:gd name="connsiteY92" fmla="*/ 3501878 h 3549152"/>
              <a:gd name="connsiteX93" fmla="*/ 3482090 w 4043119"/>
              <a:gd name="connsiteY93" fmla="*/ 3546115 h 3549152"/>
              <a:gd name="connsiteX94" fmla="*/ 4043119 w 4043119"/>
              <a:gd name="connsiteY94" fmla="*/ 3426421 h 3549152"/>
              <a:gd name="connsiteX0" fmla="*/ 3972232 w 4043119"/>
              <a:gd name="connsiteY0" fmla="*/ 161032 h 3551294"/>
              <a:gd name="connsiteX1" fmla="*/ 3972232 w 4043119"/>
              <a:gd name="connsiteY1" fmla="*/ 161032 h 3551294"/>
              <a:gd name="connsiteX2" fmla="*/ 3512605 w 4043119"/>
              <a:gd name="connsiteY2" fmla="*/ 81878 h 3551294"/>
              <a:gd name="connsiteX3" fmla="*/ 3126658 w 4043119"/>
              <a:gd name="connsiteY3" fmla="*/ 180697 h 3551294"/>
              <a:gd name="connsiteX4" fmla="*/ 2713703 w 4043119"/>
              <a:gd name="connsiteY4" fmla="*/ 23381 h 3551294"/>
              <a:gd name="connsiteX5" fmla="*/ 2241755 w 4043119"/>
              <a:gd name="connsiteY5" fmla="*/ 3716 h 3551294"/>
              <a:gd name="connsiteX6" fmla="*/ 2045110 w 4043119"/>
              <a:gd name="connsiteY6" fmla="*/ 52877 h 3551294"/>
              <a:gd name="connsiteX7" fmla="*/ 1936955 w 4043119"/>
              <a:gd name="connsiteY7" fmla="*/ 72542 h 3551294"/>
              <a:gd name="connsiteX8" fmla="*/ 1897626 w 4043119"/>
              <a:gd name="connsiteY8" fmla="*/ 102039 h 3551294"/>
              <a:gd name="connsiteX9" fmla="*/ 1868129 w 4043119"/>
              <a:gd name="connsiteY9" fmla="*/ 111871 h 3551294"/>
              <a:gd name="connsiteX10" fmla="*/ 1828800 w 4043119"/>
              <a:gd name="connsiteY10" fmla="*/ 131536 h 3551294"/>
              <a:gd name="connsiteX11" fmla="*/ 1769807 w 4043119"/>
              <a:gd name="connsiteY11" fmla="*/ 161032 h 3551294"/>
              <a:gd name="connsiteX12" fmla="*/ 1740310 w 4043119"/>
              <a:gd name="connsiteY12" fmla="*/ 180697 h 3551294"/>
              <a:gd name="connsiteX13" fmla="*/ 1700981 w 4043119"/>
              <a:gd name="connsiteY13" fmla="*/ 190529 h 3551294"/>
              <a:gd name="connsiteX14" fmla="*/ 1641987 w 4043119"/>
              <a:gd name="connsiteY14" fmla="*/ 229858 h 3551294"/>
              <a:gd name="connsiteX15" fmla="*/ 1553497 w 4043119"/>
              <a:gd name="connsiteY15" fmla="*/ 279019 h 3551294"/>
              <a:gd name="connsiteX16" fmla="*/ 1484671 w 4043119"/>
              <a:gd name="connsiteY16" fmla="*/ 328181 h 3551294"/>
              <a:gd name="connsiteX17" fmla="*/ 1425678 w 4043119"/>
              <a:gd name="connsiteY17" fmla="*/ 367510 h 3551294"/>
              <a:gd name="connsiteX18" fmla="*/ 1406013 w 4043119"/>
              <a:gd name="connsiteY18" fmla="*/ 397007 h 3551294"/>
              <a:gd name="connsiteX19" fmla="*/ 1376516 w 4043119"/>
              <a:gd name="connsiteY19" fmla="*/ 426503 h 3551294"/>
              <a:gd name="connsiteX20" fmla="*/ 1337187 w 4043119"/>
              <a:gd name="connsiteY20" fmla="*/ 505161 h 3551294"/>
              <a:gd name="connsiteX21" fmla="*/ 1317523 w 4043119"/>
              <a:gd name="connsiteY21" fmla="*/ 544490 h 3551294"/>
              <a:gd name="connsiteX22" fmla="*/ 1307691 w 4043119"/>
              <a:gd name="connsiteY22" fmla="*/ 573987 h 3551294"/>
              <a:gd name="connsiteX23" fmla="*/ 1278194 w 4043119"/>
              <a:gd name="connsiteY23" fmla="*/ 593652 h 3551294"/>
              <a:gd name="connsiteX24" fmla="*/ 1229032 w 4043119"/>
              <a:gd name="connsiteY24" fmla="*/ 623148 h 3551294"/>
              <a:gd name="connsiteX25" fmla="*/ 1179871 w 4043119"/>
              <a:gd name="connsiteY25" fmla="*/ 662477 h 3551294"/>
              <a:gd name="connsiteX26" fmla="*/ 1150374 w 4043119"/>
              <a:gd name="connsiteY26" fmla="*/ 672310 h 3551294"/>
              <a:gd name="connsiteX27" fmla="*/ 1111045 w 4043119"/>
              <a:gd name="connsiteY27" fmla="*/ 691974 h 3551294"/>
              <a:gd name="connsiteX28" fmla="*/ 1081549 w 4043119"/>
              <a:gd name="connsiteY28" fmla="*/ 701807 h 3551294"/>
              <a:gd name="connsiteX29" fmla="*/ 1032387 w 4043119"/>
              <a:gd name="connsiteY29" fmla="*/ 721471 h 3551294"/>
              <a:gd name="connsiteX30" fmla="*/ 904568 w 4043119"/>
              <a:gd name="connsiteY30" fmla="*/ 780465 h 3551294"/>
              <a:gd name="connsiteX31" fmla="*/ 865239 w 4043119"/>
              <a:gd name="connsiteY31" fmla="*/ 790297 h 3551294"/>
              <a:gd name="connsiteX32" fmla="*/ 786581 w 4043119"/>
              <a:gd name="connsiteY32" fmla="*/ 819794 h 3551294"/>
              <a:gd name="connsiteX33" fmla="*/ 688258 w 4043119"/>
              <a:gd name="connsiteY33" fmla="*/ 908284 h 3551294"/>
              <a:gd name="connsiteX34" fmla="*/ 629265 w 4043119"/>
              <a:gd name="connsiteY34" fmla="*/ 977110 h 3551294"/>
              <a:gd name="connsiteX35" fmla="*/ 609600 w 4043119"/>
              <a:gd name="connsiteY35" fmla="*/ 1006607 h 3551294"/>
              <a:gd name="connsiteX36" fmla="*/ 550607 w 4043119"/>
              <a:gd name="connsiteY36" fmla="*/ 1045936 h 3551294"/>
              <a:gd name="connsiteX37" fmla="*/ 530942 w 4043119"/>
              <a:gd name="connsiteY37" fmla="*/ 1085265 h 3551294"/>
              <a:gd name="connsiteX38" fmla="*/ 501445 w 4043119"/>
              <a:gd name="connsiteY38" fmla="*/ 1104929 h 3551294"/>
              <a:gd name="connsiteX39" fmla="*/ 491613 w 4043119"/>
              <a:gd name="connsiteY39" fmla="*/ 1134426 h 3551294"/>
              <a:gd name="connsiteX40" fmla="*/ 462116 w 4043119"/>
              <a:gd name="connsiteY40" fmla="*/ 1163923 h 3551294"/>
              <a:gd name="connsiteX41" fmla="*/ 383458 w 4043119"/>
              <a:gd name="connsiteY41" fmla="*/ 1262245 h 3551294"/>
              <a:gd name="connsiteX42" fmla="*/ 383458 w 4043119"/>
              <a:gd name="connsiteY42" fmla="*/ 1262245 h 3551294"/>
              <a:gd name="connsiteX43" fmla="*/ 344129 w 4043119"/>
              <a:gd name="connsiteY43" fmla="*/ 1321239 h 3551294"/>
              <a:gd name="connsiteX44" fmla="*/ 314632 w 4043119"/>
              <a:gd name="connsiteY44" fmla="*/ 1350736 h 3551294"/>
              <a:gd name="connsiteX45" fmla="*/ 255639 w 4043119"/>
              <a:gd name="connsiteY45" fmla="*/ 1449058 h 3551294"/>
              <a:gd name="connsiteX46" fmla="*/ 235974 w 4043119"/>
              <a:gd name="connsiteY46" fmla="*/ 1478555 h 3551294"/>
              <a:gd name="connsiteX47" fmla="*/ 196645 w 4043119"/>
              <a:gd name="connsiteY47" fmla="*/ 1557213 h 3551294"/>
              <a:gd name="connsiteX48" fmla="*/ 167149 w 4043119"/>
              <a:gd name="connsiteY48" fmla="*/ 1655536 h 3551294"/>
              <a:gd name="connsiteX49" fmla="*/ 147484 w 4043119"/>
              <a:gd name="connsiteY49" fmla="*/ 1694865 h 3551294"/>
              <a:gd name="connsiteX50" fmla="*/ 127820 w 4043119"/>
              <a:gd name="connsiteY50" fmla="*/ 1773523 h 3551294"/>
              <a:gd name="connsiteX51" fmla="*/ 117987 w 4043119"/>
              <a:gd name="connsiteY51" fmla="*/ 1812852 h 3551294"/>
              <a:gd name="connsiteX52" fmla="*/ 98323 w 4043119"/>
              <a:gd name="connsiteY52" fmla="*/ 1930839 h 3551294"/>
              <a:gd name="connsiteX53" fmla="*/ 88491 w 4043119"/>
              <a:gd name="connsiteY53" fmla="*/ 2127484 h 3551294"/>
              <a:gd name="connsiteX54" fmla="*/ 78658 w 4043119"/>
              <a:gd name="connsiteY54" fmla="*/ 2156981 h 3551294"/>
              <a:gd name="connsiteX55" fmla="*/ 68826 w 4043119"/>
              <a:gd name="connsiteY55" fmla="*/ 2196310 h 3551294"/>
              <a:gd name="connsiteX56" fmla="*/ 49161 w 4043119"/>
              <a:gd name="connsiteY56" fmla="*/ 2255303 h 3551294"/>
              <a:gd name="connsiteX57" fmla="*/ 39329 w 4043119"/>
              <a:gd name="connsiteY57" fmla="*/ 2284800 h 3551294"/>
              <a:gd name="connsiteX58" fmla="*/ 29497 w 4043119"/>
              <a:gd name="connsiteY58" fmla="*/ 2324129 h 3551294"/>
              <a:gd name="connsiteX59" fmla="*/ 19665 w 4043119"/>
              <a:gd name="connsiteY59" fmla="*/ 2353626 h 3551294"/>
              <a:gd name="connsiteX60" fmla="*/ 0 w 4043119"/>
              <a:gd name="connsiteY60" fmla="*/ 2461781 h 3551294"/>
              <a:gd name="connsiteX61" fmla="*/ 19665 w 4043119"/>
              <a:gd name="connsiteY61" fmla="*/ 2658426 h 3551294"/>
              <a:gd name="connsiteX62" fmla="*/ 39329 w 4043119"/>
              <a:gd name="connsiteY62" fmla="*/ 2727252 h 3551294"/>
              <a:gd name="connsiteX63" fmla="*/ 68826 w 4043119"/>
              <a:gd name="connsiteY63" fmla="*/ 2766581 h 3551294"/>
              <a:gd name="connsiteX64" fmla="*/ 78658 w 4043119"/>
              <a:gd name="connsiteY64" fmla="*/ 2796077 h 3551294"/>
              <a:gd name="connsiteX65" fmla="*/ 117987 w 4043119"/>
              <a:gd name="connsiteY65" fmla="*/ 2855071 h 3551294"/>
              <a:gd name="connsiteX66" fmla="*/ 157316 w 4043119"/>
              <a:gd name="connsiteY66" fmla="*/ 2923897 h 3551294"/>
              <a:gd name="connsiteX67" fmla="*/ 196645 w 4043119"/>
              <a:gd name="connsiteY67" fmla="*/ 2982890 h 3551294"/>
              <a:gd name="connsiteX68" fmla="*/ 226142 w 4043119"/>
              <a:gd name="connsiteY68" fmla="*/ 3022219 h 3551294"/>
              <a:gd name="connsiteX69" fmla="*/ 245807 w 4043119"/>
              <a:gd name="connsiteY69" fmla="*/ 3051716 h 3551294"/>
              <a:gd name="connsiteX70" fmla="*/ 275303 w 4043119"/>
              <a:gd name="connsiteY70" fmla="*/ 3071381 h 3551294"/>
              <a:gd name="connsiteX71" fmla="*/ 304800 w 4043119"/>
              <a:gd name="connsiteY71" fmla="*/ 3100877 h 3551294"/>
              <a:gd name="connsiteX72" fmla="*/ 344129 w 4043119"/>
              <a:gd name="connsiteY72" fmla="*/ 3169703 h 3551294"/>
              <a:gd name="connsiteX73" fmla="*/ 373626 w 4043119"/>
              <a:gd name="connsiteY73" fmla="*/ 3199200 h 3551294"/>
              <a:gd name="connsiteX74" fmla="*/ 452284 w 4043119"/>
              <a:gd name="connsiteY74" fmla="*/ 3277858 h 3551294"/>
              <a:gd name="connsiteX75" fmla="*/ 481781 w 4043119"/>
              <a:gd name="connsiteY75" fmla="*/ 3297523 h 3551294"/>
              <a:gd name="connsiteX76" fmla="*/ 530942 w 4043119"/>
              <a:gd name="connsiteY76" fmla="*/ 3307355 h 3551294"/>
              <a:gd name="connsiteX77" fmla="*/ 619432 w 4043119"/>
              <a:gd name="connsiteY77" fmla="*/ 3346684 h 3551294"/>
              <a:gd name="connsiteX78" fmla="*/ 717755 w 4043119"/>
              <a:gd name="connsiteY78" fmla="*/ 3386013 h 3551294"/>
              <a:gd name="connsiteX79" fmla="*/ 816078 w 4043119"/>
              <a:gd name="connsiteY79" fmla="*/ 3395845 h 3551294"/>
              <a:gd name="connsiteX80" fmla="*/ 845574 w 4043119"/>
              <a:gd name="connsiteY80" fmla="*/ 3405677 h 3551294"/>
              <a:gd name="connsiteX81" fmla="*/ 884903 w 4043119"/>
              <a:gd name="connsiteY81" fmla="*/ 3415510 h 3551294"/>
              <a:gd name="connsiteX82" fmla="*/ 924232 w 4043119"/>
              <a:gd name="connsiteY82" fmla="*/ 3435174 h 3551294"/>
              <a:gd name="connsiteX83" fmla="*/ 1022555 w 4043119"/>
              <a:gd name="connsiteY83" fmla="*/ 3454839 h 3551294"/>
              <a:gd name="connsiteX84" fmla="*/ 1238865 w 4043119"/>
              <a:gd name="connsiteY84" fmla="*/ 3464671 h 3551294"/>
              <a:gd name="connsiteX85" fmla="*/ 1406013 w 4043119"/>
              <a:gd name="connsiteY85" fmla="*/ 3425342 h 3551294"/>
              <a:gd name="connsiteX86" fmla="*/ 1622323 w 4043119"/>
              <a:gd name="connsiteY86" fmla="*/ 3346684 h 3551294"/>
              <a:gd name="connsiteX87" fmla="*/ 1907458 w 4043119"/>
              <a:gd name="connsiteY87" fmla="*/ 3297523 h 3551294"/>
              <a:gd name="connsiteX88" fmla="*/ 2271252 w 4043119"/>
              <a:gd name="connsiteY88" fmla="*/ 3287690 h 3551294"/>
              <a:gd name="connsiteX89" fmla="*/ 2300749 w 4043119"/>
              <a:gd name="connsiteY89" fmla="*/ 3277858 h 3551294"/>
              <a:gd name="connsiteX90" fmla="*/ 2644878 w 4043119"/>
              <a:gd name="connsiteY90" fmla="*/ 3336852 h 3551294"/>
              <a:gd name="connsiteX91" fmla="*/ 3052516 w 4043119"/>
              <a:gd name="connsiteY91" fmla="*/ 3504020 h 3551294"/>
              <a:gd name="connsiteX92" fmla="*/ 3482090 w 4043119"/>
              <a:gd name="connsiteY92" fmla="*/ 3548257 h 3551294"/>
              <a:gd name="connsiteX93" fmla="*/ 4043119 w 4043119"/>
              <a:gd name="connsiteY93" fmla="*/ 3428563 h 3551294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828800 w 4043119"/>
              <a:gd name="connsiteY9" fmla="*/ 132977 h 3552735"/>
              <a:gd name="connsiteX10" fmla="*/ 1769807 w 4043119"/>
              <a:gd name="connsiteY10" fmla="*/ 162473 h 3552735"/>
              <a:gd name="connsiteX11" fmla="*/ 1740310 w 4043119"/>
              <a:gd name="connsiteY11" fmla="*/ 182138 h 3552735"/>
              <a:gd name="connsiteX12" fmla="*/ 1700981 w 4043119"/>
              <a:gd name="connsiteY12" fmla="*/ 191970 h 3552735"/>
              <a:gd name="connsiteX13" fmla="*/ 1641987 w 4043119"/>
              <a:gd name="connsiteY13" fmla="*/ 231299 h 3552735"/>
              <a:gd name="connsiteX14" fmla="*/ 1553497 w 4043119"/>
              <a:gd name="connsiteY14" fmla="*/ 280460 h 3552735"/>
              <a:gd name="connsiteX15" fmla="*/ 1484671 w 4043119"/>
              <a:gd name="connsiteY15" fmla="*/ 329622 h 3552735"/>
              <a:gd name="connsiteX16" fmla="*/ 1425678 w 4043119"/>
              <a:gd name="connsiteY16" fmla="*/ 368951 h 3552735"/>
              <a:gd name="connsiteX17" fmla="*/ 1406013 w 4043119"/>
              <a:gd name="connsiteY17" fmla="*/ 398448 h 3552735"/>
              <a:gd name="connsiteX18" fmla="*/ 1376516 w 4043119"/>
              <a:gd name="connsiteY18" fmla="*/ 427944 h 3552735"/>
              <a:gd name="connsiteX19" fmla="*/ 1337187 w 4043119"/>
              <a:gd name="connsiteY19" fmla="*/ 506602 h 3552735"/>
              <a:gd name="connsiteX20" fmla="*/ 1317523 w 4043119"/>
              <a:gd name="connsiteY20" fmla="*/ 545931 h 3552735"/>
              <a:gd name="connsiteX21" fmla="*/ 1307691 w 4043119"/>
              <a:gd name="connsiteY21" fmla="*/ 575428 h 3552735"/>
              <a:gd name="connsiteX22" fmla="*/ 1278194 w 4043119"/>
              <a:gd name="connsiteY22" fmla="*/ 595093 h 3552735"/>
              <a:gd name="connsiteX23" fmla="*/ 1229032 w 4043119"/>
              <a:gd name="connsiteY23" fmla="*/ 624589 h 3552735"/>
              <a:gd name="connsiteX24" fmla="*/ 1179871 w 4043119"/>
              <a:gd name="connsiteY24" fmla="*/ 663918 h 3552735"/>
              <a:gd name="connsiteX25" fmla="*/ 1150374 w 4043119"/>
              <a:gd name="connsiteY25" fmla="*/ 673751 h 3552735"/>
              <a:gd name="connsiteX26" fmla="*/ 1111045 w 4043119"/>
              <a:gd name="connsiteY26" fmla="*/ 693415 h 3552735"/>
              <a:gd name="connsiteX27" fmla="*/ 1081549 w 4043119"/>
              <a:gd name="connsiteY27" fmla="*/ 703248 h 3552735"/>
              <a:gd name="connsiteX28" fmla="*/ 1032387 w 4043119"/>
              <a:gd name="connsiteY28" fmla="*/ 722912 h 3552735"/>
              <a:gd name="connsiteX29" fmla="*/ 904568 w 4043119"/>
              <a:gd name="connsiteY29" fmla="*/ 781906 h 3552735"/>
              <a:gd name="connsiteX30" fmla="*/ 865239 w 4043119"/>
              <a:gd name="connsiteY30" fmla="*/ 791738 h 3552735"/>
              <a:gd name="connsiteX31" fmla="*/ 786581 w 4043119"/>
              <a:gd name="connsiteY31" fmla="*/ 821235 h 3552735"/>
              <a:gd name="connsiteX32" fmla="*/ 688258 w 4043119"/>
              <a:gd name="connsiteY32" fmla="*/ 909725 h 3552735"/>
              <a:gd name="connsiteX33" fmla="*/ 629265 w 4043119"/>
              <a:gd name="connsiteY33" fmla="*/ 978551 h 3552735"/>
              <a:gd name="connsiteX34" fmla="*/ 609600 w 4043119"/>
              <a:gd name="connsiteY34" fmla="*/ 1008048 h 3552735"/>
              <a:gd name="connsiteX35" fmla="*/ 550607 w 4043119"/>
              <a:gd name="connsiteY35" fmla="*/ 1047377 h 3552735"/>
              <a:gd name="connsiteX36" fmla="*/ 530942 w 4043119"/>
              <a:gd name="connsiteY36" fmla="*/ 1086706 h 3552735"/>
              <a:gd name="connsiteX37" fmla="*/ 501445 w 4043119"/>
              <a:gd name="connsiteY37" fmla="*/ 1106370 h 3552735"/>
              <a:gd name="connsiteX38" fmla="*/ 491613 w 4043119"/>
              <a:gd name="connsiteY38" fmla="*/ 1135867 h 3552735"/>
              <a:gd name="connsiteX39" fmla="*/ 462116 w 4043119"/>
              <a:gd name="connsiteY39" fmla="*/ 1165364 h 3552735"/>
              <a:gd name="connsiteX40" fmla="*/ 383458 w 4043119"/>
              <a:gd name="connsiteY40" fmla="*/ 1263686 h 3552735"/>
              <a:gd name="connsiteX41" fmla="*/ 383458 w 4043119"/>
              <a:gd name="connsiteY41" fmla="*/ 1263686 h 3552735"/>
              <a:gd name="connsiteX42" fmla="*/ 344129 w 4043119"/>
              <a:gd name="connsiteY42" fmla="*/ 1322680 h 3552735"/>
              <a:gd name="connsiteX43" fmla="*/ 314632 w 4043119"/>
              <a:gd name="connsiteY43" fmla="*/ 1352177 h 3552735"/>
              <a:gd name="connsiteX44" fmla="*/ 255639 w 4043119"/>
              <a:gd name="connsiteY44" fmla="*/ 1450499 h 3552735"/>
              <a:gd name="connsiteX45" fmla="*/ 235974 w 4043119"/>
              <a:gd name="connsiteY45" fmla="*/ 1479996 h 3552735"/>
              <a:gd name="connsiteX46" fmla="*/ 196645 w 4043119"/>
              <a:gd name="connsiteY46" fmla="*/ 1558654 h 3552735"/>
              <a:gd name="connsiteX47" fmla="*/ 167149 w 4043119"/>
              <a:gd name="connsiteY47" fmla="*/ 1656977 h 3552735"/>
              <a:gd name="connsiteX48" fmla="*/ 147484 w 4043119"/>
              <a:gd name="connsiteY48" fmla="*/ 1696306 h 3552735"/>
              <a:gd name="connsiteX49" fmla="*/ 127820 w 4043119"/>
              <a:gd name="connsiteY49" fmla="*/ 1774964 h 3552735"/>
              <a:gd name="connsiteX50" fmla="*/ 117987 w 4043119"/>
              <a:gd name="connsiteY50" fmla="*/ 1814293 h 3552735"/>
              <a:gd name="connsiteX51" fmla="*/ 98323 w 4043119"/>
              <a:gd name="connsiteY51" fmla="*/ 1932280 h 3552735"/>
              <a:gd name="connsiteX52" fmla="*/ 88491 w 4043119"/>
              <a:gd name="connsiteY52" fmla="*/ 2128925 h 3552735"/>
              <a:gd name="connsiteX53" fmla="*/ 78658 w 4043119"/>
              <a:gd name="connsiteY53" fmla="*/ 2158422 h 3552735"/>
              <a:gd name="connsiteX54" fmla="*/ 68826 w 4043119"/>
              <a:gd name="connsiteY54" fmla="*/ 2197751 h 3552735"/>
              <a:gd name="connsiteX55" fmla="*/ 49161 w 4043119"/>
              <a:gd name="connsiteY55" fmla="*/ 2256744 h 3552735"/>
              <a:gd name="connsiteX56" fmla="*/ 39329 w 4043119"/>
              <a:gd name="connsiteY56" fmla="*/ 2286241 h 3552735"/>
              <a:gd name="connsiteX57" fmla="*/ 29497 w 4043119"/>
              <a:gd name="connsiteY57" fmla="*/ 2325570 h 3552735"/>
              <a:gd name="connsiteX58" fmla="*/ 19665 w 4043119"/>
              <a:gd name="connsiteY58" fmla="*/ 2355067 h 3552735"/>
              <a:gd name="connsiteX59" fmla="*/ 0 w 4043119"/>
              <a:gd name="connsiteY59" fmla="*/ 2463222 h 3552735"/>
              <a:gd name="connsiteX60" fmla="*/ 19665 w 4043119"/>
              <a:gd name="connsiteY60" fmla="*/ 2659867 h 3552735"/>
              <a:gd name="connsiteX61" fmla="*/ 39329 w 4043119"/>
              <a:gd name="connsiteY61" fmla="*/ 2728693 h 3552735"/>
              <a:gd name="connsiteX62" fmla="*/ 68826 w 4043119"/>
              <a:gd name="connsiteY62" fmla="*/ 2768022 h 3552735"/>
              <a:gd name="connsiteX63" fmla="*/ 78658 w 4043119"/>
              <a:gd name="connsiteY63" fmla="*/ 2797518 h 3552735"/>
              <a:gd name="connsiteX64" fmla="*/ 117987 w 4043119"/>
              <a:gd name="connsiteY64" fmla="*/ 2856512 h 3552735"/>
              <a:gd name="connsiteX65" fmla="*/ 157316 w 4043119"/>
              <a:gd name="connsiteY65" fmla="*/ 2925338 h 3552735"/>
              <a:gd name="connsiteX66" fmla="*/ 196645 w 4043119"/>
              <a:gd name="connsiteY66" fmla="*/ 2984331 h 3552735"/>
              <a:gd name="connsiteX67" fmla="*/ 226142 w 4043119"/>
              <a:gd name="connsiteY67" fmla="*/ 3023660 h 3552735"/>
              <a:gd name="connsiteX68" fmla="*/ 245807 w 4043119"/>
              <a:gd name="connsiteY68" fmla="*/ 3053157 h 3552735"/>
              <a:gd name="connsiteX69" fmla="*/ 275303 w 4043119"/>
              <a:gd name="connsiteY69" fmla="*/ 3072822 h 3552735"/>
              <a:gd name="connsiteX70" fmla="*/ 304800 w 4043119"/>
              <a:gd name="connsiteY70" fmla="*/ 3102318 h 3552735"/>
              <a:gd name="connsiteX71" fmla="*/ 344129 w 4043119"/>
              <a:gd name="connsiteY71" fmla="*/ 3171144 h 3552735"/>
              <a:gd name="connsiteX72" fmla="*/ 373626 w 4043119"/>
              <a:gd name="connsiteY72" fmla="*/ 3200641 h 3552735"/>
              <a:gd name="connsiteX73" fmla="*/ 452284 w 4043119"/>
              <a:gd name="connsiteY73" fmla="*/ 3279299 h 3552735"/>
              <a:gd name="connsiteX74" fmla="*/ 481781 w 4043119"/>
              <a:gd name="connsiteY74" fmla="*/ 3298964 h 3552735"/>
              <a:gd name="connsiteX75" fmla="*/ 530942 w 4043119"/>
              <a:gd name="connsiteY75" fmla="*/ 3308796 h 3552735"/>
              <a:gd name="connsiteX76" fmla="*/ 619432 w 4043119"/>
              <a:gd name="connsiteY76" fmla="*/ 3348125 h 3552735"/>
              <a:gd name="connsiteX77" fmla="*/ 717755 w 4043119"/>
              <a:gd name="connsiteY77" fmla="*/ 3387454 h 3552735"/>
              <a:gd name="connsiteX78" fmla="*/ 816078 w 4043119"/>
              <a:gd name="connsiteY78" fmla="*/ 3397286 h 3552735"/>
              <a:gd name="connsiteX79" fmla="*/ 845574 w 4043119"/>
              <a:gd name="connsiteY79" fmla="*/ 3407118 h 3552735"/>
              <a:gd name="connsiteX80" fmla="*/ 884903 w 4043119"/>
              <a:gd name="connsiteY80" fmla="*/ 3416951 h 3552735"/>
              <a:gd name="connsiteX81" fmla="*/ 924232 w 4043119"/>
              <a:gd name="connsiteY81" fmla="*/ 3436615 h 3552735"/>
              <a:gd name="connsiteX82" fmla="*/ 1022555 w 4043119"/>
              <a:gd name="connsiteY82" fmla="*/ 3456280 h 3552735"/>
              <a:gd name="connsiteX83" fmla="*/ 1238865 w 4043119"/>
              <a:gd name="connsiteY83" fmla="*/ 3466112 h 3552735"/>
              <a:gd name="connsiteX84" fmla="*/ 1406013 w 4043119"/>
              <a:gd name="connsiteY84" fmla="*/ 3426783 h 3552735"/>
              <a:gd name="connsiteX85" fmla="*/ 1622323 w 4043119"/>
              <a:gd name="connsiteY85" fmla="*/ 3348125 h 3552735"/>
              <a:gd name="connsiteX86" fmla="*/ 1907458 w 4043119"/>
              <a:gd name="connsiteY86" fmla="*/ 3298964 h 3552735"/>
              <a:gd name="connsiteX87" fmla="*/ 2271252 w 4043119"/>
              <a:gd name="connsiteY87" fmla="*/ 3289131 h 3552735"/>
              <a:gd name="connsiteX88" fmla="*/ 2300749 w 4043119"/>
              <a:gd name="connsiteY88" fmla="*/ 3279299 h 3552735"/>
              <a:gd name="connsiteX89" fmla="*/ 2644878 w 4043119"/>
              <a:gd name="connsiteY89" fmla="*/ 3338293 h 3552735"/>
              <a:gd name="connsiteX90" fmla="*/ 3052516 w 4043119"/>
              <a:gd name="connsiteY90" fmla="*/ 3505461 h 3552735"/>
              <a:gd name="connsiteX91" fmla="*/ 3482090 w 4043119"/>
              <a:gd name="connsiteY91" fmla="*/ 3549698 h 3552735"/>
              <a:gd name="connsiteX92" fmla="*/ 4043119 w 4043119"/>
              <a:gd name="connsiteY9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769807 w 4043119"/>
              <a:gd name="connsiteY9" fmla="*/ 162473 h 3552735"/>
              <a:gd name="connsiteX10" fmla="*/ 1740310 w 4043119"/>
              <a:gd name="connsiteY10" fmla="*/ 182138 h 3552735"/>
              <a:gd name="connsiteX11" fmla="*/ 1700981 w 4043119"/>
              <a:gd name="connsiteY11" fmla="*/ 191970 h 3552735"/>
              <a:gd name="connsiteX12" fmla="*/ 1641987 w 4043119"/>
              <a:gd name="connsiteY12" fmla="*/ 231299 h 3552735"/>
              <a:gd name="connsiteX13" fmla="*/ 1553497 w 4043119"/>
              <a:gd name="connsiteY13" fmla="*/ 280460 h 3552735"/>
              <a:gd name="connsiteX14" fmla="*/ 1484671 w 4043119"/>
              <a:gd name="connsiteY14" fmla="*/ 329622 h 3552735"/>
              <a:gd name="connsiteX15" fmla="*/ 1425678 w 4043119"/>
              <a:gd name="connsiteY15" fmla="*/ 368951 h 3552735"/>
              <a:gd name="connsiteX16" fmla="*/ 1406013 w 4043119"/>
              <a:gd name="connsiteY16" fmla="*/ 398448 h 3552735"/>
              <a:gd name="connsiteX17" fmla="*/ 1376516 w 4043119"/>
              <a:gd name="connsiteY17" fmla="*/ 427944 h 3552735"/>
              <a:gd name="connsiteX18" fmla="*/ 1337187 w 4043119"/>
              <a:gd name="connsiteY18" fmla="*/ 506602 h 3552735"/>
              <a:gd name="connsiteX19" fmla="*/ 1317523 w 4043119"/>
              <a:gd name="connsiteY19" fmla="*/ 545931 h 3552735"/>
              <a:gd name="connsiteX20" fmla="*/ 1307691 w 4043119"/>
              <a:gd name="connsiteY20" fmla="*/ 575428 h 3552735"/>
              <a:gd name="connsiteX21" fmla="*/ 1278194 w 4043119"/>
              <a:gd name="connsiteY21" fmla="*/ 595093 h 3552735"/>
              <a:gd name="connsiteX22" fmla="*/ 1229032 w 4043119"/>
              <a:gd name="connsiteY22" fmla="*/ 624589 h 3552735"/>
              <a:gd name="connsiteX23" fmla="*/ 1179871 w 4043119"/>
              <a:gd name="connsiteY23" fmla="*/ 663918 h 3552735"/>
              <a:gd name="connsiteX24" fmla="*/ 1150374 w 4043119"/>
              <a:gd name="connsiteY24" fmla="*/ 673751 h 3552735"/>
              <a:gd name="connsiteX25" fmla="*/ 1111045 w 4043119"/>
              <a:gd name="connsiteY25" fmla="*/ 693415 h 3552735"/>
              <a:gd name="connsiteX26" fmla="*/ 1081549 w 4043119"/>
              <a:gd name="connsiteY26" fmla="*/ 703248 h 3552735"/>
              <a:gd name="connsiteX27" fmla="*/ 1032387 w 4043119"/>
              <a:gd name="connsiteY27" fmla="*/ 722912 h 3552735"/>
              <a:gd name="connsiteX28" fmla="*/ 904568 w 4043119"/>
              <a:gd name="connsiteY28" fmla="*/ 781906 h 3552735"/>
              <a:gd name="connsiteX29" fmla="*/ 865239 w 4043119"/>
              <a:gd name="connsiteY29" fmla="*/ 791738 h 3552735"/>
              <a:gd name="connsiteX30" fmla="*/ 786581 w 4043119"/>
              <a:gd name="connsiteY30" fmla="*/ 821235 h 3552735"/>
              <a:gd name="connsiteX31" fmla="*/ 688258 w 4043119"/>
              <a:gd name="connsiteY31" fmla="*/ 909725 h 3552735"/>
              <a:gd name="connsiteX32" fmla="*/ 629265 w 4043119"/>
              <a:gd name="connsiteY32" fmla="*/ 978551 h 3552735"/>
              <a:gd name="connsiteX33" fmla="*/ 609600 w 4043119"/>
              <a:gd name="connsiteY33" fmla="*/ 1008048 h 3552735"/>
              <a:gd name="connsiteX34" fmla="*/ 550607 w 4043119"/>
              <a:gd name="connsiteY34" fmla="*/ 1047377 h 3552735"/>
              <a:gd name="connsiteX35" fmla="*/ 530942 w 4043119"/>
              <a:gd name="connsiteY35" fmla="*/ 1086706 h 3552735"/>
              <a:gd name="connsiteX36" fmla="*/ 501445 w 4043119"/>
              <a:gd name="connsiteY36" fmla="*/ 1106370 h 3552735"/>
              <a:gd name="connsiteX37" fmla="*/ 491613 w 4043119"/>
              <a:gd name="connsiteY37" fmla="*/ 1135867 h 3552735"/>
              <a:gd name="connsiteX38" fmla="*/ 462116 w 4043119"/>
              <a:gd name="connsiteY38" fmla="*/ 1165364 h 3552735"/>
              <a:gd name="connsiteX39" fmla="*/ 383458 w 4043119"/>
              <a:gd name="connsiteY39" fmla="*/ 1263686 h 3552735"/>
              <a:gd name="connsiteX40" fmla="*/ 383458 w 4043119"/>
              <a:gd name="connsiteY40" fmla="*/ 1263686 h 3552735"/>
              <a:gd name="connsiteX41" fmla="*/ 344129 w 4043119"/>
              <a:gd name="connsiteY41" fmla="*/ 1322680 h 3552735"/>
              <a:gd name="connsiteX42" fmla="*/ 314632 w 4043119"/>
              <a:gd name="connsiteY42" fmla="*/ 1352177 h 3552735"/>
              <a:gd name="connsiteX43" fmla="*/ 255639 w 4043119"/>
              <a:gd name="connsiteY43" fmla="*/ 1450499 h 3552735"/>
              <a:gd name="connsiteX44" fmla="*/ 235974 w 4043119"/>
              <a:gd name="connsiteY44" fmla="*/ 1479996 h 3552735"/>
              <a:gd name="connsiteX45" fmla="*/ 196645 w 4043119"/>
              <a:gd name="connsiteY45" fmla="*/ 1558654 h 3552735"/>
              <a:gd name="connsiteX46" fmla="*/ 167149 w 4043119"/>
              <a:gd name="connsiteY46" fmla="*/ 1656977 h 3552735"/>
              <a:gd name="connsiteX47" fmla="*/ 147484 w 4043119"/>
              <a:gd name="connsiteY47" fmla="*/ 1696306 h 3552735"/>
              <a:gd name="connsiteX48" fmla="*/ 127820 w 4043119"/>
              <a:gd name="connsiteY48" fmla="*/ 1774964 h 3552735"/>
              <a:gd name="connsiteX49" fmla="*/ 117987 w 4043119"/>
              <a:gd name="connsiteY49" fmla="*/ 1814293 h 3552735"/>
              <a:gd name="connsiteX50" fmla="*/ 98323 w 4043119"/>
              <a:gd name="connsiteY50" fmla="*/ 1932280 h 3552735"/>
              <a:gd name="connsiteX51" fmla="*/ 88491 w 4043119"/>
              <a:gd name="connsiteY51" fmla="*/ 2128925 h 3552735"/>
              <a:gd name="connsiteX52" fmla="*/ 78658 w 4043119"/>
              <a:gd name="connsiteY52" fmla="*/ 2158422 h 3552735"/>
              <a:gd name="connsiteX53" fmla="*/ 68826 w 4043119"/>
              <a:gd name="connsiteY53" fmla="*/ 2197751 h 3552735"/>
              <a:gd name="connsiteX54" fmla="*/ 49161 w 4043119"/>
              <a:gd name="connsiteY54" fmla="*/ 2256744 h 3552735"/>
              <a:gd name="connsiteX55" fmla="*/ 39329 w 4043119"/>
              <a:gd name="connsiteY55" fmla="*/ 2286241 h 3552735"/>
              <a:gd name="connsiteX56" fmla="*/ 29497 w 4043119"/>
              <a:gd name="connsiteY56" fmla="*/ 2325570 h 3552735"/>
              <a:gd name="connsiteX57" fmla="*/ 19665 w 4043119"/>
              <a:gd name="connsiteY57" fmla="*/ 2355067 h 3552735"/>
              <a:gd name="connsiteX58" fmla="*/ 0 w 4043119"/>
              <a:gd name="connsiteY58" fmla="*/ 2463222 h 3552735"/>
              <a:gd name="connsiteX59" fmla="*/ 19665 w 4043119"/>
              <a:gd name="connsiteY59" fmla="*/ 2659867 h 3552735"/>
              <a:gd name="connsiteX60" fmla="*/ 39329 w 4043119"/>
              <a:gd name="connsiteY60" fmla="*/ 2728693 h 3552735"/>
              <a:gd name="connsiteX61" fmla="*/ 68826 w 4043119"/>
              <a:gd name="connsiteY61" fmla="*/ 2768022 h 3552735"/>
              <a:gd name="connsiteX62" fmla="*/ 78658 w 4043119"/>
              <a:gd name="connsiteY62" fmla="*/ 2797518 h 3552735"/>
              <a:gd name="connsiteX63" fmla="*/ 117987 w 4043119"/>
              <a:gd name="connsiteY63" fmla="*/ 2856512 h 3552735"/>
              <a:gd name="connsiteX64" fmla="*/ 157316 w 4043119"/>
              <a:gd name="connsiteY64" fmla="*/ 2925338 h 3552735"/>
              <a:gd name="connsiteX65" fmla="*/ 196645 w 4043119"/>
              <a:gd name="connsiteY65" fmla="*/ 2984331 h 3552735"/>
              <a:gd name="connsiteX66" fmla="*/ 226142 w 4043119"/>
              <a:gd name="connsiteY66" fmla="*/ 3023660 h 3552735"/>
              <a:gd name="connsiteX67" fmla="*/ 245807 w 4043119"/>
              <a:gd name="connsiteY67" fmla="*/ 3053157 h 3552735"/>
              <a:gd name="connsiteX68" fmla="*/ 275303 w 4043119"/>
              <a:gd name="connsiteY68" fmla="*/ 3072822 h 3552735"/>
              <a:gd name="connsiteX69" fmla="*/ 304800 w 4043119"/>
              <a:gd name="connsiteY69" fmla="*/ 3102318 h 3552735"/>
              <a:gd name="connsiteX70" fmla="*/ 344129 w 4043119"/>
              <a:gd name="connsiteY70" fmla="*/ 3171144 h 3552735"/>
              <a:gd name="connsiteX71" fmla="*/ 373626 w 4043119"/>
              <a:gd name="connsiteY71" fmla="*/ 3200641 h 3552735"/>
              <a:gd name="connsiteX72" fmla="*/ 452284 w 4043119"/>
              <a:gd name="connsiteY72" fmla="*/ 3279299 h 3552735"/>
              <a:gd name="connsiteX73" fmla="*/ 481781 w 4043119"/>
              <a:gd name="connsiteY73" fmla="*/ 3298964 h 3552735"/>
              <a:gd name="connsiteX74" fmla="*/ 530942 w 4043119"/>
              <a:gd name="connsiteY74" fmla="*/ 3308796 h 3552735"/>
              <a:gd name="connsiteX75" fmla="*/ 619432 w 4043119"/>
              <a:gd name="connsiteY75" fmla="*/ 3348125 h 3552735"/>
              <a:gd name="connsiteX76" fmla="*/ 717755 w 4043119"/>
              <a:gd name="connsiteY76" fmla="*/ 3387454 h 3552735"/>
              <a:gd name="connsiteX77" fmla="*/ 816078 w 4043119"/>
              <a:gd name="connsiteY77" fmla="*/ 3397286 h 3552735"/>
              <a:gd name="connsiteX78" fmla="*/ 845574 w 4043119"/>
              <a:gd name="connsiteY78" fmla="*/ 3407118 h 3552735"/>
              <a:gd name="connsiteX79" fmla="*/ 884903 w 4043119"/>
              <a:gd name="connsiteY79" fmla="*/ 3416951 h 3552735"/>
              <a:gd name="connsiteX80" fmla="*/ 924232 w 4043119"/>
              <a:gd name="connsiteY80" fmla="*/ 3436615 h 3552735"/>
              <a:gd name="connsiteX81" fmla="*/ 1022555 w 4043119"/>
              <a:gd name="connsiteY81" fmla="*/ 3456280 h 3552735"/>
              <a:gd name="connsiteX82" fmla="*/ 1238865 w 4043119"/>
              <a:gd name="connsiteY82" fmla="*/ 3466112 h 3552735"/>
              <a:gd name="connsiteX83" fmla="*/ 1406013 w 4043119"/>
              <a:gd name="connsiteY83" fmla="*/ 3426783 h 3552735"/>
              <a:gd name="connsiteX84" fmla="*/ 1622323 w 4043119"/>
              <a:gd name="connsiteY84" fmla="*/ 3348125 h 3552735"/>
              <a:gd name="connsiteX85" fmla="*/ 1907458 w 4043119"/>
              <a:gd name="connsiteY85" fmla="*/ 3298964 h 3552735"/>
              <a:gd name="connsiteX86" fmla="*/ 2271252 w 4043119"/>
              <a:gd name="connsiteY86" fmla="*/ 3289131 h 3552735"/>
              <a:gd name="connsiteX87" fmla="*/ 2300749 w 4043119"/>
              <a:gd name="connsiteY87" fmla="*/ 3279299 h 3552735"/>
              <a:gd name="connsiteX88" fmla="*/ 2644878 w 4043119"/>
              <a:gd name="connsiteY88" fmla="*/ 3338293 h 3552735"/>
              <a:gd name="connsiteX89" fmla="*/ 3052516 w 4043119"/>
              <a:gd name="connsiteY89" fmla="*/ 3505461 h 3552735"/>
              <a:gd name="connsiteX90" fmla="*/ 3482090 w 4043119"/>
              <a:gd name="connsiteY90" fmla="*/ 3549698 h 3552735"/>
              <a:gd name="connsiteX91" fmla="*/ 4043119 w 4043119"/>
              <a:gd name="connsiteY9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769807 w 4043119"/>
              <a:gd name="connsiteY8" fmla="*/ 162473 h 3552735"/>
              <a:gd name="connsiteX9" fmla="*/ 1740310 w 4043119"/>
              <a:gd name="connsiteY9" fmla="*/ 182138 h 3552735"/>
              <a:gd name="connsiteX10" fmla="*/ 1700981 w 4043119"/>
              <a:gd name="connsiteY10" fmla="*/ 191970 h 3552735"/>
              <a:gd name="connsiteX11" fmla="*/ 1641987 w 4043119"/>
              <a:gd name="connsiteY11" fmla="*/ 231299 h 3552735"/>
              <a:gd name="connsiteX12" fmla="*/ 1553497 w 4043119"/>
              <a:gd name="connsiteY12" fmla="*/ 280460 h 3552735"/>
              <a:gd name="connsiteX13" fmla="*/ 1484671 w 4043119"/>
              <a:gd name="connsiteY13" fmla="*/ 329622 h 3552735"/>
              <a:gd name="connsiteX14" fmla="*/ 1425678 w 4043119"/>
              <a:gd name="connsiteY14" fmla="*/ 368951 h 3552735"/>
              <a:gd name="connsiteX15" fmla="*/ 1406013 w 4043119"/>
              <a:gd name="connsiteY15" fmla="*/ 398448 h 3552735"/>
              <a:gd name="connsiteX16" fmla="*/ 1376516 w 4043119"/>
              <a:gd name="connsiteY16" fmla="*/ 427944 h 3552735"/>
              <a:gd name="connsiteX17" fmla="*/ 1337187 w 4043119"/>
              <a:gd name="connsiteY17" fmla="*/ 506602 h 3552735"/>
              <a:gd name="connsiteX18" fmla="*/ 1317523 w 4043119"/>
              <a:gd name="connsiteY18" fmla="*/ 545931 h 3552735"/>
              <a:gd name="connsiteX19" fmla="*/ 1307691 w 4043119"/>
              <a:gd name="connsiteY19" fmla="*/ 575428 h 3552735"/>
              <a:gd name="connsiteX20" fmla="*/ 1278194 w 4043119"/>
              <a:gd name="connsiteY20" fmla="*/ 595093 h 3552735"/>
              <a:gd name="connsiteX21" fmla="*/ 1229032 w 4043119"/>
              <a:gd name="connsiteY21" fmla="*/ 624589 h 3552735"/>
              <a:gd name="connsiteX22" fmla="*/ 1179871 w 4043119"/>
              <a:gd name="connsiteY22" fmla="*/ 663918 h 3552735"/>
              <a:gd name="connsiteX23" fmla="*/ 1150374 w 4043119"/>
              <a:gd name="connsiteY23" fmla="*/ 673751 h 3552735"/>
              <a:gd name="connsiteX24" fmla="*/ 1111045 w 4043119"/>
              <a:gd name="connsiteY24" fmla="*/ 693415 h 3552735"/>
              <a:gd name="connsiteX25" fmla="*/ 1081549 w 4043119"/>
              <a:gd name="connsiteY25" fmla="*/ 703248 h 3552735"/>
              <a:gd name="connsiteX26" fmla="*/ 1032387 w 4043119"/>
              <a:gd name="connsiteY26" fmla="*/ 722912 h 3552735"/>
              <a:gd name="connsiteX27" fmla="*/ 904568 w 4043119"/>
              <a:gd name="connsiteY27" fmla="*/ 781906 h 3552735"/>
              <a:gd name="connsiteX28" fmla="*/ 865239 w 4043119"/>
              <a:gd name="connsiteY28" fmla="*/ 791738 h 3552735"/>
              <a:gd name="connsiteX29" fmla="*/ 786581 w 4043119"/>
              <a:gd name="connsiteY29" fmla="*/ 821235 h 3552735"/>
              <a:gd name="connsiteX30" fmla="*/ 688258 w 4043119"/>
              <a:gd name="connsiteY30" fmla="*/ 909725 h 3552735"/>
              <a:gd name="connsiteX31" fmla="*/ 629265 w 4043119"/>
              <a:gd name="connsiteY31" fmla="*/ 978551 h 3552735"/>
              <a:gd name="connsiteX32" fmla="*/ 609600 w 4043119"/>
              <a:gd name="connsiteY32" fmla="*/ 1008048 h 3552735"/>
              <a:gd name="connsiteX33" fmla="*/ 550607 w 4043119"/>
              <a:gd name="connsiteY33" fmla="*/ 1047377 h 3552735"/>
              <a:gd name="connsiteX34" fmla="*/ 530942 w 4043119"/>
              <a:gd name="connsiteY34" fmla="*/ 1086706 h 3552735"/>
              <a:gd name="connsiteX35" fmla="*/ 501445 w 4043119"/>
              <a:gd name="connsiteY35" fmla="*/ 1106370 h 3552735"/>
              <a:gd name="connsiteX36" fmla="*/ 491613 w 4043119"/>
              <a:gd name="connsiteY36" fmla="*/ 1135867 h 3552735"/>
              <a:gd name="connsiteX37" fmla="*/ 462116 w 4043119"/>
              <a:gd name="connsiteY37" fmla="*/ 1165364 h 3552735"/>
              <a:gd name="connsiteX38" fmla="*/ 383458 w 4043119"/>
              <a:gd name="connsiteY38" fmla="*/ 1263686 h 3552735"/>
              <a:gd name="connsiteX39" fmla="*/ 383458 w 4043119"/>
              <a:gd name="connsiteY39" fmla="*/ 1263686 h 3552735"/>
              <a:gd name="connsiteX40" fmla="*/ 344129 w 4043119"/>
              <a:gd name="connsiteY40" fmla="*/ 1322680 h 3552735"/>
              <a:gd name="connsiteX41" fmla="*/ 314632 w 4043119"/>
              <a:gd name="connsiteY41" fmla="*/ 1352177 h 3552735"/>
              <a:gd name="connsiteX42" fmla="*/ 255639 w 4043119"/>
              <a:gd name="connsiteY42" fmla="*/ 1450499 h 3552735"/>
              <a:gd name="connsiteX43" fmla="*/ 235974 w 4043119"/>
              <a:gd name="connsiteY43" fmla="*/ 1479996 h 3552735"/>
              <a:gd name="connsiteX44" fmla="*/ 196645 w 4043119"/>
              <a:gd name="connsiteY44" fmla="*/ 1558654 h 3552735"/>
              <a:gd name="connsiteX45" fmla="*/ 167149 w 4043119"/>
              <a:gd name="connsiteY45" fmla="*/ 1656977 h 3552735"/>
              <a:gd name="connsiteX46" fmla="*/ 147484 w 4043119"/>
              <a:gd name="connsiteY46" fmla="*/ 1696306 h 3552735"/>
              <a:gd name="connsiteX47" fmla="*/ 127820 w 4043119"/>
              <a:gd name="connsiteY47" fmla="*/ 1774964 h 3552735"/>
              <a:gd name="connsiteX48" fmla="*/ 117987 w 4043119"/>
              <a:gd name="connsiteY48" fmla="*/ 1814293 h 3552735"/>
              <a:gd name="connsiteX49" fmla="*/ 98323 w 4043119"/>
              <a:gd name="connsiteY49" fmla="*/ 1932280 h 3552735"/>
              <a:gd name="connsiteX50" fmla="*/ 88491 w 4043119"/>
              <a:gd name="connsiteY50" fmla="*/ 2128925 h 3552735"/>
              <a:gd name="connsiteX51" fmla="*/ 78658 w 4043119"/>
              <a:gd name="connsiteY51" fmla="*/ 2158422 h 3552735"/>
              <a:gd name="connsiteX52" fmla="*/ 68826 w 4043119"/>
              <a:gd name="connsiteY52" fmla="*/ 2197751 h 3552735"/>
              <a:gd name="connsiteX53" fmla="*/ 49161 w 4043119"/>
              <a:gd name="connsiteY53" fmla="*/ 2256744 h 3552735"/>
              <a:gd name="connsiteX54" fmla="*/ 39329 w 4043119"/>
              <a:gd name="connsiteY54" fmla="*/ 2286241 h 3552735"/>
              <a:gd name="connsiteX55" fmla="*/ 29497 w 4043119"/>
              <a:gd name="connsiteY55" fmla="*/ 2325570 h 3552735"/>
              <a:gd name="connsiteX56" fmla="*/ 19665 w 4043119"/>
              <a:gd name="connsiteY56" fmla="*/ 2355067 h 3552735"/>
              <a:gd name="connsiteX57" fmla="*/ 0 w 4043119"/>
              <a:gd name="connsiteY57" fmla="*/ 2463222 h 3552735"/>
              <a:gd name="connsiteX58" fmla="*/ 19665 w 4043119"/>
              <a:gd name="connsiteY58" fmla="*/ 2659867 h 3552735"/>
              <a:gd name="connsiteX59" fmla="*/ 39329 w 4043119"/>
              <a:gd name="connsiteY59" fmla="*/ 2728693 h 3552735"/>
              <a:gd name="connsiteX60" fmla="*/ 68826 w 4043119"/>
              <a:gd name="connsiteY60" fmla="*/ 2768022 h 3552735"/>
              <a:gd name="connsiteX61" fmla="*/ 78658 w 4043119"/>
              <a:gd name="connsiteY61" fmla="*/ 2797518 h 3552735"/>
              <a:gd name="connsiteX62" fmla="*/ 117987 w 4043119"/>
              <a:gd name="connsiteY62" fmla="*/ 2856512 h 3552735"/>
              <a:gd name="connsiteX63" fmla="*/ 157316 w 4043119"/>
              <a:gd name="connsiteY63" fmla="*/ 2925338 h 3552735"/>
              <a:gd name="connsiteX64" fmla="*/ 196645 w 4043119"/>
              <a:gd name="connsiteY64" fmla="*/ 2984331 h 3552735"/>
              <a:gd name="connsiteX65" fmla="*/ 226142 w 4043119"/>
              <a:gd name="connsiteY65" fmla="*/ 3023660 h 3552735"/>
              <a:gd name="connsiteX66" fmla="*/ 245807 w 4043119"/>
              <a:gd name="connsiteY66" fmla="*/ 3053157 h 3552735"/>
              <a:gd name="connsiteX67" fmla="*/ 275303 w 4043119"/>
              <a:gd name="connsiteY67" fmla="*/ 3072822 h 3552735"/>
              <a:gd name="connsiteX68" fmla="*/ 304800 w 4043119"/>
              <a:gd name="connsiteY68" fmla="*/ 3102318 h 3552735"/>
              <a:gd name="connsiteX69" fmla="*/ 344129 w 4043119"/>
              <a:gd name="connsiteY69" fmla="*/ 3171144 h 3552735"/>
              <a:gd name="connsiteX70" fmla="*/ 373626 w 4043119"/>
              <a:gd name="connsiteY70" fmla="*/ 3200641 h 3552735"/>
              <a:gd name="connsiteX71" fmla="*/ 452284 w 4043119"/>
              <a:gd name="connsiteY71" fmla="*/ 3279299 h 3552735"/>
              <a:gd name="connsiteX72" fmla="*/ 481781 w 4043119"/>
              <a:gd name="connsiteY72" fmla="*/ 3298964 h 3552735"/>
              <a:gd name="connsiteX73" fmla="*/ 530942 w 4043119"/>
              <a:gd name="connsiteY73" fmla="*/ 3308796 h 3552735"/>
              <a:gd name="connsiteX74" fmla="*/ 619432 w 4043119"/>
              <a:gd name="connsiteY74" fmla="*/ 3348125 h 3552735"/>
              <a:gd name="connsiteX75" fmla="*/ 717755 w 4043119"/>
              <a:gd name="connsiteY75" fmla="*/ 3387454 h 3552735"/>
              <a:gd name="connsiteX76" fmla="*/ 816078 w 4043119"/>
              <a:gd name="connsiteY76" fmla="*/ 3397286 h 3552735"/>
              <a:gd name="connsiteX77" fmla="*/ 845574 w 4043119"/>
              <a:gd name="connsiteY77" fmla="*/ 3407118 h 3552735"/>
              <a:gd name="connsiteX78" fmla="*/ 884903 w 4043119"/>
              <a:gd name="connsiteY78" fmla="*/ 3416951 h 3552735"/>
              <a:gd name="connsiteX79" fmla="*/ 924232 w 4043119"/>
              <a:gd name="connsiteY79" fmla="*/ 3436615 h 3552735"/>
              <a:gd name="connsiteX80" fmla="*/ 1022555 w 4043119"/>
              <a:gd name="connsiteY80" fmla="*/ 3456280 h 3552735"/>
              <a:gd name="connsiteX81" fmla="*/ 1238865 w 4043119"/>
              <a:gd name="connsiteY81" fmla="*/ 3466112 h 3552735"/>
              <a:gd name="connsiteX82" fmla="*/ 1406013 w 4043119"/>
              <a:gd name="connsiteY82" fmla="*/ 3426783 h 3552735"/>
              <a:gd name="connsiteX83" fmla="*/ 1622323 w 4043119"/>
              <a:gd name="connsiteY83" fmla="*/ 3348125 h 3552735"/>
              <a:gd name="connsiteX84" fmla="*/ 1907458 w 4043119"/>
              <a:gd name="connsiteY84" fmla="*/ 3298964 h 3552735"/>
              <a:gd name="connsiteX85" fmla="*/ 2271252 w 4043119"/>
              <a:gd name="connsiteY85" fmla="*/ 3289131 h 3552735"/>
              <a:gd name="connsiteX86" fmla="*/ 2300749 w 4043119"/>
              <a:gd name="connsiteY86" fmla="*/ 3279299 h 3552735"/>
              <a:gd name="connsiteX87" fmla="*/ 2644878 w 4043119"/>
              <a:gd name="connsiteY87" fmla="*/ 3338293 h 3552735"/>
              <a:gd name="connsiteX88" fmla="*/ 3052516 w 4043119"/>
              <a:gd name="connsiteY88" fmla="*/ 3505461 h 3552735"/>
              <a:gd name="connsiteX89" fmla="*/ 3482090 w 4043119"/>
              <a:gd name="connsiteY89" fmla="*/ 3549698 h 3552735"/>
              <a:gd name="connsiteX90" fmla="*/ 4043119 w 4043119"/>
              <a:gd name="connsiteY9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40310 w 4043119"/>
              <a:gd name="connsiteY8" fmla="*/ 182138 h 3552735"/>
              <a:gd name="connsiteX9" fmla="*/ 1700981 w 4043119"/>
              <a:gd name="connsiteY9" fmla="*/ 191970 h 3552735"/>
              <a:gd name="connsiteX10" fmla="*/ 1641987 w 4043119"/>
              <a:gd name="connsiteY10" fmla="*/ 231299 h 3552735"/>
              <a:gd name="connsiteX11" fmla="*/ 1553497 w 4043119"/>
              <a:gd name="connsiteY11" fmla="*/ 280460 h 3552735"/>
              <a:gd name="connsiteX12" fmla="*/ 1484671 w 4043119"/>
              <a:gd name="connsiteY12" fmla="*/ 329622 h 3552735"/>
              <a:gd name="connsiteX13" fmla="*/ 1425678 w 4043119"/>
              <a:gd name="connsiteY13" fmla="*/ 368951 h 3552735"/>
              <a:gd name="connsiteX14" fmla="*/ 1406013 w 4043119"/>
              <a:gd name="connsiteY14" fmla="*/ 398448 h 3552735"/>
              <a:gd name="connsiteX15" fmla="*/ 1376516 w 4043119"/>
              <a:gd name="connsiteY15" fmla="*/ 427944 h 3552735"/>
              <a:gd name="connsiteX16" fmla="*/ 1337187 w 4043119"/>
              <a:gd name="connsiteY16" fmla="*/ 506602 h 3552735"/>
              <a:gd name="connsiteX17" fmla="*/ 1317523 w 4043119"/>
              <a:gd name="connsiteY17" fmla="*/ 545931 h 3552735"/>
              <a:gd name="connsiteX18" fmla="*/ 1307691 w 4043119"/>
              <a:gd name="connsiteY18" fmla="*/ 575428 h 3552735"/>
              <a:gd name="connsiteX19" fmla="*/ 1278194 w 4043119"/>
              <a:gd name="connsiteY19" fmla="*/ 595093 h 3552735"/>
              <a:gd name="connsiteX20" fmla="*/ 1229032 w 4043119"/>
              <a:gd name="connsiteY20" fmla="*/ 624589 h 3552735"/>
              <a:gd name="connsiteX21" fmla="*/ 1179871 w 4043119"/>
              <a:gd name="connsiteY21" fmla="*/ 663918 h 3552735"/>
              <a:gd name="connsiteX22" fmla="*/ 1150374 w 4043119"/>
              <a:gd name="connsiteY22" fmla="*/ 673751 h 3552735"/>
              <a:gd name="connsiteX23" fmla="*/ 1111045 w 4043119"/>
              <a:gd name="connsiteY23" fmla="*/ 693415 h 3552735"/>
              <a:gd name="connsiteX24" fmla="*/ 1081549 w 4043119"/>
              <a:gd name="connsiteY24" fmla="*/ 703248 h 3552735"/>
              <a:gd name="connsiteX25" fmla="*/ 1032387 w 4043119"/>
              <a:gd name="connsiteY25" fmla="*/ 722912 h 3552735"/>
              <a:gd name="connsiteX26" fmla="*/ 904568 w 4043119"/>
              <a:gd name="connsiteY26" fmla="*/ 781906 h 3552735"/>
              <a:gd name="connsiteX27" fmla="*/ 865239 w 4043119"/>
              <a:gd name="connsiteY27" fmla="*/ 791738 h 3552735"/>
              <a:gd name="connsiteX28" fmla="*/ 786581 w 4043119"/>
              <a:gd name="connsiteY28" fmla="*/ 821235 h 3552735"/>
              <a:gd name="connsiteX29" fmla="*/ 688258 w 4043119"/>
              <a:gd name="connsiteY29" fmla="*/ 909725 h 3552735"/>
              <a:gd name="connsiteX30" fmla="*/ 629265 w 4043119"/>
              <a:gd name="connsiteY30" fmla="*/ 978551 h 3552735"/>
              <a:gd name="connsiteX31" fmla="*/ 609600 w 4043119"/>
              <a:gd name="connsiteY31" fmla="*/ 1008048 h 3552735"/>
              <a:gd name="connsiteX32" fmla="*/ 550607 w 4043119"/>
              <a:gd name="connsiteY32" fmla="*/ 1047377 h 3552735"/>
              <a:gd name="connsiteX33" fmla="*/ 530942 w 4043119"/>
              <a:gd name="connsiteY33" fmla="*/ 1086706 h 3552735"/>
              <a:gd name="connsiteX34" fmla="*/ 501445 w 4043119"/>
              <a:gd name="connsiteY34" fmla="*/ 1106370 h 3552735"/>
              <a:gd name="connsiteX35" fmla="*/ 491613 w 4043119"/>
              <a:gd name="connsiteY35" fmla="*/ 1135867 h 3552735"/>
              <a:gd name="connsiteX36" fmla="*/ 462116 w 4043119"/>
              <a:gd name="connsiteY36" fmla="*/ 1165364 h 3552735"/>
              <a:gd name="connsiteX37" fmla="*/ 383458 w 4043119"/>
              <a:gd name="connsiteY37" fmla="*/ 1263686 h 3552735"/>
              <a:gd name="connsiteX38" fmla="*/ 383458 w 4043119"/>
              <a:gd name="connsiteY38" fmla="*/ 1263686 h 3552735"/>
              <a:gd name="connsiteX39" fmla="*/ 344129 w 4043119"/>
              <a:gd name="connsiteY39" fmla="*/ 1322680 h 3552735"/>
              <a:gd name="connsiteX40" fmla="*/ 314632 w 4043119"/>
              <a:gd name="connsiteY40" fmla="*/ 1352177 h 3552735"/>
              <a:gd name="connsiteX41" fmla="*/ 255639 w 4043119"/>
              <a:gd name="connsiteY41" fmla="*/ 1450499 h 3552735"/>
              <a:gd name="connsiteX42" fmla="*/ 235974 w 4043119"/>
              <a:gd name="connsiteY42" fmla="*/ 1479996 h 3552735"/>
              <a:gd name="connsiteX43" fmla="*/ 196645 w 4043119"/>
              <a:gd name="connsiteY43" fmla="*/ 1558654 h 3552735"/>
              <a:gd name="connsiteX44" fmla="*/ 167149 w 4043119"/>
              <a:gd name="connsiteY44" fmla="*/ 1656977 h 3552735"/>
              <a:gd name="connsiteX45" fmla="*/ 147484 w 4043119"/>
              <a:gd name="connsiteY45" fmla="*/ 1696306 h 3552735"/>
              <a:gd name="connsiteX46" fmla="*/ 127820 w 4043119"/>
              <a:gd name="connsiteY46" fmla="*/ 1774964 h 3552735"/>
              <a:gd name="connsiteX47" fmla="*/ 117987 w 4043119"/>
              <a:gd name="connsiteY47" fmla="*/ 1814293 h 3552735"/>
              <a:gd name="connsiteX48" fmla="*/ 98323 w 4043119"/>
              <a:gd name="connsiteY48" fmla="*/ 1932280 h 3552735"/>
              <a:gd name="connsiteX49" fmla="*/ 88491 w 4043119"/>
              <a:gd name="connsiteY49" fmla="*/ 2128925 h 3552735"/>
              <a:gd name="connsiteX50" fmla="*/ 78658 w 4043119"/>
              <a:gd name="connsiteY50" fmla="*/ 2158422 h 3552735"/>
              <a:gd name="connsiteX51" fmla="*/ 68826 w 4043119"/>
              <a:gd name="connsiteY51" fmla="*/ 2197751 h 3552735"/>
              <a:gd name="connsiteX52" fmla="*/ 49161 w 4043119"/>
              <a:gd name="connsiteY52" fmla="*/ 2256744 h 3552735"/>
              <a:gd name="connsiteX53" fmla="*/ 39329 w 4043119"/>
              <a:gd name="connsiteY53" fmla="*/ 2286241 h 3552735"/>
              <a:gd name="connsiteX54" fmla="*/ 29497 w 4043119"/>
              <a:gd name="connsiteY54" fmla="*/ 2325570 h 3552735"/>
              <a:gd name="connsiteX55" fmla="*/ 19665 w 4043119"/>
              <a:gd name="connsiteY55" fmla="*/ 2355067 h 3552735"/>
              <a:gd name="connsiteX56" fmla="*/ 0 w 4043119"/>
              <a:gd name="connsiteY56" fmla="*/ 2463222 h 3552735"/>
              <a:gd name="connsiteX57" fmla="*/ 19665 w 4043119"/>
              <a:gd name="connsiteY57" fmla="*/ 2659867 h 3552735"/>
              <a:gd name="connsiteX58" fmla="*/ 39329 w 4043119"/>
              <a:gd name="connsiteY58" fmla="*/ 2728693 h 3552735"/>
              <a:gd name="connsiteX59" fmla="*/ 68826 w 4043119"/>
              <a:gd name="connsiteY59" fmla="*/ 2768022 h 3552735"/>
              <a:gd name="connsiteX60" fmla="*/ 78658 w 4043119"/>
              <a:gd name="connsiteY60" fmla="*/ 2797518 h 3552735"/>
              <a:gd name="connsiteX61" fmla="*/ 117987 w 4043119"/>
              <a:gd name="connsiteY61" fmla="*/ 2856512 h 3552735"/>
              <a:gd name="connsiteX62" fmla="*/ 157316 w 4043119"/>
              <a:gd name="connsiteY62" fmla="*/ 2925338 h 3552735"/>
              <a:gd name="connsiteX63" fmla="*/ 196645 w 4043119"/>
              <a:gd name="connsiteY63" fmla="*/ 2984331 h 3552735"/>
              <a:gd name="connsiteX64" fmla="*/ 226142 w 4043119"/>
              <a:gd name="connsiteY64" fmla="*/ 3023660 h 3552735"/>
              <a:gd name="connsiteX65" fmla="*/ 245807 w 4043119"/>
              <a:gd name="connsiteY65" fmla="*/ 3053157 h 3552735"/>
              <a:gd name="connsiteX66" fmla="*/ 275303 w 4043119"/>
              <a:gd name="connsiteY66" fmla="*/ 3072822 h 3552735"/>
              <a:gd name="connsiteX67" fmla="*/ 304800 w 4043119"/>
              <a:gd name="connsiteY67" fmla="*/ 3102318 h 3552735"/>
              <a:gd name="connsiteX68" fmla="*/ 344129 w 4043119"/>
              <a:gd name="connsiteY68" fmla="*/ 3171144 h 3552735"/>
              <a:gd name="connsiteX69" fmla="*/ 373626 w 4043119"/>
              <a:gd name="connsiteY69" fmla="*/ 3200641 h 3552735"/>
              <a:gd name="connsiteX70" fmla="*/ 452284 w 4043119"/>
              <a:gd name="connsiteY70" fmla="*/ 3279299 h 3552735"/>
              <a:gd name="connsiteX71" fmla="*/ 481781 w 4043119"/>
              <a:gd name="connsiteY71" fmla="*/ 3298964 h 3552735"/>
              <a:gd name="connsiteX72" fmla="*/ 530942 w 4043119"/>
              <a:gd name="connsiteY72" fmla="*/ 3308796 h 3552735"/>
              <a:gd name="connsiteX73" fmla="*/ 619432 w 4043119"/>
              <a:gd name="connsiteY73" fmla="*/ 3348125 h 3552735"/>
              <a:gd name="connsiteX74" fmla="*/ 717755 w 4043119"/>
              <a:gd name="connsiteY74" fmla="*/ 3387454 h 3552735"/>
              <a:gd name="connsiteX75" fmla="*/ 816078 w 4043119"/>
              <a:gd name="connsiteY75" fmla="*/ 3397286 h 3552735"/>
              <a:gd name="connsiteX76" fmla="*/ 845574 w 4043119"/>
              <a:gd name="connsiteY76" fmla="*/ 3407118 h 3552735"/>
              <a:gd name="connsiteX77" fmla="*/ 884903 w 4043119"/>
              <a:gd name="connsiteY77" fmla="*/ 3416951 h 3552735"/>
              <a:gd name="connsiteX78" fmla="*/ 924232 w 4043119"/>
              <a:gd name="connsiteY78" fmla="*/ 3436615 h 3552735"/>
              <a:gd name="connsiteX79" fmla="*/ 1022555 w 4043119"/>
              <a:gd name="connsiteY79" fmla="*/ 3456280 h 3552735"/>
              <a:gd name="connsiteX80" fmla="*/ 1238865 w 4043119"/>
              <a:gd name="connsiteY80" fmla="*/ 3466112 h 3552735"/>
              <a:gd name="connsiteX81" fmla="*/ 1406013 w 4043119"/>
              <a:gd name="connsiteY81" fmla="*/ 3426783 h 3552735"/>
              <a:gd name="connsiteX82" fmla="*/ 1622323 w 4043119"/>
              <a:gd name="connsiteY82" fmla="*/ 3348125 h 3552735"/>
              <a:gd name="connsiteX83" fmla="*/ 1907458 w 4043119"/>
              <a:gd name="connsiteY83" fmla="*/ 3298964 h 3552735"/>
              <a:gd name="connsiteX84" fmla="*/ 2271252 w 4043119"/>
              <a:gd name="connsiteY84" fmla="*/ 3289131 h 3552735"/>
              <a:gd name="connsiteX85" fmla="*/ 2300749 w 4043119"/>
              <a:gd name="connsiteY85" fmla="*/ 3279299 h 3552735"/>
              <a:gd name="connsiteX86" fmla="*/ 2644878 w 4043119"/>
              <a:gd name="connsiteY86" fmla="*/ 3338293 h 3552735"/>
              <a:gd name="connsiteX87" fmla="*/ 3052516 w 4043119"/>
              <a:gd name="connsiteY87" fmla="*/ 3505461 h 3552735"/>
              <a:gd name="connsiteX88" fmla="*/ 3482090 w 4043119"/>
              <a:gd name="connsiteY88" fmla="*/ 3549698 h 3552735"/>
              <a:gd name="connsiteX89" fmla="*/ 4043119 w 4043119"/>
              <a:gd name="connsiteY8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00981 w 4043119"/>
              <a:gd name="connsiteY8" fmla="*/ 191970 h 3552735"/>
              <a:gd name="connsiteX9" fmla="*/ 1641987 w 4043119"/>
              <a:gd name="connsiteY9" fmla="*/ 231299 h 3552735"/>
              <a:gd name="connsiteX10" fmla="*/ 1553497 w 4043119"/>
              <a:gd name="connsiteY10" fmla="*/ 280460 h 3552735"/>
              <a:gd name="connsiteX11" fmla="*/ 1484671 w 4043119"/>
              <a:gd name="connsiteY11" fmla="*/ 329622 h 3552735"/>
              <a:gd name="connsiteX12" fmla="*/ 1425678 w 4043119"/>
              <a:gd name="connsiteY12" fmla="*/ 368951 h 3552735"/>
              <a:gd name="connsiteX13" fmla="*/ 1406013 w 4043119"/>
              <a:gd name="connsiteY13" fmla="*/ 398448 h 3552735"/>
              <a:gd name="connsiteX14" fmla="*/ 1376516 w 4043119"/>
              <a:gd name="connsiteY14" fmla="*/ 427944 h 3552735"/>
              <a:gd name="connsiteX15" fmla="*/ 1337187 w 4043119"/>
              <a:gd name="connsiteY15" fmla="*/ 506602 h 3552735"/>
              <a:gd name="connsiteX16" fmla="*/ 1317523 w 4043119"/>
              <a:gd name="connsiteY16" fmla="*/ 545931 h 3552735"/>
              <a:gd name="connsiteX17" fmla="*/ 1307691 w 4043119"/>
              <a:gd name="connsiteY17" fmla="*/ 575428 h 3552735"/>
              <a:gd name="connsiteX18" fmla="*/ 1278194 w 4043119"/>
              <a:gd name="connsiteY18" fmla="*/ 595093 h 3552735"/>
              <a:gd name="connsiteX19" fmla="*/ 1229032 w 4043119"/>
              <a:gd name="connsiteY19" fmla="*/ 624589 h 3552735"/>
              <a:gd name="connsiteX20" fmla="*/ 1179871 w 4043119"/>
              <a:gd name="connsiteY20" fmla="*/ 663918 h 3552735"/>
              <a:gd name="connsiteX21" fmla="*/ 1150374 w 4043119"/>
              <a:gd name="connsiteY21" fmla="*/ 673751 h 3552735"/>
              <a:gd name="connsiteX22" fmla="*/ 1111045 w 4043119"/>
              <a:gd name="connsiteY22" fmla="*/ 693415 h 3552735"/>
              <a:gd name="connsiteX23" fmla="*/ 1081549 w 4043119"/>
              <a:gd name="connsiteY23" fmla="*/ 703248 h 3552735"/>
              <a:gd name="connsiteX24" fmla="*/ 1032387 w 4043119"/>
              <a:gd name="connsiteY24" fmla="*/ 722912 h 3552735"/>
              <a:gd name="connsiteX25" fmla="*/ 904568 w 4043119"/>
              <a:gd name="connsiteY25" fmla="*/ 781906 h 3552735"/>
              <a:gd name="connsiteX26" fmla="*/ 865239 w 4043119"/>
              <a:gd name="connsiteY26" fmla="*/ 791738 h 3552735"/>
              <a:gd name="connsiteX27" fmla="*/ 786581 w 4043119"/>
              <a:gd name="connsiteY27" fmla="*/ 821235 h 3552735"/>
              <a:gd name="connsiteX28" fmla="*/ 688258 w 4043119"/>
              <a:gd name="connsiteY28" fmla="*/ 909725 h 3552735"/>
              <a:gd name="connsiteX29" fmla="*/ 629265 w 4043119"/>
              <a:gd name="connsiteY29" fmla="*/ 978551 h 3552735"/>
              <a:gd name="connsiteX30" fmla="*/ 609600 w 4043119"/>
              <a:gd name="connsiteY30" fmla="*/ 1008048 h 3552735"/>
              <a:gd name="connsiteX31" fmla="*/ 550607 w 4043119"/>
              <a:gd name="connsiteY31" fmla="*/ 1047377 h 3552735"/>
              <a:gd name="connsiteX32" fmla="*/ 530942 w 4043119"/>
              <a:gd name="connsiteY32" fmla="*/ 1086706 h 3552735"/>
              <a:gd name="connsiteX33" fmla="*/ 501445 w 4043119"/>
              <a:gd name="connsiteY33" fmla="*/ 1106370 h 3552735"/>
              <a:gd name="connsiteX34" fmla="*/ 491613 w 4043119"/>
              <a:gd name="connsiteY34" fmla="*/ 1135867 h 3552735"/>
              <a:gd name="connsiteX35" fmla="*/ 462116 w 4043119"/>
              <a:gd name="connsiteY35" fmla="*/ 1165364 h 3552735"/>
              <a:gd name="connsiteX36" fmla="*/ 383458 w 4043119"/>
              <a:gd name="connsiteY36" fmla="*/ 1263686 h 3552735"/>
              <a:gd name="connsiteX37" fmla="*/ 383458 w 4043119"/>
              <a:gd name="connsiteY37" fmla="*/ 1263686 h 3552735"/>
              <a:gd name="connsiteX38" fmla="*/ 344129 w 4043119"/>
              <a:gd name="connsiteY38" fmla="*/ 1322680 h 3552735"/>
              <a:gd name="connsiteX39" fmla="*/ 314632 w 4043119"/>
              <a:gd name="connsiteY39" fmla="*/ 1352177 h 3552735"/>
              <a:gd name="connsiteX40" fmla="*/ 255639 w 4043119"/>
              <a:gd name="connsiteY40" fmla="*/ 1450499 h 3552735"/>
              <a:gd name="connsiteX41" fmla="*/ 235974 w 4043119"/>
              <a:gd name="connsiteY41" fmla="*/ 1479996 h 3552735"/>
              <a:gd name="connsiteX42" fmla="*/ 196645 w 4043119"/>
              <a:gd name="connsiteY42" fmla="*/ 1558654 h 3552735"/>
              <a:gd name="connsiteX43" fmla="*/ 167149 w 4043119"/>
              <a:gd name="connsiteY43" fmla="*/ 1656977 h 3552735"/>
              <a:gd name="connsiteX44" fmla="*/ 147484 w 4043119"/>
              <a:gd name="connsiteY44" fmla="*/ 1696306 h 3552735"/>
              <a:gd name="connsiteX45" fmla="*/ 127820 w 4043119"/>
              <a:gd name="connsiteY45" fmla="*/ 1774964 h 3552735"/>
              <a:gd name="connsiteX46" fmla="*/ 117987 w 4043119"/>
              <a:gd name="connsiteY46" fmla="*/ 1814293 h 3552735"/>
              <a:gd name="connsiteX47" fmla="*/ 98323 w 4043119"/>
              <a:gd name="connsiteY47" fmla="*/ 1932280 h 3552735"/>
              <a:gd name="connsiteX48" fmla="*/ 88491 w 4043119"/>
              <a:gd name="connsiteY48" fmla="*/ 2128925 h 3552735"/>
              <a:gd name="connsiteX49" fmla="*/ 78658 w 4043119"/>
              <a:gd name="connsiteY49" fmla="*/ 2158422 h 3552735"/>
              <a:gd name="connsiteX50" fmla="*/ 68826 w 4043119"/>
              <a:gd name="connsiteY50" fmla="*/ 2197751 h 3552735"/>
              <a:gd name="connsiteX51" fmla="*/ 49161 w 4043119"/>
              <a:gd name="connsiteY51" fmla="*/ 2256744 h 3552735"/>
              <a:gd name="connsiteX52" fmla="*/ 39329 w 4043119"/>
              <a:gd name="connsiteY52" fmla="*/ 2286241 h 3552735"/>
              <a:gd name="connsiteX53" fmla="*/ 29497 w 4043119"/>
              <a:gd name="connsiteY53" fmla="*/ 2325570 h 3552735"/>
              <a:gd name="connsiteX54" fmla="*/ 19665 w 4043119"/>
              <a:gd name="connsiteY54" fmla="*/ 2355067 h 3552735"/>
              <a:gd name="connsiteX55" fmla="*/ 0 w 4043119"/>
              <a:gd name="connsiteY55" fmla="*/ 2463222 h 3552735"/>
              <a:gd name="connsiteX56" fmla="*/ 19665 w 4043119"/>
              <a:gd name="connsiteY56" fmla="*/ 2659867 h 3552735"/>
              <a:gd name="connsiteX57" fmla="*/ 39329 w 4043119"/>
              <a:gd name="connsiteY57" fmla="*/ 2728693 h 3552735"/>
              <a:gd name="connsiteX58" fmla="*/ 68826 w 4043119"/>
              <a:gd name="connsiteY58" fmla="*/ 2768022 h 3552735"/>
              <a:gd name="connsiteX59" fmla="*/ 78658 w 4043119"/>
              <a:gd name="connsiteY59" fmla="*/ 2797518 h 3552735"/>
              <a:gd name="connsiteX60" fmla="*/ 117987 w 4043119"/>
              <a:gd name="connsiteY60" fmla="*/ 2856512 h 3552735"/>
              <a:gd name="connsiteX61" fmla="*/ 157316 w 4043119"/>
              <a:gd name="connsiteY61" fmla="*/ 2925338 h 3552735"/>
              <a:gd name="connsiteX62" fmla="*/ 196645 w 4043119"/>
              <a:gd name="connsiteY62" fmla="*/ 2984331 h 3552735"/>
              <a:gd name="connsiteX63" fmla="*/ 226142 w 4043119"/>
              <a:gd name="connsiteY63" fmla="*/ 3023660 h 3552735"/>
              <a:gd name="connsiteX64" fmla="*/ 245807 w 4043119"/>
              <a:gd name="connsiteY64" fmla="*/ 3053157 h 3552735"/>
              <a:gd name="connsiteX65" fmla="*/ 275303 w 4043119"/>
              <a:gd name="connsiteY65" fmla="*/ 3072822 h 3552735"/>
              <a:gd name="connsiteX66" fmla="*/ 304800 w 4043119"/>
              <a:gd name="connsiteY66" fmla="*/ 3102318 h 3552735"/>
              <a:gd name="connsiteX67" fmla="*/ 344129 w 4043119"/>
              <a:gd name="connsiteY67" fmla="*/ 3171144 h 3552735"/>
              <a:gd name="connsiteX68" fmla="*/ 373626 w 4043119"/>
              <a:gd name="connsiteY68" fmla="*/ 3200641 h 3552735"/>
              <a:gd name="connsiteX69" fmla="*/ 452284 w 4043119"/>
              <a:gd name="connsiteY69" fmla="*/ 3279299 h 3552735"/>
              <a:gd name="connsiteX70" fmla="*/ 481781 w 4043119"/>
              <a:gd name="connsiteY70" fmla="*/ 3298964 h 3552735"/>
              <a:gd name="connsiteX71" fmla="*/ 530942 w 4043119"/>
              <a:gd name="connsiteY71" fmla="*/ 3308796 h 3552735"/>
              <a:gd name="connsiteX72" fmla="*/ 619432 w 4043119"/>
              <a:gd name="connsiteY72" fmla="*/ 3348125 h 3552735"/>
              <a:gd name="connsiteX73" fmla="*/ 717755 w 4043119"/>
              <a:gd name="connsiteY73" fmla="*/ 3387454 h 3552735"/>
              <a:gd name="connsiteX74" fmla="*/ 816078 w 4043119"/>
              <a:gd name="connsiteY74" fmla="*/ 3397286 h 3552735"/>
              <a:gd name="connsiteX75" fmla="*/ 845574 w 4043119"/>
              <a:gd name="connsiteY75" fmla="*/ 3407118 h 3552735"/>
              <a:gd name="connsiteX76" fmla="*/ 884903 w 4043119"/>
              <a:gd name="connsiteY76" fmla="*/ 3416951 h 3552735"/>
              <a:gd name="connsiteX77" fmla="*/ 924232 w 4043119"/>
              <a:gd name="connsiteY77" fmla="*/ 3436615 h 3552735"/>
              <a:gd name="connsiteX78" fmla="*/ 1022555 w 4043119"/>
              <a:gd name="connsiteY78" fmla="*/ 3456280 h 3552735"/>
              <a:gd name="connsiteX79" fmla="*/ 1238865 w 4043119"/>
              <a:gd name="connsiteY79" fmla="*/ 3466112 h 3552735"/>
              <a:gd name="connsiteX80" fmla="*/ 1406013 w 4043119"/>
              <a:gd name="connsiteY80" fmla="*/ 3426783 h 3552735"/>
              <a:gd name="connsiteX81" fmla="*/ 1622323 w 4043119"/>
              <a:gd name="connsiteY81" fmla="*/ 3348125 h 3552735"/>
              <a:gd name="connsiteX82" fmla="*/ 1907458 w 4043119"/>
              <a:gd name="connsiteY82" fmla="*/ 3298964 h 3552735"/>
              <a:gd name="connsiteX83" fmla="*/ 2271252 w 4043119"/>
              <a:gd name="connsiteY83" fmla="*/ 3289131 h 3552735"/>
              <a:gd name="connsiteX84" fmla="*/ 2300749 w 4043119"/>
              <a:gd name="connsiteY84" fmla="*/ 3279299 h 3552735"/>
              <a:gd name="connsiteX85" fmla="*/ 2644878 w 4043119"/>
              <a:gd name="connsiteY85" fmla="*/ 3338293 h 3552735"/>
              <a:gd name="connsiteX86" fmla="*/ 3052516 w 4043119"/>
              <a:gd name="connsiteY86" fmla="*/ 3505461 h 3552735"/>
              <a:gd name="connsiteX87" fmla="*/ 3482090 w 4043119"/>
              <a:gd name="connsiteY87" fmla="*/ 3549698 h 3552735"/>
              <a:gd name="connsiteX88" fmla="*/ 4043119 w 4043119"/>
              <a:gd name="connsiteY8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641987 w 4043119"/>
              <a:gd name="connsiteY8" fmla="*/ 231299 h 3552735"/>
              <a:gd name="connsiteX9" fmla="*/ 1553497 w 4043119"/>
              <a:gd name="connsiteY9" fmla="*/ 280460 h 3552735"/>
              <a:gd name="connsiteX10" fmla="*/ 1484671 w 4043119"/>
              <a:gd name="connsiteY10" fmla="*/ 329622 h 3552735"/>
              <a:gd name="connsiteX11" fmla="*/ 1425678 w 4043119"/>
              <a:gd name="connsiteY11" fmla="*/ 368951 h 3552735"/>
              <a:gd name="connsiteX12" fmla="*/ 1406013 w 4043119"/>
              <a:gd name="connsiteY12" fmla="*/ 398448 h 3552735"/>
              <a:gd name="connsiteX13" fmla="*/ 1376516 w 4043119"/>
              <a:gd name="connsiteY13" fmla="*/ 427944 h 3552735"/>
              <a:gd name="connsiteX14" fmla="*/ 1337187 w 4043119"/>
              <a:gd name="connsiteY14" fmla="*/ 506602 h 3552735"/>
              <a:gd name="connsiteX15" fmla="*/ 1317523 w 4043119"/>
              <a:gd name="connsiteY15" fmla="*/ 545931 h 3552735"/>
              <a:gd name="connsiteX16" fmla="*/ 1307691 w 4043119"/>
              <a:gd name="connsiteY16" fmla="*/ 575428 h 3552735"/>
              <a:gd name="connsiteX17" fmla="*/ 1278194 w 4043119"/>
              <a:gd name="connsiteY17" fmla="*/ 595093 h 3552735"/>
              <a:gd name="connsiteX18" fmla="*/ 1229032 w 4043119"/>
              <a:gd name="connsiteY18" fmla="*/ 624589 h 3552735"/>
              <a:gd name="connsiteX19" fmla="*/ 1179871 w 4043119"/>
              <a:gd name="connsiteY19" fmla="*/ 663918 h 3552735"/>
              <a:gd name="connsiteX20" fmla="*/ 1150374 w 4043119"/>
              <a:gd name="connsiteY20" fmla="*/ 673751 h 3552735"/>
              <a:gd name="connsiteX21" fmla="*/ 1111045 w 4043119"/>
              <a:gd name="connsiteY21" fmla="*/ 693415 h 3552735"/>
              <a:gd name="connsiteX22" fmla="*/ 1081549 w 4043119"/>
              <a:gd name="connsiteY22" fmla="*/ 703248 h 3552735"/>
              <a:gd name="connsiteX23" fmla="*/ 1032387 w 4043119"/>
              <a:gd name="connsiteY23" fmla="*/ 722912 h 3552735"/>
              <a:gd name="connsiteX24" fmla="*/ 904568 w 4043119"/>
              <a:gd name="connsiteY24" fmla="*/ 781906 h 3552735"/>
              <a:gd name="connsiteX25" fmla="*/ 865239 w 4043119"/>
              <a:gd name="connsiteY25" fmla="*/ 791738 h 3552735"/>
              <a:gd name="connsiteX26" fmla="*/ 786581 w 4043119"/>
              <a:gd name="connsiteY26" fmla="*/ 821235 h 3552735"/>
              <a:gd name="connsiteX27" fmla="*/ 688258 w 4043119"/>
              <a:gd name="connsiteY27" fmla="*/ 909725 h 3552735"/>
              <a:gd name="connsiteX28" fmla="*/ 629265 w 4043119"/>
              <a:gd name="connsiteY28" fmla="*/ 978551 h 3552735"/>
              <a:gd name="connsiteX29" fmla="*/ 609600 w 4043119"/>
              <a:gd name="connsiteY29" fmla="*/ 1008048 h 3552735"/>
              <a:gd name="connsiteX30" fmla="*/ 550607 w 4043119"/>
              <a:gd name="connsiteY30" fmla="*/ 1047377 h 3552735"/>
              <a:gd name="connsiteX31" fmla="*/ 530942 w 4043119"/>
              <a:gd name="connsiteY31" fmla="*/ 1086706 h 3552735"/>
              <a:gd name="connsiteX32" fmla="*/ 501445 w 4043119"/>
              <a:gd name="connsiteY32" fmla="*/ 1106370 h 3552735"/>
              <a:gd name="connsiteX33" fmla="*/ 491613 w 4043119"/>
              <a:gd name="connsiteY33" fmla="*/ 1135867 h 3552735"/>
              <a:gd name="connsiteX34" fmla="*/ 462116 w 4043119"/>
              <a:gd name="connsiteY34" fmla="*/ 1165364 h 3552735"/>
              <a:gd name="connsiteX35" fmla="*/ 383458 w 4043119"/>
              <a:gd name="connsiteY35" fmla="*/ 1263686 h 3552735"/>
              <a:gd name="connsiteX36" fmla="*/ 383458 w 4043119"/>
              <a:gd name="connsiteY36" fmla="*/ 1263686 h 3552735"/>
              <a:gd name="connsiteX37" fmla="*/ 344129 w 4043119"/>
              <a:gd name="connsiteY37" fmla="*/ 1322680 h 3552735"/>
              <a:gd name="connsiteX38" fmla="*/ 314632 w 4043119"/>
              <a:gd name="connsiteY38" fmla="*/ 1352177 h 3552735"/>
              <a:gd name="connsiteX39" fmla="*/ 255639 w 4043119"/>
              <a:gd name="connsiteY39" fmla="*/ 1450499 h 3552735"/>
              <a:gd name="connsiteX40" fmla="*/ 235974 w 4043119"/>
              <a:gd name="connsiteY40" fmla="*/ 1479996 h 3552735"/>
              <a:gd name="connsiteX41" fmla="*/ 196645 w 4043119"/>
              <a:gd name="connsiteY41" fmla="*/ 1558654 h 3552735"/>
              <a:gd name="connsiteX42" fmla="*/ 167149 w 4043119"/>
              <a:gd name="connsiteY42" fmla="*/ 1656977 h 3552735"/>
              <a:gd name="connsiteX43" fmla="*/ 147484 w 4043119"/>
              <a:gd name="connsiteY43" fmla="*/ 1696306 h 3552735"/>
              <a:gd name="connsiteX44" fmla="*/ 127820 w 4043119"/>
              <a:gd name="connsiteY44" fmla="*/ 1774964 h 3552735"/>
              <a:gd name="connsiteX45" fmla="*/ 117987 w 4043119"/>
              <a:gd name="connsiteY45" fmla="*/ 1814293 h 3552735"/>
              <a:gd name="connsiteX46" fmla="*/ 98323 w 4043119"/>
              <a:gd name="connsiteY46" fmla="*/ 1932280 h 3552735"/>
              <a:gd name="connsiteX47" fmla="*/ 88491 w 4043119"/>
              <a:gd name="connsiteY47" fmla="*/ 2128925 h 3552735"/>
              <a:gd name="connsiteX48" fmla="*/ 78658 w 4043119"/>
              <a:gd name="connsiteY48" fmla="*/ 2158422 h 3552735"/>
              <a:gd name="connsiteX49" fmla="*/ 68826 w 4043119"/>
              <a:gd name="connsiteY49" fmla="*/ 2197751 h 3552735"/>
              <a:gd name="connsiteX50" fmla="*/ 49161 w 4043119"/>
              <a:gd name="connsiteY50" fmla="*/ 2256744 h 3552735"/>
              <a:gd name="connsiteX51" fmla="*/ 39329 w 4043119"/>
              <a:gd name="connsiteY51" fmla="*/ 2286241 h 3552735"/>
              <a:gd name="connsiteX52" fmla="*/ 29497 w 4043119"/>
              <a:gd name="connsiteY52" fmla="*/ 2325570 h 3552735"/>
              <a:gd name="connsiteX53" fmla="*/ 19665 w 4043119"/>
              <a:gd name="connsiteY53" fmla="*/ 2355067 h 3552735"/>
              <a:gd name="connsiteX54" fmla="*/ 0 w 4043119"/>
              <a:gd name="connsiteY54" fmla="*/ 2463222 h 3552735"/>
              <a:gd name="connsiteX55" fmla="*/ 19665 w 4043119"/>
              <a:gd name="connsiteY55" fmla="*/ 2659867 h 3552735"/>
              <a:gd name="connsiteX56" fmla="*/ 39329 w 4043119"/>
              <a:gd name="connsiteY56" fmla="*/ 2728693 h 3552735"/>
              <a:gd name="connsiteX57" fmla="*/ 68826 w 4043119"/>
              <a:gd name="connsiteY57" fmla="*/ 2768022 h 3552735"/>
              <a:gd name="connsiteX58" fmla="*/ 78658 w 4043119"/>
              <a:gd name="connsiteY58" fmla="*/ 2797518 h 3552735"/>
              <a:gd name="connsiteX59" fmla="*/ 117987 w 4043119"/>
              <a:gd name="connsiteY59" fmla="*/ 2856512 h 3552735"/>
              <a:gd name="connsiteX60" fmla="*/ 157316 w 4043119"/>
              <a:gd name="connsiteY60" fmla="*/ 2925338 h 3552735"/>
              <a:gd name="connsiteX61" fmla="*/ 196645 w 4043119"/>
              <a:gd name="connsiteY61" fmla="*/ 2984331 h 3552735"/>
              <a:gd name="connsiteX62" fmla="*/ 226142 w 4043119"/>
              <a:gd name="connsiteY62" fmla="*/ 3023660 h 3552735"/>
              <a:gd name="connsiteX63" fmla="*/ 245807 w 4043119"/>
              <a:gd name="connsiteY63" fmla="*/ 3053157 h 3552735"/>
              <a:gd name="connsiteX64" fmla="*/ 275303 w 4043119"/>
              <a:gd name="connsiteY64" fmla="*/ 3072822 h 3552735"/>
              <a:gd name="connsiteX65" fmla="*/ 304800 w 4043119"/>
              <a:gd name="connsiteY65" fmla="*/ 3102318 h 3552735"/>
              <a:gd name="connsiteX66" fmla="*/ 344129 w 4043119"/>
              <a:gd name="connsiteY66" fmla="*/ 3171144 h 3552735"/>
              <a:gd name="connsiteX67" fmla="*/ 373626 w 4043119"/>
              <a:gd name="connsiteY67" fmla="*/ 3200641 h 3552735"/>
              <a:gd name="connsiteX68" fmla="*/ 452284 w 4043119"/>
              <a:gd name="connsiteY68" fmla="*/ 3279299 h 3552735"/>
              <a:gd name="connsiteX69" fmla="*/ 481781 w 4043119"/>
              <a:gd name="connsiteY69" fmla="*/ 3298964 h 3552735"/>
              <a:gd name="connsiteX70" fmla="*/ 530942 w 4043119"/>
              <a:gd name="connsiteY70" fmla="*/ 3308796 h 3552735"/>
              <a:gd name="connsiteX71" fmla="*/ 619432 w 4043119"/>
              <a:gd name="connsiteY71" fmla="*/ 3348125 h 3552735"/>
              <a:gd name="connsiteX72" fmla="*/ 717755 w 4043119"/>
              <a:gd name="connsiteY72" fmla="*/ 3387454 h 3552735"/>
              <a:gd name="connsiteX73" fmla="*/ 816078 w 4043119"/>
              <a:gd name="connsiteY73" fmla="*/ 3397286 h 3552735"/>
              <a:gd name="connsiteX74" fmla="*/ 845574 w 4043119"/>
              <a:gd name="connsiteY74" fmla="*/ 3407118 h 3552735"/>
              <a:gd name="connsiteX75" fmla="*/ 884903 w 4043119"/>
              <a:gd name="connsiteY75" fmla="*/ 3416951 h 3552735"/>
              <a:gd name="connsiteX76" fmla="*/ 924232 w 4043119"/>
              <a:gd name="connsiteY76" fmla="*/ 3436615 h 3552735"/>
              <a:gd name="connsiteX77" fmla="*/ 1022555 w 4043119"/>
              <a:gd name="connsiteY77" fmla="*/ 3456280 h 3552735"/>
              <a:gd name="connsiteX78" fmla="*/ 1238865 w 4043119"/>
              <a:gd name="connsiteY78" fmla="*/ 3466112 h 3552735"/>
              <a:gd name="connsiteX79" fmla="*/ 1406013 w 4043119"/>
              <a:gd name="connsiteY79" fmla="*/ 3426783 h 3552735"/>
              <a:gd name="connsiteX80" fmla="*/ 1622323 w 4043119"/>
              <a:gd name="connsiteY80" fmla="*/ 3348125 h 3552735"/>
              <a:gd name="connsiteX81" fmla="*/ 1907458 w 4043119"/>
              <a:gd name="connsiteY81" fmla="*/ 3298964 h 3552735"/>
              <a:gd name="connsiteX82" fmla="*/ 2271252 w 4043119"/>
              <a:gd name="connsiteY82" fmla="*/ 3289131 h 3552735"/>
              <a:gd name="connsiteX83" fmla="*/ 2300749 w 4043119"/>
              <a:gd name="connsiteY83" fmla="*/ 3279299 h 3552735"/>
              <a:gd name="connsiteX84" fmla="*/ 2644878 w 4043119"/>
              <a:gd name="connsiteY84" fmla="*/ 3338293 h 3552735"/>
              <a:gd name="connsiteX85" fmla="*/ 3052516 w 4043119"/>
              <a:gd name="connsiteY85" fmla="*/ 3505461 h 3552735"/>
              <a:gd name="connsiteX86" fmla="*/ 3482090 w 4043119"/>
              <a:gd name="connsiteY86" fmla="*/ 3549698 h 3552735"/>
              <a:gd name="connsiteX87" fmla="*/ 4043119 w 4043119"/>
              <a:gd name="connsiteY8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553497 w 4043119"/>
              <a:gd name="connsiteY8" fmla="*/ 280460 h 3552735"/>
              <a:gd name="connsiteX9" fmla="*/ 1484671 w 4043119"/>
              <a:gd name="connsiteY9" fmla="*/ 329622 h 3552735"/>
              <a:gd name="connsiteX10" fmla="*/ 1425678 w 4043119"/>
              <a:gd name="connsiteY10" fmla="*/ 368951 h 3552735"/>
              <a:gd name="connsiteX11" fmla="*/ 1406013 w 4043119"/>
              <a:gd name="connsiteY11" fmla="*/ 398448 h 3552735"/>
              <a:gd name="connsiteX12" fmla="*/ 1376516 w 4043119"/>
              <a:gd name="connsiteY12" fmla="*/ 427944 h 3552735"/>
              <a:gd name="connsiteX13" fmla="*/ 1337187 w 4043119"/>
              <a:gd name="connsiteY13" fmla="*/ 506602 h 3552735"/>
              <a:gd name="connsiteX14" fmla="*/ 1317523 w 4043119"/>
              <a:gd name="connsiteY14" fmla="*/ 545931 h 3552735"/>
              <a:gd name="connsiteX15" fmla="*/ 1307691 w 4043119"/>
              <a:gd name="connsiteY15" fmla="*/ 575428 h 3552735"/>
              <a:gd name="connsiteX16" fmla="*/ 1278194 w 4043119"/>
              <a:gd name="connsiteY16" fmla="*/ 595093 h 3552735"/>
              <a:gd name="connsiteX17" fmla="*/ 1229032 w 4043119"/>
              <a:gd name="connsiteY17" fmla="*/ 624589 h 3552735"/>
              <a:gd name="connsiteX18" fmla="*/ 1179871 w 4043119"/>
              <a:gd name="connsiteY18" fmla="*/ 663918 h 3552735"/>
              <a:gd name="connsiteX19" fmla="*/ 1150374 w 4043119"/>
              <a:gd name="connsiteY19" fmla="*/ 673751 h 3552735"/>
              <a:gd name="connsiteX20" fmla="*/ 1111045 w 4043119"/>
              <a:gd name="connsiteY20" fmla="*/ 693415 h 3552735"/>
              <a:gd name="connsiteX21" fmla="*/ 1081549 w 4043119"/>
              <a:gd name="connsiteY21" fmla="*/ 703248 h 3552735"/>
              <a:gd name="connsiteX22" fmla="*/ 1032387 w 4043119"/>
              <a:gd name="connsiteY22" fmla="*/ 722912 h 3552735"/>
              <a:gd name="connsiteX23" fmla="*/ 904568 w 4043119"/>
              <a:gd name="connsiteY23" fmla="*/ 781906 h 3552735"/>
              <a:gd name="connsiteX24" fmla="*/ 865239 w 4043119"/>
              <a:gd name="connsiteY24" fmla="*/ 791738 h 3552735"/>
              <a:gd name="connsiteX25" fmla="*/ 786581 w 4043119"/>
              <a:gd name="connsiteY25" fmla="*/ 821235 h 3552735"/>
              <a:gd name="connsiteX26" fmla="*/ 688258 w 4043119"/>
              <a:gd name="connsiteY26" fmla="*/ 909725 h 3552735"/>
              <a:gd name="connsiteX27" fmla="*/ 629265 w 4043119"/>
              <a:gd name="connsiteY27" fmla="*/ 978551 h 3552735"/>
              <a:gd name="connsiteX28" fmla="*/ 609600 w 4043119"/>
              <a:gd name="connsiteY28" fmla="*/ 1008048 h 3552735"/>
              <a:gd name="connsiteX29" fmla="*/ 550607 w 4043119"/>
              <a:gd name="connsiteY29" fmla="*/ 1047377 h 3552735"/>
              <a:gd name="connsiteX30" fmla="*/ 530942 w 4043119"/>
              <a:gd name="connsiteY30" fmla="*/ 1086706 h 3552735"/>
              <a:gd name="connsiteX31" fmla="*/ 501445 w 4043119"/>
              <a:gd name="connsiteY31" fmla="*/ 1106370 h 3552735"/>
              <a:gd name="connsiteX32" fmla="*/ 491613 w 4043119"/>
              <a:gd name="connsiteY32" fmla="*/ 1135867 h 3552735"/>
              <a:gd name="connsiteX33" fmla="*/ 462116 w 4043119"/>
              <a:gd name="connsiteY33" fmla="*/ 1165364 h 3552735"/>
              <a:gd name="connsiteX34" fmla="*/ 383458 w 4043119"/>
              <a:gd name="connsiteY34" fmla="*/ 1263686 h 3552735"/>
              <a:gd name="connsiteX35" fmla="*/ 383458 w 4043119"/>
              <a:gd name="connsiteY35" fmla="*/ 1263686 h 3552735"/>
              <a:gd name="connsiteX36" fmla="*/ 344129 w 4043119"/>
              <a:gd name="connsiteY36" fmla="*/ 1322680 h 3552735"/>
              <a:gd name="connsiteX37" fmla="*/ 314632 w 4043119"/>
              <a:gd name="connsiteY37" fmla="*/ 1352177 h 3552735"/>
              <a:gd name="connsiteX38" fmla="*/ 255639 w 4043119"/>
              <a:gd name="connsiteY38" fmla="*/ 1450499 h 3552735"/>
              <a:gd name="connsiteX39" fmla="*/ 235974 w 4043119"/>
              <a:gd name="connsiteY39" fmla="*/ 1479996 h 3552735"/>
              <a:gd name="connsiteX40" fmla="*/ 196645 w 4043119"/>
              <a:gd name="connsiteY40" fmla="*/ 1558654 h 3552735"/>
              <a:gd name="connsiteX41" fmla="*/ 167149 w 4043119"/>
              <a:gd name="connsiteY41" fmla="*/ 1656977 h 3552735"/>
              <a:gd name="connsiteX42" fmla="*/ 147484 w 4043119"/>
              <a:gd name="connsiteY42" fmla="*/ 1696306 h 3552735"/>
              <a:gd name="connsiteX43" fmla="*/ 127820 w 4043119"/>
              <a:gd name="connsiteY43" fmla="*/ 1774964 h 3552735"/>
              <a:gd name="connsiteX44" fmla="*/ 117987 w 4043119"/>
              <a:gd name="connsiteY44" fmla="*/ 1814293 h 3552735"/>
              <a:gd name="connsiteX45" fmla="*/ 98323 w 4043119"/>
              <a:gd name="connsiteY45" fmla="*/ 1932280 h 3552735"/>
              <a:gd name="connsiteX46" fmla="*/ 88491 w 4043119"/>
              <a:gd name="connsiteY46" fmla="*/ 2128925 h 3552735"/>
              <a:gd name="connsiteX47" fmla="*/ 78658 w 4043119"/>
              <a:gd name="connsiteY47" fmla="*/ 2158422 h 3552735"/>
              <a:gd name="connsiteX48" fmla="*/ 68826 w 4043119"/>
              <a:gd name="connsiteY48" fmla="*/ 2197751 h 3552735"/>
              <a:gd name="connsiteX49" fmla="*/ 49161 w 4043119"/>
              <a:gd name="connsiteY49" fmla="*/ 2256744 h 3552735"/>
              <a:gd name="connsiteX50" fmla="*/ 39329 w 4043119"/>
              <a:gd name="connsiteY50" fmla="*/ 2286241 h 3552735"/>
              <a:gd name="connsiteX51" fmla="*/ 29497 w 4043119"/>
              <a:gd name="connsiteY51" fmla="*/ 2325570 h 3552735"/>
              <a:gd name="connsiteX52" fmla="*/ 19665 w 4043119"/>
              <a:gd name="connsiteY52" fmla="*/ 2355067 h 3552735"/>
              <a:gd name="connsiteX53" fmla="*/ 0 w 4043119"/>
              <a:gd name="connsiteY53" fmla="*/ 2463222 h 3552735"/>
              <a:gd name="connsiteX54" fmla="*/ 19665 w 4043119"/>
              <a:gd name="connsiteY54" fmla="*/ 2659867 h 3552735"/>
              <a:gd name="connsiteX55" fmla="*/ 39329 w 4043119"/>
              <a:gd name="connsiteY55" fmla="*/ 2728693 h 3552735"/>
              <a:gd name="connsiteX56" fmla="*/ 68826 w 4043119"/>
              <a:gd name="connsiteY56" fmla="*/ 2768022 h 3552735"/>
              <a:gd name="connsiteX57" fmla="*/ 78658 w 4043119"/>
              <a:gd name="connsiteY57" fmla="*/ 2797518 h 3552735"/>
              <a:gd name="connsiteX58" fmla="*/ 117987 w 4043119"/>
              <a:gd name="connsiteY58" fmla="*/ 2856512 h 3552735"/>
              <a:gd name="connsiteX59" fmla="*/ 157316 w 4043119"/>
              <a:gd name="connsiteY59" fmla="*/ 2925338 h 3552735"/>
              <a:gd name="connsiteX60" fmla="*/ 196645 w 4043119"/>
              <a:gd name="connsiteY60" fmla="*/ 2984331 h 3552735"/>
              <a:gd name="connsiteX61" fmla="*/ 226142 w 4043119"/>
              <a:gd name="connsiteY61" fmla="*/ 3023660 h 3552735"/>
              <a:gd name="connsiteX62" fmla="*/ 245807 w 4043119"/>
              <a:gd name="connsiteY62" fmla="*/ 3053157 h 3552735"/>
              <a:gd name="connsiteX63" fmla="*/ 275303 w 4043119"/>
              <a:gd name="connsiteY63" fmla="*/ 3072822 h 3552735"/>
              <a:gd name="connsiteX64" fmla="*/ 304800 w 4043119"/>
              <a:gd name="connsiteY64" fmla="*/ 3102318 h 3552735"/>
              <a:gd name="connsiteX65" fmla="*/ 344129 w 4043119"/>
              <a:gd name="connsiteY65" fmla="*/ 3171144 h 3552735"/>
              <a:gd name="connsiteX66" fmla="*/ 373626 w 4043119"/>
              <a:gd name="connsiteY66" fmla="*/ 3200641 h 3552735"/>
              <a:gd name="connsiteX67" fmla="*/ 452284 w 4043119"/>
              <a:gd name="connsiteY67" fmla="*/ 3279299 h 3552735"/>
              <a:gd name="connsiteX68" fmla="*/ 481781 w 4043119"/>
              <a:gd name="connsiteY68" fmla="*/ 3298964 h 3552735"/>
              <a:gd name="connsiteX69" fmla="*/ 530942 w 4043119"/>
              <a:gd name="connsiteY69" fmla="*/ 3308796 h 3552735"/>
              <a:gd name="connsiteX70" fmla="*/ 619432 w 4043119"/>
              <a:gd name="connsiteY70" fmla="*/ 3348125 h 3552735"/>
              <a:gd name="connsiteX71" fmla="*/ 717755 w 4043119"/>
              <a:gd name="connsiteY71" fmla="*/ 3387454 h 3552735"/>
              <a:gd name="connsiteX72" fmla="*/ 816078 w 4043119"/>
              <a:gd name="connsiteY72" fmla="*/ 3397286 h 3552735"/>
              <a:gd name="connsiteX73" fmla="*/ 845574 w 4043119"/>
              <a:gd name="connsiteY73" fmla="*/ 3407118 h 3552735"/>
              <a:gd name="connsiteX74" fmla="*/ 884903 w 4043119"/>
              <a:gd name="connsiteY74" fmla="*/ 3416951 h 3552735"/>
              <a:gd name="connsiteX75" fmla="*/ 924232 w 4043119"/>
              <a:gd name="connsiteY75" fmla="*/ 3436615 h 3552735"/>
              <a:gd name="connsiteX76" fmla="*/ 1022555 w 4043119"/>
              <a:gd name="connsiteY76" fmla="*/ 3456280 h 3552735"/>
              <a:gd name="connsiteX77" fmla="*/ 1238865 w 4043119"/>
              <a:gd name="connsiteY77" fmla="*/ 3466112 h 3552735"/>
              <a:gd name="connsiteX78" fmla="*/ 1406013 w 4043119"/>
              <a:gd name="connsiteY78" fmla="*/ 3426783 h 3552735"/>
              <a:gd name="connsiteX79" fmla="*/ 1622323 w 4043119"/>
              <a:gd name="connsiteY79" fmla="*/ 3348125 h 3552735"/>
              <a:gd name="connsiteX80" fmla="*/ 1907458 w 4043119"/>
              <a:gd name="connsiteY80" fmla="*/ 3298964 h 3552735"/>
              <a:gd name="connsiteX81" fmla="*/ 2271252 w 4043119"/>
              <a:gd name="connsiteY81" fmla="*/ 3289131 h 3552735"/>
              <a:gd name="connsiteX82" fmla="*/ 2300749 w 4043119"/>
              <a:gd name="connsiteY82" fmla="*/ 3279299 h 3552735"/>
              <a:gd name="connsiteX83" fmla="*/ 2644878 w 4043119"/>
              <a:gd name="connsiteY83" fmla="*/ 3338293 h 3552735"/>
              <a:gd name="connsiteX84" fmla="*/ 3052516 w 4043119"/>
              <a:gd name="connsiteY84" fmla="*/ 3505461 h 3552735"/>
              <a:gd name="connsiteX85" fmla="*/ 3482090 w 4043119"/>
              <a:gd name="connsiteY85" fmla="*/ 3549698 h 3552735"/>
              <a:gd name="connsiteX86" fmla="*/ 4043119 w 4043119"/>
              <a:gd name="connsiteY8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84671 w 4043119"/>
              <a:gd name="connsiteY8" fmla="*/ 329622 h 3552735"/>
              <a:gd name="connsiteX9" fmla="*/ 1425678 w 4043119"/>
              <a:gd name="connsiteY9" fmla="*/ 368951 h 3552735"/>
              <a:gd name="connsiteX10" fmla="*/ 1406013 w 4043119"/>
              <a:gd name="connsiteY10" fmla="*/ 398448 h 3552735"/>
              <a:gd name="connsiteX11" fmla="*/ 1376516 w 4043119"/>
              <a:gd name="connsiteY11" fmla="*/ 427944 h 3552735"/>
              <a:gd name="connsiteX12" fmla="*/ 1337187 w 4043119"/>
              <a:gd name="connsiteY12" fmla="*/ 506602 h 3552735"/>
              <a:gd name="connsiteX13" fmla="*/ 1317523 w 4043119"/>
              <a:gd name="connsiteY13" fmla="*/ 545931 h 3552735"/>
              <a:gd name="connsiteX14" fmla="*/ 1307691 w 4043119"/>
              <a:gd name="connsiteY14" fmla="*/ 575428 h 3552735"/>
              <a:gd name="connsiteX15" fmla="*/ 1278194 w 4043119"/>
              <a:gd name="connsiteY15" fmla="*/ 595093 h 3552735"/>
              <a:gd name="connsiteX16" fmla="*/ 1229032 w 4043119"/>
              <a:gd name="connsiteY16" fmla="*/ 624589 h 3552735"/>
              <a:gd name="connsiteX17" fmla="*/ 1179871 w 4043119"/>
              <a:gd name="connsiteY17" fmla="*/ 663918 h 3552735"/>
              <a:gd name="connsiteX18" fmla="*/ 1150374 w 4043119"/>
              <a:gd name="connsiteY18" fmla="*/ 673751 h 3552735"/>
              <a:gd name="connsiteX19" fmla="*/ 1111045 w 4043119"/>
              <a:gd name="connsiteY19" fmla="*/ 693415 h 3552735"/>
              <a:gd name="connsiteX20" fmla="*/ 1081549 w 4043119"/>
              <a:gd name="connsiteY20" fmla="*/ 703248 h 3552735"/>
              <a:gd name="connsiteX21" fmla="*/ 1032387 w 4043119"/>
              <a:gd name="connsiteY21" fmla="*/ 722912 h 3552735"/>
              <a:gd name="connsiteX22" fmla="*/ 904568 w 4043119"/>
              <a:gd name="connsiteY22" fmla="*/ 781906 h 3552735"/>
              <a:gd name="connsiteX23" fmla="*/ 865239 w 4043119"/>
              <a:gd name="connsiteY23" fmla="*/ 791738 h 3552735"/>
              <a:gd name="connsiteX24" fmla="*/ 786581 w 4043119"/>
              <a:gd name="connsiteY24" fmla="*/ 821235 h 3552735"/>
              <a:gd name="connsiteX25" fmla="*/ 688258 w 4043119"/>
              <a:gd name="connsiteY25" fmla="*/ 909725 h 3552735"/>
              <a:gd name="connsiteX26" fmla="*/ 629265 w 4043119"/>
              <a:gd name="connsiteY26" fmla="*/ 978551 h 3552735"/>
              <a:gd name="connsiteX27" fmla="*/ 609600 w 4043119"/>
              <a:gd name="connsiteY27" fmla="*/ 1008048 h 3552735"/>
              <a:gd name="connsiteX28" fmla="*/ 550607 w 4043119"/>
              <a:gd name="connsiteY28" fmla="*/ 1047377 h 3552735"/>
              <a:gd name="connsiteX29" fmla="*/ 530942 w 4043119"/>
              <a:gd name="connsiteY29" fmla="*/ 1086706 h 3552735"/>
              <a:gd name="connsiteX30" fmla="*/ 501445 w 4043119"/>
              <a:gd name="connsiteY30" fmla="*/ 1106370 h 3552735"/>
              <a:gd name="connsiteX31" fmla="*/ 491613 w 4043119"/>
              <a:gd name="connsiteY31" fmla="*/ 1135867 h 3552735"/>
              <a:gd name="connsiteX32" fmla="*/ 462116 w 4043119"/>
              <a:gd name="connsiteY32" fmla="*/ 1165364 h 3552735"/>
              <a:gd name="connsiteX33" fmla="*/ 383458 w 4043119"/>
              <a:gd name="connsiteY33" fmla="*/ 1263686 h 3552735"/>
              <a:gd name="connsiteX34" fmla="*/ 383458 w 4043119"/>
              <a:gd name="connsiteY34" fmla="*/ 1263686 h 3552735"/>
              <a:gd name="connsiteX35" fmla="*/ 344129 w 4043119"/>
              <a:gd name="connsiteY35" fmla="*/ 1322680 h 3552735"/>
              <a:gd name="connsiteX36" fmla="*/ 314632 w 4043119"/>
              <a:gd name="connsiteY36" fmla="*/ 1352177 h 3552735"/>
              <a:gd name="connsiteX37" fmla="*/ 255639 w 4043119"/>
              <a:gd name="connsiteY37" fmla="*/ 1450499 h 3552735"/>
              <a:gd name="connsiteX38" fmla="*/ 235974 w 4043119"/>
              <a:gd name="connsiteY38" fmla="*/ 1479996 h 3552735"/>
              <a:gd name="connsiteX39" fmla="*/ 196645 w 4043119"/>
              <a:gd name="connsiteY39" fmla="*/ 1558654 h 3552735"/>
              <a:gd name="connsiteX40" fmla="*/ 167149 w 4043119"/>
              <a:gd name="connsiteY40" fmla="*/ 1656977 h 3552735"/>
              <a:gd name="connsiteX41" fmla="*/ 147484 w 4043119"/>
              <a:gd name="connsiteY41" fmla="*/ 1696306 h 3552735"/>
              <a:gd name="connsiteX42" fmla="*/ 127820 w 4043119"/>
              <a:gd name="connsiteY42" fmla="*/ 1774964 h 3552735"/>
              <a:gd name="connsiteX43" fmla="*/ 117987 w 4043119"/>
              <a:gd name="connsiteY43" fmla="*/ 1814293 h 3552735"/>
              <a:gd name="connsiteX44" fmla="*/ 98323 w 4043119"/>
              <a:gd name="connsiteY44" fmla="*/ 1932280 h 3552735"/>
              <a:gd name="connsiteX45" fmla="*/ 88491 w 4043119"/>
              <a:gd name="connsiteY45" fmla="*/ 2128925 h 3552735"/>
              <a:gd name="connsiteX46" fmla="*/ 78658 w 4043119"/>
              <a:gd name="connsiteY46" fmla="*/ 2158422 h 3552735"/>
              <a:gd name="connsiteX47" fmla="*/ 68826 w 4043119"/>
              <a:gd name="connsiteY47" fmla="*/ 2197751 h 3552735"/>
              <a:gd name="connsiteX48" fmla="*/ 49161 w 4043119"/>
              <a:gd name="connsiteY48" fmla="*/ 2256744 h 3552735"/>
              <a:gd name="connsiteX49" fmla="*/ 39329 w 4043119"/>
              <a:gd name="connsiteY49" fmla="*/ 2286241 h 3552735"/>
              <a:gd name="connsiteX50" fmla="*/ 29497 w 4043119"/>
              <a:gd name="connsiteY50" fmla="*/ 2325570 h 3552735"/>
              <a:gd name="connsiteX51" fmla="*/ 19665 w 4043119"/>
              <a:gd name="connsiteY51" fmla="*/ 2355067 h 3552735"/>
              <a:gd name="connsiteX52" fmla="*/ 0 w 4043119"/>
              <a:gd name="connsiteY52" fmla="*/ 2463222 h 3552735"/>
              <a:gd name="connsiteX53" fmla="*/ 19665 w 4043119"/>
              <a:gd name="connsiteY53" fmla="*/ 2659867 h 3552735"/>
              <a:gd name="connsiteX54" fmla="*/ 39329 w 4043119"/>
              <a:gd name="connsiteY54" fmla="*/ 2728693 h 3552735"/>
              <a:gd name="connsiteX55" fmla="*/ 68826 w 4043119"/>
              <a:gd name="connsiteY55" fmla="*/ 2768022 h 3552735"/>
              <a:gd name="connsiteX56" fmla="*/ 78658 w 4043119"/>
              <a:gd name="connsiteY56" fmla="*/ 2797518 h 3552735"/>
              <a:gd name="connsiteX57" fmla="*/ 117987 w 4043119"/>
              <a:gd name="connsiteY57" fmla="*/ 2856512 h 3552735"/>
              <a:gd name="connsiteX58" fmla="*/ 157316 w 4043119"/>
              <a:gd name="connsiteY58" fmla="*/ 2925338 h 3552735"/>
              <a:gd name="connsiteX59" fmla="*/ 196645 w 4043119"/>
              <a:gd name="connsiteY59" fmla="*/ 2984331 h 3552735"/>
              <a:gd name="connsiteX60" fmla="*/ 226142 w 4043119"/>
              <a:gd name="connsiteY60" fmla="*/ 3023660 h 3552735"/>
              <a:gd name="connsiteX61" fmla="*/ 245807 w 4043119"/>
              <a:gd name="connsiteY61" fmla="*/ 3053157 h 3552735"/>
              <a:gd name="connsiteX62" fmla="*/ 275303 w 4043119"/>
              <a:gd name="connsiteY62" fmla="*/ 3072822 h 3552735"/>
              <a:gd name="connsiteX63" fmla="*/ 304800 w 4043119"/>
              <a:gd name="connsiteY63" fmla="*/ 3102318 h 3552735"/>
              <a:gd name="connsiteX64" fmla="*/ 344129 w 4043119"/>
              <a:gd name="connsiteY64" fmla="*/ 3171144 h 3552735"/>
              <a:gd name="connsiteX65" fmla="*/ 373626 w 4043119"/>
              <a:gd name="connsiteY65" fmla="*/ 3200641 h 3552735"/>
              <a:gd name="connsiteX66" fmla="*/ 452284 w 4043119"/>
              <a:gd name="connsiteY66" fmla="*/ 3279299 h 3552735"/>
              <a:gd name="connsiteX67" fmla="*/ 481781 w 4043119"/>
              <a:gd name="connsiteY67" fmla="*/ 3298964 h 3552735"/>
              <a:gd name="connsiteX68" fmla="*/ 530942 w 4043119"/>
              <a:gd name="connsiteY68" fmla="*/ 3308796 h 3552735"/>
              <a:gd name="connsiteX69" fmla="*/ 619432 w 4043119"/>
              <a:gd name="connsiteY69" fmla="*/ 3348125 h 3552735"/>
              <a:gd name="connsiteX70" fmla="*/ 717755 w 4043119"/>
              <a:gd name="connsiteY70" fmla="*/ 3387454 h 3552735"/>
              <a:gd name="connsiteX71" fmla="*/ 816078 w 4043119"/>
              <a:gd name="connsiteY71" fmla="*/ 3397286 h 3552735"/>
              <a:gd name="connsiteX72" fmla="*/ 845574 w 4043119"/>
              <a:gd name="connsiteY72" fmla="*/ 3407118 h 3552735"/>
              <a:gd name="connsiteX73" fmla="*/ 884903 w 4043119"/>
              <a:gd name="connsiteY73" fmla="*/ 3416951 h 3552735"/>
              <a:gd name="connsiteX74" fmla="*/ 924232 w 4043119"/>
              <a:gd name="connsiteY74" fmla="*/ 3436615 h 3552735"/>
              <a:gd name="connsiteX75" fmla="*/ 1022555 w 4043119"/>
              <a:gd name="connsiteY75" fmla="*/ 3456280 h 3552735"/>
              <a:gd name="connsiteX76" fmla="*/ 1238865 w 4043119"/>
              <a:gd name="connsiteY76" fmla="*/ 3466112 h 3552735"/>
              <a:gd name="connsiteX77" fmla="*/ 1406013 w 4043119"/>
              <a:gd name="connsiteY77" fmla="*/ 3426783 h 3552735"/>
              <a:gd name="connsiteX78" fmla="*/ 1622323 w 4043119"/>
              <a:gd name="connsiteY78" fmla="*/ 3348125 h 3552735"/>
              <a:gd name="connsiteX79" fmla="*/ 1907458 w 4043119"/>
              <a:gd name="connsiteY79" fmla="*/ 3298964 h 3552735"/>
              <a:gd name="connsiteX80" fmla="*/ 2271252 w 4043119"/>
              <a:gd name="connsiteY80" fmla="*/ 3289131 h 3552735"/>
              <a:gd name="connsiteX81" fmla="*/ 2300749 w 4043119"/>
              <a:gd name="connsiteY81" fmla="*/ 3279299 h 3552735"/>
              <a:gd name="connsiteX82" fmla="*/ 2644878 w 4043119"/>
              <a:gd name="connsiteY82" fmla="*/ 3338293 h 3552735"/>
              <a:gd name="connsiteX83" fmla="*/ 3052516 w 4043119"/>
              <a:gd name="connsiteY83" fmla="*/ 3505461 h 3552735"/>
              <a:gd name="connsiteX84" fmla="*/ 3482090 w 4043119"/>
              <a:gd name="connsiteY84" fmla="*/ 3549698 h 3552735"/>
              <a:gd name="connsiteX85" fmla="*/ 4043119 w 4043119"/>
              <a:gd name="connsiteY8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76516 w 4043119"/>
              <a:gd name="connsiteY10" fmla="*/ 427944 h 3552735"/>
              <a:gd name="connsiteX11" fmla="*/ 1337187 w 4043119"/>
              <a:gd name="connsiteY11" fmla="*/ 506602 h 3552735"/>
              <a:gd name="connsiteX12" fmla="*/ 1317523 w 4043119"/>
              <a:gd name="connsiteY12" fmla="*/ 545931 h 3552735"/>
              <a:gd name="connsiteX13" fmla="*/ 1307691 w 4043119"/>
              <a:gd name="connsiteY13" fmla="*/ 575428 h 3552735"/>
              <a:gd name="connsiteX14" fmla="*/ 1278194 w 4043119"/>
              <a:gd name="connsiteY14" fmla="*/ 595093 h 3552735"/>
              <a:gd name="connsiteX15" fmla="*/ 1229032 w 4043119"/>
              <a:gd name="connsiteY15" fmla="*/ 624589 h 3552735"/>
              <a:gd name="connsiteX16" fmla="*/ 1179871 w 4043119"/>
              <a:gd name="connsiteY16" fmla="*/ 663918 h 3552735"/>
              <a:gd name="connsiteX17" fmla="*/ 1150374 w 4043119"/>
              <a:gd name="connsiteY17" fmla="*/ 673751 h 3552735"/>
              <a:gd name="connsiteX18" fmla="*/ 1111045 w 4043119"/>
              <a:gd name="connsiteY18" fmla="*/ 693415 h 3552735"/>
              <a:gd name="connsiteX19" fmla="*/ 1081549 w 4043119"/>
              <a:gd name="connsiteY19" fmla="*/ 703248 h 3552735"/>
              <a:gd name="connsiteX20" fmla="*/ 1032387 w 4043119"/>
              <a:gd name="connsiteY20" fmla="*/ 722912 h 3552735"/>
              <a:gd name="connsiteX21" fmla="*/ 904568 w 4043119"/>
              <a:gd name="connsiteY21" fmla="*/ 781906 h 3552735"/>
              <a:gd name="connsiteX22" fmla="*/ 865239 w 4043119"/>
              <a:gd name="connsiteY22" fmla="*/ 791738 h 3552735"/>
              <a:gd name="connsiteX23" fmla="*/ 786581 w 4043119"/>
              <a:gd name="connsiteY23" fmla="*/ 821235 h 3552735"/>
              <a:gd name="connsiteX24" fmla="*/ 688258 w 4043119"/>
              <a:gd name="connsiteY24" fmla="*/ 909725 h 3552735"/>
              <a:gd name="connsiteX25" fmla="*/ 629265 w 4043119"/>
              <a:gd name="connsiteY25" fmla="*/ 978551 h 3552735"/>
              <a:gd name="connsiteX26" fmla="*/ 609600 w 4043119"/>
              <a:gd name="connsiteY26" fmla="*/ 1008048 h 3552735"/>
              <a:gd name="connsiteX27" fmla="*/ 550607 w 4043119"/>
              <a:gd name="connsiteY27" fmla="*/ 1047377 h 3552735"/>
              <a:gd name="connsiteX28" fmla="*/ 530942 w 4043119"/>
              <a:gd name="connsiteY28" fmla="*/ 1086706 h 3552735"/>
              <a:gd name="connsiteX29" fmla="*/ 501445 w 4043119"/>
              <a:gd name="connsiteY29" fmla="*/ 1106370 h 3552735"/>
              <a:gd name="connsiteX30" fmla="*/ 491613 w 4043119"/>
              <a:gd name="connsiteY30" fmla="*/ 1135867 h 3552735"/>
              <a:gd name="connsiteX31" fmla="*/ 462116 w 4043119"/>
              <a:gd name="connsiteY31" fmla="*/ 1165364 h 3552735"/>
              <a:gd name="connsiteX32" fmla="*/ 383458 w 4043119"/>
              <a:gd name="connsiteY32" fmla="*/ 1263686 h 3552735"/>
              <a:gd name="connsiteX33" fmla="*/ 383458 w 4043119"/>
              <a:gd name="connsiteY33" fmla="*/ 1263686 h 3552735"/>
              <a:gd name="connsiteX34" fmla="*/ 344129 w 4043119"/>
              <a:gd name="connsiteY34" fmla="*/ 1322680 h 3552735"/>
              <a:gd name="connsiteX35" fmla="*/ 314632 w 4043119"/>
              <a:gd name="connsiteY35" fmla="*/ 1352177 h 3552735"/>
              <a:gd name="connsiteX36" fmla="*/ 255639 w 4043119"/>
              <a:gd name="connsiteY36" fmla="*/ 1450499 h 3552735"/>
              <a:gd name="connsiteX37" fmla="*/ 235974 w 4043119"/>
              <a:gd name="connsiteY37" fmla="*/ 1479996 h 3552735"/>
              <a:gd name="connsiteX38" fmla="*/ 196645 w 4043119"/>
              <a:gd name="connsiteY38" fmla="*/ 1558654 h 3552735"/>
              <a:gd name="connsiteX39" fmla="*/ 167149 w 4043119"/>
              <a:gd name="connsiteY39" fmla="*/ 1656977 h 3552735"/>
              <a:gd name="connsiteX40" fmla="*/ 147484 w 4043119"/>
              <a:gd name="connsiteY40" fmla="*/ 1696306 h 3552735"/>
              <a:gd name="connsiteX41" fmla="*/ 127820 w 4043119"/>
              <a:gd name="connsiteY41" fmla="*/ 1774964 h 3552735"/>
              <a:gd name="connsiteX42" fmla="*/ 117987 w 4043119"/>
              <a:gd name="connsiteY42" fmla="*/ 1814293 h 3552735"/>
              <a:gd name="connsiteX43" fmla="*/ 98323 w 4043119"/>
              <a:gd name="connsiteY43" fmla="*/ 1932280 h 3552735"/>
              <a:gd name="connsiteX44" fmla="*/ 88491 w 4043119"/>
              <a:gd name="connsiteY44" fmla="*/ 2128925 h 3552735"/>
              <a:gd name="connsiteX45" fmla="*/ 78658 w 4043119"/>
              <a:gd name="connsiteY45" fmla="*/ 2158422 h 3552735"/>
              <a:gd name="connsiteX46" fmla="*/ 68826 w 4043119"/>
              <a:gd name="connsiteY46" fmla="*/ 2197751 h 3552735"/>
              <a:gd name="connsiteX47" fmla="*/ 49161 w 4043119"/>
              <a:gd name="connsiteY47" fmla="*/ 2256744 h 3552735"/>
              <a:gd name="connsiteX48" fmla="*/ 39329 w 4043119"/>
              <a:gd name="connsiteY48" fmla="*/ 2286241 h 3552735"/>
              <a:gd name="connsiteX49" fmla="*/ 29497 w 4043119"/>
              <a:gd name="connsiteY49" fmla="*/ 2325570 h 3552735"/>
              <a:gd name="connsiteX50" fmla="*/ 19665 w 4043119"/>
              <a:gd name="connsiteY50" fmla="*/ 2355067 h 3552735"/>
              <a:gd name="connsiteX51" fmla="*/ 0 w 4043119"/>
              <a:gd name="connsiteY51" fmla="*/ 2463222 h 3552735"/>
              <a:gd name="connsiteX52" fmla="*/ 19665 w 4043119"/>
              <a:gd name="connsiteY52" fmla="*/ 2659867 h 3552735"/>
              <a:gd name="connsiteX53" fmla="*/ 39329 w 4043119"/>
              <a:gd name="connsiteY53" fmla="*/ 2728693 h 3552735"/>
              <a:gd name="connsiteX54" fmla="*/ 68826 w 4043119"/>
              <a:gd name="connsiteY54" fmla="*/ 2768022 h 3552735"/>
              <a:gd name="connsiteX55" fmla="*/ 78658 w 4043119"/>
              <a:gd name="connsiteY55" fmla="*/ 2797518 h 3552735"/>
              <a:gd name="connsiteX56" fmla="*/ 117987 w 4043119"/>
              <a:gd name="connsiteY56" fmla="*/ 2856512 h 3552735"/>
              <a:gd name="connsiteX57" fmla="*/ 157316 w 4043119"/>
              <a:gd name="connsiteY57" fmla="*/ 2925338 h 3552735"/>
              <a:gd name="connsiteX58" fmla="*/ 196645 w 4043119"/>
              <a:gd name="connsiteY58" fmla="*/ 2984331 h 3552735"/>
              <a:gd name="connsiteX59" fmla="*/ 226142 w 4043119"/>
              <a:gd name="connsiteY59" fmla="*/ 3023660 h 3552735"/>
              <a:gd name="connsiteX60" fmla="*/ 245807 w 4043119"/>
              <a:gd name="connsiteY60" fmla="*/ 3053157 h 3552735"/>
              <a:gd name="connsiteX61" fmla="*/ 275303 w 4043119"/>
              <a:gd name="connsiteY61" fmla="*/ 3072822 h 3552735"/>
              <a:gd name="connsiteX62" fmla="*/ 304800 w 4043119"/>
              <a:gd name="connsiteY62" fmla="*/ 3102318 h 3552735"/>
              <a:gd name="connsiteX63" fmla="*/ 344129 w 4043119"/>
              <a:gd name="connsiteY63" fmla="*/ 3171144 h 3552735"/>
              <a:gd name="connsiteX64" fmla="*/ 373626 w 4043119"/>
              <a:gd name="connsiteY64" fmla="*/ 3200641 h 3552735"/>
              <a:gd name="connsiteX65" fmla="*/ 452284 w 4043119"/>
              <a:gd name="connsiteY65" fmla="*/ 3279299 h 3552735"/>
              <a:gd name="connsiteX66" fmla="*/ 481781 w 4043119"/>
              <a:gd name="connsiteY66" fmla="*/ 3298964 h 3552735"/>
              <a:gd name="connsiteX67" fmla="*/ 530942 w 4043119"/>
              <a:gd name="connsiteY67" fmla="*/ 3308796 h 3552735"/>
              <a:gd name="connsiteX68" fmla="*/ 619432 w 4043119"/>
              <a:gd name="connsiteY68" fmla="*/ 3348125 h 3552735"/>
              <a:gd name="connsiteX69" fmla="*/ 717755 w 4043119"/>
              <a:gd name="connsiteY69" fmla="*/ 3387454 h 3552735"/>
              <a:gd name="connsiteX70" fmla="*/ 816078 w 4043119"/>
              <a:gd name="connsiteY70" fmla="*/ 3397286 h 3552735"/>
              <a:gd name="connsiteX71" fmla="*/ 845574 w 4043119"/>
              <a:gd name="connsiteY71" fmla="*/ 3407118 h 3552735"/>
              <a:gd name="connsiteX72" fmla="*/ 884903 w 4043119"/>
              <a:gd name="connsiteY72" fmla="*/ 3416951 h 3552735"/>
              <a:gd name="connsiteX73" fmla="*/ 924232 w 4043119"/>
              <a:gd name="connsiteY73" fmla="*/ 3436615 h 3552735"/>
              <a:gd name="connsiteX74" fmla="*/ 1022555 w 4043119"/>
              <a:gd name="connsiteY74" fmla="*/ 3456280 h 3552735"/>
              <a:gd name="connsiteX75" fmla="*/ 1238865 w 4043119"/>
              <a:gd name="connsiteY75" fmla="*/ 3466112 h 3552735"/>
              <a:gd name="connsiteX76" fmla="*/ 1406013 w 4043119"/>
              <a:gd name="connsiteY76" fmla="*/ 3426783 h 3552735"/>
              <a:gd name="connsiteX77" fmla="*/ 1622323 w 4043119"/>
              <a:gd name="connsiteY77" fmla="*/ 3348125 h 3552735"/>
              <a:gd name="connsiteX78" fmla="*/ 1907458 w 4043119"/>
              <a:gd name="connsiteY78" fmla="*/ 3298964 h 3552735"/>
              <a:gd name="connsiteX79" fmla="*/ 2271252 w 4043119"/>
              <a:gd name="connsiteY79" fmla="*/ 3289131 h 3552735"/>
              <a:gd name="connsiteX80" fmla="*/ 2300749 w 4043119"/>
              <a:gd name="connsiteY80" fmla="*/ 3279299 h 3552735"/>
              <a:gd name="connsiteX81" fmla="*/ 2644878 w 4043119"/>
              <a:gd name="connsiteY81" fmla="*/ 3338293 h 3552735"/>
              <a:gd name="connsiteX82" fmla="*/ 3052516 w 4043119"/>
              <a:gd name="connsiteY82" fmla="*/ 3505461 h 3552735"/>
              <a:gd name="connsiteX83" fmla="*/ 3482090 w 4043119"/>
              <a:gd name="connsiteY83" fmla="*/ 3549698 h 3552735"/>
              <a:gd name="connsiteX84" fmla="*/ 4043119 w 4043119"/>
              <a:gd name="connsiteY8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37187 w 4043119"/>
              <a:gd name="connsiteY10" fmla="*/ 506602 h 3552735"/>
              <a:gd name="connsiteX11" fmla="*/ 1317523 w 4043119"/>
              <a:gd name="connsiteY11" fmla="*/ 545931 h 3552735"/>
              <a:gd name="connsiteX12" fmla="*/ 1307691 w 4043119"/>
              <a:gd name="connsiteY12" fmla="*/ 575428 h 3552735"/>
              <a:gd name="connsiteX13" fmla="*/ 1278194 w 4043119"/>
              <a:gd name="connsiteY13" fmla="*/ 595093 h 3552735"/>
              <a:gd name="connsiteX14" fmla="*/ 1229032 w 4043119"/>
              <a:gd name="connsiteY14" fmla="*/ 624589 h 3552735"/>
              <a:gd name="connsiteX15" fmla="*/ 1179871 w 4043119"/>
              <a:gd name="connsiteY15" fmla="*/ 663918 h 3552735"/>
              <a:gd name="connsiteX16" fmla="*/ 1150374 w 4043119"/>
              <a:gd name="connsiteY16" fmla="*/ 673751 h 3552735"/>
              <a:gd name="connsiteX17" fmla="*/ 1111045 w 4043119"/>
              <a:gd name="connsiteY17" fmla="*/ 693415 h 3552735"/>
              <a:gd name="connsiteX18" fmla="*/ 1081549 w 4043119"/>
              <a:gd name="connsiteY18" fmla="*/ 703248 h 3552735"/>
              <a:gd name="connsiteX19" fmla="*/ 1032387 w 4043119"/>
              <a:gd name="connsiteY19" fmla="*/ 722912 h 3552735"/>
              <a:gd name="connsiteX20" fmla="*/ 904568 w 4043119"/>
              <a:gd name="connsiteY20" fmla="*/ 781906 h 3552735"/>
              <a:gd name="connsiteX21" fmla="*/ 865239 w 4043119"/>
              <a:gd name="connsiteY21" fmla="*/ 791738 h 3552735"/>
              <a:gd name="connsiteX22" fmla="*/ 786581 w 4043119"/>
              <a:gd name="connsiteY22" fmla="*/ 821235 h 3552735"/>
              <a:gd name="connsiteX23" fmla="*/ 688258 w 4043119"/>
              <a:gd name="connsiteY23" fmla="*/ 909725 h 3552735"/>
              <a:gd name="connsiteX24" fmla="*/ 629265 w 4043119"/>
              <a:gd name="connsiteY24" fmla="*/ 978551 h 3552735"/>
              <a:gd name="connsiteX25" fmla="*/ 609600 w 4043119"/>
              <a:gd name="connsiteY25" fmla="*/ 1008048 h 3552735"/>
              <a:gd name="connsiteX26" fmla="*/ 550607 w 4043119"/>
              <a:gd name="connsiteY26" fmla="*/ 1047377 h 3552735"/>
              <a:gd name="connsiteX27" fmla="*/ 530942 w 4043119"/>
              <a:gd name="connsiteY27" fmla="*/ 1086706 h 3552735"/>
              <a:gd name="connsiteX28" fmla="*/ 501445 w 4043119"/>
              <a:gd name="connsiteY28" fmla="*/ 1106370 h 3552735"/>
              <a:gd name="connsiteX29" fmla="*/ 491613 w 4043119"/>
              <a:gd name="connsiteY29" fmla="*/ 1135867 h 3552735"/>
              <a:gd name="connsiteX30" fmla="*/ 462116 w 4043119"/>
              <a:gd name="connsiteY30" fmla="*/ 1165364 h 3552735"/>
              <a:gd name="connsiteX31" fmla="*/ 383458 w 4043119"/>
              <a:gd name="connsiteY31" fmla="*/ 1263686 h 3552735"/>
              <a:gd name="connsiteX32" fmla="*/ 383458 w 4043119"/>
              <a:gd name="connsiteY32" fmla="*/ 1263686 h 3552735"/>
              <a:gd name="connsiteX33" fmla="*/ 344129 w 4043119"/>
              <a:gd name="connsiteY33" fmla="*/ 1322680 h 3552735"/>
              <a:gd name="connsiteX34" fmla="*/ 314632 w 4043119"/>
              <a:gd name="connsiteY34" fmla="*/ 1352177 h 3552735"/>
              <a:gd name="connsiteX35" fmla="*/ 255639 w 4043119"/>
              <a:gd name="connsiteY35" fmla="*/ 1450499 h 3552735"/>
              <a:gd name="connsiteX36" fmla="*/ 235974 w 4043119"/>
              <a:gd name="connsiteY36" fmla="*/ 1479996 h 3552735"/>
              <a:gd name="connsiteX37" fmla="*/ 196645 w 4043119"/>
              <a:gd name="connsiteY37" fmla="*/ 1558654 h 3552735"/>
              <a:gd name="connsiteX38" fmla="*/ 167149 w 4043119"/>
              <a:gd name="connsiteY38" fmla="*/ 1656977 h 3552735"/>
              <a:gd name="connsiteX39" fmla="*/ 147484 w 4043119"/>
              <a:gd name="connsiteY39" fmla="*/ 1696306 h 3552735"/>
              <a:gd name="connsiteX40" fmla="*/ 127820 w 4043119"/>
              <a:gd name="connsiteY40" fmla="*/ 1774964 h 3552735"/>
              <a:gd name="connsiteX41" fmla="*/ 117987 w 4043119"/>
              <a:gd name="connsiteY41" fmla="*/ 1814293 h 3552735"/>
              <a:gd name="connsiteX42" fmla="*/ 98323 w 4043119"/>
              <a:gd name="connsiteY42" fmla="*/ 1932280 h 3552735"/>
              <a:gd name="connsiteX43" fmla="*/ 88491 w 4043119"/>
              <a:gd name="connsiteY43" fmla="*/ 2128925 h 3552735"/>
              <a:gd name="connsiteX44" fmla="*/ 78658 w 4043119"/>
              <a:gd name="connsiteY44" fmla="*/ 2158422 h 3552735"/>
              <a:gd name="connsiteX45" fmla="*/ 68826 w 4043119"/>
              <a:gd name="connsiteY45" fmla="*/ 2197751 h 3552735"/>
              <a:gd name="connsiteX46" fmla="*/ 49161 w 4043119"/>
              <a:gd name="connsiteY46" fmla="*/ 2256744 h 3552735"/>
              <a:gd name="connsiteX47" fmla="*/ 39329 w 4043119"/>
              <a:gd name="connsiteY47" fmla="*/ 2286241 h 3552735"/>
              <a:gd name="connsiteX48" fmla="*/ 29497 w 4043119"/>
              <a:gd name="connsiteY48" fmla="*/ 2325570 h 3552735"/>
              <a:gd name="connsiteX49" fmla="*/ 19665 w 4043119"/>
              <a:gd name="connsiteY49" fmla="*/ 2355067 h 3552735"/>
              <a:gd name="connsiteX50" fmla="*/ 0 w 4043119"/>
              <a:gd name="connsiteY50" fmla="*/ 2463222 h 3552735"/>
              <a:gd name="connsiteX51" fmla="*/ 19665 w 4043119"/>
              <a:gd name="connsiteY51" fmla="*/ 2659867 h 3552735"/>
              <a:gd name="connsiteX52" fmla="*/ 39329 w 4043119"/>
              <a:gd name="connsiteY52" fmla="*/ 2728693 h 3552735"/>
              <a:gd name="connsiteX53" fmla="*/ 68826 w 4043119"/>
              <a:gd name="connsiteY53" fmla="*/ 2768022 h 3552735"/>
              <a:gd name="connsiteX54" fmla="*/ 78658 w 4043119"/>
              <a:gd name="connsiteY54" fmla="*/ 2797518 h 3552735"/>
              <a:gd name="connsiteX55" fmla="*/ 117987 w 4043119"/>
              <a:gd name="connsiteY55" fmla="*/ 2856512 h 3552735"/>
              <a:gd name="connsiteX56" fmla="*/ 157316 w 4043119"/>
              <a:gd name="connsiteY56" fmla="*/ 2925338 h 3552735"/>
              <a:gd name="connsiteX57" fmla="*/ 196645 w 4043119"/>
              <a:gd name="connsiteY57" fmla="*/ 2984331 h 3552735"/>
              <a:gd name="connsiteX58" fmla="*/ 226142 w 4043119"/>
              <a:gd name="connsiteY58" fmla="*/ 3023660 h 3552735"/>
              <a:gd name="connsiteX59" fmla="*/ 245807 w 4043119"/>
              <a:gd name="connsiteY59" fmla="*/ 3053157 h 3552735"/>
              <a:gd name="connsiteX60" fmla="*/ 275303 w 4043119"/>
              <a:gd name="connsiteY60" fmla="*/ 3072822 h 3552735"/>
              <a:gd name="connsiteX61" fmla="*/ 304800 w 4043119"/>
              <a:gd name="connsiteY61" fmla="*/ 3102318 h 3552735"/>
              <a:gd name="connsiteX62" fmla="*/ 344129 w 4043119"/>
              <a:gd name="connsiteY62" fmla="*/ 3171144 h 3552735"/>
              <a:gd name="connsiteX63" fmla="*/ 373626 w 4043119"/>
              <a:gd name="connsiteY63" fmla="*/ 3200641 h 3552735"/>
              <a:gd name="connsiteX64" fmla="*/ 452284 w 4043119"/>
              <a:gd name="connsiteY64" fmla="*/ 3279299 h 3552735"/>
              <a:gd name="connsiteX65" fmla="*/ 481781 w 4043119"/>
              <a:gd name="connsiteY65" fmla="*/ 3298964 h 3552735"/>
              <a:gd name="connsiteX66" fmla="*/ 530942 w 4043119"/>
              <a:gd name="connsiteY66" fmla="*/ 3308796 h 3552735"/>
              <a:gd name="connsiteX67" fmla="*/ 619432 w 4043119"/>
              <a:gd name="connsiteY67" fmla="*/ 3348125 h 3552735"/>
              <a:gd name="connsiteX68" fmla="*/ 717755 w 4043119"/>
              <a:gd name="connsiteY68" fmla="*/ 3387454 h 3552735"/>
              <a:gd name="connsiteX69" fmla="*/ 816078 w 4043119"/>
              <a:gd name="connsiteY69" fmla="*/ 3397286 h 3552735"/>
              <a:gd name="connsiteX70" fmla="*/ 845574 w 4043119"/>
              <a:gd name="connsiteY70" fmla="*/ 3407118 h 3552735"/>
              <a:gd name="connsiteX71" fmla="*/ 884903 w 4043119"/>
              <a:gd name="connsiteY71" fmla="*/ 3416951 h 3552735"/>
              <a:gd name="connsiteX72" fmla="*/ 924232 w 4043119"/>
              <a:gd name="connsiteY72" fmla="*/ 3436615 h 3552735"/>
              <a:gd name="connsiteX73" fmla="*/ 1022555 w 4043119"/>
              <a:gd name="connsiteY73" fmla="*/ 3456280 h 3552735"/>
              <a:gd name="connsiteX74" fmla="*/ 1238865 w 4043119"/>
              <a:gd name="connsiteY74" fmla="*/ 3466112 h 3552735"/>
              <a:gd name="connsiteX75" fmla="*/ 1406013 w 4043119"/>
              <a:gd name="connsiteY75" fmla="*/ 3426783 h 3552735"/>
              <a:gd name="connsiteX76" fmla="*/ 1622323 w 4043119"/>
              <a:gd name="connsiteY76" fmla="*/ 3348125 h 3552735"/>
              <a:gd name="connsiteX77" fmla="*/ 1907458 w 4043119"/>
              <a:gd name="connsiteY77" fmla="*/ 3298964 h 3552735"/>
              <a:gd name="connsiteX78" fmla="*/ 2271252 w 4043119"/>
              <a:gd name="connsiteY78" fmla="*/ 3289131 h 3552735"/>
              <a:gd name="connsiteX79" fmla="*/ 2300749 w 4043119"/>
              <a:gd name="connsiteY79" fmla="*/ 3279299 h 3552735"/>
              <a:gd name="connsiteX80" fmla="*/ 2644878 w 4043119"/>
              <a:gd name="connsiteY80" fmla="*/ 3338293 h 3552735"/>
              <a:gd name="connsiteX81" fmla="*/ 3052516 w 4043119"/>
              <a:gd name="connsiteY81" fmla="*/ 3505461 h 3552735"/>
              <a:gd name="connsiteX82" fmla="*/ 3482090 w 4043119"/>
              <a:gd name="connsiteY82" fmla="*/ 3549698 h 3552735"/>
              <a:gd name="connsiteX83" fmla="*/ 4043119 w 4043119"/>
              <a:gd name="connsiteY8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17523 w 4043119"/>
              <a:gd name="connsiteY10" fmla="*/ 545931 h 3552735"/>
              <a:gd name="connsiteX11" fmla="*/ 1307691 w 4043119"/>
              <a:gd name="connsiteY11" fmla="*/ 575428 h 3552735"/>
              <a:gd name="connsiteX12" fmla="*/ 1278194 w 4043119"/>
              <a:gd name="connsiteY12" fmla="*/ 595093 h 3552735"/>
              <a:gd name="connsiteX13" fmla="*/ 1229032 w 4043119"/>
              <a:gd name="connsiteY13" fmla="*/ 624589 h 3552735"/>
              <a:gd name="connsiteX14" fmla="*/ 1179871 w 4043119"/>
              <a:gd name="connsiteY14" fmla="*/ 663918 h 3552735"/>
              <a:gd name="connsiteX15" fmla="*/ 1150374 w 4043119"/>
              <a:gd name="connsiteY15" fmla="*/ 673751 h 3552735"/>
              <a:gd name="connsiteX16" fmla="*/ 1111045 w 4043119"/>
              <a:gd name="connsiteY16" fmla="*/ 693415 h 3552735"/>
              <a:gd name="connsiteX17" fmla="*/ 1081549 w 4043119"/>
              <a:gd name="connsiteY17" fmla="*/ 703248 h 3552735"/>
              <a:gd name="connsiteX18" fmla="*/ 1032387 w 4043119"/>
              <a:gd name="connsiteY18" fmla="*/ 722912 h 3552735"/>
              <a:gd name="connsiteX19" fmla="*/ 904568 w 4043119"/>
              <a:gd name="connsiteY19" fmla="*/ 781906 h 3552735"/>
              <a:gd name="connsiteX20" fmla="*/ 865239 w 4043119"/>
              <a:gd name="connsiteY20" fmla="*/ 791738 h 3552735"/>
              <a:gd name="connsiteX21" fmla="*/ 786581 w 4043119"/>
              <a:gd name="connsiteY21" fmla="*/ 821235 h 3552735"/>
              <a:gd name="connsiteX22" fmla="*/ 688258 w 4043119"/>
              <a:gd name="connsiteY22" fmla="*/ 909725 h 3552735"/>
              <a:gd name="connsiteX23" fmla="*/ 629265 w 4043119"/>
              <a:gd name="connsiteY23" fmla="*/ 978551 h 3552735"/>
              <a:gd name="connsiteX24" fmla="*/ 609600 w 4043119"/>
              <a:gd name="connsiteY24" fmla="*/ 1008048 h 3552735"/>
              <a:gd name="connsiteX25" fmla="*/ 550607 w 4043119"/>
              <a:gd name="connsiteY25" fmla="*/ 1047377 h 3552735"/>
              <a:gd name="connsiteX26" fmla="*/ 530942 w 4043119"/>
              <a:gd name="connsiteY26" fmla="*/ 1086706 h 3552735"/>
              <a:gd name="connsiteX27" fmla="*/ 501445 w 4043119"/>
              <a:gd name="connsiteY27" fmla="*/ 1106370 h 3552735"/>
              <a:gd name="connsiteX28" fmla="*/ 491613 w 4043119"/>
              <a:gd name="connsiteY28" fmla="*/ 1135867 h 3552735"/>
              <a:gd name="connsiteX29" fmla="*/ 462116 w 4043119"/>
              <a:gd name="connsiteY29" fmla="*/ 1165364 h 3552735"/>
              <a:gd name="connsiteX30" fmla="*/ 383458 w 4043119"/>
              <a:gd name="connsiteY30" fmla="*/ 1263686 h 3552735"/>
              <a:gd name="connsiteX31" fmla="*/ 383458 w 4043119"/>
              <a:gd name="connsiteY31" fmla="*/ 1263686 h 3552735"/>
              <a:gd name="connsiteX32" fmla="*/ 344129 w 4043119"/>
              <a:gd name="connsiteY32" fmla="*/ 1322680 h 3552735"/>
              <a:gd name="connsiteX33" fmla="*/ 314632 w 4043119"/>
              <a:gd name="connsiteY33" fmla="*/ 1352177 h 3552735"/>
              <a:gd name="connsiteX34" fmla="*/ 255639 w 4043119"/>
              <a:gd name="connsiteY34" fmla="*/ 1450499 h 3552735"/>
              <a:gd name="connsiteX35" fmla="*/ 235974 w 4043119"/>
              <a:gd name="connsiteY35" fmla="*/ 1479996 h 3552735"/>
              <a:gd name="connsiteX36" fmla="*/ 196645 w 4043119"/>
              <a:gd name="connsiteY36" fmla="*/ 1558654 h 3552735"/>
              <a:gd name="connsiteX37" fmla="*/ 167149 w 4043119"/>
              <a:gd name="connsiteY37" fmla="*/ 1656977 h 3552735"/>
              <a:gd name="connsiteX38" fmla="*/ 147484 w 4043119"/>
              <a:gd name="connsiteY38" fmla="*/ 1696306 h 3552735"/>
              <a:gd name="connsiteX39" fmla="*/ 127820 w 4043119"/>
              <a:gd name="connsiteY39" fmla="*/ 1774964 h 3552735"/>
              <a:gd name="connsiteX40" fmla="*/ 117987 w 4043119"/>
              <a:gd name="connsiteY40" fmla="*/ 1814293 h 3552735"/>
              <a:gd name="connsiteX41" fmla="*/ 98323 w 4043119"/>
              <a:gd name="connsiteY41" fmla="*/ 1932280 h 3552735"/>
              <a:gd name="connsiteX42" fmla="*/ 88491 w 4043119"/>
              <a:gd name="connsiteY42" fmla="*/ 2128925 h 3552735"/>
              <a:gd name="connsiteX43" fmla="*/ 78658 w 4043119"/>
              <a:gd name="connsiteY43" fmla="*/ 2158422 h 3552735"/>
              <a:gd name="connsiteX44" fmla="*/ 68826 w 4043119"/>
              <a:gd name="connsiteY44" fmla="*/ 2197751 h 3552735"/>
              <a:gd name="connsiteX45" fmla="*/ 49161 w 4043119"/>
              <a:gd name="connsiteY45" fmla="*/ 2256744 h 3552735"/>
              <a:gd name="connsiteX46" fmla="*/ 39329 w 4043119"/>
              <a:gd name="connsiteY46" fmla="*/ 2286241 h 3552735"/>
              <a:gd name="connsiteX47" fmla="*/ 29497 w 4043119"/>
              <a:gd name="connsiteY47" fmla="*/ 2325570 h 3552735"/>
              <a:gd name="connsiteX48" fmla="*/ 19665 w 4043119"/>
              <a:gd name="connsiteY48" fmla="*/ 2355067 h 3552735"/>
              <a:gd name="connsiteX49" fmla="*/ 0 w 4043119"/>
              <a:gd name="connsiteY49" fmla="*/ 2463222 h 3552735"/>
              <a:gd name="connsiteX50" fmla="*/ 19665 w 4043119"/>
              <a:gd name="connsiteY50" fmla="*/ 2659867 h 3552735"/>
              <a:gd name="connsiteX51" fmla="*/ 39329 w 4043119"/>
              <a:gd name="connsiteY51" fmla="*/ 2728693 h 3552735"/>
              <a:gd name="connsiteX52" fmla="*/ 68826 w 4043119"/>
              <a:gd name="connsiteY52" fmla="*/ 2768022 h 3552735"/>
              <a:gd name="connsiteX53" fmla="*/ 78658 w 4043119"/>
              <a:gd name="connsiteY53" fmla="*/ 2797518 h 3552735"/>
              <a:gd name="connsiteX54" fmla="*/ 117987 w 4043119"/>
              <a:gd name="connsiteY54" fmla="*/ 2856512 h 3552735"/>
              <a:gd name="connsiteX55" fmla="*/ 157316 w 4043119"/>
              <a:gd name="connsiteY55" fmla="*/ 2925338 h 3552735"/>
              <a:gd name="connsiteX56" fmla="*/ 196645 w 4043119"/>
              <a:gd name="connsiteY56" fmla="*/ 2984331 h 3552735"/>
              <a:gd name="connsiteX57" fmla="*/ 226142 w 4043119"/>
              <a:gd name="connsiteY57" fmla="*/ 3023660 h 3552735"/>
              <a:gd name="connsiteX58" fmla="*/ 245807 w 4043119"/>
              <a:gd name="connsiteY58" fmla="*/ 3053157 h 3552735"/>
              <a:gd name="connsiteX59" fmla="*/ 275303 w 4043119"/>
              <a:gd name="connsiteY59" fmla="*/ 3072822 h 3552735"/>
              <a:gd name="connsiteX60" fmla="*/ 304800 w 4043119"/>
              <a:gd name="connsiteY60" fmla="*/ 3102318 h 3552735"/>
              <a:gd name="connsiteX61" fmla="*/ 344129 w 4043119"/>
              <a:gd name="connsiteY61" fmla="*/ 3171144 h 3552735"/>
              <a:gd name="connsiteX62" fmla="*/ 373626 w 4043119"/>
              <a:gd name="connsiteY62" fmla="*/ 3200641 h 3552735"/>
              <a:gd name="connsiteX63" fmla="*/ 452284 w 4043119"/>
              <a:gd name="connsiteY63" fmla="*/ 3279299 h 3552735"/>
              <a:gd name="connsiteX64" fmla="*/ 481781 w 4043119"/>
              <a:gd name="connsiteY64" fmla="*/ 3298964 h 3552735"/>
              <a:gd name="connsiteX65" fmla="*/ 530942 w 4043119"/>
              <a:gd name="connsiteY65" fmla="*/ 3308796 h 3552735"/>
              <a:gd name="connsiteX66" fmla="*/ 619432 w 4043119"/>
              <a:gd name="connsiteY66" fmla="*/ 3348125 h 3552735"/>
              <a:gd name="connsiteX67" fmla="*/ 717755 w 4043119"/>
              <a:gd name="connsiteY67" fmla="*/ 3387454 h 3552735"/>
              <a:gd name="connsiteX68" fmla="*/ 816078 w 4043119"/>
              <a:gd name="connsiteY68" fmla="*/ 3397286 h 3552735"/>
              <a:gd name="connsiteX69" fmla="*/ 845574 w 4043119"/>
              <a:gd name="connsiteY69" fmla="*/ 3407118 h 3552735"/>
              <a:gd name="connsiteX70" fmla="*/ 884903 w 4043119"/>
              <a:gd name="connsiteY70" fmla="*/ 3416951 h 3552735"/>
              <a:gd name="connsiteX71" fmla="*/ 924232 w 4043119"/>
              <a:gd name="connsiteY71" fmla="*/ 3436615 h 3552735"/>
              <a:gd name="connsiteX72" fmla="*/ 1022555 w 4043119"/>
              <a:gd name="connsiteY72" fmla="*/ 3456280 h 3552735"/>
              <a:gd name="connsiteX73" fmla="*/ 1238865 w 4043119"/>
              <a:gd name="connsiteY73" fmla="*/ 3466112 h 3552735"/>
              <a:gd name="connsiteX74" fmla="*/ 1406013 w 4043119"/>
              <a:gd name="connsiteY74" fmla="*/ 3426783 h 3552735"/>
              <a:gd name="connsiteX75" fmla="*/ 1622323 w 4043119"/>
              <a:gd name="connsiteY75" fmla="*/ 3348125 h 3552735"/>
              <a:gd name="connsiteX76" fmla="*/ 1907458 w 4043119"/>
              <a:gd name="connsiteY76" fmla="*/ 3298964 h 3552735"/>
              <a:gd name="connsiteX77" fmla="*/ 2271252 w 4043119"/>
              <a:gd name="connsiteY77" fmla="*/ 3289131 h 3552735"/>
              <a:gd name="connsiteX78" fmla="*/ 2300749 w 4043119"/>
              <a:gd name="connsiteY78" fmla="*/ 3279299 h 3552735"/>
              <a:gd name="connsiteX79" fmla="*/ 2644878 w 4043119"/>
              <a:gd name="connsiteY79" fmla="*/ 3338293 h 3552735"/>
              <a:gd name="connsiteX80" fmla="*/ 3052516 w 4043119"/>
              <a:gd name="connsiteY80" fmla="*/ 3505461 h 3552735"/>
              <a:gd name="connsiteX81" fmla="*/ 3482090 w 4043119"/>
              <a:gd name="connsiteY81" fmla="*/ 3549698 h 3552735"/>
              <a:gd name="connsiteX82" fmla="*/ 4043119 w 4043119"/>
              <a:gd name="connsiteY8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07691 w 4043119"/>
              <a:gd name="connsiteY10" fmla="*/ 575428 h 3552735"/>
              <a:gd name="connsiteX11" fmla="*/ 1278194 w 4043119"/>
              <a:gd name="connsiteY11" fmla="*/ 595093 h 3552735"/>
              <a:gd name="connsiteX12" fmla="*/ 1229032 w 4043119"/>
              <a:gd name="connsiteY12" fmla="*/ 624589 h 3552735"/>
              <a:gd name="connsiteX13" fmla="*/ 1179871 w 4043119"/>
              <a:gd name="connsiteY13" fmla="*/ 663918 h 3552735"/>
              <a:gd name="connsiteX14" fmla="*/ 1150374 w 4043119"/>
              <a:gd name="connsiteY14" fmla="*/ 673751 h 3552735"/>
              <a:gd name="connsiteX15" fmla="*/ 1111045 w 4043119"/>
              <a:gd name="connsiteY15" fmla="*/ 693415 h 3552735"/>
              <a:gd name="connsiteX16" fmla="*/ 1081549 w 4043119"/>
              <a:gd name="connsiteY16" fmla="*/ 703248 h 3552735"/>
              <a:gd name="connsiteX17" fmla="*/ 1032387 w 4043119"/>
              <a:gd name="connsiteY17" fmla="*/ 722912 h 3552735"/>
              <a:gd name="connsiteX18" fmla="*/ 904568 w 4043119"/>
              <a:gd name="connsiteY18" fmla="*/ 781906 h 3552735"/>
              <a:gd name="connsiteX19" fmla="*/ 865239 w 4043119"/>
              <a:gd name="connsiteY19" fmla="*/ 791738 h 3552735"/>
              <a:gd name="connsiteX20" fmla="*/ 786581 w 4043119"/>
              <a:gd name="connsiteY20" fmla="*/ 821235 h 3552735"/>
              <a:gd name="connsiteX21" fmla="*/ 688258 w 4043119"/>
              <a:gd name="connsiteY21" fmla="*/ 909725 h 3552735"/>
              <a:gd name="connsiteX22" fmla="*/ 629265 w 4043119"/>
              <a:gd name="connsiteY22" fmla="*/ 978551 h 3552735"/>
              <a:gd name="connsiteX23" fmla="*/ 609600 w 4043119"/>
              <a:gd name="connsiteY23" fmla="*/ 1008048 h 3552735"/>
              <a:gd name="connsiteX24" fmla="*/ 550607 w 4043119"/>
              <a:gd name="connsiteY24" fmla="*/ 1047377 h 3552735"/>
              <a:gd name="connsiteX25" fmla="*/ 530942 w 4043119"/>
              <a:gd name="connsiteY25" fmla="*/ 1086706 h 3552735"/>
              <a:gd name="connsiteX26" fmla="*/ 501445 w 4043119"/>
              <a:gd name="connsiteY26" fmla="*/ 1106370 h 3552735"/>
              <a:gd name="connsiteX27" fmla="*/ 491613 w 4043119"/>
              <a:gd name="connsiteY27" fmla="*/ 1135867 h 3552735"/>
              <a:gd name="connsiteX28" fmla="*/ 462116 w 4043119"/>
              <a:gd name="connsiteY28" fmla="*/ 1165364 h 3552735"/>
              <a:gd name="connsiteX29" fmla="*/ 383458 w 4043119"/>
              <a:gd name="connsiteY29" fmla="*/ 1263686 h 3552735"/>
              <a:gd name="connsiteX30" fmla="*/ 383458 w 4043119"/>
              <a:gd name="connsiteY30" fmla="*/ 1263686 h 3552735"/>
              <a:gd name="connsiteX31" fmla="*/ 344129 w 4043119"/>
              <a:gd name="connsiteY31" fmla="*/ 1322680 h 3552735"/>
              <a:gd name="connsiteX32" fmla="*/ 314632 w 4043119"/>
              <a:gd name="connsiteY32" fmla="*/ 1352177 h 3552735"/>
              <a:gd name="connsiteX33" fmla="*/ 255639 w 4043119"/>
              <a:gd name="connsiteY33" fmla="*/ 1450499 h 3552735"/>
              <a:gd name="connsiteX34" fmla="*/ 235974 w 4043119"/>
              <a:gd name="connsiteY34" fmla="*/ 1479996 h 3552735"/>
              <a:gd name="connsiteX35" fmla="*/ 196645 w 4043119"/>
              <a:gd name="connsiteY35" fmla="*/ 1558654 h 3552735"/>
              <a:gd name="connsiteX36" fmla="*/ 167149 w 4043119"/>
              <a:gd name="connsiteY36" fmla="*/ 1656977 h 3552735"/>
              <a:gd name="connsiteX37" fmla="*/ 147484 w 4043119"/>
              <a:gd name="connsiteY37" fmla="*/ 1696306 h 3552735"/>
              <a:gd name="connsiteX38" fmla="*/ 127820 w 4043119"/>
              <a:gd name="connsiteY38" fmla="*/ 1774964 h 3552735"/>
              <a:gd name="connsiteX39" fmla="*/ 117987 w 4043119"/>
              <a:gd name="connsiteY39" fmla="*/ 1814293 h 3552735"/>
              <a:gd name="connsiteX40" fmla="*/ 98323 w 4043119"/>
              <a:gd name="connsiteY40" fmla="*/ 1932280 h 3552735"/>
              <a:gd name="connsiteX41" fmla="*/ 88491 w 4043119"/>
              <a:gd name="connsiteY41" fmla="*/ 2128925 h 3552735"/>
              <a:gd name="connsiteX42" fmla="*/ 78658 w 4043119"/>
              <a:gd name="connsiteY42" fmla="*/ 2158422 h 3552735"/>
              <a:gd name="connsiteX43" fmla="*/ 68826 w 4043119"/>
              <a:gd name="connsiteY43" fmla="*/ 2197751 h 3552735"/>
              <a:gd name="connsiteX44" fmla="*/ 49161 w 4043119"/>
              <a:gd name="connsiteY44" fmla="*/ 2256744 h 3552735"/>
              <a:gd name="connsiteX45" fmla="*/ 39329 w 4043119"/>
              <a:gd name="connsiteY45" fmla="*/ 2286241 h 3552735"/>
              <a:gd name="connsiteX46" fmla="*/ 29497 w 4043119"/>
              <a:gd name="connsiteY46" fmla="*/ 2325570 h 3552735"/>
              <a:gd name="connsiteX47" fmla="*/ 19665 w 4043119"/>
              <a:gd name="connsiteY47" fmla="*/ 2355067 h 3552735"/>
              <a:gd name="connsiteX48" fmla="*/ 0 w 4043119"/>
              <a:gd name="connsiteY48" fmla="*/ 2463222 h 3552735"/>
              <a:gd name="connsiteX49" fmla="*/ 19665 w 4043119"/>
              <a:gd name="connsiteY49" fmla="*/ 2659867 h 3552735"/>
              <a:gd name="connsiteX50" fmla="*/ 39329 w 4043119"/>
              <a:gd name="connsiteY50" fmla="*/ 2728693 h 3552735"/>
              <a:gd name="connsiteX51" fmla="*/ 68826 w 4043119"/>
              <a:gd name="connsiteY51" fmla="*/ 2768022 h 3552735"/>
              <a:gd name="connsiteX52" fmla="*/ 78658 w 4043119"/>
              <a:gd name="connsiteY52" fmla="*/ 2797518 h 3552735"/>
              <a:gd name="connsiteX53" fmla="*/ 117987 w 4043119"/>
              <a:gd name="connsiteY53" fmla="*/ 2856512 h 3552735"/>
              <a:gd name="connsiteX54" fmla="*/ 157316 w 4043119"/>
              <a:gd name="connsiteY54" fmla="*/ 2925338 h 3552735"/>
              <a:gd name="connsiteX55" fmla="*/ 196645 w 4043119"/>
              <a:gd name="connsiteY55" fmla="*/ 2984331 h 3552735"/>
              <a:gd name="connsiteX56" fmla="*/ 226142 w 4043119"/>
              <a:gd name="connsiteY56" fmla="*/ 3023660 h 3552735"/>
              <a:gd name="connsiteX57" fmla="*/ 245807 w 4043119"/>
              <a:gd name="connsiteY57" fmla="*/ 3053157 h 3552735"/>
              <a:gd name="connsiteX58" fmla="*/ 275303 w 4043119"/>
              <a:gd name="connsiteY58" fmla="*/ 3072822 h 3552735"/>
              <a:gd name="connsiteX59" fmla="*/ 304800 w 4043119"/>
              <a:gd name="connsiteY59" fmla="*/ 3102318 h 3552735"/>
              <a:gd name="connsiteX60" fmla="*/ 344129 w 4043119"/>
              <a:gd name="connsiteY60" fmla="*/ 3171144 h 3552735"/>
              <a:gd name="connsiteX61" fmla="*/ 373626 w 4043119"/>
              <a:gd name="connsiteY61" fmla="*/ 3200641 h 3552735"/>
              <a:gd name="connsiteX62" fmla="*/ 452284 w 4043119"/>
              <a:gd name="connsiteY62" fmla="*/ 3279299 h 3552735"/>
              <a:gd name="connsiteX63" fmla="*/ 481781 w 4043119"/>
              <a:gd name="connsiteY63" fmla="*/ 3298964 h 3552735"/>
              <a:gd name="connsiteX64" fmla="*/ 530942 w 4043119"/>
              <a:gd name="connsiteY64" fmla="*/ 3308796 h 3552735"/>
              <a:gd name="connsiteX65" fmla="*/ 619432 w 4043119"/>
              <a:gd name="connsiteY65" fmla="*/ 3348125 h 3552735"/>
              <a:gd name="connsiteX66" fmla="*/ 717755 w 4043119"/>
              <a:gd name="connsiteY66" fmla="*/ 3387454 h 3552735"/>
              <a:gd name="connsiteX67" fmla="*/ 816078 w 4043119"/>
              <a:gd name="connsiteY67" fmla="*/ 3397286 h 3552735"/>
              <a:gd name="connsiteX68" fmla="*/ 845574 w 4043119"/>
              <a:gd name="connsiteY68" fmla="*/ 3407118 h 3552735"/>
              <a:gd name="connsiteX69" fmla="*/ 884903 w 4043119"/>
              <a:gd name="connsiteY69" fmla="*/ 3416951 h 3552735"/>
              <a:gd name="connsiteX70" fmla="*/ 924232 w 4043119"/>
              <a:gd name="connsiteY70" fmla="*/ 3436615 h 3552735"/>
              <a:gd name="connsiteX71" fmla="*/ 1022555 w 4043119"/>
              <a:gd name="connsiteY71" fmla="*/ 3456280 h 3552735"/>
              <a:gd name="connsiteX72" fmla="*/ 1238865 w 4043119"/>
              <a:gd name="connsiteY72" fmla="*/ 3466112 h 3552735"/>
              <a:gd name="connsiteX73" fmla="*/ 1406013 w 4043119"/>
              <a:gd name="connsiteY73" fmla="*/ 3426783 h 3552735"/>
              <a:gd name="connsiteX74" fmla="*/ 1622323 w 4043119"/>
              <a:gd name="connsiteY74" fmla="*/ 3348125 h 3552735"/>
              <a:gd name="connsiteX75" fmla="*/ 1907458 w 4043119"/>
              <a:gd name="connsiteY75" fmla="*/ 3298964 h 3552735"/>
              <a:gd name="connsiteX76" fmla="*/ 2271252 w 4043119"/>
              <a:gd name="connsiteY76" fmla="*/ 3289131 h 3552735"/>
              <a:gd name="connsiteX77" fmla="*/ 2300749 w 4043119"/>
              <a:gd name="connsiteY77" fmla="*/ 3279299 h 3552735"/>
              <a:gd name="connsiteX78" fmla="*/ 2644878 w 4043119"/>
              <a:gd name="connsiteY78" fmla="*/ 3338293 h 3552735"/>
              <a:gd name="connsiteX79" fmla="*/ 3052516 w 4043119"/>
              <a:gd name="connsiteY79" fmla="*/ 3505461 h 3552735"/>
              <a:gd name="connsiteX80" fmla="*/ 3482090 w 4043119"/>
              <a:gd name="connsiteY80" fmla="*/ 3549698 h 3552735"/>
              <a:gd name="connsiteX81" fmla="*/ 4043119 w 4043119"/>
              <a:gd name="connsiteY8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78194 w 4043119"/>
              <a:gd name="connsiteY10" fmla="*/ 595093 h 3552735"/>
              <a:gd name="connsiteX11" fmla="*/ 1229032 w 4043119"/>
              <a:gd name="connsiteY11" fmla="*/ 624589 h 3552735"/>
              <a:gd name="connsiteX12" fmla="*/ 1179871 w 4043119"/>
              <a:gd name="connsiteY12" fmla="*/ 663918 h 3552735"/>
              <a:gd name="connsiteX13" fmla="*/ 1150374 w 4043119"/>
              <a:gd name="connsiteY13" fmla="*/ 673751 h 3552735"/>
              <a:gd name="connsiteX14" fmla="*/ 1111045 w 4043119"/>
              <a:gd name="connsiteY14" fmla="*/ 693415 h 3552735"/>
              <a:gd name="connsiteX15" fmla="*/ 1081549 w 4043119"/>
              <a:gd name="connsiteY15" fmla="*/ 703248 h 3552735"/>
              <a:gd name="connsiteX16" fmla="*/ 1032387 w 4043119"/>
              <a:gd name="connsiteY16" fmla="*/ 722912 h 3552735"/>
              <a:gd name="connsiteX17" fmla="*/ 904568 w 4043119"/>
              <a:gd name="connsiteY17" fmla="*/ 781906 h 3552735"/>
              <a:gd name="connsiteX18" fmla="*/ 865239 w 4043119"/>
              <a:gd name="connsiteY18" fmla="*/ 791738 h 3552735"/>
              <a:gd name="connsiteX19" fmla="*/ 786581 w 4043119"/>
              <a:gd name="connsiteY19" fmla="*/ 821235 h 3552735"/>
              <a:gd name="connsiteX20" fmla="*/ 688258 w 4043119"/>
              <a:gd name="connsiteY20" fmla="*/ 909725 h 3552735"/>
              <a:gd name="connsiteX21" fmla="*/ 629265 w 4043119"/>
              <a:gd name="connsiteY21" fmla="*/ 978551 h 3552735"/>
              <a:gd name="connsiteX22" fmla="*/ 609600 w 4043119"/>
              <a:gd name="connsiteY22" fmla="*/ 1008048 h 3552735"/>
              <a:gd name="connsiteX23" fmla="*/ 550607 w 4043119"/>
              <a:gd name="connsiteY23" fmla="*/ 1047377 h 3552735"/>
              <a:gd name="connsiteX24" fmla="*/ 530942 w 4043119"/>
              <a:gd name="connsiteY24" fmla="*/ 1086706 h 3552735"/>
              <a:gd name="connsiteX25" fmla="*/ 501445 w 4043119"/>
              <a:gd name="connsiteY25" fmla="*/ 1106370 h 3552735"/>
              <a:gd name="connsiteX26" fmla="*/ 491613 w 4043119"/>
              <a:gd name="connsiteY26" fmla="*/ 1135867 h 3552735"/>
              <a:gd name="connsiteX27" fmla="*/ 462116 w 4043119"/>
              <a:gd name="connsiteY27" fmla="*/ 1165364 h 3552735"/>
              <a:gd name="connsiteX28" fmla="*/ 383458 w 4043119"/>
              <a:gd name="connsiteY28" fmla="*/ 1263686 h 3552735"/>
              <a:gd name="connsiteX29" fmla="*/ 383458 w 4043119"/>
              <a:gd name="connsiteY29" fmla="*/ 1263686 h 3552735"/>
              <a:gd name="connsiteX30" fmla="*/ 344129 w 4043119"/>
              <a:gd name="connsiteY30" fmla="*/ 1322680 h 3552735"/>
              <a:gd name="connsiteX31" fmla="*/ 314632 w 4043119"/>
              <a:gd name="connsiteY31" fmla="*/ 1352177 h 3552735"/>
              <a:gd name="connsiteX32" fmla="*/ 255639 w 4043119"/>
              <a:gd name="connsiteY32" fmla="*/ 1450499 h 3552735"/>
              <a:gd name="connsiteX33" fmla="*/ 235974 w 4043119"/>
              <a:gd name="connsiteY33" fmla="*/ 1479996 h 3552735"/>
              <a:gd name="connsiteX34" fmla="*/ 196645 w 4043119"/>
              <a:gd name="connsiteY34" fmla="*/ 1558654 h 3552735"/>
              <a:gd name="connsiteX35" fmla="*/ 167149 w 4043119"/>
              <a:gd name="connsiteY35" fmla="*/ 1656977 h 3552735"/>
              <a:gd name="connsiteX36" fmla="*/ 147484 w 4043119"/>
              <a:gd name="connsiteY36" fmla="*/ 1696306 h 3552735"/>
              <a:gd name="connsiteX37" fmla="*/ 127820 w 4043119"/>
              <a:gd name="connsiteY37" fmla="*/ 1774964 h 3552735"/>
              <a:gd name="connsiteX38" fmla="*/ 117987 w 4043119"/>
              <a:gd name="connsiteY38" fmla="*/ 1814293 h 3552735"/>
              <a:gd name="connsiteX39" fmla="*/ 98323 w 4043119"/>
              <a:gd name="connsiteY39" fmla="*/ 1932280 h 3552735"/>
              <a:gd name="connsiteX40" fmla="*/ 88491 w 4043119"/>
              <a:gd name="connsiteY40" fmla="*/ 2128925 h 3552735"/>
              <a:gd name="connsiteX41" fmla="*/ 78658 w 4043119"/>
              <a:gd name="connsiteY41" fmla="*/ 2158422 h 3552735"/>
              <a:gd name="connsiteX42" fmla="*/ 68826 w 4043119"/>
              <a:gd name="connsiteY42" fmla="*/ 2197751 h 3552735"/>
              <a:gd name="connsiteX43" fmla="*/ 49161 w 4043119"/>
              <a:gd name="connsiteY43" fmla="*/ 2256744 h 3552735"/>
              <a:gd name="connsiteX44" fmla="*/ 39329 w 4043119"/>
              <a:gd name="connsiteY44" fmla="*/ 2286241 h 3552735"/>
              <a:gd name="connsiteX45" fmla="*/ 29497 w 4043119"/>
              <a:gd name="connsiteY45" fmla="*/ 2325570 h 3552735"/>
              <a:gd name="connsiteX46" fmla="*/ 19665 w 4043119"/>
              <a:gd name="connsiteY46" fmla="*/ 2355067 h 3552735"/>
              <a:gd name="connsiteX47" fmla="*/ 0 w 4043119"/>
              <a:gd name="connsiteY47" fmla="*/ 2463222 h 3552735"/>
              <a:gd name="connsiteX48" fmla="*/ 19665 w 4043119"/>
              <a:gd name="connsiteY48" fmla="*/ 2659867 h 3552735"/>
              <a:gd name="connsiteX49" fmla="*/ 39329 w 4043119"/>
              <a:gd name="connsiteY49" fmla="*/ 2728693 h 3552735"/>
              <a:gd name="connsiteX50" fmla="*/ 68826 w 4043119"/>
              <a:gd name="connsiteY50" fmla="*/ 2768022 h 3552735"/>
              <a:gd name="connsiteX51" fmla="*/ 78658 w 4043119"/>
              <a:gd name="connsiteY51" fmla="*/ 2797518 h 3552735"/>
              <a:gd name="connsiteX52" fmla="*/ 117987 w 4043119"/>
              <a:gd name="connsiteY52" fmla="*/ 2856512 h 3552735"/>
              <a:gd name="connsiteX53" fmla="*/ 157316 w 4043119"/>
              <a:gd name="connsiteY53" fmla="*/ 2925338 h 3552735"/>
              <a:gd name="connsiteX54" fmla="*/ 196645 w 4043119"/>
              <a:gd name="connsiteY54" fmla="*/ 2984331 h 3552735"/>
              <a:gd name="connsiteX55" fmla="*/ 226142 w 4043119"/>
              <a:gd name="connsiteY55" fmla="*/ 3023660 h 3552735"/>
              <a:gd name="connsiteX56" fmla="*/ 245807 w 4043119"/>
              <a:gd name="connsiteY56" fmla="*/ 3053157 h 3552735"/>
              <a:gd name="connsiteX57" fmla="*/ 275303 w 4043119"/>
              <a:gd name="connsiteY57" fmla="*/ 3072822 h 3552735"/>
              <a:gd name="connsiteX58" fmla="*/ 304800 w 4043119"/>
              <a:gd name="connsiteY58" fmla="*/ 3102318 h 3552735"/>
              <a:gd name="connsiteX59" fmla="*/ 344129 w 4043119"/>
              <a:gd name="connsiteY59" fmla="*/ 3171144 h 3552735"/>
              <a:gd name="connsiteX60" fmla="*/ 373626 w 4043119"/>
              <a:gd name="connsiteY60" fmla="*/ 3200641 h 3552735"/>
              <a:gd name="connsiteX61" fmla="*/ 452284 w 4043119"/>
              <a:gd name="connsiteY61" fmla="*/ 3279299 h 3552735"/>
              <a:gd name="connsiteX62" fmla="*/ 481781 w 4043119"/>
              <a:gd name="connsiteY62" fmla="*/ 3298964 h 3552735"/>
              <a:gd name="connsiteX63" fmla="*/ 530942 w 4043119"/>
              <a:gd name="connsiteY63" fmla="*/ 3308796 h 3552735"/>
              <a:gd name="connsiteX64" fmla="*/ 619432 w 4043119"/>
              <a:gd name="connsiteY64" fmla="*/ 3348125 h 3552735"/>
              <a:gd name="connsiteX65" fmla="*/ 717755 w 4043119"/>
              <a:gd name="connsiteY65" fmla="*/ 3387454 h 3552735"/>
              <a:gd name="connsiteX66" fmla="*/ 816078 w 4043119"/>
              <a:gd name="connsiteY66" fmla="*/ 3397286 h 3552735"/>
              <a:gd name="connsiteX67" fmla="*/ 845574 w 4043119"/>
              <a:gd name="connsiteY67" fmla="*/ 3407118 h 3552735"/>
              <a:gd name="connsiteX68" fmla="*/ 884903 w 4043119"/>
              <a:gd name="connsiteY68" fmla="*/ 3416951 h 3552735"/>
              <a:gd name="connsiteX69" fmla="*/ 924232 w 4043119"/>
              <a:gd name="connsiteY69" fmla="*/ 3436615 h 3552735"/>
              <a:gd name="connsiteX70" fmla="*/ 1022555 w 4043119"/>
              <a:gd name="connsiteY70" fmla="*/ 3456280 h 3552735"/>
              <a:gd name="connsiteX71" fmla="*/ 1238865 w 4043119"/>
              <a:gd name="connsiteY71" fmla="*/ 3466112 h 3552735"/>
              <a:gd name="connsiteX72" fmla="*/ 1406013 w 4043119"/>
              <a:gd name="connsiteY72" fmla="*/ 3426783 h 3552735"/>
              <a:gd name="connsiteX73" fmla="*/ 1622323 w 4043119"/>
              <a:gd name="connsiteY73" fmla="*/ 3348125 h 3552735"/>
              <a:gd name="connsiteX74" fmla="*/ 1907458 w 4043119"/>
              <a:gd name="connsiteY74" fmla="*/ 3298964 h 3552735"/>
              <a:gd name="connsiteX75" fmla="*/ 2271252 w 4043119"/>
              <a:gd name="connsiteY75" fmla="*/ 3289131 h 3552735"/>
              <a:gd name="connsiteX76" fmla="*/ 2300749 w 4043119"/>
              <a:gd name="connsiteY76" fmla="*/ 3279299 h 3552735"/>
              <a:gd name="connsiteX77" fmla="*/ 2644878 w 4043119"/>
              <a:gd name="connsiteY77" fmla="*/ 3338293 h 3552735"/>
              <a:gd name="connsiteX78" fmla="*/ 3052516 w 4043119"/>
              <a:gd name="connsiteY78" fmla="*/ 3505461 h 3552735"/>
              <a:gd name="connsiteX79" fmla="*/ 3482090 w 4043119"/>
              <a:gd name="connsiteY79" fmla="*/ 3549698 h 3552735"/>
              <a:gd name="connsiteX80" fmla="*/ 4043119 w 4043119"/>
              <a:gd name="connsiteY8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79871 w 4043119"/>
              <a:gd name="connsiteY11" fmla="*/ 663918 h 3552735"/>
              <a:gd name="connsiteX12" fmla="*/ 1150374 w 4043119"/>
              <a:gd name="connsiteY12" fmla="*/ 673751 h 3552735"/>
              <a:gd name="connsiteX13" fmla="*/ 1111045 w 4043119"/>
              <a:gd name="connsiteY13" fmla="*/ 693415 h 3552735"/>
              <a:gd name="connsiteX14" fmla="*/ 1081549 w 4043119"/>
              <a:gd name="connsiteY14" fmla="*/ 703248 h 3552735"/>
              <a:gd name="connsiteX15" fmla="*/ 1032387 w 4043119"/>
              <a:gd name="connsiteY15" fmla="*/ 722912 h 3552735"/>
              <a:gd name="connsiteX16" fmla="*/ 904568 w 4043119"/>
              <a:gd name="connsiteY16" fmla="*/ 781906 h 3552735"/>
              <a:gd name="connsiteX17" fmla="*/ 865239 w 4043119"/>
              <a:gd name="connsiteY17" fmla="*/ 791738 h 3552735"/>
              <a:gd name="connsiteX18" fmla="*/ 786581 w 4043119"/>
              <a:gd name="connsiteY18" fmla="*/ 821235 h 3552735"/>
              <a:gd name="connsiteX19" fmla="*/ 688258 w 4043119"/>
              <a:gd name="connsiteY19" fmla="*/ 909725 h 3552735"/>
              <a:gd name="connsiteX20" fmla="*/ 629265 w 4043119"/>
              <a:gd name="connsiteY20" fmla="*/ 978551 h 3552735"/>
              <a:gd name="connsiteX21" fmla="*/ 609600 w 4043119"/>
              <a:gd name="connsiteY21" fmla="*/ 1008048 h 3552735"/>
              <a:gd name="connsiteX22" fmla="*/ 550607 w 4043119"/>
              <a:gd name="connsiteY22" fmla="*/ 1047377 h 3552735"/>
              <a:gd name="connsiteX23" fmla="*/ 530942 w 4043119"/>
              <a:gd name="connsiteY23" fmla="*/ 1086706 h 3552735"/>
              <a:gd name="connsiteX24" fmla="*/ 501445 w 4043119"/>
              <a:gd name="connsiteY24" fmla="*/ 1106370 h 3552735"/>
              <a:gd name="connsiteX25" fmla="*/ 491613 w 4043119"/>
              <a:gd name="connsiteY25" fmla="*/ 1135867 h 3552735"/>
              <a:gd name="connsiteX26" fmla="*/ 462116 w 4043119"/>
              <a:gd name="connsiteY26" fmla="*/ 1165364 h 3552735"/>
              <a:gd name="connsiteX27" fmla="*/ 383458 w 4043119"/>
              <a:gd name="connsiteY27" fmla="*/ 1263686 h 3552735"/>
              <a:gd name="connsiteX28" fmla="*/ 383458 w 4043119"/>
              <a:gd name="connsiteY28" fmla="*/ 1263686 h 3552735"/>
              <a:gd name="connsiteX29" fmla="*/ 344129 w 4043119"/>
              <a:gd name="connsiteY29" fmla="*/ 1322680 h 3552735"/>
              <a:gd name="connsiteX30" fmla="*/ 314632 w 4043119"/>
              <a:gd name="connsiteY30" fmla="*/ 1352177 h 3552735"/>
              <a:gd name="connsiteX31" fmla="*/ 255639 w 4043119"/>
              <a:gd name="connsiteY31" fmla="*/ 1450499 h 3552735"/>
              <a:gd name="connsiteX32" fmla="*/ 235974 w 4043119"/>
              <a:gd name="connsiteY32" fmla="*/ 1479996 h 3552735"/>
              <a:gd name="connsiteX33" fmla="*/ 196645 w 4043119"/>
              <a:gd name="connsiteY33" fmla="*/ 1558654 h 3552735"/>
              <a:gd name="connsiteX34" fmla="*/ 167149 w 4043119"/>
              <a:gd name="connsiteY34" fmla="*/ 1656977 h 3552735"/>
              <a:gd name="connsiteX35" fmla="*/ 147484 w 4043119"/>
              <a:gd name="connsiteY35" fmla="*/ 1696306 h 3552735"/>
              <a:gd name="connsiteX36" fmla="*/ 127820 w 4043119"/>
              <a:gd name="connsiteY36" fmla="*/ 1774964 h 3552735"/>
              <a:gd name="connsiteX37" fmla="*/ 117987 w 4043119"/>
              <a:gd name="connsiteY37" fmla="*/ 1814293 h 3552735"/>
              <a:gd name="connsiteX38" fmla="*/ 98323 w 4043119"/>
              <a:gd name="connsiteY38" fmla="*/ 1932280 h 3552735"/>
              <a:gd name="connsiteX39" fmla="*/ 88491 w 4043119"/>
              <a:gd name="connsiteY39" fmla="*/ 2128925 h 3552735"/>
              <a:gd name="connsiteX40" fmla="*/ 78658 w 4043119"/>
              <a:gd name="connsiteY40" fmla="*/ 2158422 h 3552735"/>
              <a:gd name="connsiteX41" fmla="*/ 68826 w 4043119"/>
              <a:gd name="connsiteY41" fmla="*/ 2197751 h 3552735"/>
              <a:gd name="connsiteX42" fmla="*/ 49161 w 4043119"/>
              <a:gd name="connsiteY42" fmla="*/ 2256744 h 3552735"/>
              <a:gd name="connsiteX43" fmla="*/ 39329 w 4043119"/>
              <a:gd name="connsiteY43" fmla="*/ 2286241 h 3552735"/>
              <a:gd name="connsiteX44" fmla="*/ 29497 w 4043119"/>
              <a:gd name="connsiteY44" fmla="*/ 2325570 h 3552735"/>
              <a:gd name="connsiteX45" fmla="*/ 19665 w 4043119"/>
              <a:gd name="connsiteY45" fmla="*/ 2355067 h 3552735"/>
              <a:gd name="connsiteX46" fmla="*/ 0 w 4043119"/>
              <a:gd name="connsiteY46" fmla="*/ 2463222 h 3552735"/>
              <a:gd name="connsiteX47" fmla="*/ 19665 w 4043119"/>
              <a:gd name="connsiteY47" fmla="*/ 2659867 h 3552735"/>
              <a:gd name="connsiteX48" fmla="*/ 39329 w 4043119"/>
              <a:gd name="connsiteY48" fmla="*/ 2728693 h 3552735"/>
              <a:gd name="connsiteX49" fmla="*/ 68826 w 4043119"/>
              <a:gd name="connsiteY49" fmla="*/ 2768022 h 3552735"/>
              <a:gd name="connsiteX50" fmla="*/ 78658 w 4043119"/>
              <a:gd name="connsiteY50" fmla="*/ 2797518 h 3552735"/>
              <a:gd name="connsiteX51" fmla="*/ 117987 w 4043119"/>
              <a:gd name="connsiteY51" fmla="*/ 2856512 h 3552735"/>
              <a:gd name="connsiteX52" fmla="*/ 157316 w 4043119"/>
              <a:gd name="connsiteY52" fmla="*/ 2925338 h 3552735"/>
              <a:gd name="connsiteX53" fmla="*/ 196645 w 4043119"/>
              <a:gd name="connsiteY53" fmla="*/ 2984331 h 3552735"/>
              <a:gd name="connsiteX54" fmla="*/ 226142 w 4043119"/>
              <a:gd name="connsiteY54" fmla="*/ 3023660 h 3552735"/>
              <a:gd name="connsiteX55" fmla="*/ 245807 w 4043119"/>
              <a:gd name="connsiteY55" fmla="*/ 3053157 h 3552735"/>
              <a:gd name="connsiteX56" fmla="*/ 275303 w 4043119"/>
              <a:gd name="connsiteY56" fmla="*/ 3072822 h 3552735"/>
              <a:gd name="connsiteX57" fmla="*/ 304800 w 4043119"/>
              <a:gd name="connsiteY57" fmla="*/ 3102318 h 3552735"/>
              <a:gd name="connsiteX58" fmla="*/ 344129 w 4043119"/>
              <a:gd name="connsiteY58" fmla="*/ 3171144 h 3552735"/>
              <a:gd name="connsiteX59" fmla="*/ 373626 w 4043119"/>
              <a:gd name="connsiteY59" fmla="*/ 3200641 h 3552735"/>
              <a:gd name="connsiteX60" fmla="*/ 452284 w 4043119"/>
              <a:gd name="connsiteY60" fmla="*/ 3279299 h 3552735"/>
              <a:gd name="connsiteX61" fmla="*/ 481781 w 4043119"/>
              <a:gd name="connsiteY61" fmla="*/ 3298964 h 3552735"/>
              <a:gd name="connsiteX62" fmla="*/ 530942 w 4043119"/>
              <a:gd name="connsiteY62" fmla="*/ 3308796 h 3552735"/>
              <a:gd name="connsiteX63" fmla="*/ 619432 w 4043119"/>
              <a:gd name="connsiteY63" fmla="*/ 3348125 h 3552735"/>
              <a:gd name="connsiteX64" fmla="*/ 717755 w 4043119"/>
              <a:gd name="connsiteY64" fmla="*/ 3387454 h 3552735"/>
              <a:gd name="connsiteX65" fmla="*/ 816078 w 4043119"/>
              <a:gd name="connsiteY65" fmla="*/ 3397286 h 3552735"/>
              <a:gd name="connsiteX66" fmla="*/ 845574 w 4043119"/>
              <a:gd name="connsiteY66" fmla="*/ 3407118 h 3552735"/>
              <a:gd name="connsiteX67" fmla="*/ 884903 w 4043119"/>
              <a:gd name="connsiteY67" fmla="*/ 3416951 h 3552735"/>
              <a:gd name="connsiteX68" fmla="*/ 924232 w 4043119"/>
              <a:gd name="connsiteY68" fmla="*/ 3436615 h 3552735"/>
              <a:gd name="connsiteX69" fmla="*/ 1022555 w 4043119"/>
              <a:gd name="connsiteY69" fmla="*/ 3456280 h 3552735"/>
              <a:gd name="connsiteX70" fmla="*/ 1238865 w 4043119"/>
              <a:gd name="connsiteY70" fmla="*/ 3466112 h 3552735"/>
              <a:gd name="connsiteX71" fmla="*/ 1406013 w 4043119"/>
              <a:gd name="connsiteY71" fmla="*/ 3426783 h 3552735"/>
              <a:gd name="connsiteX72" fmla="*/ 1622323 w 4043119"/>
              <a:gd name="connsiteY72" fmla="*/ 3348125 h 3552735"/>
              <a:gd name="connsiteX73" fmla="*/ 1907458 w 4043119"/>
              <a:gd name="connsiteY73" fmla="*/ 3298964 h 3552735"/>
              <a:gd name="connsiteX74" fmla="*/ 2271252 w 4043119"/>
              <a:gd name="connsiteY74" fmla="*/ 3289131 h 3552735"/>
              <a:gd name="connsiteX75" fmla="*/ 2300749 w 4043119"/>
              <a:gd name="connsiteY75" fmla="*/ 3279299 h 3552735"/>
              <a:gd name="connsiteX76" fmla="*/ 2644878 w 4043119"/>
              <a:gd name="connsiteY76" fmla="*/ 3338293 h 3552735"/>
              <a:gd name="connsiteX77" fmla="*/ 3052516 w 4043119"/>
              <a:gd name="connsiteY77" fmla="*/ 3505461 h 3552735"/>
              <a:gd name="connsiteX78" fmla="*/ 3482090 w 4043119"/>
              <a:gd name="connsiteY78" fmla="*/ 3549698 h 3552735"/>
              <a:gd name="connsiteX79" fmla="*/ 4043119 w 4043119"/>
              <a:gd name="connsiteY7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50374 w 4043119"/>
              <a:gd name="connsiteY11" fmla="*/ 673751 h 3552735"/>
              <a:gd name="connsiteX12" fmla="*/ 1111045 w 4043119"/>
              <a:gd name="connsiteY12" fmla="*/ 693415 h 3552735"/>
              <a:gd name="connsiteX13" fmla="*/ 1081549 w 4043119"/>
              <a:gd name="connsiteY13" fmla="*/ 703248 h 3552735"/>
              <a:gd name="connsiteX14" fmla="*/ 1032387 w 4043119"/>
              <a:gd name="connsiteY14" fmla="*/ 722912 h 3552735"/>
              <a:gd name="connsiteX15" fmla="*/ 904568 w 4043119"/>
              <a:gd name="connsiteY15" fmla="*/ 781906 h 3552735"/>
              <a:gd name="connsiteX16" fmla="*/ 865239 w 4043119"/>
              <a:gd name="connsiteY16" fmla="*/ 791738 h 3552735"/>
              <a:gd name="connsiteX17" fmla="*/ 786581 w 4043119"/>
              <a:gd name="connsiteY17" fmla="*/ 821235 h 3552735"/>
              <a:gd name="connsiteX18" fmla="*/ 688258 w 4043119"/>
              <a:gd name="connsiteY18" fmla="*/ 909725 h 3552735"/>
              <a:gd name="connsiteX19" fmla="*/ 629265 w 4043119"/>
              <a:gd name="connsiteY19" fmla="*/ 978551 h 3552735"/>
              <a:gd name="connsiteX20" fmla="*/ 609600 w 4043119"/>
              <a:gd name="connsiteY20" fmla="*/ 1008048 h 3552735"/>
              <a:gd name="connsiteX21" fmla="*/ 550607 w 4043119"/>
              <a:gd name="connsiteY21" fmla="*/ 1047377 h 3552735"/>
              <a:gd name="connsiteX22" fmla="*/ 530942 w 4043119"/>
              <a:gd name="connsiteY22" fmla="*/ 1086706 h 3552735"/>
              <a:gd name="connsiteX23" fmla="*/ 501445 w 4043119"/>
              <a:gd name="connsiteY23" fmla="*/ 1106370 h 3552735"/>
              <a:gd name="connsiteX24" fmla="*/ 491613 w 4043119"/>
              <a:gd name="connsiteY24" fmla="*/ 1135867 h 3552735"/>
              <a:gd name="connsiteX25" fmla="*/ 462116 w 4043119"/>
              <a:gd name="connsiteY25" fmla="*/ 1165364 h 3552735"/>
              <a:gd name="connsiteX26" fmla="*/ 383458 w 4043119"/>
              <a:gd name="connsiteY26" fmla="*/ 1263686 h 3552735"/>
              <a:gd name="connsiteX27" fmla="*/ 383458 w 4043119"/>
              <a:gd name="connsiteY27" fmla="*/ 1263686 h 3552735"/>
              <a:gd name="connsiteX28" fmla="*/ 344129 w 4043119"/>
              <a:gd name="connsiteY28" fmla="*/ 1322680 h 3552735"/>
              <a:gd name="connsiteX29" fmla="*/ 314632 w 4043119"/>
              <a:gd name="connsiteY29" fmla="*/ 1352177 h 3552735"/>
              <a:gd name="connsiteX30" fmla="*/ 255639 w 4043119"/>
              <a:gd name="connsiteY30" fmla="*/ 1450499 h 3552735"/>
              <a:gd name="connsiteX31" fmla="*/ 235974 w 4043119"/>
              <a:gd name="connsiteY31" fmla="*/ 1479996 h 3552735"/>
              <a:gd name="connsiteX32" fmla="*/ 196645 w 4043119"/>
              <a:gd name="connsiteY32" fmla="*/ 1558654 h 3552735"/>
              <a:gd name="connsiteX33" fmla="*/ 167149 w 4043119"/>
              <a:gd name="connsiteY33" fmla="*/ 1656977 h 3552735"/>
              <a:gd name="connsiteX34" fmla="*/ 147484 w 4043119"/>
              <a:gd name="connsiteY34" fmla="*/ 1696306 h 3552735"/>
              <a:gd name="connsiteX35" fmla="*/ 127820 w 4043119"/>
              <a:gd name="connsiteY35" fmla="*/ 1774964 h 3552735"/>
              <a:gd name="connsiteX36" fmla="*/ 117987 w 4043119"/>
              <a:gd name="connsiteY36" fmla="*/ 1814293 h 3552735"/>
              <a:gd name="connsiteX37" fmla="*/ 98323 w 4043119"/>
              <a:gd name="connsiteY37" fmla="*/ 1932280 h 3552735"/>
              <a:gd name="connsiteX38" fmla="*/ 88491 w 4043119"/>
              <a:gd name="connsiteY38" fmla="*/ 2128925 h 3552735"/>
              <a:gd name="connsiteX39" fmla="*/ 78658 w 4043119"/>
              <a:gd name="connsiteY39" fmla="*/ 2158422 h 3552735"/>
              <a:gd name="connsiteX40" fmla="*/ 68826 w 4043119"/>
              <a:gd name="connsiteY40" fmla="*/ 2197751 h 3552735"/>
              <a:gd name="connsiteX41" fmla="*/ 49161 w 4043119"/>
              <a:gd name="connsiteY41" fmla="*/ 2256744 h 3552735"/>
              <a:gd name="connsiteX42" fmla="*/ 39329 w 4043119"/>
              <a:gd name="connsiteY42" fmla="*/ 2286241 h 3552735"/>
              <a:gd name="connsiteX43" fmla="*/ 29497 w 4043119"/>
              <a:gd name="connsiteY43" fmla="*/ 2325570 h 3552735"/>
              <a:gd name="connsiteX44" fmla="*/ 19665 w 4043119"/>
              <a:gd name="connsiteY44" fmla="*/ 2355067 h 3552735"/>
              <a:gd name="connsiteX45" fmla="*/ 0 w 4043119"/>
              <a:gd name="connsiteY45" fmla="*/ 2463222 h 3552735"/>
              <a:gd name="connsiteX46" fmla="*/ 19665 w 4043119"/>
              <a:gd name="connsiteY46" fmla="*/ 2659867 h 3552735"/>
              <a:gd name="connsiteX47" fmla="*/ 39329 w 4043119"/>
              <a:gd name="connsiteY47" fmla="*/ 2728693 h 3552735"/>
              <a:gd name="connsiteX48" fmla="*/ 68826 w 4043119"/>
              <a:gd name="connsiteY48" fmla="*/ 2768022 h 3552735"/>
              <a:gd name="connsiteX49" fmla="*/ 78658 w 4043119"/>
              <a:gd name="connsiteY49" fmla="*/ 2797518 h 3552735"/>
              <a:gd name="connsiteX50" fmla="*/ 117987 w 4043119"/>
              <a:gd name="connsiteY50" fmla="*/ 2856512 h 3552735"/>
              <a:gd name="connsiteX51" fmla="*/ 157316 w 4043119"/>
              <a:gd name="connsiteY51" fmla="*/ 2925338 h 3552735"/>
              <a:gd name="connsiteX52" fmla="*/ 196645 w 4043119"/>
              <a:gd name="connsiteY52" fmla="*/ 2984331 h 3552735"/>
              <a:gd name="connsiteX53" fmla="*/ 226142 w 4043119"/>
              <a:gd name="connsiteY53" fmla="*/ 3023660 h 3552735"/>
              <a:gd name="connsiteX54" fmla="*/ 245807 w 4043119"/>
              <a:gd name="connsiteY54" fmla="*/ 3053157 h 3552735"/>
              <a:gd name="connsiteX55" fmla="*/ 275303 w 4043119"/>
              <a:gd name="connsiteY55" fmla="*/ 3072822 h 3552735"/>
              <a:gd name="connsiteX56" fmla="*/ 304800 w 4043119"/>
              <a:gd name="connsiteY56" fmla="*/ 3102318 h 3552735"/>
              <a:gd name="connsiteX57" fmla="*/ 344129 w 4043119"/>
              <a:gd name="connsiteY57" fmla="*/ 3171144 h 3552735"/>
              <a:gd name="connsiteX58" fmla="*/ 373626 w 4043119"/>
              <a:gd name="connsiteY58" fmla="*/ 3200641 h 3552735"/>
              <a:gd name="connsiteX59" fmla="*/ 452284 w 4043119"/>
              <a:gd name="connsiteY59" fmla="*/ 3279299 h 3552735"/>
              <a:gd name="connsiteX60" fmla="*/ 481781 w 4043119"/>
              <a:gd name="connsiteY60" fmla="*/ 3298964 h 3552735"/>
              <a:gd name="connsiteX61" fmla="*/ 530942 w 4043119"/>
              <a:gd name="connsiteY61" fmla="*/ 3308796 h 3552735"/>
              <a:gd name="connsiteX62" fmla="*/ 619432 w 4043119"/>
              <a:gd name="connsiteY62" fmla="*/ 3348125 h 3552735"/>
              <a:gd name="connsiteX63" fmla="*/ 717755 w 4043119"/>
              <a:gd name="connsiteY63" fmla="*/ 3387454 h 3552735"/>
              <a:gd name="connsiteX64" fmla="*/ 816078 w 4043119"/>
              <a:gd name="connsiteY64" fmla="*/ 3397286 h 3552735"/>
              <a:gd name="connsiteX65" fmla="*/ 845574 w 4043119"/>
              <a:gd name="connsiteY65" fmla="*/ 3407118 h 3552735"/>
              <a:gd name="connsiteX66" fmla="*/ 884903 w 4043119"/>
              <a:gd name="connsiteY66" fmla="*/ 3416951 h 3552735"/>
              <a:gd name="connsiteX67" fmla="*/ 924232 w 4043119"/>
              <a:gd name="connsiteY67" fmla="*/ 3436615 h 3552735"/>
              <a:gd name="connsiteX68" fmla="*/ 1022555 w 4043119"/>
              <a:gd name="connsiteY68" fmla="*/ 3456280 h 3552735"/>
              <a:gd name="connsiteX69" fmla="*/ 1238865 w 4043119"/>
              <a:gd name="connsiteY69" fmla="*/ 3466112 h 3552735"/>
              <a:gd name="connsiteX70" fmla="*/ 1406013 w 4043119"/>
              <a:gd name="connsiteY70" fmla="*/ 3426783 h 3552735"/>
              <a:gd name="connsiteX71" fmla="*/ 1622323 w 4043119"/>
              <a:gd name="connsiteY71" fmla="*/ 3348125 h 3552735"/>
              <a:gd name="connsiteX72" fmla="*/ 1907458 w 4043119"/>
              <a:gd name="connsiteY72" fmla="*/ 3298964 h 3552735"/>
              <a:gd name="connsiteX73" fmla="*/ 2271252 w 4043119"/>
              <a:gd name="connsiteY73" fmla="*/ 3289131 h 3552735"/>
              <a:gd name="connsiteX74" fmla="*/ 2300749 w 4043119"/>
              <a:gd name="connsiteY74" fmla="*/ 3279299 h 3552735"/>
              <a:gd name="connsiteX75" fmla="*/ 2644878 w 4043119"/>
              <a:gd name="connsiteY75" fmla="*/ 3338293 h 3552735"/>
              <a:gd name="connsiteX76" fmla="*/ 3052516 w 4043119"/>
              <a:gd name="connsiteY76" fmla="*/ 3505461 h 3552735"/>
              <a:gd name="connsiteX77" fmla="*/ 3482090 w 4043119"/>
              <a:gd name="connsiteY77" fmla="*/ 3549698 h 3552735"/>
              <a:gd name="connsiteX78" fmla="*/ 4043119 w 4043119"/>
              <a:gd name="connsiteY7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81549 w 4043119"/>
              <a:gd name="connsiteY12" fmla="*/ 703248 h 3552735"/>
              <a:gd name="connsiteX13" fmla="*/ 1032387 w 4043119"/>
              <a:gd name="connsiteY13" fmla="*/ 722912 h 3552735"/>
              <a:gd name="connsiteX14" fmla="*/ 904568 w 4043119"/>
              <a:gd name="connsiteY14" fmla="*/ 781906 h 3552735"/>
              <a:gd name="connsiteX15" fmla="*/ 865239 w 4043119"/>
              <a:gd name="connsiteY15" fmla="*/ 791738 h 3552735"/>
              <a:gd name="connsiteX16" fmla="*/ 786581 w 4043119"/>
              <a:gd name="connsiteY16" fmla="*/ 821235 h 3552735"/>
              <a:gd name="connsiteX17" fmla="*/ 688258 w 4043119"/>
              <a:gd name="connsiteY17" fmla="*/ 909725 h 3552735"/>
              <a:gd name="connsiteX18" fmla="*/ 629265 w 4043119"/>
              <a:gd name="connsiteY18" fmla="*/ 978551 h 3552735"/>
              <a:gd name="connsiteX19" fmla="*/ 609600 w 4043119"/>
              <a:gd name="connsiteY19" fmla="*/ 1008048 h 3552735"/>
              <a:gd name="connsiteX20" fmla="*/ 550607 w 4043119"/>
              <a:gd name="connsiteY20" fmla="*/ 1047377 h 3552735"/>
              <a:gd name="connsiteX21" fmla="*/ 530942 w 4043119"/>
              <a:gd name="connsiteY21" fmla="*/ 1086706 h 3552735"/>
              <a:gd name="connsiteX22" fmla="*/ 501445 w 4043119"/>
              <a:gd name="connsiteY22" fmla="*/ 1106370 h 3552735"/>
              <a:gd name="connsiteX23" fmla="*/ 491613 w 4043119"/>
              <a:gd name="connsiteY23" fmla="*/ 1135867 h 3552735"/>
              <a:gd name="connsiteX24" fmla="*/ 462116 w 4043119"/>
              <a:gd name="connsiteY24" fmla="*/ 1165364 h 3552735"/>
              <a:gd name="connsiteX25" fmla="*/ 383458 w 4043119"/>
              <a:gd name="connsiteY25" fmla="*/ 1263686 h 3552735"/>
              <a:gd name="connsiteX26" fmla="*/ 383458 w 4043119"/>
              <a:gd name="connsiteY26" fmla="*/ 1263686 h 3552735"/>
              <a:gd name="connsiteX27" fmla="*/ 344129 w 4043119"/>
              <a:gd name="connsiteY27" fmla="*/ 1322680 h 3552735"/>
              <a:gd name="connsiteX28" fmla="*/ 314632 w 4043119"/>
              <a:gd name="connsiteY28" fmla="*/ 1352177 h 3552735"/>
              <a:gd name="connsiteX29" fmla="*/ 255639 w 4043119"/>
              <a:gd name="connsiteY29" fmla="*/ 1450499 h 3552735"/>
              <a:gd name="connsiteX30" fmla="*/ 235974 w 4043119"/>
              <a:gd name="connsiteY30" fmla="*/ 1479996 h 3552735"/>
              <a:gd name="connsiteX31" fmla="*/ 196645 w 4043119"/>
              <a:gd name="connsiteY31" fmla="*/ 1558654 h 3552735"/>
              <a:gd name="connsiteX32" fmla="*/ 167149 w 4043119"/>
              <a:gd name="connsiteY32" fmla="*/ 1656977 h 3552735"/>
              <a:gd name="connsiteX33" fmla="*/ 147484 w 4043119"/>
              <a:gd name="connsiteY33" fmla="*/ 1696306 h 3552735"/>
              <a:gd name="connsiteX34" fmla="*/ 127820 w 4043119"/>
              <a:gd name="connsiteY34" fmla="*/ 1774964 h 3552735"/>
              <a:gd name="connsiteX35" fmla="*/ 117987 w 4043119"/>
              <a:gd name="connsiteY35" fmla="*/ 1814293 h 3552735"/>
              <a:gd name="connsiteX36" fmla="*/ 98323 w 4043119"/>
              <a:gd name="connsiteY36" fmla="*/ 1932280 h 3552735"/>
              <a:gd name="connsiteX37" fmla="*/ 88491 w 4043119"/>
              <a:gd name="connsiteY37" fmla="*/ 2128925 h 3552735"/>
              <a:gd name="connsiteX38" fmla="*/ 78658 w 4043119"/>
              <a:gd name="connsiteY38" fmla="*/ 2158422 h 3552735"/>
              <a:gd name="connsiteX39" fmla="*/ 68826 w 4043119"/>
              <a:gd name="connsiteY39" fmla="*/ 2197751 h 3552735"/>
              <a:gd name="connsiteX40" fmla="*/ 49161 w 4043119"/>
              <a:gd name="connsiteY40" fmla="*/ 2256744 h 3552735"/>
              <a:gd name="connsiteX41" fmla="*/ 39329 w 4043119"/>
              <a:gd name="connsiteY41" fmla="*/ 2286241 h 3552735"/>
              <a:gd name="connsiteX42" fmla="*/ 29497 w 4043119"/>
              <a:gd name="connsiteY42" fmla="*/ 2325570 h 3552735"/>
              <a:gd name="connsiteX43" fmla="*/ 19665 w 4043119"/>
              <a:gd name="connsiteY43" fmla="*/ 2355067 h 3552735"/>
              <a:gd name="connsiteX44" fmla="*/ 0 w 4043119"/>
              <a:gd name="connsiteY44" fmla="*/ 2463222 h 3552735"/>
              <a:gd name="connsiteX45" fmla="*/ 19665 w 4043119"/>
              <a:gd name="connsiteY45" fmla="*/ 2659867 h 3552735"/>
              <a:gd name="connsiteX46" fmla="*/ 39329 w 4043119"/>
              <a:gd name="connsiteY46" fmla="*/ 2728693 h 3552735"/>
              <a:gd name="connsiteX47" fmla="*/ 68826 w 4043119"/>
              <a:gd name="connsiteY47" fmla="*/ 2768022 h 3552735"/>
              <a:gd name="connsiteX48" fmla="*/ 78658 w 4043119"/>
              <a:gd name="connsiteY48" fmla="*/ 2797518 h 3552735"/>
              <a:gd name="connsiteX49" fmla="*/ 117987 w 4043119"/>
              <a:gd name="connsiteY49" fmla="*/ 2856512 h 3552735"/>
              <a:gd name="connsiteX50" fmla="*/ 157316 w 4043119"/>
              <a:gd name="connsiteY50" fmla="*/ 2925338 h 3552735"/>
              <a:gd name="connsiteX51" fmla="*/ 196645 w 4043119"/>
              <a:gd name="connsiteY51" fmla="*/ 2984331 h 3552735"/>
              <a:gd name="connsiteX52" fmla="*/ 226142 w 4043119"/>
              <a:gd name="connsiteY52" fmla="*/ 3023660 h 3552735"/>
              <a:gd name="connsiteX53" fmla="*/ 245807 w 4043119"/>
              <a:gd name="connsiteY53" fmla="*/ 3053157 h 3552735"/>
              <a:gd name="connsiteX54" fmla="*/ 275303 w 4043119"/>
              <a:gd name="connsiteY54" fmla="*/ 3072822 h 3552735"/>
              <a:gd name="connsiteX55" fmla="*/ 304800 w 4043119"/>
              <a:gd name="connsiteY55" fmla="*/ 3102318 h 3552735"/>
              <a:gd name="connsiteX56" fmla="*/ 344129 w 4043119"/>
              <a:gd name="connsiteY56" fmla="*/ 3171144 h 3552735"/>
              <a:gd name="connsiteX57" fmla="*/ 373626 w 4043119"/>
              <a:gd name="connsiteY57" fmla="*/ 3200641 h 3552735"/>
              <a:gd name="connsiteX58" fmla="*/ 452284 w 4043119"/>
              <a:gd name="connsiteY58" fmla="*/ 3279299 h 3552735"/>
              <a:gd name="connsiteX59" fmla="*/ 481781 w 4043119"/>
              <a:gd name="connsiteY59" fmla="*/ 3298964 h 3552735"/>
              <a:gd name="connsiteX60" fmla="*/ 530942 w 4043119"/>
              <a:gd name="connsiteY60" fmla="*/ 3308796 h 3552735"/>
              <a:gd name="connsiteX61" fmla="*/ 619432 w 4043119"/>
              <a:gd name="connsiteY61" fmla="*/ 3348125 h 3552735"/>
              <a:gd name="connsiteX62" fmla="*/ 717755 w 4043119"/>
              <a:gd name="connsiteY62" fmla="*/ 3387454 h 3552735"/>
              <a:gd name="connsiteX63" fmla="*/ 816078 w 4043119"/>
              <a:gd name="connsiteY63" fmla="*/ 3397286 h 3552735"/>
              <a:gd name="connsiteX64" fmla="*/ 845574 w 4043119"/>
              <a:gd name="connsiteY64" fmla="*/ 3407118 h 3552735"/>
              <a:gd name="connsiteX65" fmla="*/ 884903 w 4043119"/>
              <a:gd name="connsiteY65" fmla="*/ 3416951 h 3552735"/>
              <a:gd name="connsiteX66" fmla="*/ 924232 w 4043119"/>
              <a:gd name="connsiteY66" fmla="*/ 3436615 h 3552735"/>
              <a:gd name="connsiteX67" fmla="*/ 1022555 w 4043119"/>
              <a:gd name="connsiteY67" fmla="*/ 3456280 h 3552735"/>
              <a:gd name="connsiteX68" fmla="*/ 1238865 w 4043119"/>
              <a:gd name="connsiteY68" fmla="*/ 3466112 h 3552735"/>
              <a:gd name="connsiteX69" fmla="*/ 1406013 w 4043119"/>
              <a:gd name="connsiteY69" fmla="*/ 3426783 h 3552735"/>
              <a:gd name="connsiteX70" fmla="*/ 1622323 w 4043119"/>
              <a:gd name="connsiteY70" fmla="*/ 3348125 h 3552735"/>
              <a:gd name="connsiteX71" fmla="*/ 1907458 w 4043119"/>
              <a:gd name="connsiteY71" fmla="*/ 3298964 h 3552735"/>
              <a:gd name="connsiteX72" fmla="*/ 2271252 w 4043119"/>
              <a:gd name="connsiteY72" fmla="*/ 3289131 h 3552735"/>
              <a:gd name="connsiteX73" fmla="*/ 2300749 w 4043119"/>
              <a:gd name="connsiteY73" fmla="*/ 3279299 h 3552735"/>
              <a:gd name="connsiteX74" fmla="*/ 2644878 w 4043119"/>
              <a:gd name="connsiteY74" fmla="*/ 3338293 h 3552735"/>
              <a:gd name="connsiteX75" fmla="*/ 3052516 w 4043119"/>
              <a:gd name="connsiteY75" fmla="*/ 3505461 h 3552735"/>
              <a:gd name="connsiteX76" fmla="*/ 3482090 w 4043119"/>
              <a:gd name="connsiteY76" fmla="*/ 3549698 h 3552735"/>
              <a:gd name="connsiteX77" fmla="*/ 4043119 w 4043119"/>
              <a:gd name="connsiteY7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32387 w 4043119"/>
              <a:gd name="connsiteY12" fmla="*/ 722912 h 3552735"/>
              <a:gd name="connsiteX13" fmla="*/ 904568 w 4043119"/>
              <a:gd name="connsiteY13" fmla="*/ 781906 h 3552735"/>
              <a:gd name="connsiteX14" fmla="*/ 865239 w 4043119"/>
              <a:gd name="connsiteY14" fmla="*/ 791738 h 3552735"/>
              <a:gd name="connsiteX15" fmla="*/ 786581 w 4043119"/>
              <a:gd name="connsiteY15" fmla="*/ 821235 h 3552735"/>
              <a:gd name="connsiteX16" fmla="*/ 688258 w 4043119"/>
              <a:gd name="connsiteY16" fmla="*/ 909725 h 3552735"/>
              <a:gd name="connsiteX17" fmla="*/ 629265 w 4043119"/>
              <a:gd name="connsiteY17" fmla="*/ 978551 h 3552735"/>
              <a:gd name="connsiteX18" fmla="*/ 609600 w 4043119"/>
              <a:gd name="connsiteY18" fmla="*/ 1008048 h 3552735"/>
              <a:gd name="connsiteX19" fmla="*/ 550607 w 4043119"/>
              <a:gd name="connsiteY19" fmla="*/ 1047377 h 3552735"/>
              <a:gd name="connsiteX20" fmla="*/ 530942 w 4043119"/>
              <a:gd name="connsiteY20" fmla="*/ 1086706 h 3552735"/>
              <a:gd name="connsiteX21" fmla="*/ 501445 w 4043119"/>
              <a:gd name="connsiteY21" fmla="*/ 1106370 h 3552735"/>
              <a:gd name="connsiteX22" fmla="*/ 491613 w 4043119"/>
              <a:gd name="connsiteY22" fmla="*/ 1135867 h 3552735"/>
              <a:gd name="connsiteX23" fmla="*/ 462116 w 4043119"/>
              <a:gd name="connsiteY23" fmla="*/ 1165364 h 3552735"/>
              <a:gd name="connsiteX24" fmla="*/ 383458 w 4043119"/>
              <a:gd name="connsiteY24" fmla="*/ 1263686 h 3552735"/>
              <a:gd name="connsiteX25" fmla="*/ 383458 w 4043119"/>
              <a:gd name="connsiteY25" fmla="*/ 1263686 h 3552735"/>
              <a:gd name="connsiteX26" fmla="*/ 344129 w 4043119"/>
              <a:gd name="connsiteY26" fmla="*/ 1322680 h 3552735"/>
              <a:gd name="connsiteX27" fmla="*/ 314632 w 4043119"/>
              <a:gd name="connsiteY27" fmla="*/ 1352177 h 3552735"/>
              <a:gd name="connsiteX28" fmla="*/ 255639 w 4043119"/>
              <a:gd name="connsiteY28" fmla="*/ 1450499 h 3552735"/>
              <a:gd name="connsiteX29" fmla="*/ 235974 w 4043119"/>
              <a:gd name="connsiteY29" fmla="*/ 1479996 h 3552735"/>
              <a:gd name="connsiteX30" fmla="*/ 196645 w 4043119"/>
              <a:gd name="connsiteY30" fmla="*/ 1558654 h 3552735"/>
              <a:gd name="connsiteX31" fmla="*/ 167149 w 4043119"/>
              <a:gd name="connsiteY31" fmla="*/ 1656977 h 3552735"/>
              <a:gd name="connsiteX32" fmla="*/ 147484 w 4043119"/>
              <a:gd name="connsiteY32" fmla="*/ 1696306 h 3552735"/>
              <a:gd name="connsiteX33" fmla="*/ 127820 w 4043119"/>
              <a:gd name="connsiteY33" fmla="*/ 1774964 h 3552735"/>
              <a:gd name="connsiteX34" fmla="*/ 117987 w 4043119"/>
              <a:gd name="connsiteY34" fmla="*/ 1814293 h 3552735"/>
              <a:gd name="connsiteX35" fmla="*/ 98323 w 4043119"/>
              <a:gd name="connsiteY35" fmla="*/ 1932280 h 3552735"/>
              <a:gd name="connsiteX36" fmla="*/ 88491 w 4043119"/>
              <a:gd name="connsiteY36" fmla="*/ 2128925 h 3552735"/>
              <a:gd name="connsiteX37" fmla="*/ 78658 w 4043119"/>
              <a:gd name="connsiteY37" fmla="*/ 2158422 h 3552735"/>
              <a:gd name="connsiteX38" fmla="*/ 68826 w 4043119"/>
              <a:gd name="connsiteY38" fmla="*/ 2197751 h 3552735"/>
              <a:gd name="connsiteX39" fmla="*/ 49161 w 4043119"/>
              <a:gd name="connsiteY39" fmla="*/ 2256744 h 3552735"/>
              <a:gd name="connsiteX40" fmla="*/ 39329 w 4043119"/>
              <a:gd name="connsiteY40" fmla="*/ 2286241 h 3552735"/>
              <a:gd name="connsiteX41" fmla="*/ 29497 w 4043119"/>
              <a:gd name="connsiteY41" fmla="*/ 2325570 h 3552735"/>
              <a:gd name="connsiteX42" fmla="*/ 19665 w 4043119"/>
              <a:gd name="connsiteY42" fmla="*/ 2355067 h 3552735"/>
              <a:gd name="connsiteX43" fmla="*/ 0 w 4043119"/>
              <a:gd name="connsiteY43" fmla="*/ 2463222 h 3552735"/>
              <a:gd name="connsiteX44" fmla="*/ 19665 w 4043119"/>
              <a:gd name="connsiteY44" fmla="*/ 2659867 h 3552735"/>
              <a:gd name="connsiteX45" fmla="*/ 39329 w 4043119"/>
              <a:gd name="connsiteY45" fmla="*/ 2728693 h 3552735"/>
              <a:gd name="connsiteX46" fmla="*/ 68826 w 4043119"/>
              <a:gd name="connsiteY46" fmla="*/ 2768022 h 3552735"/>
              <a:gd name="connsiteX47" fmla="*/ 78658 w 4043119"/>
              <a:gd name="connsiteY47" fmla="*/ 2797518 h 3552735"/>
              <a:gd name="connsiteX48" fmla="*/ 117987 w 4043119"/>
              <a:gd name="connsiteY48" fmla="*/ 2856512 h 3552735"/>
              <a:gd name="connsiteX49" fmla="*/ 157316 w 4043119"/>
              <a:gd name="connsiteY49" fmla="*/ 2925338 h 3552735"/>
              <a:gd name="connsiteX50" fmla="*/ 196645 w 4043119"/>
              <a:gd name="connsiteY50" fmla="*/ 2984331 h 3552735"/>
              <a:gd name="connsiteX51" fmla="*/ 226142 w 4043119"/>
              <a:gd name="connsiteY51" fmla="*/ 3023660 h 3552735"/>
              <a:gd name="connsiteX52" fmla="*/ 245807 w 4043119"/>
              <a:gd name="connsiteY52" fmla="*/ 3053157 h 3552735"/>
              <a:gd name="connsiteX53" fmla="*/ 275303 w 4043119"/>
              <a:gd name="connsiteY53" fmla="*/ 3072822 h 3552735"/>
              <a:gd name="connsiteX54" fmla="*/ 304800 w 4043119"/>
              <a:gd name="connsiteY54" fmla="*/ 3102318 h 3552735"/>
              <a:gd name="connsiteX55" fmla="*/ 344129 w 4043119"/>
              <a:gd name="connsiteY55" fmla="*/ 3171144 h 3552735"/>
              <a:gd name="connsiteX56" fmla="*/ 373626 w 4043119"/>
              <a:gd name="connsiteY56" fmla="*/ 3200641 h 3552735"/>
              <a:gd name="connsiteX57" fmla="*/ 452284 w 4043119"/>
              <a:gd name="connsiteY57" fmla="*/ 3279299 h 3552735"/>
              <a:gd name="connsiteX58" fmla="*/ 481781 w 4043119"/>
              <a:gd name="connsiteY58" fmla="*/ 3298964 h 3552735"/>
              <a:gd name="connsiteX59" fmla="*/ 530942 w 4043119"/>
              <a:gd name="connsiteY59" fmla="*/ 3308796 h 3552735"/>
              <a:gd name="connsiteX60" fmla="*/ 619432 w 4043119"/>
              <a:gd name="connsiteY60" fmla="*/ 3348125 h 3552735"/>
              <a:gd name="connsiteX61" fmla="*/ 717755 w 4043119"/>
              <a:gd name="connsiteY61" fmla="*/ 3387454 h 3552735"/>
              <a:gd name="connsiteX62" fmla="*/ 816078 w 4043119"/>
              <a:gd name="connsiteY62" fmla="*/ 3397286 h 3552735"/>
              <a:gd name="connsiteX63" fmla="*/ 845574 w 4043119"/>
              <a:gd name="connsiteY63" fmla="*/ 3407118 h 3552735"/>
              <a:gd name="connsiteX64" fmla="*/ 884903 w 4043119"/>
              <a:gd name="connsiteY64" fmla="*/ 3416951 h 3552735"/>
              <a:gd name="connsiteX65" fmla="*/ 924232 w 4043119"/>
              <a:gd name="connsiteY65" fmla="*/ 3436615 h 3552735"/>
              <a:gd name="connsiteX66" fmla="*/ 1022555 w 4043119"/>
              <a:gd name="connsiteY66" fmla="*/ 3456280 h 3552735"/>
              <a:gd name="connsiteX67" fmla="*/ 1238865 w 4043119"/>
              <a:gd name="connsiteY67" fmla="*/ 3466112 h 3552735"/>
              <a:gd name="connsiteX68" fmla="*/ 1406013 w 4043119"/>
              <a:gd name="connsiteY68" fmla="*/ 3426783 h 3552735"/>
              <a:gd name="connsiteX69" fmla="*/ 1622323 w 4043119"/>
              <a:gd name="connsiteY69" fmla="*/ 3348125 h 3552735"/>
              <a:gd name="connsiteX70" fmla="*/ 1907458 w 4043119"/>
              <a:gd name="connsiteY70" fmla="*/ 3298964 h 3552735"/>
              <a:gd name="connsiteX71" fmla="*/ 2271252 w 4043119"/>
              <a:gd name="connsiteY71" fmla="*/ 3289131 h 3552735"/>
              <a:gd name="connsiteX72" fmla="*/ 2300749 w 4043119"/>
              <a:gd name="connsiteY72" fmla="*/ 3279299 h 3552735"/>
              <a:gd name="connsiteX73" fmla="*/ 2644878 w 4043119"/>
              <a:gd name="connsiteY73" fmla="*/ 3338293 h 3552735"/>
              <a:gd name="connsiteX74" fmla="*/ 3052516 w 4043119"/>
              <a:gd name="connsiteY74" fmla="*/ 3505461 h 3552735"/>
              <a:gd name="connsiteX75" fmla="*/ 3482090 w 4043119"/>
              <a:gd name="connsiteY75" fmla="*/ 3549698 h 3552735"/>
              <a:gd name="connsiteX76" fmla="*/ 4043119 w 4043119"/>
              <a:gd name="connsiteY7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032387 w 4043119"/>
              <a:gd name="connsiteY11" fmla="*/ 722912 h 3552735"/>
              <a:gd name="connsiteX12" fmla="*/ 904568 w 4043119"/>
              <a:gd name="connsiteY12" fmla="*/ 781906 h 3552735"/>
              <a:gd name="connsiteX13" fmla="*/ 865239 w 4043119"/>
              <a:gd name="connsiteY13" fmla="*/ 791738 h 3552735"/>
              <a:gd name="connsiteX14" fmla="*/ 786581 w 4043119"/>
              <a:gd name="connsiteY14" fmla="*/ 821235 h 3552735"/>
              <a:gd name="connsiteX15" fmla="*/ 688258 w 4043119"/>
              <a:gd name="connsiteY15" fmla="*/ 909725 h 3552735"/>
              <a:gd name="connsiteX16" fmla="*/ 629265 w 4043119"/>
              <a:gd name="connsiteY16" fmla="*/ 978551 h 3552735"/>
              <a:gd name="connsiteX17" fmla="*/ 609600 w 4043119"/>
              <a:gd name="connsiteY17" fmla="*/ 1008048 h 3552735"/>
              <a:gd name="connsiteX18" fmla="*/ 550607 w 4043119"/>
              <a:gd name="connsiteY18" fmla="*/ 1047377 h 3552735"/>
              <a:gd name="connsiteX19" fmla="*/ 530942 w 4043119"/>
              <a:gd name="connsiteY19" fmla="*/ 1086706 h 3552735"/>
              <a:gd name="connsiteX20" fmla="*/ 501445 w 4043119"/>
              <a:gd name="connsiteY20" fmla="*/ 1106370 h 3552735"/>
              <a:gd name="connsiteX21" fmla="*/ 491613 w 4043119"/>
              <a:gd name="connsiteY21" fmla="*/ 1135867 h 3552735"/>
              <a:gd name="connsiteX22" fmla="*/ 462116 w 4043119"/>
              <a:gd name="connsiteY22" fmla="*/ 1165364 h 3552735"/>
              <a:gd name="connsiteX23" fmla="*/ 383458 w 4043119"/>
              <a:gd name="connsiteY23" fmla="*/ 1263686 h 3552735"/>
              <a:gd name="connsiteX24" fmla="*/ 383458 w 4043119"/>
              <a:gd name="connsiteY24" fmla="*/ 1263686 h 3552735"/>
              <a:gd name="connsiteX25" fmla="*/ 344129 w 4043119"/>
              <a:gd name="connsiteY25" fmla="*/ 1322680 h 3552735"/>
              <a:gd name="connsiteX26" fmla="*/ 314632 w 4043119"/>
              <a:gd name="connsiteY26" fmla="*/ 1352177 h 3552735"/>
              <a:gd name="connsiteX27" fmla="*/ 255639 w 4043119"/>
              <a:gd name="connsiteY27" fmla="*/ 1450499 h 3552735"/>
              <a:gd name="connsiteX28" fmla="*/ 235974 w 4043119"/>
              <a:gd name="connsiteY28" fmla="*/ 1479996 h 3552735"/>
              <a:gd name="connsiteX29" fmla="*/ 196645 w 4043119"/>
              <a:gd name="connsiteY29" fmla="*/ 1558654 h 3552735"/>
              <a:gd name="connsiteX30" fmla="*/ 167149 w 4043119"/>
              <a:gd name="connsiteY30" fmla="*/ 1656977 h 3552735"/>
              <a:gd name="connsiteX31" fmla="*/ 147484 w 4043119"/>
              <a:gd name="connsiteY31" fmla="*/ 1696306 h 3552735"/>
              <a:gd name="connsiteX32" fmla="*/ 127820 w 4043119"/>
              <a:gd name="connsiteY32" fmla="*/ 1774964 h 3552735"/>
              <a:gd name="connsiteX33" fmla="*/ 117987 w 4043119"/>
              <a:gd name="connsiteY33" fmla="*/ 1814293 h 3552735"/>
              <a:gd name="connsiteX34" fmla="*/ 98323 w 4043119"/>
              <a:gd name="connsiteY34" fmla="*/ 1932280 h 3552735"/>
              <a:gd name="connsiteX35" fmla="*/ 88491 w 4043119"/>
              <a:gd name="connsiteY35" fmla="*/ 2128925 h 3552735"/>
              <a:gd name="connsiteX36" fmla="*/ 78658 w 4043119"/>
              <a:gd name="connsiteY36" fmla="*/ 2158422 h 3552735"/>
              <a:gd name="connsiteX37" fmla="*/ 68826 w 4043119"/>
              <a:gd name="connsiteY37" fmla="*/ 2197751 h 3552735"/>
              <a:gd name="connsiteX38" fmla="*/ 49161 w 4043119"/>
              <a:gd name="connsiteY38" fmla="*/ 2256744 h 3552735"/>
              <a:gd name="connsiteX39" fmla="*/ 39329 w 4043119"/>
              <a:gd name="connsiteY39" fmla="*/ 2286241 h 3552735"/>
              <a:gd name="connsiteX40" fmla="*/ 29497 w 4043119"/>
              <a:gd name="connsiteY40" fmla="*/ 2325570 h 3552735"/>
              <a:gd name="connsiteX41" fmla="*/ 19665 w 4043119"/>
              <a:gd name="connsiteY41" fmla="*/ 2355067 h 3552735"/>
              <a:gd name="connsiteX42" fmla="*/ 0 w 4043119"/>
              <a:gd name="connsiteY42" fmla="*/ 2463222 h 3552735"/>
              <a:gd name="connsiteX43" fmla="*/ 19665 w 4043119"/>
              <a:gd name="connsiteY43" fmla="*/ 2659867 h 3552735"/>
              <a:gd name="connsiteX44" fmla="*/ 39329 w 4043119"/>
              <a:gd name="connsiteY44" fmla="*/ 2728693 h 3552735"/>
              <a:gd name="connsiteX45" fmla="*/ 68826 w 4043119"/>
              <a:gd name="connsiteY45" fmla="*/ 2768022 h 3552735"/>
              <a:gd name="connsiteX46" fmla="*/ 78658 w 4043119"/>
              <a:gd name="connsiteY46" fmla="*/ 2797518 h 3552735"/>
              <a:gd name="connsiteX47" fmla="*/ 117987 w 4043119"/>
              <a:gd name="connsiteY47" fmla="*/ 2856512 h 3552735"/>
              <a:gd name="connsiteX48" fmla="*/ 157316 w 4043119"/>
              <a:gd name="connsiteY48" fmla="*/ 2925338 h 3552735"/>
              <a:gd name="connsiteX49" fmla="*/ 196645 w 4043119"/>
              <a:gd name="connsiteY49" fmla="*/ 2984331 h 3552735"/>
              <a:gd name="connsiteX50" fmla="*/ 226142 w 4043119"/>
              <a:gd name="connsiteY50" fmla="*/ 3023660 h 3552735"/>
              <a:gd name="connsiteX51" fmla="*/ 245807 w 4043119"/>
              <a:gd name="connsiteY51" fmla="*/ 3053157 h 3552735"/>
              <a:gd name="connsiteX52" fmla="*/ 275303 w 4043119"/>
              <a:gd name="connsiteY52" fmla="*/ 3072822 h 3552735"/>
              <a:gd name="connsiteX53" fmla="*/ 304800 w 4043119"/>
              <a:gd name="connsiteY53" fmla="*/ 3102318 h 3552735"/>
              <a:gd name="connsiteX54" fmla="*/ 344129 w 4043119"/>
              <a:gd name="connsiteY54" fmla="*/ 3171144 h 3552735"/>
              <a:gd name="connsiteX55" fmla="*/ 373626 w 4043119"/>
              <a:gd name="connsiteY55" fmla="*/ 3200641 h 3552735"/>
              <a:gd name="connsiteX56" fmla="*/ 452284 w 4043119"/>
              <a:gd name="connsiteY56" fmla="*/ 3279299 h 3552735"/>
              <a:gd name="connsiteX57" fmla="*/ 481781 w 4043119"/>
              <a:gd name="connsiteY57" fmla="*/ 3298964 h 3552735"/>
              <a:gd name="connsiteX58" fmla="*/ 530942 w 4043119"/>
              <a:gd name="connsiteY58" fmla="*/ 3308796 h 3552735"/>
              <a:gd name="connsiteX59" fmla="*/ 619432 w 4043119"/>
              <a:gd name="connsiteY59" fmla="*/ 3348125 h 3552735"/>
              <a:gd name="connsiteX60" fmla="*/ 717755 w 4043119"/>
              <a:gd name="connsiteY60" fmla="*/ 3387454 h 3552735"/>
              <a:gd name="connsiteX61" fmla="*/ 816078 w 4043119"/>
              <a:gd name="connsiteY61" fmla="*/ 3397286 h 3552735"/>
              <a:gd name="connsiteX62" fmla="*/ 845574 w 4043119"/>
              <a:gd name="connsiteY62" fmla="*/ 3407118 h 3552735"/>
              <a:gd name="connsiteX63" fmla="*/ 884903 w 4043119"/>
              <a:gd name="connsiteY63" fmla="*/ 3416951 h 3552735"/>
              <a:gd name="connsiteX64" fmla="*/ 924232 w 4043119"/>
              <a:gd name="connsiteY64" fmla="*/ 3436615 h 3552735"/>
              <a:gd name="connsiteX65" fmla="*/ 1022555 w 4043119"/>
              <a:gd name="connsiteY65" fmla="*/ 3456280 h 3552735"/>
              <a:gd name="connsiteX66" fmla="*/ 1238865 w 4043119"/>
              <a:gd name="connsiteY66" fmla="*/ 3466112 h 3552735"/>
              <a:gd name="connsiteX67" fmla="*/ 1406013 w 4043119"/>
              <a:gd name="connsiteY67" fmla="*/ 3426783 h 3552735"/>
              <a:gd name="connsiteX68" fmla="*/ 1622323 w 4043119"/>
              <a:gd name="connsiteY68" fmla="*/ 3348125 h 3552735"/>
              <a:gd name="connsiteX69" fmla="*/ 1907458 w 4043119"/>
              <a:gd name="connsiteY69" fmla="*/ 3298964 h 3552735"/>
              <a:gd name="connsiteX70" fmla="*/ 2271252 w 4043119"/>
              <a:gd name="connsiteY70" fmla="*/ 3289131 h 3552735"/>
              <a:gd name="connsiteX71" fmla="*/ 2300749 w 4043119"/>
              <a:gd name="connsiteY71" fmla="*/ 3279299 h 3552735"/>
              <a:gd name="connsiteX72" fmla="*/ 2644878 w 4043119"/>
              <a:gd name="connsiteY72" fmla="*/ 3338293 h 3552735"/>
              <a:gd name="connsiteX73" fmla="*/ 3052516 w 4043119"/>
              <a:gd name="connsiteY73" fmla="*/ 3505461 h 3552735"/>
              <a:gd name="connsiteX74" fmla="*/ 3482090 w 4043119"/>
              <a:gd name="connsiteY74" fmla="*/ 3549698 h 3552735"/>
              <a:gd name="connsiteX75" fmla="*/ 4043119 w 4043119"/>
              <a:gd name="connsiteY7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865239 w 4043119"/>
              <a:gd name="connsiteY12" fmla="*/ 791738 h 3552735"/>
              <a:gd name="connsiteX13" fmla="*/ 786581 w 4043119"/>
              <a:gd name="connsiteY13" fmla="*/ 821235 h 3552735"/>
              <a:gd name="connsiteX14" fmla="*/ 688258 w 4043119"/>
              <a:gd name="connsiteY14" fmla="*/ 909725 h 3552735"/>
              <a:gd name="connsiteX15" fmla="*/ 629265 w 4043119"/>
              <a:gd name="connsiteY15" fmla="*/ 978551 h 3552735"/>
              <a:gd name="connsiteX16" fmla="*/ 609600 w 4043119"/>
              <a:gd name="connsiteY16" fmla="*/ 1008048 h 3552735"/>
              <a:gd name="connsiteX17" fmla="*/ 550607 w 4043119"/>
              <a:gd name="connsiteY17" fmla="*/ 1047377 h 3552735"/>
              <a:gd name="connsiteX18" fmla="*/ 530942 w 4043119"/>
              <a:gd name="connsiteY18" fmla="*/ 1086706 h 3552735"/>
              <a:gd name="connsiteX19" fmla="*/ 501445 w 4043119"/>
              <a:gd name="connsiteY19" fmla="*/ 1106370 h 3552735"/>
              <a:gd name="connsiteX20" fmla="*/ 491613 w 4043119"/>
              <a:gd name="connsiteY20" fmla="*/ 1135867 h 3552735"/>
              <a:gd name="connsiteX21" fmla="*/ 462116 w 4043119"/>
              <a:gd name="connsiteY21" fmla="*/ 1165364 h 3552735"/>
              <a:gd name="connsiteX22" fmla="*/ 383458 w 4043119"/>
              <a:gd name="connsiteY22" fmla="*/ 1263686 h 3552735"/>
              <a:gd name="connsiteX23" fmla="*/ 383458 w 4043119"/>
              <a:gd name="connsiteY23" fmla="*/ 1263686 h 3552735"/>
              <a:gd name="connsiteX24" fmla="*/ 344129 w 4043119"/>
              <a:gd name="connsiteY24" fmla="*/ 1322680 h 3552735"/>
              <a:gd name="connsiteX25" fmla="*/ 314632 w 4043119"/>
              <a:gd name="connsiteY25" fmla="*/ 1352177 h 3552735"/>
              <a:gd name="connsiteX26" fmla="*/ 255639 w 4043119"/>
              <a:gd name="connsiteY26" fmla="*/ 1450499 h 3552735"/>
              <a:gd name="connsiteX27" fmla="*/ 235974 w 4043119"/>
              <a:gd name="connsiteY27" fmla="*/ 1479996 h 3552735"/>
              <a:gd name="connsiteX28" fmla="*/ 196645 w 4043119"/>
              <a:gd name="connsiteY28" fmla="*/ 1558654 h 3552735"/>
              <a:gd name="connsiteX29" fmla="*/ 167149 w 4043119"/>
              <a:gd name="connsiteY29" fmla="*/ 1656977 h 3552735"/>
              <a:gd name="connsiteX30" fmla="*/ 147484 w 4043119"/>
              <a:gd name="connsiteY30" fmla="*/ 1696306 h 3552735"/>
              <a:gd name="connsiteX31" fmla="*/ 127820 w 4043119"/>
              <a:gd name="connsiteY31" fmla="*/ 1774964 h 3552735"/>
              <a:gd name="connsiteX32" fmla="*/ 117987 w 4043119"/>
              <a:gd name="connsiteY32" fmla="*/ 1814293 h 3552735"/>
              <a:gd name="connsiteX33" fmla="*/ 98323 w 4043119"/>
              <a:gd name="connsiteY33" fmla="*/ 1932280 h 3552735"/>
              <a:gd name="connsiteX34" fmla="*/ 88491 w 4043119"/>
              <a:gd name="connsiteY34" fmla="*/ 2128925 h 3552735"/>
              <a:gd name="connsiteX35" fmla="*/ 78658 w 4043119"/>
              <a:gd name="connsiteY35" fmla="*/ 2158422 h 3552735"/>
              <a:gd name="connsiteX36" fmla="*/ 68826 w 4043119"/>
              <a:gd name="connsiteY36" fmla="*/ 2197751 h 3552735"/>
              <a:gd name="connsiteX37" fmla="*/ 49161 w 4043119"/>
              <a:gd name="connsiteY37" fmla="*/ 2256744 h 3552735"/>
              <a:gd name="connsiteX38" fmla="*/ 39329 w 4043119"/>
              <a:gd name="connsiteY38" fmla="*/ 2286241 h 3552735"/>
              <a:gd name="connsiteX39" fmla="*/ 29497 w 4043119"/>
              <a:gd name="connsiteY39" fmla="*/ 2325570 h 3552735"/>
              <a:gd name="connsiteX40" fmla="*/ 19665 w 4043119"/>
              <a:gd name="connsiteY40" fmla="*/ 2355067 h 3552735"/>
              <a:gd name="connsiteX41" fmla="*/ 0 w 4043119"/>
              <a:gd name="connsiteY41" fmla="*/ 2463222 h 3552735"/>
              <a:gd name="connsiteX42" fmla="*/ 19665 w 4043119"/>
              <a:gd name="connsiteY42" fmla="*/ 2659867 h 3552735"/>
              <a:gd name="connsiteX43" fmla="*/ 39329 w 4043119"/>
              <a:gd name="connsiteY43" fmla="*/ 2728693 h 3552735"/>
              <a:gd name="connsiteX44" fmla="*/ 68826 w 4043119"/>
              <a:gd name="connsiteY44" fmla="*/ 2768022 h 3552735"/>
              <a:gd name="connsiteX45" fmla="*/ 78658 w 4043119"/>
              <a:gd name="connsiteY45" fmla="*/ 2797518 h 3552735"/>
              <a:gd name="connsiteX46" fmla="*/ 117987 w 4043119"/>
              <a:gd name="connsiteY46" fmla="*/ 2856512 h 3552735"/>
              <a:gd name="connsiteX47" fmla="*/ 157316 w 4043119"/>
              <a:gd name="connsiteY47" fmla="*/ 2925338 h 3552735"/>
              <a:gd name="connsiteX48" fmla="*/ 196645 w 4043119"/>
              <a:gd name="connsiteY48" fmla="*/ 2984331 h 3552735"/>
              <a:gd name="connsiteX49" fmla="*/ 226142 w 4043119"/>
              <a:gd name="connsiteY49" fmla="*/ 3023660 h 3552735"/>
              <a:gd name="connsiteX50" fmla="*/ 245807 w 4043119"/>
              <a:gd name="connsiteY50" fmla="*/ 3053157 h 3552735"/>
              <a:gd name="connsiteX51" fmla="*/ 275303 w 4043119"/>
              <a:gd name="connsiteY51" fmla="*/ 3072822 h 3552735"/>
              <a:gd name="connsiteX52" fmla="*/ 304800 w 4043119"/>
              <a:gd name="connsiteY52" fmla="*/ 3102318 h 3552735"/>
              <a:gd name="connsiteX53" fmla="*/ 344129 w 4043119"/>
              <a:gd name="connsiteY53" fmla="*/ 3171144 h 3552735"/>
              <a:gd name="connsiteX54" fmla="*/ 373626 w 4043119"/>
              <a:gd name="connsiteY54" fmla="*/ 3200641 h 3552735"/>
              <a:gd name="connsiteX55" fmla="*/ 452284 w 4043119"/>
              <a:gd name="connsiteY55" fmla="*/ 3279299 h 3552735"/>
              <a:gd name="connsiteX56" fmla="*/ 481781 w 4043119"/>
              <a:gd name="connsiteY56" fmla="*/ 3298964 h 3552735"/>
              <a:gd name="connsiteX57" fmla="*/ 530942 w 4043119"/>
              <a:gd name="connsiteY57" fmla="*/ 3308796 h 3552735"/>
              <a:gd name="connsiteX58" fmla="*/ 619432 w 4043119"/>
              <a:gd name="connsiteY58" fmla="*/ 3348125 h 3552735"/>
              <a:gd name="connsiteX59" fmla="*/ 717755 w 4043119"/>
              <a:gd name="connsiteY59" fmla="*/ 3387454 h 3552735"/>
              <a:gd name="connsiteX60" fmla="*/ 816078 w 4043119"/>
              <a:gd name="connsiteY60" fmla="*/ 3397286 h 3552735"/>
              <a:gd name="connsiteX61" fmla="*/ 845574 w 4043119"/>
              <a:gd name="connsiteY61" fmla="*/ 3407118 h 3552735"/>
              <a:gd name="connsiteX62" fmla="*/ 884903 w 4043119"/>
              <a:gd name="connsiteY62" fmla="*/ 3416951 h 3552735"/>
              <a:gd name="connsiteX63" fmla="*/ 924232 w 4043119"/>
              <a:gd name="connsiteY63" fmla="*/ 3436615 h 3552735"/>
              <a:gd name="connsiteX64" fmla="*/ 1022555 w 4043119"/>
              <a:gd name="connsiteY64" fmla="*/ 3456280 h 3552735"/>
              <a:gd name="connsiteX65" fmla="*/ 1238865 w 4043119"/>
              <a:gd name="connsiteY65" fmla="*/ 3466112 h 3552735"/>
              <a:gd name="connsiteX66" fmla="*/ 1406013 w 4043119"/>
              <a:gd name="connsiteY66" fmla="*/ 3426783 h 3552735"/>
              <a:gd name="connsiteX67" fmla="*/ 1622323 w 4043119"/>
              <a:gd name="connsiteY67" fmla="*/ 3348125 h 3552735"/>
              <a:gd name="connsiteX68" fmla="*/ 1907458 w 4043119"/>
              <a:gd name="connsiteY68" fmla="*/ 3298964 h 3552735"/>
              <a:gd name="connsiteX69" fmla="*/ 2271252 w 4043119"/>
              <a:gd name="connsiteY69" fmla="*/ 3289131 h 3552735"/>
              <a:gd name="connsiteX70" fmla="*/ 2300749 w 4043119"/>
              <a:gd name="connsiteY70" fmla="*/ 3279299 h 3552735"/>
              <a:gd name="connsiteX71" fmla="*/ 2644878 w 4043119"/>
              <a:gd name="connsiteY71" fmla="*/ 3338293 h 3552735"/>
              <a:gd name="connsiteX72" fmla="*/ 3052516 w 4043119"/>
              <a:gd name="connsiteY72" fmla="*/ 3505461 h 3552735"/>
              <a:gd name="connsiteX73" fmla="*/ 3482090 w 4043119"/>
              <a:gd name="connsiteY73" fmla="*/ 3549698 h 3552735"/>
              <a:gd name="connsiteX74" fmla="*/ 4043119 w 4043119"/>
              <a:gd name="connsiteY7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786581 w 4043119"/>
              <a:gd name="connsiteY12" fmla="*/ 821235 h 3552735"/>
              <a:gd name="connsiteX13" fmla="*/ 688258 w 4043119"/>
              <a:gd name="connsiteY13" fmla="*/ 909725 h 3552735"/>
              <a:gd name="connsiteX14" fmla="*/ 629265 w 4043119"/>
              <a:gd name="connsiteY14" fmla="*/ 978551 h 3552735"/>
              <a:gd name="connsiteX15" fmla="*/ 609600 w 4043119"/>
              <a:gd name="connsiteY15" fmla="*/ 1008048 h 3552735"/>
              <a:gd name="connsiteX16" fmla="*/ 550607 w 4043119"/>
              <a:gd name="connsiteY16" fmla="*/ 1047377 h 3552735"/>
              <a:gd name="connsiteX17" fmla="*/ 530942 w 4043119"/>
              <a:gd name="connsiteY17" fmla="*/ 1086706 h 3552735"/>
              <a:gd name="connsiteX18" fmla="*/ 501445 w 4043119"/>
              <a:gd name="connsiteY18" fmla="*/ 1106370 h 3552735"/>
              <a:gd name="connsiteX19" fmla="*/ 491613 w 4043119"/>
              <a:gd name="connsiteY19" fmla="*/ 1135867 h 3552735"/>
              <a:gd name="connsiteX20" fmla="*/ 462116 w 4043119"/>
              <a:gd name="connsiteY20" fmla="*/ 1165364 h 3552735"/>
              <a:gd name="connsiteX21" fmla="*/ 383458 w 4043119"/>
              <a:gd name="connsiteY21" fmla="*/ 1263686 h 3552735"/>
              <a:gd name="connsiteX22" fmla="*/ 383458 w 4043119"/>
              <a:gd name="connsiteY22" fmla="*/ 1263686 h 3552735"/>
              <a:gd name="connsiteX23" fmla="*/ 344129 w 4043119"/>
              <a:gd name="connsiteY23" fmla="*/ 1322680 h 3552735"/>
              <a:gd name="connsiteX24" fmla="*/ 314632 w 4043119"/>
              <a:gd name="connsiteY24" fmla="*/ 1352177 h 3552735"/>
              <a:gd name="connsiteX25" fmla="*/ 255639 w 4043119"/>
              <a:gd name="connsiteY25" fmla="*/ 1450499 h 3552735"/>
              <a:gd name="connsiteX26" fmla="*/ 235974 w 4043119"/>
              <a:gd name="connsiteY26" fmla="*/ 1479996 h 3552735"/>
              <a:gd name="connsiteX27" fmla="*/ 196645 w 4043119"/>
              <a:gd name="connsiteY27" fmla="*/ 1558654 h 3552735"/>
              <a:gd name="connsiteX28" fmla="*/ 167149 w 4043119"/>
              <a:gd name="connsiteY28" fmla="*/ 1656977 h 3552735"/>
              <a:gd name="connsiteX29" fmla="*/ 147484 w 4043119"/>
              <a:gd name="connsiteY29" fmla="*/ 1696306 h 3552735"/>
              <a:gd name="connsiteX30" fmla="*/ 127820 w 4043119"/>
              <a:gd name="connsiteY30" fmla="*/ 1774964 h 3552735"/>
              <a:gd name="connsiteX31" fmla="*/ 117987 w 4043119"/>
              <a:gd name="connsiteY31" fmla="*/ 1814293 h 3552735"/>
              <a:gd name="connsiteX32" fmla="*/ 98323 w 4043119"/>
              <a:gd name="connsiteY32" fmla="*/ 1932280 h 3552735"/>
              <a:gd name="connsiteX33" fmla="*/ 88491 w 4043119"/>
              <a:gd name="connsiteY33" fmla="*/ 2128925 h 3552735"/>
              <a:gd name="connsiteX34" fmla="*/ 78658 w 4043119"/>
              <a:gd name="connsiteY34" fmla="*/ 2158422 h 3552735"/>
              <a:gd name="connsiteX35" fmla="*/ 68826 w 4043119"/>
              <a:gd name="connsiteY35" fmla="*/ 2197751 h 3552735"/>
              <a:gd name="connsiteX36" fmla="*/ 49161 w 4043119"/>
              <a:gd name="connsiteY36" fmla="*/ 2256744 h 3552735"/>
              <a:gd name="connsiteX37" fmla="*/ 39329 w 4043119"/>
              <a:gd name="connsiteY37" fmla="*/ 2286241 h 3552735"/>
              <a:gd name="connsiteX38" fmla="*/ 29497 w 4043119"/>
              <a:gd name="connsiteY38" fmla="*/ 2325570 h 3552735"/>
              <a:gd name="connsiteX39" fmla="*/ 19665 w 4043119"/>
              <a:gd name="connsiteY39" fmla="*/ 2355067 h 3552735"/>
              <a:gd name="connsiteX40" fmla="*/ 0 w 4043119"/>
              <a:gd name="connsiteY40" fmla="*/ 2463222 h 3552735"/>
              <a:gd name="connsiteX41" fmla="*/ 19665 w 4043119"/>
              <a:gd name="connsiteY41" fmla="*/ 2659867 h 3552735"/>
              <a:gd name="connsiteX42" fmla="*/ 39329 w 4043119"/>
              <a:gd name="connsiteY42" fmla="*/ 2728693 h 3552735"/>
              <a:gd name="connsiteX43" fmla="*/ 68826 w 4043119"/>
              <a:gd name="connsiteY43" fmla="*/ 2768022 h 3552735"/>
              <a:gd name="connsiteX44" fmla="*/ 78658 w 4043119"/>
              <a:gd name="connsiteY44" fmla="*/ 2797518 h 3552735"/>
              <a:gd name="connsiteX45" fmla="*/ 117987 w 4043119"/>
              <a:gd name="connsiteY45" fmla="*/ 2856512 h 3552735"/>
              <a:gd name="connsiteX46" fmla="*/ 157316 w 4043119"/>
              <a:gd name="connsiteY46" fmla="*/ 2925338 h 3552735"/>
              <a:gd name="connsiteX47" fmla="*/ 196645 w 4043119"/>
              <a:gd name="connsiteY47" fmla="*/ 2984331 h 3552735"/>
              <a:gd name="connsiteX48" fmla="*/ 226142 w 4043119"/>
              <a:gd name="connsiteY48" fmla="*/ 3023660 h 3552735"/>
              <a:gd name="connsiteX49" fmla="*/ 245807 w 4043119"/>
              <a:gd name="connsiteY49" fmla="*/ 3053157 h 3552735"/>
              <a:gd name="connsiteX50" fmla="*/ 275303 w 4043119"/>
              <a:gd name="connsiteY50" fmla="*/ 3072822 h 3552735"/>
              <a:gd name="connsiteX51" fmla="*/ 304800 w 4043119"/>
              <a:gd name="connsiteY51" fmla="*/ 3102318 h 3552735"/>
              <a:gd name="connsiteX52" fmla="*/ 344129 w 4043119"/>
              <a:gd name="connsiteY52" fmla="*/ 3171144 h 3552735"/>
              <a:gd name="connsiteX53" fmla="*/ 373626 w 4043119"/>
              <a:gd name="connsiteY53" fmla="*/ 3200641 h 3552735"/>
              <a:gd name="connsiteX54" fmla="*/ 452284 w 4043119"/>
              <a:gd name="connsiteY54" fmla="*/ 3279299 h 3552735"/>
              <a:gd name="connsiteX55" fmla="*/ 481781 w 4043119"/>
              <a:gd name="connsiteY55" fmla="*/ 3298964 h 3552735"/>
              <a:gd name="connsiteX56" fmla="*/ 530942 w 4043119"/>
              <a:gd name="connsiteY56" fmla="*/ 3308796 h 3552735"/>
              <a:gd name="connsiteX57" fmla="*/ 619432 w 4043119"/>
              <a:gd name="connsiteY57" fmla="*/ 3348125 h 3552735"/>
              <a:gd name="connsiteX58" fmla="*/ 717755 w 4043119"/>
              <a:gd name="connsiteY58" fmla="*/ 3387454 h 3552735"/>
              <a:gd name="connsiteX59" fmla="*/ 816078 w 4043119"/>
              <a:gd name="connsiteY59" fmla="*/ 3397286 h 3552735"/>
              <a:gd name="connsiteX60" fmla="*/ 845574 w 4043119"/>
              <a:gd name="connsiteY60" fmla="*/ 3407118 h 3552735"/>
              <a:gd name="connsiteX61" fmla="*/ 884903 w 4043119"/>
              <a:gd name="connsiteY61" fmla="*/ 3416951 h 3552735"/>
              <a:gd name="connsiteX62" fmla="*/ 924232 w 4043119"/>
              <a:gd name="connsiteY62" fmla="*/ 3436615 h 3552735"/>
              <a:gd name="connsiteX63" fmla="*/ 1022555 w 4043119"/>
              <a:gd name="connsiteY63" fmla="*/ 3456280 h 3552735"/>
              <a:gd name="connsiteX64" fmla="*/ 1238865 w 4043119"/>
              <a:gd name="connsiteY64" fmla="*/ 3466112 h 3552735"/>
              <a:gd name="connsiteX65" fmla="*/ 1406013 w 4043119"/>
              <a:gd name="connsiteY65" fmla="*/ 3426783 h 3552735"/>
              <a:gd name="connsiteX66" fmla="*/ 1622323 w 4043119"/>
              <a:gd name="connsiteY66" fmla="*/ 3348125 h 3552735"/>
              <a:gd name="connsiteX67" fmla="*/ 1907458 w 4043119"/>
              <a:gd name="connsiteY67" fmla="*/ 3298964 h 3552735"/>
              <a:gd name="connsiteX68" fmla="*/ 2271252 w 4043119"/>
              <a:gd name="connsiteY68" fmla="*/ 3289131 h 3552735"/>
              <a:gd name="connsiteX69" fmla="*/ 2300749 w 4043119"/>
              <a:gd name="connsiteY69" fmla="*/ 3279299 h 3552735"/>
              <a:gd name="connsiteX70" fmla="*/ 2644878 w 4043119"/>
              <a:gd name="connsiteY70" fmla="*/ 3338293 h 3552735"/>
              <a:gd name="connsiteX71" fmla="*/ 3052516 w 4043119"/>
              <a:gd name="connsiteY71" fmla="*/ 3505461 h 3552735"/>
              <a:gd name="connsiteX72" fmla="*/ 3482090 w 4043119"/>
              <a:gd name="connsiteY72" fmla="*/ 3549698 h 3552735"/>
              <a:gd name="connsiteX73" fmla="*/ 4043119 w 4043119"/>
              <a:gd name="connsiteY7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786581 w 4043119"/>
              <a:gd name="connsiteY11" fmla="*/ 821235 h 3552735"/>
              <a:gd name="connsiteX12" fmla="*/ 688258 w 4043119"/>
              <a:gd name="connsiteY12" fmla="*/ 909725 h 3552735"/>
              <a:gd name="connsiteX13" fmla="*/ 629265 w 4043119"/>
              <a:gd name="connsiteY13" fmla="*/ 978551 h 3552735"/>
              <a:gd name="connsiteX14" fmla="*/ 609600 w 4043119"/>
              <a:gd name="connsiteY14" fmla="*/ 1008048 h 3552735"/>
              <a:gd name="connsiteX15" fmla="*/ 550607 w 4043119"/>
              <a:gd name="connsiteY15" fmla="*/ 1047377 h 3552735"/>
              <a:gd name="connsiteX16" fmla="*/ 530942 w 4043119"/>
              <a:gd name="connsiteY16" fmla="*/ 1086706 h 3552735"/>
              <a:gd name="connsiteX17" fmla="*/ 501445 w 4043119"/>
              <a:gd name="connsiteY17" fmla="*/ 1106370 h 3552735"/>
              <a:gd name="connsiteX18" fmla="*/ 491613 w 4043119"/>
              <a:gd name="connsiteY18" fmla="*/ 1135867 h 3552735"/>
              <a:gd name="connsiteX19" fmla="*/ 462116 w 4043119"/>
              <a:gd name="connsiteY19" fmla="*/ 1165364 h 3552735"/>
              <a:gd name="connsiteX20" fmla="*/ 383458 w 4043119"/>
              <a:gd name="connsiteY20" fmla="*/ 1263686 h 3552735"/>
              <a:gd name="connsiteX21" fmla="*/ 383458 w 4043119"/>
              <a:gd name="connsiteY21" fmla="*/ 1263686 h 3552735"/>
              <a:gd name="connsiteX22" fmla="*/ 344129 w 4043119"/>
              <a:gd name="connsiteY22" fmla="*/ 1322680 h 3552735"/>
              <a:gd name="connsiteX23" fmla="*/ 314632 w 4043119"/>
              <a:gd name="connsiteY23" fmla="*/ 1352177 h 3552735"/>
              <a:gd name="connsiteX24" fmla="*/ 255639 w 4043119"/>
              <a:gd name="connsiteY24" fmla="*/ 1450499 h 3552735"/>
              <a:gd name="connsiteX25" fmla="*/ 235974 w 4043119"/>
              <a:gd name="connsiteY25" fmla="*/ 1479996 h 3552735"/>
              <a:gd name="connsiteX26" fmla="*/ 196645 w 4043119"/>
              <a:gd name="connsiteY26" fmla="*/ 1558654 h 3552735"/>
              <a:gd name="connsiteX27" fmla="*/ 167149 w 4043119"/>
              <a:gd name="connsiteY27" fmla="*/ 1656977 h 3552735"/>
              <a:gd name="connsiteX28" fmla="*/ 147484 w 4043119"/>
              <a:gd name="connsiteY28" fmla="*/ 1696306 h 3552735"/>
              <a:gd name="connsiteX29" fmla="*/ 127820 w 4043119"/>
              <a:gd name="connsiteY29" fmla="*/ 1774964 h 3552735"/>
              <a:gd name="connsiteX30" fmla="*/ 117987 w 4043119"/>
              <a:gd name="connsiteY30" fmla="*/ 1814293 h 3552735"/>
              <a:gd name="connsiteX31" fmla="*/ 98323 w 4043119"/>
              <a:gd name="connsiteY31" fmla="*/ 1932280 h 3552735"/>
              <a:gd name="connsiteX32" fmla="*/ 88491 w 4043119"/>
              <a:gd name="connsiteY32" fmla="*/ 2128925 h 3552735"/>
              <a:gd name="connsiteX33" fmla="*/ 78658 w 4043119"/>
              <a:gd name="connsiteY33" fmla="*/ 2158422 h 3552735"/>
              <a:gd name="connsiteX34" fmla="*/ 68826 w 4043119"/>
              <a:gd name="connsiteY34" fmla="*/ 2197751 h 3552735"/>
              <a:gd name="connsiteX35" fmla="*/ 49161 w 4043119"/>
              <a:gd name="connsiteY35" fmla="*/ 2256744 h 3552735"/>
              <a:gd name="connsiteX36" fmla="*/ 39329 w 4043119"/>
              <a:gd name="connsiteY36" fmla="*/ 2286241 h 3552735"/>
              <a:gd name="connsiteX37" fmla="*/ 29497 w 4043119"/>
              <a:gd name="connsiteY37" fmla="*/ 2325570 h 3552735"/>
              <a:gd name="connsiteX38" fmla="*/ 19665 w 4043119"/>
              <a:gd name="connsiteY38" fmla="*/ 2355067 h 3552735"/>
              <a:gd name="connsiteX39" fmla="*/ 0 w 4043119"/>
              <a:gd name="connsiteY39" fmla="*/ 2463222 h 3552735"/>
              <a:gd name="connsiteX40" fmla="*/ 19665 w 4043119"/>
              <a:gd name="connsiteY40" fmla="*/ 2659867 h 3552735"/>
              <a:gd name="connsiteX41" fmla="*/ 39329 w 4043119"/>
              <a:gd name="connsiteY41" fmla="*/ 2728693 h 3552735"/>
              <a:gd name="connsiteX42" fmla="*/ 68826 w 4043119"/>
              <a:gd name="connsiteY42" fmla="*/ 2768022 h 3552735"/>
              <a:gd name="connsiteX43" fmla="*/ 78658 w 4043119"/>
              <a:gd name="connsiteY43" fmla="*/ 2797518 h 3552735"/>
              <a:gd name="connsiteX44" fmla="*/ 117987 w 4043119"/>
              <a:gd name="connsiteY44" fmla="*/ 2856512 h 3552735"/>
              <a:gd name="connsiteX45" fmla="*/ 157316 w 4043119"/>
              <a:gd name="connsiteY45" fmla="*/ 2925338 h 3552735"/>
              <a:gd name="connsiteX46" fmla="*/ 196645 w 4043119"/>
              <a:gd name="connsiteY46" fmla="*/ 2984331 h 3552735"/>
              <a:gd name="connsiteX47" fmla="*/ 226142 w 4043119"/>
              <a:gd name="connsiteY47" fmla="*/ 3023660 h 3552735"/>
              <a:gd name="connsiteX48" fmla="*/ 245807 w 4043119"/>
              <a:gd name="connsiteY48" fmla="*/ 3053157 h 3552735"/>
              <a:gd name="connsiteX49" fmla="*/ 275303 w 4043119"/>
              <a:gd name="connsiteY49" fmla="*/ 3072822 h 3552735"/>
              <a:gd name="connsiteX50" fmla="*/ 304800 w 4043119"/>
              <a:gd name="connsiteY50" fmla="*/ 3102318 h 3552735"/>
              <a:gd name="connsiteX51" fmla="*/ 344129 w 4043119"/>
              <a:gd name="connsiteY51" fmla="*/ 3171144 h 3552735"/>
              <a:gd name="connsiteX52" fmla="*/ 373626 w 4043119"/>
              <a:gd name="connsiteY52" fmla="*/ 3200641 h 3552735"/>
              <a:gd name="connsiteX53" fmla="*/ 452284 w 4043119"/>
              <a:gd name="connsiteY53" fmla="*/ 3279299 h 3552735"/>
              <a:gd name="connsiteX54" fmla="*/ 481781 w 4043119"/>
              <a:gd name="connsiteY54" fmla="*/ 3298964 h 3552735"/>
              <a:gd name="connsiteX55" fmla="*/ 530942 w 4043119"/>
              <a:gd name="connsiteY55" fmla="*/ 3308796 h 3552735"/>
              <a:gd name="connsiteX56" fmla="*/ 619432 w 4043119"/>
              <a:gd name="connsiteY56" fmla="*/ 3348125 h 3552735"/>
              <a:gd name="connsiteX57" fmla="*/ 717755 w 4043119"/>
              <a:gd name="connsiteY57" fmla="*/ 3387454 h 3552735"/>
              <a:gd name="connsiteX58" fmla="*/ 816078 w 4043119"/>
              <a:gd name="connsiteY58" fmla="*/ 3397286 h 3552735"/>
              <a:gd name="connsiteX59" fmla="*/ 845574 w 4043119"/>
              <a:gd name="connsiteY59" fmla="*/ 3407118 h 3552735"/>
              <a:gd name="connsiteX60" fmla="*/ 884903 w 4043119"/>
              <a:gd name="connsiteY60" fmla="*/ 3416951 h 3552735"/>
              <a:gd name="connsiteX61" fmla="*/ 924232 w 4043119"/>
              <a:gd name="connsiteY61" fmla="*/ 3436615 h 3552735"/>
              <a:gd name="connsiteX62" fmla="*/ 1022555 w 4043119"/>
              <a:gd name="connsiteY62" fmla="*/ 3456280 h 3552735"/>
              <a:gd name="connsiteX63" fmla="*/ 1238865 w 4043119"/>
              <a:gd name="connsiteY63" fmla="*/ 3466112 h 3552735"/>
              <a:gd name="connsiteX64" fmla="*/ 1406013 w 4043119"/>
              <a:gd name="connsiteY64" fmla="*/ 3426783 h 3552735"/>
              <a:gd name="connsiteX65" fmla="*/ 1622323 w 4043119"/>
              <a:gd name="connsiteY65" fmla="*/ 3348125 h 3552735"/>
              <a:gd name="connsiteX66" fmla="*/ 1907458 w 4043119"/>
              <a:gd name="connsiteY66" fmla="*/ 3298964 h 3552735"/>
              <a:gd name="connsiteX67" fmla="*/ 2271252 w 4043119"/>
              <a:gd name="connsiteY67" fmla="*/ 3289131 h 3552735"/>
              <a:gd name="connsiteX68" fmla="*/ 2300749 w 4043119"/>
              <a:gd name="connsiteY68" fmla="*/ 3279299 h 3552735"/>
              <a:gd name="connsiteX69" fmla="*/ 2644878 w 4043119"/>
              <a:gd name="connsiteY69" fmla="*/ 3338293 h 3552735"/>
              <a:gd name="connsiteX70" fmla="*/ 3052516 w 4043119"/>
              <a:gd name="connsiteY70" fmla="*/ 3505461 h 3552735"/>
              <a:gd name="connsiteX71" fmla="*/ 3482090 w 4043119"/>
              <a:gd name="connsiteY71" fmla="*/ 3549698 h 3552735"/>
              <a:gd name="connsiteX72" fmla="*/ 4043119 w 4043119"/>
              <a:gd name="connsiteY7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609600 w 4043119"/>
              <a:gd name="connsiteY13" fmla="*/ 1008048 h 3552735"/>
              <a:gd name="connsiteX14" fmla="*/ 550607 w 4043119"/>
              <a:gd name="connsiteY14" fmla="*/ 1047377 h 3552735"/>
              <a:gd name="connsiteX15" fmla="*/ 530942 w 4043119"/>
              <a:gd name="connsiteY15" fmla="*/ 1086706 h 3552735"/>
              <a:gd name="connsiteX16" fmla="*/ 501445 w 4043119"/>
              <a:gd name="connsiteY16" fmla="*/ 1106370 h 3552735"/>
              <a:gd name="connsiteX17" fmla="*/ 491613 w 4043119"/>
              <a:gd name="connsiteY17" fmla="*/ 1135867 h 3552735"/>
              <a:gd name="connsiteX18" fmla="*/ 462116 w 4043119"/>
              <a:gd name="connsiteY18" fmla="*/ 1165364 h 3552735"/>
              <a:gd name="connsiteX19" fmla="*/ 383458 w 4043119"/>
              <a:gd name="connsiteY19" fmla="*/ 1263686 h 3552735"/>
              <a:gd name="connsiteX20" fmla="*/ 383458 w 4043119"/>
              <a:gd name="connsiteY20" fmla="*/ 1263686 h 3552735"/>
              <a:gd name="connsiteX21" fmla="*/ 344129 w 4043119"/>
              <a:gd name="connsiteY21" fmla="*/ 1322680 h 3552735"/>
              <a:gd name="connsiteX22" fmla="*/ 314632 w 4043119"/>
              <a:gd name="connsiteY22" fmla="*/ 1352177 h 3552735"/>
              <a:gd name="connsiteX23" fmla="*/ 255639 w 4043119"/>
              <a:gd name="connsiteY23" fmla="*/ 1450499 h 3552735"/>
              <a:gd name="connsiteX24" fmla="*/ 235974 w 4043119"/>
              <a:gd name="connsiteY24" fmla="*/ 1479996 h 3552735"/>
              <a:gd name="connsiteX25" fmla="*/ 196645 w 4043119"/>
              <a:gd name="connsiteY25" fmla="*/ 1558654 h 3552735"/>
              <a:gd name="connsiteX26" fmla="*/ 167149 w 4043119"/>
              <a:gd name="connsiteY26" fmla="*/ 1656977 h 3552735"/>
              <a:gd name="connsiteX27" fmla="*/ 147484 w 4043119"/>
              <a:gd name="connsiteY27" fmla="*/ 1696306 h 3552735"/>
              <a:gd name="connsiteX28" fmla="*/ 127820 w 4043119"/>
              <a:gd name="connsiteY28" fmla="*/ 1774964 h 3552735"/>
              <a:gd name="connsiteX29" fmla="*/ 117987 w 4043119"/>
              <a:gd name="connsiteY29" fmla="*/ 1814293 h 3552735"/>
              <a:gd name="connsiteX30" fmla="*/ 98323 w 4043119"/>
              <a:gd name="connsiteY30" fmla="*/ 1932280 h 3552735"/>
              <a:gd name="connsiteX31" fmla="*/ 88491 w 4043119"/>
              <a:gd name="connsiteY31" fmla="*/ 2128925 h 3552735"/>
              <a:gd name="connsiteX32" fmla="*/ 78658 w 4043119"/>
              <a:gd name="connsiteY32" fmla="*/ 2158422 h 3552735"/>
              <a:gd name="connsiteX33" fmla="*/ 68826 w 4043119"/>
              <a:gd name="connsiteY33" fmla="*/ 2197751 h 3552735"/>
              <a:gd name="connsiteX34" fmla="*/ 49161 w 4043119"/>
              <a:gd name="connsiteY34" fmla="*/ 2256744 h 3552735"/>
              <a:gd name="connsiteX35" fmla="*/ 39329 w 4043119"/>
              <a:gd name="connsiteY35" fmla="*/ 2286241 h 3552735"/>
              <a:gd name="connsiteX36" fmla="*/ 29497 w 4043119"/>
              <a:gd name="connsiteY36" fmla="*/ 2325570 h 3552735"/>
              <a:gd name="connsiteX37" fmla="*/ 19665 w 4043119"/>
              <a:gd name="connsiteY37" fmla="*/ 2355067 h 3552735"/>
              <a:gd name="connsiteX38" fmla="*/ 0 w 4043119"/>
              <a:gd name="connsiteY38" fmla="*/ 2463222 h 3552735"/>
              <a:gd name="connsiteX39" fmla="*/ 19665 w 4043119"/>
              <a:gd name="connsiteY39" fmla="*/ 2659867 h 3552735"/>
              <a:gd name="connsiteX40" fmla="*/ 39329 w 4043119"/>
              <a:gd name="connsiteY40" fmla="*/ 2728693 h 3552735"/>
              <a:gd name="connsiteX41" fmla="*/ 68826 w 4043119"/>
              <a:gd name="connsiteY41" fmla="*/ 2768022 h 3552735"/>
              <a:gd name="connsiteX42" fmla="*/ 78658 w 4043119"/>
              <a:gd name="connsiteY42" fmla="*/ 2797518 h 3552735"/>
              <a:gd name="connsiteX43" fmla="*/ 117987 w 4043119"/>
              <a:gd name="connsiteY43" fmla="*/ 2856512 h 3552735"/>
              <a:gd name="connsiteX44" fmla="*/ 157316 w 4043119"/>
              <a:gd name="connsiteY44" fmla="*/ 2925338 h 3552735"/>
              <a:gd name="connsiteX45" fmla="*/ 196645 w 4043119"/>
              <a:gd name="connsiteY45" fmla="*/ 2984331 h 3552735"/>
              <a:gd name="connsiteX46" fmla="*/ 226142 w 4043119"/>
              <a:gd name="connsiteY46" fmla="*/ 3023660 h 3552735"/>
              <a:gd name="connsiteX47" fmla="*/ 245807 w 4043119"/>
              <a:gd name="connsiteY47" fmla="*/ 3053157 h 3552735"/>
              <a:gd name="connsiteX48" fmla="*/ 275303 w 4043119"/>
              <a:gd name="connsiteY48" fmla="*/ 3072822 h 3552735"/>
              <a:gd name="connsiteX49" fmla="*/ 304800 w 4043119"/>
              <a:gd name="connsiteY49" fmla="*/ 3102318 h 3552735"/>
              <a:gd name="connsiteX50" fmla="*/ 344129 w 4043119"/>
              <a:gd name="connsiteY50" fmla="*/ 3171144 h 3552735"/>
              <a:gd name="connsiteX51" fmla="*/ 373626 w 4043119"/>
              <a:gd name="connsiteY51" fmla="*/ 3200641 h 3552735"/>
              <a:gd name="connsiteX52" fmla="*/ 452284 w 4043119"/>
              <a:gd name="connsiteY52" fmla="*/ 3279299 h 3552735"/>
              <a:gd name="connsiteX53" fmla="*/ 481781 w 4043119"/>
              <a:gd name="connsiteY53" fmla="*/ 3298964 h 3552735"/>
              <a:gd name="connsiteX54" fmla="*/ 530942 w 4043119"/>
              <a:gd name="connsiteY54" fmla="*/ 3308796 h 3552735"/>
              <a:gd name="connsiteX55" fmla="*/ 619432 w 4043119"/>
              <a:gd name="connsiteY55" fmla="*/ 3348125 h 3552735"/>
              <a:gd name="connsiteX56" fmla="*/ 717755 w 4043119"/>
              <a:gd name="connsiteY56" fmla="*/ 3387454 h 3552735"/>
              <a:gd name="connsiteX57" fmla="*/ 816078 w 4043119"/>
              <a:gd name="connsiteY57" fmla="*/ 3397286 h 3552735"/>
              <a:gd name="connsiteX58" fmla="*/ 845574 w 4043119"/>
              <a:gd name="connsiteY58" fmla="*/ 3407118 h 3552735"/>
              <a:gd name="connsiteX59" fmla="*/ 884903 w 4043119"/>
              <a:gd name="connsiteY59" fmla="*/ 3416951 h 3552735"/>
              <a:gd name="connsiteX60" fmla="*/ 924232 w 4043119"/>
              <a:gd name="connsiteY60" fmla="*/ 3436615 h 3552735"/>
              <a:gd name="connsiteX61" fmla="*/ 1022555 w 4043119"/>
              <a:gd name="connsiteY61" fmla="*/ 3456280 h 3552735"/>
              <a:gd name="connsiteX62" fmla="*/ 1238865 w 4043119"/>
              <a:gd name="connsiteY62" fmla="*/ 3466112 h 3552735"/>
              <a:gd name="connsiteX63" fmla="*/ 1406013 w 4043119"/>
              <a:gd name="connsiteY63" fmla="*/ 3426783 h 3552735"/>
              <a:gd name="connsiteX64" fmla="*/ 1622323 w 4043119"/>
              <a:gd name="connsiteY64" fmla="*/ 3348125 h 3552735"/>
              <a:gd name="connsiteX65" fmla="*/ 1907458 w 4043119"/>
              <a:gd name="connsiteY65" fmla="*/ 3298964 h 3552735"/>
              <a:gd name="connsiteX66" fmla="*/ 2271252 w 4043119"/>
              <a:gd name="connsiteY66" fmla="*/ 3289131 h 3552735"/>
              <a:gd name="connsiteX67" fmla="*/ 2300749 w 4043119"/>
              <a:gd name="connsiteY67" fmla="*/ 3279299 h 3552735"/>
              <a:gd name="connsiteX68" fmla="*/ 2644878 w 4043119"/>
              <a:gd name="connsiteY68" fmla="*/ 3338293 h 3552735"/>
              <a:gd name="connsiteX69" fmla="*/ 3052516 w 4043119"/>
              <a:gd name="connsiteY69" fmla="*/ 3505461 h 3552735"/>
              <a:gd name="connsiteX70" fmla="*/ 3482090 w 4043119"/>
              <a:gd name="connsiteY70" fmla="*/ 3549698 h 3552735"/>
              <a:gd name="connsiteX71" fmla="*/ 4043119 w 4043119"/>
              <a:gd name="connsiteY7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550607 w 4043119"/>
              <a:gd name="connsiteY13" fmla="*/ 1047377 h 3552735"/>
              <a:gd name="connsiteX14" fmla="*/ 530942 w 4043119"/>
              <a:gd name="connsiteY14" fmla="*/ 1086706 h 3552735"/>
              <a:gd name="connsiteX15" fmla="*/ 501445 w 4043119"/>
              <a:gd name="connsiteY15" fmla="*/ 1106370 h 3552735"/>
              <a:gd name="connsiteX16" fmla="*/ 491613 w 4043119"/>
              <a:gd name="connsiteY16" fmla="*/ 1135867 h 3552735"/>
              <a:gd name="connsiteX17" fmla="*/ 462116 w 4043119"/>
              <a:gd name="connsiteY17" fmla="*/ 1165364 h 3552735"/>
              <a:gd name="connsiteX18" fmla="*/ 383458 w 4043119"/>
              <a:gd name="connsiteY18" fmla="*/ 1263686 h 3552735"/>
              <a:gd name="connsiteX19" fmla="*/ 383458 w 4043119"/>
              <a:gd name="connsiteY19" fmla="*/ 1263686 h 3552735"/>
              <a:gd name="connsiteX20" fmla="*/ 344129 w 4043119"/>
              <a:gd name="connsiteY20" fmla="*/ 1322680 h 3552735"/>
              <a:gd name="connsiteX21" fmla="*/ 314632 w 4043119"/>
              <a:gd name="connsiteY21" fmla="*/ 1352177 h 3552735"/>
              <a:gd name="connsiteX22" fmla="*/ 255639 w 4043119"/>
              <a:gd name="connsiteY22" fmla="*/ 1450499 h 3552735"/>
              <a:gd name="connsiteX23" fmla="*/ 235974 w 4043119"/>
              <a:gd name="connsiteY23" fmla="*/ 1479996 h 3552735"/>
              <a:gd name="connsiteX24" fmla="*/ 196645 w 4043119"/>
              <a:gd name="connsiteY24" fmla="*/ 1558654 h 3552735"/>
              <a:gd name="connsiteX25" fmla="*/ 167149 w 4043119"/>
              <a:gd name="connsiteY25" fmla="*/ 1656977 h 3552735"/>
              <a:gd name="connsiteX26" fmla="*/ 147484 w 4043119"/>
              <a:gd name="connsiteY26" fmla="*/ 1696306 h 3552735"/>
              <a:gd name="connsiteX27" fmla="*/ 127820 w 4043119"/>
              <a:gd name="connsiteY27" fmla="*/ 1774964 h 3552735"/>
              <a:gd name="connsiteX28" fmla="*/ 117987 w 4043119"/>
              <a:gd name="connsiteY28" fmla="*/ 1814293 h 3552735"/>
              <a:gd name="connsiteX29" fmla="*/ 98323 w 4043119"/>
              <a:gd name="connsiteY29" fmla="*/ 1932280 h 3552735"/>
              <a:gd name="connsiteX30" fmla="*/ 88491 w 4043119"/>
              <a:gd name="connsiteY30" fmla="*/ 2128925 h 3552735"/>
              <a:gd name="connsiteX31" fmla="*/ 78658 w 4043119"/>
              <a:gd name="connsiteY31" fmla="*/ 2158422 h 3552735"/>
              <a:gd name="connsiteX32" fmla="*/ 68826 w 4043119"/>
              <a:gd name="connsiteY32" fmla="*/ 2197751 h 3552735"/>
              <a:gd name="connsiteX33" fmla="*/ 49161 w 4043119"/>
              <a:gd name="connsiteY33" fmla="*/ 2256744 h 3552735"/>
              <a:gd name="connsiteX34" fmla="*/ 39329 w 4043119"/>
              <a:gd name="connsiteY34" fmla="*/ 2286241 h 3552735"/>
              <a:gd name="connsiteX35" fmla="*/ 29497 w 4043119"/>
              <a:gd name="connsiteY35" fmla="*/ 2325570 h 3552735"/>
              <a:gd name="connsiteX36" fmla="*/ 19665 w 4043119"/>
              <a:gd name="connsiteY36" fmla="*/ 2355067 h 3552735"/>
              <a:gd name="connsiteX37" fmla="*/ 0 w 4043119"/>
              <a:gd name="connsiteY37" fmla="*/ 2463222 h 3552735"/>
              <a:gd name="connsiteX38" fmla="*/ 19665 w 4043119"/>
              <a:gd name="connsiteY38" fmla="*/ 2659867 h 3552735"/>
              <a:gd name="connsiteX39" fmla="*/ 39329 w 4043119"/>
              <a:gd name="connsiteY39" fmla="*/ 2728693 h 3552735"/>
              <a:gd name="connsiteX40" fmla="*/ 68826 w 4043119"/>
              <a:gd name="connsiteY40" fmla="*/ 2768022 h 3552735"/>
              <a:gd name="connsiteX41" fmla="*/ 78658 w 4043119"/>
              <a:gd name="connsiteY41" fmla="*/ 2797518 h 3552735"/>
              <a:gd name="connsiteX42" fmla="*/ 117987 w 4043119"/>
              <a:gd name="connsiteY42" fmla="*/ 2856512 h 3552735"/>
              <a:gd name="connsiteX43" fmla="*/ 157316 w 4043119"/>
              <a:gd name="connsiteY43" fmla="*/ 2925338 h 3552735"/>
              <a:gd name="connsiteX44" fmla="*/ 196645 w 4043119"/>
              <a:gd name="connsiteY44" fmla="*/ 2984331 h 3552735"/>
              <a:gd name="connsiteX45" fmla="*/ 226142 w 4043119"/>
              <a:gd name="connsiteY45" fmla="*/ 3023660 h 3552735"/>
              <a:gd name="connsiteX46" fmla="*/ 245807 w 4043119"/>
              <a:gd name="connsiteY46" fmla="*/ 3053157 h 3552735"/>
              <a:gd name="connsiteX47" fmla="*/ 275303 w 4043119"/>
              <a:gd name="connsiteY47" fmla="*/ 3072822 h 3552735"/>
              <a:gd name="connsiteX48" fmla="*/ 304800 w 4043119"/>
              <a:gd name="connsiteY48" fmla="*/ 3102318 h 3552735"/>
              <a:gd name="connsiteX49" fmla="*/ 344129 w 4043119"/>
              <a:gd name="connsiteY49" fmla="*/ 3171144 h 3552735"/>
              <a:gd name="connsiteX50" fmla="*/ 373626 w 4043119"/>
              <a:gd name="connsiteY50" fmla="*/ 3200641 h 3552735"/>
              <a:gd name="connsiteX51" fmla="*/ 452284 w 4043119"/>
              <a:gd name="connsiteY51" fmla="*/ 3279299 h 3552735"/>
              <a:gd name="connsiteX52" fmla="*/ 481781 w 4043119"/>
              <a:gd name="connsiteY52" fmla="*/ 3298964 h 3552735"/>
              <a:gd name="connsiteX53" fmla="*/ 530942 w 4043119"/>
              <a:gd name="connsiteY53" fmla="*/ 3308796 h 3552735"/>
              <a:gd name="connsiteX54" fmla="*/ 619432 w 4043119"/>
              <a:gd name="connsiteY54" fmla="*/ 3348125 h 3552735"/>
              <a:gd name="connsiteX55" fmla="*/ 717755 w 4043119"/>
              <a:gd name="connsiteY55" fmla="*/ 3387454 h 3552735"/>
              <a:gd name="connsiteX56" fmla="*/ 816078 w 4043119"/>
              <a:gd name="connsiteY56" fmla="*/ 3397286 h 3552735"/>
              <a:gd name="connsiteX57" fmla="*/ 845574 w 4043119"/>
              <a:gd name="connsiteY57" fmla="*/ 3407118 h 3552735"/>
              <a:gd name="connsiteX58" fmla="*/ 884903 w 4043119"/>
              <a:gd name="connsiteY58" fmla="*/ 3416951 h 3552735"/>
              <a:gd name="connsiteX59" fmla="*/ 924232 w 4043119"/>
              <a:gd name="connsiteY59" fmla="*/ 3436615 h 3552735"/>
              <a:gd name="connsiteX60" fmla="*/ 1022555 w 4043119"/>
              <a:gd name="connsiteY60" fmla="*/ 3456280 h 3552735"/>
              <a:gd name="connsiteX61" fmla="*/ 1238865 w 4043119"/>
              <a:gd name="connsiteY61" fmla="*/ 3466112 h 3552735"/>
              <a:gd name="connsiteX62" fmla="*/ 1406013 w 4043119"/>
              <a:gd name="connsiteY62" fmla="*/ 3426783 h 3552735"/>
              <a:gd name="connsiteX63" fmla="*/ 1622323 w 4043119"/>
              <a:gd name="connsiteY63" fmla="*/ 3348125 h 3552735"/>
              <a:gd name="connsiteX64" fmla="*/ 1907458 w 4043119"/>
              <a:gd name="connsiteY64" fmla="*/ 3298964 h 3552735"/>
              <a:gd name="connsiteX65" fmla="*/ 2271252 w 4043119"/>
              <a:gd name="connsiteY65" fmla="*/ 3289131 h 3552735"/>
              <a:gd name="connsiteX66" fmla="*/ 2300749 w 4043119"/>
              <a:gd name="connsiteY66" fmla="*/ 3279299 h 3552735"/>
              <a:gd name="connsiteX67" fmla="*/ 2644878 w 4043119"/>
              <a:gd name="connsiteY67" fmla="*/ 3338293 h 3552735"/>
              <a:gd name="connsiteX68" fmla="*/ 3052516 w 4043119"/>
              <a:gd name="connsiteY68" fmla="*/ 3505461 h 3552735"/>
              <a:gd name="connsiteX69" fmla="*/ 3482090 w 4043119"/>
              <a:gd name="connsiteY69" fmla="*/ 3549698 h 3552735"/>
              <a:gd name="connsiteX70" fmla="*/ 4043119 w 4043119"/>
              <a:gd name="connsiteY7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462116 w 4043119"/>
              <a:gd name="connsiteY16" fmla="*/ 1165364 h 3552735"/>
              <a:gd name="connsiteX17" fmla="*/ 383458 w 4043119"/>
              <a:gd name="connsiteY17" fmla="*/ 1263686 h 3552735"/>
              <a:gd name="connsiteX18" fmla="*/ 383458 w 4043119"/>
              <a:gd name="connsiteY18" fmla="*/ 1263686 h 3552735"/>
              <a:gd name="connsiteX19" fmla="*/ 344129 w 4043119"/>
              <a:gd name="connsiteY19" fmla="*/ 1322680 h 3552735"/>
              <a:gd name="connsiteX20" fmla="*/ 314632 w 4043119"/>
              <a:gd name="connsiteY20" fmla="*/ 1352177 h 3552735"/>
              <a:gd name="connsiteX21" fmla="*/ 255639 w 4043119"/>
              <a:gd name="connsiteY21" fmla="*/ 1450499 h 3552735"/>
              <a:gd name="connsiteX22" fmla="*/ 235974 w 4043119"/>
              <a:gd name="connsiteY22" fmla="*/ 1479996 h 3552735"/>
              <a:gd name="connsiteX23" fmla="*/ 196645 w 4043119"/>
              <a:gd name="connsiteY23" fmla="*/ 1558654 h 3552735"/>
              <a:gd name="connsiteX24" fmla="*/ 167149 w 4043119"/>
              <a:gd name="connsiteY24" fmla="*/ 1656977 h 3552735"/>
              <a:gd name="connsiteX25" fmla="*/ 147484 w 4043119"/>
              <a:gd name="connsiteY25" fmla="*/ 1696306 h 3552735"/>
              <a:gd name="connsiteX26" fmla="*/ 127820 w 4043119"/>
              <a:gd name="connsiteY26" fmla="*/ 1774964 h 3552735"/>
              <a:gd name="connsiteX27" fmla="*/ 117987 w 4043119"/>
              <a:gd name="connsiteY27" fmla="*/ 1814293 h 3552735"/>
              <a:gd name="connsiteX28" fmla="*/ 98323 w 4043119"/>
              <a:gd name="connsiteY28" fmla="*/ 1932280 h 3552735"/>
              <a:gd name="connsiteX29" fmla="*/ 88491 w 4043119"/>
              <a:gd name="connsiteY29" fmla="*/ 2128925 h 3552735"/>
              <a:gd name="connsiteX30" fmla="*/ 78658 w 4043119"/>
              <a:gd name="connsiteY30" fmla="*/ 2158422 h 3552735"/>
              <a:gd name="connsiteX31" fmla="*/ 68826 w 4043119"/>
              <a:gd name="connsiteY31" fmla="*/ 2197751 h 3552735"/>
              <a:gd name="connsiteX32" fmla="*/ 49161 w 4043119"/>
              <a:gd name="connsiteY32" fmla="*/ 2256744 h 3552735"/>
              <a:gd name="connsiteX33" fmla="*/ 39329 w 4043119"/>
              <a:gd name="connsiteY33" fmla="*/ 2286241 h 3552735"/>
              <a:gd name="connsiteX34" fmla="*/ 29497 w 4043119"/>
              <a:gd name="connsiteY34" fmla="*/ 2325570 h 3552735"/>
              <a:gd name="connsiteX35" fmla="*/ 19665 w 4043119"/>
              <a:gd name="connsiteY35" fmla="*/ 2355067 h 3552735"/>
              <a:gd name="connsiteX36" fmla="*/ 0 w 4043119"/>
              <a:gd name="connsiteY36" fmla="*/ 2463222 h 3552735"/>
              <a:gd name="connsiteX37" fmla="*/ 19665 w 4043119"/>
              <a:gd name="connsiteY37" fmla="*/ 2659867 h 3552735"/>
              <a:gd name="connsiteX38" fmla="*/ 39329 w 4043119"/>
              <a:gd name="connsiteY38" fmla="*/ 2728693 h 3552735"/>
              <a:gd name="connsiteX39" fmla="*/ 68826 w 4043119"/>
              <a:gd name="connsiteY39" fmla="*/ 2768022 h 3552735"/>
              <a:gd name="connsiteX40" fmla="*/ 78658 w 4043119"/>
              <a:gd name="connsiteY40" fmla="*/ 2797518 h 3552735"/>
              <a:gd name="connsiteX41" fmla="*/ 117987 w 4043119"/>
              <a:gd name="connsiteY41" fmla="*/ 2856512 h 3552735"/>
              <a:gd name="connsiteX42" fmla="*/ 157316 w 4043119"/>
              <a:gd name="connsiteY42" fmla="*/ 2925338 h 3552735"/>
              <a:gd name="connsiteX43" fmla="*/ 196645 w 4043119"/>
              <a:gd name="connsiteY43" fmla="*/ 2984331 h 3552735"/>
              <a:gd name="connsiteX44" fmla="*/ 226142 w 4043119"/>
              <a:gd name="connsiteY44" fmla="*/ 3023660 h 3552735"/>
              <a:gd name="connsiteX45" fmla="*/ 245807 w 4043119"/>
              <a:gd name="connsiteY45" fmla="*/ 3053157 h 3552735"/>
              <a:gd name="connsiteX46" fmla="*/ 275303 w 4043119"/>
              <a:gd name="connsiteY46" fmla="*/ 3072822 h 3552735"/>
              <a:gd name="connsiteX47" fmla="*/ 304800 w 4043119"/>
              <a:gd name="connsiteY47" fmla="*/ 3102318 h 3552735"/>
              <a:gd name="connsiteX48" fmla="*/ 344129 w 4043119"/>
              <a:gd name="connsiteY48" fmla="*/ 3171144 h 3552735"/>
              <a:gd name="connsiteX49" fmla="*/ 373626 w 4043119"/>
              <a:gd name="connsiteY49" fmla="*/ 3200641 h 3552735"/>
              <a:gd name="connsiteX50" fmla="*/ 452284 w 4043119"/>
              <a:gd name="connsiteY50" fmla="*/ 3279299 h 3552735"/>
              <a:gd name="connsiteX51" fmla="*/ 481781 w 4043119"/>
              <a:gd name="connsiteY51" fmla="*/ 3298964 h 3552735"/>
              <a:gd name="connsiteX52" fmla="*/ 530942 w 4043119"/>
              <a:gd name="connsiteY52" fmla="*/ 3308796 h 3552735"/>
              <a:gd name="connsiteX53" fmla="*/ 619432 w 4043119"/>
              <a:gd name="connsiteY53" fmla="*/ 3348125 h 3552735"/>
              <a:gd name="connsiteX54" fmla="*/ 717755 w 4043119"/>
              <a:gd name="connsiteY54" fmla="*/ 3387454 h 3552735"/>
              <a:gd name="connsiteX55" fmla="*/ 816078 w 4043119"/>
              <a:gd name="connsiteY55" fmla="*/ 3397286 h 3552735"/>
              <a:gd name="connsiteX56" fmla="*/ 845574 w 4043119"/>
              <a:gd name="connsiteY56" fmla="*/ 3407118 h 3552735"/>
              <a:gd name="connsiteX57" fmla="*/ 884903 w 4043119"/>
              <a:gd name="connsiteY57" fmla="*/ 3416951 h 3552735"/>
              <a:gd name="connsiteX58" fmla="*/ 924232 w 4043119"/>
              <a:gd name="connsiteY58" fmla="*/ 3436615 h 3552735"/>
              <a:gd name="connsiteX59" fmla="*/ 1022555 w 4043119"/>
              <a:gd name="connsiteY59" fmla="*/ 3456280 h 3552735"/>
              <a:gd name="connsiteX60" fmla="*/ 1238865 w 4043119"/>
              <a:gd name="connsiteY60" fmla="*/ 3466112 h 3552735"/>
              <a:gd name="connsiteX61" fmla="*/ 1406013 w 4043119"/>
              <a:gd name="connsiteY61" fmla="*/ 3426783 h 3552735"/>
              <a:gd name="connsiteX62" fmla="*/ 1622323 w 4043119"/>
              <a:gd name="connsiteY62" fmla="*/ 3348125 h 3552735"/>
              <a:gd name="connsiteX63" fmla="*/ 1907458 w 4043119"/>
              <a:gd name="connsiteY63" fmla="*/ 3298964 h 3552735"/>
              <a:gd name="connsiteX64" fmla="*/ 2271252 w 4043119"/>
              <a:gd name="connsiteY64" fmla="*/ 3289131 h 3552735"/>
              <a:gd name="connsiteX65" fmla="*/ 2300749 w 4043119"/>
              <a:gd name="connsiteY65" fmla="*/ 3279299 h 3552735"/>
              <a:gd name="connsiteX66" fmla="*/ 2644878 w 4043119"/>
              <a:gd name="connsiteY66" fmla="*/ 3338293 h 3552735"/>
              <a:gd name="connsiteX67" fmla="*/ 3052516 w 4043119"/>
              <a:gd name="connsiteY67" fmla="*/ 3505461 h 3552735"/>
              <a:gd name="connsiteX68" fmla="*/ 3482090 w 4043119"/>
              <a:gd name="connsiteY68" fmla="*/ 3549698 h 3552735"/>
              <a:gd name="connsiteX69" fmla="*/ 4043119 w 4043119"/>
              <a:gd name="connsiteY6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383458 w 4043119"/>
              <a:gd name="connsiteY16" fmla="*/ 1263686 h 3552735"/>
              <a:gd name="connsiteX17" fmla="*/ 383458 w 4043119"/>
              <a:gd name="connsiteY17" fmla="*/ 1263686 h 3552735"/>
              <a:gd name="connsiteX18" fmla="*/ 344129 w 4043119"/>
              <a:gd name="connsiteY18" fmla="*/ 1322680 h 3552735"/>
              <a:gd name="connsiteX19" fmla="*/ 314632 w 4043119"/>
              <a:gd name="connsiteY19" fmla="*/ 1352177 h 3552735"/>
              <a:gd name="connsiteX20" fmla="*/ 255639 w 4043119"/>
              <a:gd name="connsiteY20" fmla="*/ 1450499 h 3552735"/>
              <a:gd name="connsiteX21" fmla="*/ 235974 w 4043119"/>
              <a:gd name="connsiteY21" fmla="*/ 1479996 h 3552735"/>
              <a:gd name="connsiteX22" fmla="*/ 196645 w 4043119"/>
              <a:gd name="connsiteY22" fmla="*/ 1558654 h 3552735"/>
              <a:gd name="connsiteX23" fmla="*/ 167149 w 4043119"/>
              <a:gd name="connsiteY23" fmla="*/ 1656977 h 3552735"/>
              <a:gd name="connsiteX24" fmla="*/ 147484 w 4043119"/>
              <a:gd name="connsiteY24" fmla="*/ 1696306 h 3552735"/>
              <a:gd name="connsiteX25" fmla="*/ 127820 w 4043119"/>
              <a:gd name="connsiteY25" fmla="*/ 1774964 h 3552735"/>
              <a:gd name="connsiteX26" fmla="*/ 117987 w 4043119"/>
              <a:gd name="connsiteY26" fmla="*/ 1814293 h 3552735"/>
              <a:gd name="connsiteX27" fmla="*/ 98323 w 4043119"/>
              <a:gd name="connsiteY27" fmla="*/ 1932280 h 3552735"/>
              <a:gd name="connsiteX28" fmla="*/ 88491 w 4043119"/>
              <a:gd name="connsiteY28" fmla="*/ 2128925 h 3552735"/>
              <a:gd name="connsiteX29" fmla="*/ 78658 w 4043119"/>
              <a:gd name="connsiteY29" fmla="*/ 2158422 h 3552735"/>
              <a:gd name="connsiteX30" fmla="*/ 68826 w 4043119"/>
              <a:gd name="connsiteY30" fmla="*/ 2197751 h 3552735"/>
              <a:gd name="connsiteX31" fmla="*/ 49161 w 4043119"/>
              <a:gd name="connsiteY31" fmla="*/ 2256744 h 3552735"/>
              <a:gd name="connsiteX32" fmla="*/ 39329 w 4043119"/>
              <a:gd name="connsiteY32" fmla="*/ 2286241 h 3552735"/>
              <a:gd name="connsiteX33" fmla="*/ 29497 w 4043119"/>
              <a:gd name="connsiteY33" fmla="*/ 2325570 h 3552735"/>
              <a:gd name="connsiteX34" fmla="*/ 19665 w 4043119"/>
              <a:gd name="connsiteY34" fmla="*/ 2355067 h 3552735"/>
              <a:gd name="connsiteX35" fmla="*/ 0 w 4043119"/>
              <a:gd name="connsiteY35" fmla="*/ 2463222 h 3552735"/>
              <a:gd name="connsiteX36" fmla="*/ 19665 w 4043119"/>
              <a:gd name="connsiteY36" fmla="*/ 2659867 h 3552735"/>
              <a:gd name="connsiteX37" fmla="*/ 39329 w 4043119"/>
              <a:gd name="connsiteY37" fmla="*/ 2728693 h 3552735"/>
              <a:gd name="connsiteX38" fmla="*/ 68826 w 4043119"/>
              <a:gd name="connsiteY38" fmla="*/ 2768022 h 3552735"/>
              <a:gd name="connsiteX39" fmla="*/ 78658 w 4043119"/>
              <a:gd name="connsiteY39" fmla="*/ 2797518 h 3552735"/>
              <a:gd name="connsiteX40" fmla="*/ 117987 w 4043119"/>
              <a:gd name="connsiteY40" fmla="*/ 2856512 h 3552735"/>
              <a:gd name="connsiteX41" fmla="*/ 157316 w 4043119"/>
              <a:gd name="connsiteY41" fmla="*/ 2925338 h 3552735"/>
              <a:gd name="connsiteX42" fmla="*/ 196645 w 4043119"/>
              <a:gd name="connsiteY42" fmla="*/ 2984331 h 3552735"/>
              <a:gd name="connsiteX43" fmla="*/ 226142 w 4043119"/>
              <a:gd name="connsiteY43" fmla="*/ 3023660 h 3552735"/>
              <a:gd name="connsiteX44" fmla="*/ 245807 w 4043119"/>
              <a:gd name="connsiteY44" fmla="*/ 3053157 h 3552735"/>
              <a:gd name="connsiteX45" fmla="*/ 275303 w 4043119"/>
              <a:gd name="connsiteY45" fmla="*/ 3072822 h 3552735"/>
              <a:gd name="connsiteX46" fmla="*/ 304800 w 4043119"/>
              <a:gd name="connsiteY46" fmla="*/ 3102318 h 3552735"/>
              <a:gd name="connsiteX47" fmla="*/ 344129 w 4043119"/>
              <a:gd name="connsiteY47" fmla="*/ 3171144 h 3552735"/>
              <a:gd name="connsiteX48" fmla="*/ 373626 w 4043119"/>
              <a:gd name="connsiteY48" fmla="*/ 3200641 h 3552735"/>
              <a:gd name="connsiteX49" fmla="*/ 452284 w 4043119"/>
              <a:gd name="connsiteY49" fmla="*/ 3279299 h 3552735"/>
              <a:gd name="connsiteX50" fmla="*/ 481781 w 4043119"/>
              <a:gd name="connsiteY50" fmla="*/ 3298964 h 3552735"/>
              <a:gd name="connsiteX51" fmla="*/ 530942 w 4043119"/>
              <a:gd name="connsiteY51" fmla="*/ 3308796 h 3552735"/>
              <a:gd name="connsiteX52" fmla="*/ 619432 w 4043119"/>
              <a:gd name="connsiteY52" fmla="*/ 3348125 h 3552735"/>
              <a:gd name="connsiteX53" fmla="*/ 717755 w 4043119"/>
              <a:gd name="connsiteY53" fmla="*/ 3387454 h 3552735"/>
              <a:gd name="connsiteX54" fmla="*/ 816078 w 4043119"/>
              <a:gd name="connsiteY54" fmla="*/ 3397286 h 3552735"/>
              <a:gd name="connsiteX55" fmla="*/ 845574 w 4043119"/>
              <a:gd name="connsiteY55" fmla="*/ 3407118 h 3552735"/>
              <a:gd name="connsiteX56" fmla="*/ 884903 w 4043119"/>
              <a:gd name="connsiteY56" fmla="*/ 3416951 h 3552735"/>
              <a:gd name="connsiteX57" fmla="*/ 924232 w 4043119"/>
              <a:gd name="connsiteY57" fmla="*/ 3436615 h 3552735"/>
              <a:gd name="connsiteX58" fmla="*/ 1022555 w 4043119"/>
              <a:gd name="connsiteY58" fmla="*/ 3456280 h 3552735"/>
              <a:gd name="connsiteX59" fmla="*/ 1238865 w 4043119"/>
              <a:gd name="connsiteY59" fmla="*/ 3466112 h 3552735"/>
              <a:gd name="connsiteX60" fmla="*/ 1406013 w 4043119"/>
              <a:gd name="connsiteY60" fmla="*/ 3426783 h 3552735"/>
              <a:gd name="connsiteX61" fmla="*/ 1622323 w 4043119"/>
              <a:gd name="connsiteY61" fmla="*/ 3348125 h 3552735"/>
              <a:gd name="connsiteX62" fmla="*/ 1907458 w 4043119"/>
              <a:gd name="connsiteY62" fmla="*/ 3298964 h 3552735"/>
              <a:gd name="connsiteX63" fmla="*/ 2271252 w 4043119"/>
              <a:gd name="connsiteY63" fmla="*/ 3289131 h 3552735"/>
              <a:gd name="connsiteX64" fmla="*/ 2300749 w 4043119"/>
              <a:gd name="connsiteY64" fmla="*/ 3279299 h 3552735"/>
              <a:gd name="connsiteX65" fmla="*/ 2644878 w 4043119"/>
              <a:gd name="connsiteY65" fmla="*/ 3338293 h 3552735"/>
              <a:gd name="connsiteX66" fmla="*/ 3052516 w 4043119"/>
              <a:gd name="connsiteY66" fmla="*/ 3505461 h 3552735"/>
              <a:gd name="connsiteX67" fmla="*/ 3482090 w 4043119"/>
              <a:gd name="connsiteY67" fmla="*/ 3549698 h 3552735"/>
              <a:gd name="connsiteX68" fmla="*/ 4043119 w 4043119"/>
              <a:gd name="connsiteY6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383458 w 4043119"/>
              <a:gd name="connsiteY15" fmla="*/ 1263686 h 3552735"/>
              <a:gd name="connsiteX16" fmla="*/ 383458 w 4043119"/>
              <a:gd name="connsiteY16" fmla="*/ 1263686 h 3552735"/>
              <a:gd name="connsiteX17" fmla="*/ 344129 w 4043119"/>
              <a:gd name="connsiteY17" fmla="*/ 1322680 h 3552735"/>
              <a:gd name="connsiteX18" fmla="*/ 314632 w 4043119"/>
              <a:gd name="connsiteY18" fmla="*/ 1352177 h 3552735"/>
              <a:gd name="connsiteX19" fmla="*/ 255639 w 4043119"/>
              <a:gd name="connsiteY19" fmla="*/ 1450499 h 3552735"/>
              <a:gd name="connsiteX20" fmla="*/ 235974 w 4043119"/>
              <a:gd name="connsiteY20" fmla="*/ 1479996 h 3552735"/>
              <a:gd name="connsiteX21" fmla="*/ 196645 w 4043119"/>
              <a:gd name="connsiteY21" fmla="*/ 1558654 h 3552735"/>
              <a:gd name="connsiteX22" fmla="*/ 167149 w 4043119"/>
              <a:gd name="connsiteY22" fmla="*/ 1656977 h 3552735"/>
              <a:gd name="connsiteX23" fmla="*/ 147484 w 4043119"/>
              <a:gd name="connsiteY23" fmla="*/ 1696306 h 3552735"/>
              <a:gd name="connsiteX24" fmla="*/ 127820 w 4043119"/>
              <a:gd name="connsiteY24" fmla="*/ 1774964 h 3552735"/>
              <a:gd name="connsiteX25" fmla="*/ 117987 w 4043119"/>
              <a:gd name="connsiteY25" fmla="*/ 1814293 h 3552735"/>
              <a:gd name="connsiteX26" fmla="*/ 98323 w 4043119"/>
              <a:gd name="connsiteY26" fmla="*/ 1932280 h 3552735"/>
              <a:gd name="connsiteX27" fmla="*/ 88491 w 4043119"/>
              <a:gd name="connsiteY27" fmla="*/ 2128925 h 3552735"/>
              <a:gd name="connsiteX28" fmla="*/ 78658 w 4043119"/>
              <a:gd name="connsiteY28" fmla="*/ 2158422 h 3552735"/>
              <a:gd name="connsiteX29" fmla="*/ 68826 w 4043119"/>
              <a:gd name="connsiteY29" fmla="*/ 2197751 h 3552735"/>
              <a:gd name="connsiteX30" fmla="*/ 49161 w 4043119"/>
              <a:gd name="connsiteY30" fmla="*/ 2256744 h 3552735"/>
              <a:gd name="connsiteX31" fmla="*/ 39329 w 4043119"/>
              <a:gd name="connsiteY31" fmla="*/ 2286241 h 3552735"/>
              <a:gd name="connsiteX32" fmla="*/ 29497 w 4043119"/>
              <a:gd name="connsiteY32" fmla="*/ 2325570 h 3552735"/>
              <a:gd name="connsiteX33" fmla="*/ 19665 w 4043119"/>
              <a:gd name="connsiteY33" fmla="*/ 2355067 h 3552735"/>
              <a:gd name="connsiteX34" fmla="*/ 0 w 4043119"/>
              <a:gd name="connsiteY34" fmla="*/ 2463222 h 3552735"/>
              <a:gd name="connsiteX35" fmla="*/ 19665 w 4043119"/>
              <a:gd name="connsiteY35" fmla="*/ 2659867 h 3552735"/>
              <a:gd name="connsiteX36" fmla="*/ 39329 w 4043119"/>
              <a:gd name="connsiteY36" fmla="*/ 2728693 h 3552735"/>
              <a:gd name="connsiteX37" fmla="*/ 68826 w 4043119"/>
              <a:gd name="connsiteY37" fmla="*/ 2768022 h 3552735"/>
              <a:gd name="connsiteX38" fmla="*/ 78658 w 4043119"/>
              <a:gd name="connsiteY38" fmla="*/ 2797518 h 3552735"/>
              <a:gd name="connsiteX39" fmla="*/ 117987 w 4043119"/>
              <a:gd name="connsiteY39" fmla="*/ 2856512 h 3552735"/>
              <a:gd name="connsiteX40" fmla="*/ 157316 w 4043119"/>
              <a:gd name="connsiteY40" fmla="*/ 2925338 h 3552735"/>
              <a:gd name="connsiteX41" fmla="*/ 196645 w 4043119"/>
              <a:gd name="connsiteY41" fmla="*/ 2984331 h 3552735"/>
              <a:gd name="connsiteX42" fmla="*/ 226142 w 4043119"/>
              <a:gd name="connsiteY42" fmla="*/ 3023660 h 3552735"/>
              <a:gd name="connsiteX43" fmla="*/ 245807 w 4043119"/>
              <a:gd name="connsiteY43" fmla="*/ 3053157 h 3552735"/>
              <a:gd name="connsiteX44" fmla="*/ 275303 w 4043119"/>
              <a:gd name="connsiteY44" fmla="*/ 3072822 h 3552735"/>
              <a:gd name="connsiteX45" fmla="*/ 304800 w 4043119"/>
              <a:gd name="connsiteY45" fmla="*/ 3102318 h 3552735"/>
              <a:gd name="connsiteX46" fmla="*/ 344129 w 4043119"/>
              <a:gd name="connsiteY46" fmla="*/ 3171144 h 3552735"/>
              <a:gd name="connsiteX47" fmla="*/ 373626 w 4043119"/>
              <a:gd name="connsiteY47" fmla="*/ 3200641 h 3552735"/>
              <a:gd name="connsiteX48" fmla="*/ 452284 w 4043119"/>
              <a:gd name="connsiteY48" fmla="*/ 3279299 h 3552735"/>
              <a:gd name="connsiteX49" fmla="*/ 481781 w 4043119"/>
              <a:gd name="connsiteY49" fmla="*/ 3298964 h 3552735"/>
              <a:gd name="connsiteX50" fmla="*/ 530942 w 4043119"/>
              <a:gd name="connsiteY50" fmla="*/ 3308796 h 3552735"/>
              <a:gd name="connsiteX51" fmla="*/ 619432 w 4043119"/>
              <a:gd name="connsiteY51" fmla="*/ 3348125 h 3552735"/>
              <a:gd name="connsiteX52" fmla="*/ 717755 w 4043119"/>
              <a:gd name="connsiteY52" fmla="*/ 3387454 h 3552735"/>
              <a:gd name="connsiteX53" fmla="*/ 816078 w 4043119"/>
              <a:gd name="connsiteY53" fmla="*/ 3397286 h 3552735"/>
              <a:gd name="connsiteX54" fmla="*/ 845574 w 4043119"/>
              <a:gd name="connsiteY54" fmla="*/ 3407118 h 3552735"/>
              <a:gd name="connsiteX55" fmla="*/ 884903 w 4043119"/>
              <a:gd name="connsiteY55" fmla="*/ 3416951 h 3552735"/>
              <a:gd name="connsiteX56" fmla="*/ 924232 w 4043119"/>
              <a:gd name="connsiteY56" fmla="*/ 3436615 h 3552735"/>
              <a:gd name="connsiteX57" fmla="*/ 1022555 w 4043119"/>
              <a:gd name="connsiteY57" fmla="*/ 3456280 h 3552735"/>
              <a:gd name="connsiteX58" fmla="*/ 1238865 w 4043119"/>
              <a:gd name="connsiteY58" fmla="*/ 3466112 h 3552735"/>
              <a:gd name="connsiteX59" fmla="*/ 1406013 w 4043119"/>
              <a:gd name="connsiteY59" fmla="*/ 3426783 h 3552735"/>
              <a:gd name="connsiteX60" fmla="*/ 1622323 w 4043119"/>
              <a:gd name="connsiteY60" fmla="*/ 3348125 h 3552735"/>
              <a:gd name="connsiteX61" fmla="*/ 1907458 w 4043119"/>
              <a:gd name="connsiteY61" fmla="*/ 3298964 h 3552735"/>
              <a:gd name="connsiteX62" fmla="*/ 2271252 w 4043119"/>
              <a:gd name="connsiteY62" fmla="*/ 3289131 h 3552735"/>
              <a:gd name="connsiteX63" fmla="*/ 2300749 w 4043119"/>
              <a:gd name="connsiteY63" fmla="*/ 3279299 h 3552735"/>
              <a:gd name="connsiteX64" fmla="*/ 2644878 w 4043119"/>
              <a:gd name="connsiteY64" fmla="*/ 3338293 h 3552735"/>
              <a:gd name="connsiteX65" fmla="*/ 3052516 w 4043119"/>
              <a:gd name="connsiteY65" fmla="*/ 3505461 h 3552735"/>
              <a:gd name="connsiteX66" fmla="*/ 3482090 w 4043119"/>
              <a:gd name="connsiteY66" fmla="*/ 3549698 h 3552735"/>
              <a:gd name="connsiteX67" fmla="*/ 4043119 w 4043119"/>
              <a:gd name="connsiteY6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383458 w 4043119"/>
              <a:gd name="connsiteY14" fmla="*/ 1263686 h 3552735"/>
              <a:gd name="connsiteX15" fmla="*/ 383458 w 4043119"/>
              <a:gd name="connsiteY15" fmla="*/ 1263686 h 3552735"/>
              <a:gd name="connsiteX16" fmla="*/ 344129 w 4043119"/>
              <a:gd name="connsiteY16" fmla="*/ 1322680 h 3552735"/>
              <a:gd name="connsiteX17" fmla="*/ 314632 w 4043119"/>
              <a:gd name="connsiteY17" fmla="*/ 1352177 h 3552735"/>
              <a:gd name="connsiteX18" fmla="*/ 255639 w 4043119"/>
              <a:gd name="connsiteY18" fmla="*/ 1450499 h 3552735"/>
              <a:gd name="connsiteX19" fmla="*/ 235974 w 4043119"/>
              <a:gd name="connsiteY19" fmla="*/ 1479996 h 3552735"/>
              <a:gd name="connsiteX20" fmla="*/ 196645 w 4043119"/>
              <a:gd name="connsiteY20" fmla="*/ 1558654 h 3552735"/>
              <a:gd name="connsiteX21" fmla="*/ 167149 w 4043119"/>
              <a:gd name="connsiteY21" fmla="*/ 1656977 h 3552735"/>
              <a:gd name="connsiteX22" fmla="*/ 147484 w 4043119"/>
              <a:gd name="connsiteY22" fmla="*/ 1696306 h 3552735"/>
              <a:gd name="connsiteX23" fmla="*/ 127820 w 4043119"/>
              <a:gd name="connsiteY23" fmla="*/ 1774964 h 3552735"/>
              <a:gd name="connsiteX24" fmla="*/ 117987 w 4043119"/>
              <a:gd name="connsiteY24" fmla="*/ 1814293 h 3552735"/>
              <a:gd name="connsiteX25" fmla="*/ 98323 w 4043119"/>
              <a:gd name="connsiteY25" fmla="*/ 1932280 h 3552735"/>
              <a:gd name="connsiteX26" fmla="*/ 88491 w 4043119"/>
              <a:gd name="connsiteY26" fmla="*/ 2128925 h 3552735"/>
              <a:gd name="connsiteX27" fmla="*/ 78658 w 4043119"/>
              <a:gd name="connsiteY27" fmla="*/ 2158422 h 3552735"/>
              <a:gd name="connsiteX28" fmla="*/ 68826 w 4043119"/>
              <a:gd name="connsiteY28" fmla="*/ 2197751 h 3552735"/>
              <a:gd name="connsiteX29" fmla="*/ 49161 w 4043119"/>
              <a:gd name="connsiteY29" fmla="*/ 2256744 h 3552735"/>
              <a:gd name="connsiteX30" fmla="*/ 39329 w 4043119"/>
              <a:gd name="connsiteY30" fmla="*/ 2286241 h 3552735"/>
              <a:gd name="connsiteX31" fmla="*/ 29497 w 4043119"/>
              <a:gd name="connsiteY31" fmla="*/ 2325570 h 3552735"/>
              <a:gd name="connsiteX32" fmla="*/ 19665 w 4043119"/>
              <a:gd name="connsiteY32" fmla="*/ 2355067 h 3552735"/>
              <a:gd name="connsiteX33" fmla="*/ 0 w 4043119"/>
              <a:gd name="connsiteY33" fmla="*/ 2463222 h 3552735"/>
              <a:gd name="connsiteX34" fmla="*/ 19665 w 4043119"/>
              <a:gd name="connsiteY34" fmla="*/ 2659867 h 3552735"/>
              <a:gd name="connsiteX35" fmla="*/ 39329 w 4043119"/>
              <a:gd name="connsiteY35" fmla="*/ 2728693 h 3552735"/>
              <a:gd name="connsiteX36" fmla="*/ 68826 w 4043119"/>
              <a:gd name="connsiteY36" fmla="*/ 2768022 h 3552735"/>
              <a:gd name="connsiteX37" fmla="*/ 78658 w 4043119"/>
              <a:gd name="connsiteY37" fmla="*/ 2797518 h 3552735"/>
              <a:gd name="connsiteX38" fmla="*/ 117987 w 4043119"/>
              <a:gd name="connsiteY38" fmla="*/ 2856512 h 3552735"/>
              <a:gd name="connsiteX39" fmla="*/ 157316 w 4043119"/>
              <a:gd name="connsiteY39" fmla="*/ 2925338 h 3552735"/>
              <a:gd name="connsiteX40" fmla="*/ 196645 w 4043119"/>
              <a:gd name="connsiteY40" fmla="*/ 2984331 h 3552735"/>
              <a:gd name="connsiteX41" fmla="*/ 226142 w 4043119"/>
              <a:gd name="connsiteY41" fmla="*/ 3023660 h 3552735"/>
              <a:gd name="connsiteX42" fmla="*/ 245807 w 4043119"/>
              <a:gd name="connsiteY42" fmla="*/ 3053157 h 3552735"/>
              <a:gd name="connsiteX43" fmla="*/ 275303 w 4043119"/>
              <a:gd name="connsiteY43" fmla="*/ 3072822 h 3552735"/>
              <a:gd name="connsiteX44" fmla="*/ 304800 w 4043119"/>
              <a:gd name="connsiteY44" fmla="*/ 3102318 h 3552735"/>
              <a:gd name="connsiteX45" fmla="*/ 344129 w 4043119"/>
              <a:gd name="connsiteY45" fmla="*/ 3171144 h 3552735"/>
              <a:gd name="connsiteX46" fmla="*/ 373626 w 4043119"/>
              <a:gd name="connsiteY46" fmla="*/ 3200641 h 3552735"/>
              <a:gd name="connsiteX47" fmla="*/ 452284 w 4043119"/>
              <a:gd name="connsiteY47" fmla="*/ 3279299 h 3552735"/>
              <a:gd name="connsiteX48" fmla="*/ 481781 w 4043119"/>
              <a:gd name="connsiteY48" fmla="*/ 3298964 h 3552735"/>
              <a:gd name="connsiteX49" fmla="*/ 530942 w 4043119"/>
              <a:gd name="connsiteY49" fmla="*/ 3308796 h 3552735"/>
              <a:gd name="connsiteX50" fmla="*/ 619432 w 4043119"/>
              <a:gd name="connsiteY50" fmla="*/ 3348125 h 3552735"/>
              <a:gd name="connsiteX51" fmla="*/ 717755 w 4043119"/>
              <a:gd name="connsiteY51" fmla="*/ 3387454 h 3552735"/>
              <a:gd name="connsiteX52" fmla="*/ 816078 w 4043119"/>
              <a:gd name="connsiteY52" fmla="*/ 3397286 h 3552735"/>
              <a:gd name="connsiteX53" fmla="*/ 845574 w 4043119"/>
              <a:gd name="connsiteY53" fmla="*/ 3407118 h 3552735"/>
              <a:gd name="connsiteX54" fmla="*/ 884903 w 4043119"/>
              <a:gd name="connsiteY54" fmla="*/ 3416951 h 3552735"/>
              <a:gd name="connsiteX55" fmla="*/ 924232 w 4043119"/>
              <a:gd name="connsiteY55" fmla="*/ 3436615 h 3552735"/>
              <a:gd name="connsiteX56" fmla="*/ 1022555 w 4043119"/>
              <a:gd name="connsiteY56" fmla="*/ 3456280 h 3552735"/>
              <a:gd name="connsiteX57" fmla="*/ 1238865 w 4043119"/>
              <a:gd name="connsiteY57" fmla="*/ 3466112 h 3552735"/>
              <a:gd name="connsiteX58" fmla="*/ 1406013 w 4043119"/>
              <a:gd name="connsiteY58" fmla="*/ 3426783 h 3552735"/>
              <a:gd name="connsiteX59" fmla="*/ 1622323 w 4043119"/>
              <a:gd name="connsiteY59" fmla="*/ 3348125 h 3552735"/>
              <a:gd name="connsiteX60" fmla="*/ 1907458 w 4043119"/>
              <a:gd name="connsiteY60" fmla="*/ 3298964 h 3552735"/>
              <a:gd name="connsiteX61" fmla="*/ 2271252 w 4043119"/>
              <a:gd name="connsiteY61" fmla="*/ 3289131 h 3552735"/>
              <a:gd name="connsiteX62" fmla="*/ 2300749 w 4043119"/>
              <a:gd name="connsiteY62" fmla="*/ 3279299 h 3552735"/>
              <a:gd name="connsiteX63" fmla="*/ 2644878 w 4043119"/>
              <a:gd name="connsiteY63" fmla="*/ 3338293 h 3552735"/>
              <a:gd name="connsiteX64" fmla="*/ 3052516 w 4043119"/>
              <a:gd name="connsiteY64" fmla="*/ 3505461 h 3552735"/>
              <a:gd name="connsiteX65" fmla="*/ 3482090 w 4043119"/>
              <a:gd name="connsiteY65" fmla="*/ 3549698 h 3552735"/>
              <a:gd name="connsiteX66" fmla="*/ 4043119 w 4043119"/>
              <a:gd name="connsiteY6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83458 w 4043119"/>
              <a:gd name="connsiteY14" fmla="*/ 1263686 h 3552735"/>
              <a:gd name="connsiteX15" fmla="*/ 344129 w 4043119"/>
              <a:gd name="connsiteY15" fmla="*/ 1322680 h 3552735"/>
              <a:gd name="connsiteX16" fmla="*/ 314632 w 4043119"/>
              <a:gd name="connsiteY16" fmla="*/ 1352177 h 3552735"/>
              <a:gd name="connsiteX17" fmla="*/ 255639 w 4043119"/>
              <a:gd name="connsiteY17" fmla="*/ 1450499 h 3552735"/>
              <a:gd name="connsiteX18" fmla="*/ 235974 w 4043119"/>
              <a:gd name="connsiteY18" fmla="*/ 1479996 h 3552735"/>
              <a:gd name="connsiteX19" fmla="*/ 196645 w 4043119"/>
              <a:gd name="connsiteY19" fmla="*/ 1558654 h 3552735"/>
              <a:gd name="connsiteX20" fmla="*/ 167149 w 4043119"/>
              <a:gd name="connsiteY20" fmla="*/ 1656977 h 3552735"/>
              <a:gd name="connsiteX21" fmla="*/ 147484 w 4043119"/>
              <a:gd name="connsiteY21" fmla="*/ 1696306 h 3552735"/>
              <a:gd name="connsiteX22" fmla="*/ 127820 w 4043119"/>
              <a:gd name="connsiteY22" fmla="*/ 1774964 h 3552735"/>
              <a:gd name="connsiteX23" fmla="*/ 117987 w 4043119"/>
              <a:gd name="connsiteY23" fmla="*/ 1814293 h 3552735"/>
              <a:gd name="connsiteX24" fmla="*/ 98323 w 4043119"/>
              <a:gd name="connsiteY24" fmla="*/ 1932280 h 3552735"/>
              <a:gd name="connsiteX25" fmla="*/ 88491 w 4043119"/>
              <a:gd name="connsiteY25" fmla="*/ 2128925 h 3552735"/>
              <a:gd name="connsiteX26" fmla="*/ 78658 w 4043119"/>
              <a:gd name="connsiteY26" fmla="*/ 2158422 h 3552735"/>
              <a:gd name="connsiteX27" fmla="*/ 68826 w 4043119"/>
              <a:gd name="connsiteY27" fmla="*/ 2197751 h 3552735"/>
              <a:gd name="connsiteX28" fmla="*/ 49161 w 4043119"/>
              <a:gd name="connsiteY28" fmla="*/ 2256744 h 3552735"/>
              <a:gd name="connsiteX29" fmla="*/ 39329 w 4043119"/>
              <a:gd name="connsiteY29" fmla="*/ 2286241 h 3552735"/>
              <a:gd name="connsiteX30" fmla="*/ 29497 w 4043119"/>
              <a:gd name="connsiteY30" fmla="*/ 2325570 h 3552735"/>
              <a:gd name="connsiteX31" fmla="*/ 19665 w 4043119"/>
              <a:gd name="connsiteY31" fmla="*/ 2355067 h 3552735"/>
              <a:gd name="connsiteX32" fmla="*/ 0 w 4043119"/>
              <a:gd name="connsiteY32" fmla="*/ 2463222 h 3552735"/>
              <a:gd name="connsiteX33" fmla="*/ 19665 w 4043119"/>
              <a:gd name="connsiteY33" fmla="*/ 2659867 h 3552735"/>
              <a:gd name="connsiteX34" fmla="*/ 39329 w 4043119"/>
              <a:gd name="connsiteY34" fmla="*/ 2728693 h 3552735"/>
              <a:gd name="connsiteX35" fmla="*/ 68826 w 4043119"/>
              <a:gd name="connsiteY35" fmla="*/ 2768022 h 3552735"/>
              <a:gd name="connsiteX36" fmla="*/ 78658 w 4043119"/>
              <a:gd name="connsiteY36" fmla="*/ 2797518 h 3552735"/>
              <a:gd name="connsiteX37" fmla="*/ 117987 w 4043119"/>
              <a:gd name="connsiteY37" fmla="*/ 2856512 h 3552735"/>
              <a:gd name="connsiteX38" fmla="*/ 157316 w 4043119"/>
              <a:gd name="connsiteY38" fmla="*/ 2925338 h 3552735"/>
              <a:gd name="connsiteX39" fmla="*/ 196645 w 4043119"/>
              <a:gd name="connsiteY39" fmla="*/ 2984331 h 3552735"/>
              <a:gd name="connsiteX40" fmla="*/ 226142 w 4043119"/>
              <a:gd name="connsiteY40" fmla="*/ 3023660 h 3552735"/>
              <a:gd name="connsiteX41" fmla="*/ 245807 w 4043119"/>
              <a:gd name="connsiteY41" fmla="*/ 3053157 h 3552735"/>
              <a:gd name="connsiteX42" fmla="*/ 275303 w 4043119"/>
              <a:gd name="connsiteY42" fmla="*/ 3072822 h 3552735"/>
              <a:gd name="connsiteX43" fmla="*/ 304800 w 4043119"/>
              <a:gd name="connsiteY43" fmla="*/ 3102318 h 3552735"/>
              <a:gd name="connsiteX44" fmla="*/ 344129 w 4043119"/>
              <a:gd name="connsiteY44" fmla="*/ 3171144 h 3552735"/>
              <a:gd name="connsiteX45" fmla="*/ 373626 w 4043119"/>
              <a:gd name="connsiteY45" fmla="*/ 3200641 h 3552735"/>
              <a:gd name="connsiteX46" fmla="*/ 452284 w 4043119"/>
              <a:gd name="connsiteY46" fmla="*/ 3279299 h 3552735"/>
              <a:gd name="connsiteX47" fmla="*/ 481781 w 4043119"/>
              <a:gd name="connsiteY47" fmla="*/ 3298964 h 3552735"/>
              <a:gd name="connsiteX48" fmla="*/ 530942 w 4043119"/>
              <a:gd name="connsiteY48" fmla="*/ 3308796 h 3552735"/>
              <a:gd name="connsiteX49" fmla="*/ 619432 w 4043119"/>
              <a:gd name="connsiteY49" fmla="*/ 3348125 h 3552735"/>
              <a:gd name="connsiteX50" fmla="*/ 717755 w 4043119"/>
              <a:gd name="connsiteY50" fmla="*/ 3387454 h 3552735"/>
              <a:gd name="connsiteX51" fmla="*/ 816078 w 4043119"/>
              <a:gd name="connsiteY51" fmla="*/ 3397286 h 3552735"/>
              <a:gd name="connsiteX52" fmla="*/ 845574 w 4043119"/>
              <a:gd name="connsiteY52" fmla="*/ 3407118 h 3552735"/>
              <a:gd name="connsiteX53" fmla="*/ 884903 w 4043119"/>
              <a:gd name="connsiteY53" fmla="*/ 3416951 h 3552735"/>
              <a:gd name="connsiteX54" fmla="*/ 924232 w 4043119"/>
              <a:gd name="connsiteY54" fmla="*/ 3436615 h 3552735"/>
              <a:gd name="connsiteX55" fmla="*/ 1022555 w 4043119"/>
              <a:gd name="connsiteY55" fmla="*/ 3456280 h 3552735"/>
              <a:gd name="connsiteX56" fmla="*/ 1238865 w 4043119"/>
              <a:gd name="connsiteY56" fmla="*/ 3466112 h 3552735"/>
              <a:gd name="connsiteX57" fmla="*/ 1406013 w 4043119"/>
              <a:gd name="connsiteY57" fmla="*/ 3426783 h 3552735"/>
              <a:gd name="connsiteX58" fmla="*/ 1622323 w 4043119"/>
              <a:gd name="connsiteY58" fmla="*/ 3348125 h 3552735"/>
              <a:gd name="connsiteX59" fmla="*/ 1907458 w 4043119"/>
              <a:gd name="connsiteY59" fmla="*/ 3298964 h 3552735"/>
              <a:gd name="connsiteX60" fmla="*/ 2271252 w 4043119"/>
              <a:gd name="connsiteY60" fmla="*/ 3289131 h 3552735"/>
              <a:gd name="connsiteX61" fmla="*/ 2300749 w 4043119"/>
              <a:gd name="connsiteY61" fmla="*/ 3279299 h 3552735"/>
              <a:gd name="connsiteX62" fmla="*/ 2644878 w 4043119"/>
              <a:gd name="connsiteY62" fmla="*/ 3338293 h 3552735"/>
              <a:gd name="connsiteX63" fmla="*/ 3052516 w 4043119"/>
              <a:gd name="connsiteY63" fmla="*/ 3505461 h 3552735"/>
              <a:gd name="connsiteX64" fmla="*/ 3482090 w 4043119"/>
              <a:gd name="connsiteY64" fmla="*/ 3549698 h 3552735"/>
              <a:gd name="connsiteX65" fmla="*/ 4043119 w 4043119"/>
              <a:gd name="connsiteY6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314632 w 4043119"/>
              <a:gd name="connsiteY15" fmla="*/ 1352177 h 3552735"/>
              <a:gd name="connsiteX16" fmla="*/ 255639 w 4043119"/>
              <a:gd name="connsiteY16" fmla="*/ 1450499 h 3552735"/>
              <a:gd name="connsiteX17" fmla="*/ 235974 w 4043119"/>
              <a:gd name="connsiteY17" fmla="*/ 1479996 h 3552735"/>
              <a:gd name="connsiteX18" fmla="*/ 196645 w 4043119"/>
              <a:gd name="connsiteY18" fmla="*/ 1558654 h 3552735"/>
              <a:gd name="connsiteX19" fmla="*/ 167149 w 4043119"/>
              <a:gd name="connsiteY19" fmla="*/ 1656977 h 3552735"/>
              <a:gd name="connsiteX20" fmla="*/ 147484 w 4043119"/>
              <a:gd name="connsiteY20" fmla="*/ 1696306 h 3552735"/>
              <a:gd name="connsiteX21" fmla="*/ 127820 w 4043119"/>
              <a:gd name="connsiteY21" fmla="*/ 1774964 h 3552735"/>
              <a:gd name="connsiteX22" fmla="*/ 117987 w 4043119"/>
              <a:gd name="connsiteY22" fmla="*/ 1814293 h 3552735"/>
              <a:gd name="connsiteX23" fmla="*/ 98323 w 4043119"/>
              <a:gd name="connsiteY23" fmla="*/ 1932280 h 3552735"/>
              <a:gd name="connsiteX24" fmla="*/ 88491 w 4043119"/>
              <a:gd name="connsiteY24" fmla="*/ 2128925 h 3552735"/>
              <a:gd name="connsiteX25" fmla="*/ 78658 w 4043119"/>
              <a:gd name="connsiteY25" fmla="*/ 2158422 h 3552735"/>
              <a:gd name="connsiteX26" fmla="*/ 68826 w 4043119"/>
              <a:gd name="connsiteY26" fmla="*/ 2197751 h 3552735"/>
              <a:gd name="connsiteX27" fmla="*/ 49161 w 4043119"/>
              <a:gd name="connsiteY27" fmla="*/ 2256744 h 3552735"/>
              <a:gd name="connsiteX28" fmla="*/ 39329 w 4043119"/>
              <a:gd name="connsiteY28" fmla="*/ 2286241 h 3552735"/>
              <a:gd name="connsiteX29" fmla="*/ 29497 w 4043119"/>
              <a:gd name="connsiteY29" fmla="*/ 2325570 h 3552735"/>
              <a:gd name="connsiteX30" fmla="*/ 19665 w 4043119"/>
              <a:gd name="connsiteY30" fmla="*/ 2355067 h 3552735"/>
              <a:gd name="connsiteX31" fmla="*/ 0 w 4043119"/>
              <a:gd name="connsiteY31" fmla="*/ 2463222 h 3552735"/>
              <a:gd name="connsiteX32" fmla="*/ 19665 w 4043119"/>
              <a:gd name="connsiteY32" fmla="*/ 2659867 h 3552735"/>
              <a:gd name="connsiteX33" fmla="*/ 39329 w 4043119"/>
              <a:gd name="connsiteY33" fmla="*/ 2728693 h 3552735"/>
              <a:gd name="connsiteX34" fmla="*/ 68826 w 4043119"/>
              <a:gd name="connsiteY34" fmla="*/ 2768022 h 3552735"/>
              <a:gd name="connsiteX35" fmla="*/ 78658 w 4043119"/>
              <a:gd name="connsiteY35" fmla="*/ 2797518 h 3552735"/>
              <a:gd name="connsiteX36" fmla="*/ 117987 w 4043119"/>
              <a:gd name="connsiteY36" fmla="*/ 2856512 h 3552735"/>
              <a:gd name="connsiteX37" fmla="*/ 157316 w 4043119"/>
              <a:gd name="connsiteY37" fmla="*/ 2925338 h 3552735"/>
              <a:gd name="connsiteX38" fmla="*/ 196645 w 4043119"/>
              <a:gd name="connsiteY38" fmla="*/ 2984331 h 3552735"/>
              <a:gd name="connsiteX39" fmla="*/ 226142 w 4043119"/>
              <a:gd name="connsiteY39" fmla="*/ 3023660 h 3552735"/>
              <a:gd name="connsiteX40" fmla="*/ 245807 w 4043119"/>
              <a:gd name="connsiteY40" fmla="*/ 3053157 h 3552735"/>
              <a:gd name="connsiteX41" fmla="*/ 275303 w 4043119"/>
              <a:gd name="connsiteY41" fmla="*/ 3072822 h 3552735"/>
              <a:gd name="connsiteX42" fmla="*/ 304800 w 4043119"/>
              <a:gd name="connsiteY42" fmla="*/ 3102318 h 3552735"/>
              <a:gd name="connsiteX43" fmla="*/ 344129 w 4043119"/>
              <a:gd name="connsiteY43" fmla="*/ 3171144 h 3552735"/>
              <a:gd name="connsiteX44" fmla="*/ 373626 w 4043119"/>
              <a:gd name="connsiteY44" fmla="*/ 3200641 h 3552735"/>
              <a:gd name="connsiteX45" fmla="*/ 452284 w 4043119"/>
              <a:gd name="connsiteY45" fmla="*/ 3279299 h 3552735"/>
              <a:gd name="connsiteX46" fmla="*/ 481781 w 4043119"/>
              <a:gd name="connsiteY46" fmla="*/ 3298964 h 3552735"/>
              <a:gd name="connsiteX47" fmla="*/ 530942 w 4043119"/>
              <a:gd name="connsiteY47" fmla="*/ 3308796 h 3552735"/>
              <a:gd name="connsiteX48" fmla="*/ 619432 w 4043119"/>
              <a:gd name="connsiteY48" fmla="*/ 3348125 h 3552735"/>
              <a:gd name="connsiteX49" fmla="*/ 717755 w 4043119"/>
              <a:gd name="connsiteY49" fmla="*/ 3387454 h 3552735"/>
              <a:gd name="connsiteX50" fmla="*/ 816078 w 4043119"/>
              <a:gd name="connsiteY50" fmla="*/ 3397286 h 3552735"/>
              <a:gd name="connsiteX51" fmla="*/ 845574 w 4043119"/>
              <a:gd name="connsiteY51" fmla="*/ 3407118 h 3552735"/>
              <a:gd name="connsiteX52" fmla="*/ 884903 w 4043119"/>
              <a:gd name="connsiteY52" fmla="*/ 3416951 h 3552735"/>
              <a:gd name="connsiteX53" fmla="*/ 924232 w 4043119"/>
              <a:gd name="connsiteY53" fmla="*/ 3436615 h 3552735"/>
              <a:gd name="connsiteX54" fmla="*/ 1022555 w 4043119"/>
              <a:gd name="connsiteY54" fmla="*/ 3456280 h 3552735"/>
              <a:gd name="connsiteX55" fmla="*/ 1238865 w 4043119"/>
              <a:gd name="connsiteY55" fmla="*/ 3466112 h 3552735"/>
              <a:gd name="connsiteX56" fmla="*/ 1406013 w 4043119"/>
              <a:gd name="connsiteY56" fmla="*/ 3426783 h 3552735"/>
              <a:gd name="connsiteX57" fmla="*/ 1622323 w 4043119"/>
              <a:gd name="connsiteY57" fmla="*/ 3348125 h 3552735"/>
              <a:gd name="connsiteX58" fmla="*/ 1907458 w 4043119"/>
              <a:gd name="connsiteY58" fmla="*/ 3298964 h 3552735"/>
              <a:gd name="connsiteX59" fmla="*/ 2271252 w 4043119"/>
              <a:gd name="connsiteY59" fmla="*/ 3289131 h 3552735"/>
              <a:gd name="connsiteX60" fmla="*/ 2300749 w 4043119"/>
              <a:gd name="connsiteY60" fmla="*/ 3279299 h 3552735"/>
              <a:gd name="connsiteX61" fmla="*/ 2644878 w 4043119"/>
              <a:gd name="connsiteY61" fmla="*/ 3338293 h 3552735"/>
              <a:gd name="connsiteX62" fmla="*/ 3052516 w 4043119"/>
              <a:gd name="connsiteY62" fmla="*/ 3505461 h 3552735"/>
              <a:gd name="connsiteX63" fmla="*/ 3482090 w 4043119"/>
              <a:gd name="connsiteY63" fmla="*/ 3549698 h 3552735"/>
              <a:gd name="connsiteX64" fmla="*/ 4043119 w 4043119"/>
              <a:gd name="connsiteY6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255639 w 4043119"/>
              <a:gd name="connsiteY15" fmla="*/ 1450499 h 3552735"/>
              <a:gd name="connsiteX16" fmla="*/ 235974 w 4043119"/>
              <a:gd name="connsiteY16" fmla="*/ 1479996 h 3552735"/>
              <a:gd name="connsiteX17" fmla="*/ 196645 w 4043119"/>
              <a:gd name="connsiteY17" fmla="*/ 1558654 h 3552735"/>
              <a:gd name="connsiteX18" fmla="*/ 167149 w 4043119"/>
              <a:gd name="connsiteY18" fmla="*/ 1656977 h 3552735"/>
              <a:gd name="connsiteX19" fmla="*/ 147484 w 4043119"/>
              <a:gd name="connsiteY19" fmla="*/ 1696306 h 3552735"/>
              <a:gd name="connsiteX20" fmla="*/ 127820 w 4043119"/>
              <a:gd name="connsiteY20" fmla="*/ 1774964 h 3552735"/>
              <a:gd name="connsiteX21" fmla="*/ 117987 w 4043119"/>
              <a:gd name="connsiteY21" fmla="*/ 1814293 h 3552735"/>
              <a:gd name="connsiteX22" fmla="*/ 98323 w 4043119"/>
              <a:gd name="connsiteY22" fmla="*/ 1932280 h 3552735"/>
              <a:gd name="connsiteX23" fmla="*/ 88491 w 4043119"/>
              <a:gd name="connsiteY23" fmla="*/ 2128925 h 3552735"/>
              <a:gd name="connsiteX24" fmla="*/ 78658 w 4043119"/>
              <a:gd name="connsiteY24" fmla="*/ 2158422 h 3552735"/>
              <a:gd name="connsiteX25" fmla="*/ 68826 w 4043119"/>
              <a:gd name="connsiteY25" fmla="*/ 2197751 h 3552735"/>
              <a:gd name="connsiteX26" fmla="*/ 49161 w 4043119"/>
              <a:gd name="connsiteY26" fmla="*/ 2256744 h 3552735"/>
              <a:gd name="connsiteX27" fmla="*/ 39329 w 4043119"/>
              <a:gd name="connsiteY27" fmla="*/ 2286241 h 3552735"/>
              <a:gd name="connsiteX28" fmla="*/ 29497 w 4043119"/>
              <a:gd name="connsiteY28" fmla="*/ 2325570 h 3552735"/>
              <a:gd name="connsiteX29" fmla="*/ 19665 w 4043119"/>
              <a:gd name="connsiteY29" fmla="*/ 2355067 h 3552735"/>
              <a:gd name="connsiteX30" fmla="*/ 0 w 4043119"/>
              <a:gd name="connsiteY30" fmla="*/ 2463222 h 3552735"/>
              <a:gd name="connsiteX31" fmla="*/ 19665 w 4043119"/>
              <a:gd name="connsiteY31" fmla="*/ 2659867 h 3552735"/>
              <a:gd name="connsiteX32" fmla="*/ 39329 w 4043119"/>
              <a:gd name="connsiteY32" fmla="*/ 2728693 h 3552735"/>
              <a:gd name="connsiteX33" fmla="*/ 68826 w 4043119"/>
              <a:gd name="connsiteY33" fmla="*/ 2768022 h 3552735"/>
              <a:gd name="connsiteX34" fmla="*/ 78658 w 4043119"/>
              <a:gd name="connsiteY34" fmla="*/ 2797518 h 3552735"/>
              <a:gd name="connsiteX35" fmla="*/ 117987 w 4043119"/>
              <a:gd name="connsiteY35" fmla="*/ 2856512 h 3552735"/>
              <a:gd name="connsiteX36" fmla="*/ 157316 w 4043119"/>
              <a:gd name="connsiteY36" fmla="*/ 2925338 h 3552735"/>
              <a:gd name="connsiteX37" fmla="*/ 196645 w 4043119"/>
              <a:gd name="connsiteY37" fmla="*/ 2984331 h 3552735"/>
              <a:gd name="connsiteX38" fmla="*/ 226142 w 4043119"/>
              <a:gd name="connsiteY38" fmla="*/ 3023660 h 3552735"/>
              <a:gd name="connsiteX39" fmla="*/ 245807 w 4043119"/>
              <a:gd name="connsiteY39" fmla="*/ 3053157 h 3552735"/>
              <a:gd name="connsiteX40" fmla="*/ 275303 w 4043119"/>
              <a:gd name="connsiteY40" fmla="*/ 3072822 h 3552735"/>
              <a:gd name="connsiteX41" fmla="*/ 304800 w 4043119"/>
              <a:gd name="connsiteY41" fmla="*/ 3102318 h 3552735"/>
              <a:gd name="connsiteX42" fmla="*/ 344129 w 4043119"/>
              <a:gd name="connsiteY42" fmla="*/ 3171144 h 3552735"/>
              <a:gd name="connsiteX43" fmla="*/ 373626 w 4043119"/>
              <a:gd name="connsiteY43" fmla="*/ 3200641 h 3552735"/>
              <a:gd name="connsiteX44" fmla="*/ 452284 w 4043119"/>
              <a:gd name="connsiteY44" fmla="*/ 3279299 h 3552735"/>
              <a:gd name="connsiteX45" fmla="*/ 481781 w 4043119"/>
              <a:gd name="connsiteY45" fmla="*/ 3298964 h 3552735"/>
              <a:gd name="connsiteX46" fmla="*/ 530942 w 4043119"/>
              <a:gd name="connsiteY46" fmla="*/ 3308796 h 3552735"/>
              <a:gd name="connsiteX47" fmla="*/ 619432 w 4043119"/>
              <a:gd name="connsiteY47" fmla="*/ 3348125 h 3552735"/>
              <a:gd name="connsiteX48" fmla="*/ 717755 w 4043119"/>
              <a:gd name="connsiteY48" fmla="*/ 3387454 h 3552735"/>
              <a:gd name="connsiteX49" fmla="*/ 816078 w 4043119"/>
              <a:gd name="connsiteY49" fmla="*/ 3397286 h 3552735"/>
              <a:gd name="connsiteX50" fmla="*/ 845574 w 4043119"/>
              <a:gd name="connsiteY50" fmla="*/ 3407118 h 3552735"/>
              <a:gd name="connsiteX51" fmla="*/ 884903 w 4043119"/>
              <a:gd name="connsiteY51" fmla="*/ 3416951 h 3552735"/>
              <a:gd name="connsiteX52" fmla="*/ 924232 w 4043119"/>
              <a:gd name="connsiteY52" fmla="*/ 3436615 h 3552735"/>
              <a:gd name="connsiteX53" fmla="*/ 1022555 w 4043119"/>
              <a:gd name="connsiteY53" fmla="*/ 3456280 h 3552735"/>
              <a:gd name="connsiteX54" fmla="*/ 1238865 w 4043119"/>
              <a:gd name="connsiteY54" fmla="*/ 3466112 h 3552735"/>
              <a:gd name="connsiteX55" fmla="*/ 1406013 w 4043119"/>
              <a:gd name="connsiteY55" fmla="*/ 3426783 h 3552735"/>
              <a:gd name="connsiteX56" fmla="*/ 1622323 w 4043119"/>
              <a:gd name="connsiteY56" fmla="*/ 3348125 h 3552735"/>
              <a:gd name="connsiteX57" fmla="*/ 1907458 w 4043119"/>
              <a:gd name="connsiteY57" fmla="*/ 3298964 h 3552735"/>
              <a:gd name="connsiteX58" fmla="*/ 2271252 w 4043119"/>
              <a:gd name="connsiteY58" fmla="*/ 3289131 h 3552735"/>
              <a:gd name="connsiteX59" fmla="*/ 2300749 w 4043119"/>
              <a:gd name="connsiteY59" fmla="*/ 3279299 h 3552735"/>
              <a:gd name="connsiteX60" fmla="*/ 2644878 w 4043119"/>
              <a:gd name="connsiteY60" fmla="*/ 3338293 h 3552735"/>
              <a:gd name="connsiteX61" fmla="*/ 3052516 w 4043119"/>
              <a:gd name="connsiteY61" fmla="*/ 3505461 h 3552735"/>
              <a:gd name="connsiteX62" fmla="*/ 3482090 w 4043119"/>
              <a:gd name="connsiteY62" fmla="*/ 3549698 h 3552735"/>
              <a:gd name="connsiteX63" fmla="*/ 4043119 w 4043119"/>
              <a:gd name="connsiteY6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235974 w 4043119"/>
              <a:gd name="connsiteY15" fmla="*/ 1479996 h 3552735"/>
              <a:gd name="connsiteX16" fmla="*/ 196645 w 4043119"/>
              <a:gd name="connsiteY16" fmla="*/ 1558654 h 3552735"/>
              <a:gd name="connsiteX17" fmla="*/ 167149 w 4043119"/>
              <a:gd name="connsiteY17" fmla="*/ 1656977 h 3552735"/>
              <a:gd name="connsiteX18" fmla="*/ 147484 w 4043119"/>
              <a:gd name="connsiteY18" fmla="*/ 1696306 h 3552735"/>
              <a:gd name="connsiteX19" fmla="*/ 127820 w 4043119"/>
              <a:gd name="connsiteY19" fmla="*/ 1774964 h 3552735"/>
              <a:gd name="connsiteX20" fmla="*/ 117987 w 4043119"/>
              <a:gd name="connsiteY20" fmla="*/ 1814293 h 3552735"/>
              <a:gd name="connsiteX21" fmla="*/ 98323 w 4043119"/>
              <a:gd name="connsiteY21" fmla="*/ 1932280 h 3552735"/>
              <a:gd name="connsiteX22" fmla="*/ 88491 w 4043119"/>
              <a:gd name="connsiteY22" fmla="*/ 2128925 h 3552735"/>
              <a:gd name="connsiteX23" fmla="*/ 78658 w 4043119"/>
              <a:gd name="connsiteY23" fmla="*/ 2158422 h 3552735"/>
              <a:gd name="connsiteX24" fmla="*/ 68826 w 4043119"/>
              <a:gd name="connsiteY24" fmla="*/ 2197751 h 3552735"/>
              <a:gd name="connsiteX25" fmla="*/ 49161 w 4043119"/>
              <a:gd name="connsiteY25" fmla="*/ 2256744 h 3552735"/>
              <a:gd name="connsiteX26" fmla="*/ 39329 w 4043119"/>
              <a:gd name="connsiteY26" fmla="*/ 2286241 h 3552735"/>
              <a:gd name="connsiteX27" fmla="*/ 29497 w 4043119"/>
              <a:gd name="connsiteY27" fmla="*/ 2325570 h 3552735"/>
              <a:gd name="connsiteX28" fmla="*/ 19665 w 4043119"/>
              <a:gd name="connsiteY28" fmla="*/ 2355067 h 3552735"/>
              <a:gd name="connsiteX29" fmla="*/ 0 w 4043119"/>
              <a:gd name="connsiteY29" fmla="*/ 2463222 h 3552735"/>
              <a:gd name="connsiteX30" fmla="*/ 19665 w 4043119"/>
              <a:gd name="connsiteY30" fmla="*/ 2659867 h 3552735"/>
              <a:gd name="connsiteX31" fmla="*/ 39329 w 4043119"/>
              <a:gd name="connsiteY31" fmla="*/ 2728693 h 3552735"/>
              <a:gd name="connsiteX32" fmla="*/ 68826 w 4043119"/>
              <a:gd name="connsiteY32" fmla="*/ 2768022 h 3552735"/>
              <a:gd name="connsiteX33" fmla="*/ 78658 w 4043119"/>
              <a:gd name="connsiteY33" fmla="*/ 2797518 h 3552735"/>
              <a:gd name="connsiteX34" fmla="*/ 117987 w 4043119"/>
              <a:gd name="connsiteY34" fmla="*/ 2856512 h 3552735"/>
              <a:gd name="connsiteX35" fmla="*/ 157316 w 4043119"/>
              <a:gd name="connsiteY35" fmla="*/ 2925338 h 3552735"/>
              <a:gd name="connsiteX36" fmla="*/ 196645 w 4043119"/>
              <a:gd name="connsiteY36" fmla="*/ 2984331 h 3552735"/>
              <a:gd name="connsiteX37" fmla="*/ 226142 w 4043119"/>
              <a:gd name="connsiteY37" fmla="*/ 3023660 h 3552735"/>
              <a:gd name="connsiteX38" fmla="*/ 245807 w 4043119"/>
              <a:gd name="connsiteY38" fmla="*/ 3053157 h 3552735"/>
              <a:gd name="connsiteX39" fmla="*/ 275303 w 4043119"/>
              <a:gd name="connsiteY39" fmla="*/ 3072822 h 3552735"/>
              <a:gd name="connsiteX40" fmla="*/ 304800 w 4043119"/>
              <a:gd name="connsiteY40" fmla="*/ 3102318 h 3552735"/>
              <a:gd name="connsiteX41" fmla="*/ 344129 w 4043119"/>
              <a:gd name="connsiteY41" fmla="*/ 3171144 h 3552735"/>
              <a:gd name="connsiteX42" fmla="*/ 373626 w 4043119"/>
              <a:gd name="connsiteY42" fmla="*/ 3200641 h 3552735"/>
              <a:gd name="connsiteX43" fmla="*/ 452284 w 4043119"/>
              <a:gd name="connsiteY43" fmla="*/ 3279299 h 3552735"/>
              <a:gd name="connsiteX44" fmla="*/ 481781 w 4043119"/>
              <a:gd name="connsiteY44" fmla="*/ 3298964 h 3552735"/>
              <a:gd name="connsiteX45" fmla="*/ 530942 w 4043119"/>
              <a:gd name="connsiteY45" fmla="*/ 3308796 h 3552735"/>
              <a:gd name="connsiteX46" fmla="*/ 619432 w 4043119"/>
              <a:gd name="connsiteY46" fmla="*/ 3348125 h 3552735"/>
              <a:gd name="connsiteX47" fmla="*/ 717755 w 4043119"/>
              <a:gd name="connsiteY47" fmla="*/ 3387454 h 3552735"/>
              <a:gd name="connsiteX48" fmla="*/ 816078 w 4043119"/>
              <a:gd name="connsiteY48" fmla="*/ 3397286 h 3552735"/>
              <a:gd name="connsiteX49" fmla="*/ 845574 w 4043119"/>
              <a:gd name="connsiteY49" fmla="*/ 3407118 h 3552735"/>
              <a:gd name="connsiteX50" fmla="*/ 884903 w 4043119"/>
              <a:gd name="connsiteY50" fmla="*/ 3416951 h 3552735"/>
              <a:gd name="connsiteX51" fmla="*/ 924232 w 4043119"/>
              <a:gd name="connsiteY51" fmla="*/ 3436615 h 3552735"/>
              <a:gd name="connsiteX52" fmla="*/ 1022555 w 4043119"/>
              <a:gd name="connsiteY52" fmla="*/ 3456280 h 3552735"/>
              <a:gd name="connsiteX53" fmla="*/ 1238865 w 4043119"/>
              <a:gd name="connsiteY53" fmla="*/ 3466112 h 3552735"/>
              <a:gd name="connsiteX54" fmla="*/ 1406013 w 4043119"/>
              <a:gd name="connsiteY54" fmla="*/ 3426783 h 3552735"/>
              <a:gd name="connsiteX55" fmla="*/ 1622323 w 4043119"/>
              <a:gd name="connsiteY55" fmla="*/ 3348125 h 3552735"/>
              <a:gd name="connsiteX56" fmla="*/ 1907458 w 4043119"/>
              <a:gd name="connsiteY56" fmla="*/ 3298964 h 3552735"/>
              <a:gd name="connsiteX57" fmla="*/ 2271252 w 4043119"/>
              <a:gd name="connsiteY57" fmla="*/ 3289131 h 3552735"/>
              <a:gd name="connsiteX58" fmla="*/ 2300749 w 4043119"/>
              <a:gd name="connsiteY58" fmla="*/ 3279299 h 3552735"/>
              <a:gd name="connsiteX59" fmla="*/ 2644878 w 4043119"/>
              <a:gd name="connsiteY59" fmla="*/ 3338293 h 3552735"/>
              <a:gd name="connsiteX60" fmla="*/ 3052516 w 4043119"/>
              <a:gd name="connsiteY60" fmla="*/ 3505461 h 3552735"/>
              <a:gd name="connsiteX61" fmla="*/ 3482090 w 4043119"/>
              <a:gd name="connsiteY61" fmla="*/ 3549698 h 3552735"/>
              <a:gd name="connsiteX62" fmla="*/ 4043119 w 4043119"/>
              <a:gd name="connsiteY6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196645 w 4043119"/>
              <a:gd name="connsiteY15" fmla="*/ 1558654 h 3552735"/>
              <a:gd name="connsiteX16" fmla="*/ 167149 w 4043119"/>
              <a:gd name="connsiteY16" fmla="*/ 1656977 h 3552735"/>
              <a:gd name="connsiteX17" fmla="*/ 147484 w 4043119"/>
              <a:gd name="connsiteY17" fmla="*/ 1696306 h 3552735"/>
              <a:gd name="connsiteX18" fmla="*/ 127820 w 4043119"/>
              <a:gd name="connsiteY18" fmla="*/ 1774964 h 3552735"/>
              <a:gd name="connsiteX19" fmla="*/ 117987 w 4043119"/>
              <a:gd name="connsiteY19" fmla="*/ 1814293 h 3552735"/>
              <a:gd name="connsiteX20" fmla="*/ 98323 w 4043119"/>
              <a:gd name="connsiteY20" fmla="*/ 1932280 h 3552735"/>
              <a:gd name="connsiteX21" fmla="*/ 88491 w 4043119"/>
              <a:gd name="connsiteY21" fmla="*/ 2128925 h 3552735"/>
              <a:gd name="connsiteX22" fmla="*/ 78658 w 4043119"/>
              <a:gd name="connsiteY22" fmla="*/ 2158422 h 3552735"/>
              <a:gd name="connsiteX23" fmla="*/ 68826 w 4043119"/>
              <a:gd name="connsiteY23" fmla="*/ 2197751 h 3552735"/>
              <a:gd name="connsiteX24" fmla="*/ 49161 w 4043119"/>
              <a:gd name="connsiteY24" fmla="*/ 2256744 h 3552735"/>
              <a:gd name="connsiteX25" fmla="*/ 39329 w 4043119"/>
              <a:gd name="connsiteY25" fmla="*/ 2286241 h 3552735"/>
              <a:gd name="connsiteX26" fmla="*/ 29497 w 4043119"/>
              <a:gd name="connsiteY26" fmla="*/ 2325570 h 3552735"/>
              <a:gd name="connsiteX27" fmla="*/ 19665 w 4043119"/>
              <a:gd name="connsiteY27" fmla="*/ 2355067 h 3552735"/>
              <a:gd name="connsiteX28" fmla="*/ 0 w 4043119"/>
              <a:gd name="connsiteY28" fmla="*/ 2463222 h 3552735"/>
              <a:gd name="connsiteX29" fmla="*/ 19665 w 4043119"/>
              <a:gd name="connsiteY29" fmla="*/ 2659867 h 3552735"/>
              <a:gd name="connsiteX30" fmla="*/ 39329 w 4043119"/>
              <a:gd name="connsiteY30" fmla="*/ 2728693 h 3552735"/>
              <a:gd name="connsiteX31" fmla="*/ 68826 w 4043119"/>
              <a:gd name="connsiteY31" fmla="*/ 2768022 h 3552735"/>
              <a:gd name="connsiteX32" fmla="*/ 78658 w 4043119"/>
              <a:gd name="connsiteY32" fmla="*/ 2797518 h 3552735"/>
              <a:gd name="connsiteX33" fmla="*/ 117987 w 4043119"/>
              <a:gd name="connsiteY33" fmla="*/ 2856512 h 3552735"/>
              <a:gd name="connsiteX34" fmla="*/ 157316 w 4043119"/>
              <a:gd name="connsiteY34" fmla="*/ 2925338 h 3552735"/>
              <a:gd name="connsiteX35" fmla="*/ 196645 w 4043119"/>
              <a:gd name="connsiteY35" fmla="*/ 2984331 h 3552735"/>
              <a:gd name="connsiteX36" fmla="*/ 226142 w 4043119"/>
              <a:gd name="connsiteY36" fmla="*/ 3023660 h 3552735"/>
              <a:gd name="connsiteX37" fmla="*/ 245807 w 4043119"/>
              <a:gd name="connsiteY37" fmla="*/ 3053157 h 3552735"/>
              <a:gd name="connsiteX38" fmla="*/ 275303 w 4043119"/>
              <a:gd name="connsiteY38" fmla="*/ 3072822 h 3552735"/>
              <a:gd name="connsiteX39" fmla="*/ 304800 w 4043119"/>
              <a:gd name="connsiteY39" fmla="*/ 3102318 h 3552735"/>
              <a:gd name="connsiteX40" fmla="*/ 344129 w 4043119"/>
              <a:gd name="connsiteY40" fmla="*/ 3171144 h 3552735"/>
              <a:gd name="connsiteX41" fmla="*/ 373626 w 4043119"/>
              <a:gd name="connsiteY41" fmla="*/ 3200641 h 3552735"/>
              <a:gd name="connsiteX42" fmla="*/ 452284 w 4043119"/>
              <a:gd name="connsiteY42" fmla="*/ 3279299 h 3552735"/>
              <a:gd name="connsiteX43" fmla="*/ 481781 w 4043119"/>
              <a:gd name="connsiteY43" fmla="*/ 3298964 h 3552735"/>
              <a:gd name="connsiteX44" fmla="*/ 530942 w 4043119"/>
              <a:gd name="connsiteY44" fmla="*/ 3308796 h 3552735"/>
              <a:gd name="connsiteX45" fmla="*/ 619432 w 4043119"/>
              <a:gd name="connsiteY45" fmla="*/ 3348125 h 3552735"/>
              <a:gd name="connsiteX46" fmla="*/ 717755 w 4043119"/>
              <a:gd name="connsiteY46" fmla="*/ 3387454 h 3552735"/>
              <a:gd name="connsiteX47" fmla="*/ 816078 w 4043119"/>
              <a:gd name="connsiteY47" fmla="*/ 3397286 h 3552735"/>
              <a:gd name="connsiteX48" fmla="*/ 845574 w 4043119"/>
              <a:gd name="connsiteY48" fmla="*/ 3407118 h 3552735"/>
              <a:gd name="connsiteX49" fmla="*/ 884903 w 4043119"/>
              <a:gd name="connsiteY49" fmla="*/ 3416951 h 3552735"/>
              <a:gd name="connsiteX50" fmla="*/ 924232 w 4043119"/>
              <a:gd name="connsiteY50" fmla="*/ 3436615 h 3552735"/>
              <a:gd name="connsiteX51" fmla="*/ 1022555 w 4043119"/>
              <a:gd name="connsiteY51" fmla="*/ 3456280 h 3552735"/>
              <a:gd name="connsiteX52" fmla="*/ 1238865 w 4043119"/>
              <a:gd name="connsiteY52" fmla="*/ 3466112 h 3552735"/>
              <a:gd name="connsiteX53" fmla="*/ 1406013 w 4043119"/>
              <a:gd name="connsiteY53" fmla="*/ 3426783 h 3552735"/>
              <a:gd name="connsiteX54" fmla="*/ 1622323 w 4043119"/>
              <a:gd name="connsiteY54" fmla="*/ 3348125 h 3552735"/>
              <a:gd name="connsiteX55" fmla="*/ 1907458 w 4043119"/>
              <a:gd name="connsiteY55" fmla="*/ 3298964 h 3552735"/>
              <a:gd name="connsiteX56" fmla="*/ 2271252 w 4043119"/>
              <a:gd name="connsiteY56" fmla="*/ 3289131 h 3552735"/>
              <a:gd name="connsiteX57" fmla="*/ 2300749 w 4043119"/>
              <a:gd name="connsiteY57" fmla="*/ 3279299 h 3552735"/>
              <a:gd name="connsiteX58" fmla="*/ 2644878 w 4043119"/>
              <a:gd name="connsiteY58" fmla="*/ 3338293 h 3552735"/>
              <a:gd name="connsiteX59" fmla="*/ 3052516 w 4043119"/>
              <a:gd name="connsiteY59" fmla="*/ 3505461 h 3552735"/>
              <a:gd name="connsiteX60" fmla="*/ 3482090 w 4043119"/>
              <a:gd name="connsiteY60" fmla="*/ 3549698 h 3552735"/>
              <a:gd name="connsiteX61" fmla="*/ 4043119 w 4043119"/>
              <a:gd name="connsiteY6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67149 w 4043119"/>
              <a:gd name="connsiteY15" fmla="*/ 1656977 h 3552735"/>
              <a:gd name="connsiteX16" fmla="*/ 147484 w 4043119"/>
              <a:gd name="connsiteY16" fmla="*/ 1696306 h 3552735"/>
              <a:gd name="connsiteX17" fmla="*/ 127820 w 4043119"/>
              <a:gd name="connsiteY17" fmla="*/ 1774964 h 3552735"/>
              <a:gd name="connsiteX18" fmla="*/ 117987 w 4043119"/>
              <a:gd name="connsiteY18" fmla="*/ 1814293 h 3552735"/>
              <a:gd name="connsiteX19" fmla="*/ 98323 w 4043119"/>
              <a:gd name="connsiteY19" fmla="*/ 1932280 h 3552735"/>
              <a:gd name="connsiteX20" fmla="*/ 88491 w 4043119"/>
              <a:gd name="connsiteY20" fmla="*/ 2128925 h 3552735"/>
              <a:gd name="connsiteX21" fmla="*/ 78658 w 4043119"/>
              <a:gd name="connsiteY21" fmla="*/ 2158422 h 3552735"/>
              <a:gd name="connsiteX22" fmla="*/ 68826 w 4043119"/>
              <a:gd name="connsiteY22" fmla="*/ 2197751 h 3552735"/>
              <a:gd name="connsiteX23" fmla="*/ 49161 w 4043119"/>
              <a:gd name="connsiteY23" fmla="*/ 2256744 h 3552735"/>
              <a:gd name="connsiteX24" fmla="*/ 39329 w 4043119"/>
              <a:gd name="connsiteY24" fmla="*/ 2286241 h 3552735"/>
              <a:gd name="connsiteX25" fmla="*/ 29497 w 4043119"/>
              <a:gd name="connsiteY25" fmla="*/ 2325570 h 3552735"/>
              <a:gd name="connsiteX26" fmla="*/ 19665 w 4043119"/>
              <a:gd name="connsiteY26" fmla="*/ 2355067 h 3552735"/>
              <a:gd name="connsiteX27" fmla="*/ 0 w 4043119"/>
              <a:gd name="connsiteY27" fmla="*/ 2463222 h 3552735"/>
              <a:gd name="connsiteX28" fmla="*/ 19665 w 4043119"/>
              <a:gd name="connsiteY28" fmla="*/ 2659867 h 3552735"/>
              <a:gd name="connsiteX29" fmla="*/ 39329 w 4043119"/>
              <a:gd name="connsiteY29" fmla="*/ 2728693 h 3552735"/>
              <a:gd name="connsiteX30" fmla="*/ 68826 w 4043119"/>
              <a:gd name="connsiteY30" fmla="*/ 2768022 h 3552735"/>
              <a:gd name="connsiteX31" fmla="*/ 78658 w 4043119"/>
              <a:gd name="connsiteY31" fmla="*/ 2797518 h 3552735"/>
              <a:gd name="connsiteX32" fmla="*/ 117987 w 4043119"/>
              <a:gd name="connsiteY32" fmla="*/ 2856512 h 3552735"/>
              <a:gd name="connsiteX33" fmla="*/ 157316 w 4043119"/>
              <a:gd name="connsiteY33" fmla="*/ 2925338 h 3552735"/>
              <a:gd name="connsiteX34" fmla="*/ 196645 w 4043119"/>
              <a:gd name="connsiteY34" fmla="*/ 2984331 h 3552735"/>
              <a:gd name="connsiteX35" fmla="*/ 226142 w 4043119"/>
              <a:gd name="connsiteY35" fmla="*/ 3023660 h 3552735"/>
              <a:gd name="connsiteX36" fmla="*/ 245807 w 4043119"/>
              <a:gd name="connsiteY36" fmla="*/ 3053157 h 3552735"/>
              <a:gd name="connsiteX37" fmla="*/ 275303 w 4043119"/>
              <a:gd name="connsiteY37" fmla="*/ 3072822 h 3552735"/>
              <a:gd name="connsiteX38" fmla="*/ 304800 w 4043119"/>
              <a:gd name="connsiteY38" fmla="*/ 3102318 h 3552735"/>
              <a:gd name="connsiteX39" fmla="*/ 344129 w 4043119"/>
              <a:gd name="connsiteY39" fmla="*/ 3171144 h 3552735"/>
              <a:gd name="connsiteX40" fmla="*/ 373626 w 4043119"/>
              <a:gd name="connsiteY40" fmla="*/ 3200641 h 3552735"/>
              <a:gd name="connsiteX41" fmla="*/ 452284 w 4043119"/>
              <a:gd name="connsiteY41" fmla="*/ 3279299 h 3552735"/>
              <a:gd name="connsiteX42" fmla="*/ 481781 w 4043119"/>
              <a:gd name="connsiteY42" fmla="*/ 3298964 h 3552735"/>
              <a:gd name="connsiteX43" fmla="*/ 530942 w 4043119"/>
              <a:gd name="connsiteY43" fmla="*/ 3308796 h 3552735"/>
              <a:gd name="connsiteX44" fmla="*/ 619432 w 4043119"/>
              <a:gd name="connsiteY44" fmla="*/ 3348125 h 3552735"/>
              <a:gd name="connsiteX45" fmla="*/ 717755 w 4043119"/>
              <a:gd name="connsiteY45" fmla="*/ 3387454 h 3552735"/>
              <a:gd name="connsiteX46" fmla="*/ 816078 w 4043119"/>
              <a:gd name="connsiteY46" fmla="*/ 3397286 h 3552735"/>
              <a:gd name="connsiteX47" fmla="*/ 845574 w 4043119"/>
              <a:gd name="connsiteY47" fmla="*/ 3407118 h 3552735"/>
              <a:gd name="connsiteX48" fmla="*/ 884903 w 4043119"/>
              <a:gd name="connsiteY48" fmla="*/ 3416951 h 3552735"/>
              <a:gd name="connsiteX49" fmla="*/ 924232 w 4043119"/>
              <a:gd name="connsiteY49" fmla="*/ 3436615 h 3552735"/>
              <a:gd name="connsiteX50" fmla="*/ 1022555 w 4043119"/>
              <a:gd name="connsiteY50" fmla="*/ 3456280 h 3552735"/>
              <a:gd name="connsiteX51" fmla="*/ 1238865 w 4043119"/>
              <a:gd name="connsiteY51" fmla="*/ 3466112 h 3552735"/>
              <a:gd name="connsiteX52" fmla="*/ 1406013 w 4043119"/>
              <a:gd name="connsiteY52" fmla="*/ 3426783 h 3552735"/>
              <a:gd name="connsiteX53" fmla="*/ 1622323 w 4043119"/>
              <a:gd name="connsiteY53" fmla="*/ 3348125 h 3552735"/>
              <a:gd name="connsiteX54" fmla="*/ 1907458 w 4043119"/>
              <a:gd name="connsiteY54" fmla="*/ 3298964 h 3552735"/>
              <a:gd name="connsiteX55" fmla="*/ 2271252 w 4043119"/>
              <a:gd name="connsiteY55" fmla="*/ 3289131 h 3552735"/>
              <a:gd name="connsiteX56" fmla="*/ 2300749 w 4043119"/>
              <a:gd name="connsiteY56" fmla="*/ 3279299 h 3552735"/>
              <a:gd name="connsiteX57" fmla="*/ 2644878 w 4043119"/>
              <a:gd name="connsiteY57" fmla="*/ 3338293 h 3552735"/>
              <a:gd name="connsiteX58" fmla="*/ 3052516 w 4043119"/>
              <a:gd name="connsiteY58" fmla="*/ 3505461 h 3552735"/>
              <a:gd name="connsiteX59" fmla="*/ 3482090 w 4043119"/>
              <a:gd name="connsiteY59" fmla="*/ 3549698 h 3552735"/>
              <a:gd name="connsiteX60" fmla="*/ 4043119 w 4043119"/>
              <a:gd name="connsiteY6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27820 w 4043119"/>
              <a:gd name="connsiteY16" fmla="*/ 1774964 h 3552735"/>
              <a:gd name="connsiteX17" fmla="*/ 117987 w 4043119"/>
              <a:gd name="connsiteY17" fmla="*/ 1814293 h 3552735"/>
              <a:gd name="connsiteX18" fmla="*/ 98323 w 4043119"/>
              <a:gd name="connsiteY18" fmla="*/ 1932280 h 3552735"/>
              <a:gd name="connsiteX19" fmla="*/ 88491 w 4043119"/>
              <a:gd name="connsiteY19" fmla="*/ 2128925 h 3552735"/>
              <a:gd name="connsiteX20" fmla="*/ 78658 w 4043119"/>
              <a:gd name="connsiteY20" fmla="*/ 2158422 h 3552735"/>
              <a:gd name="connsiteX21" fmla="*/ 68826 w 4043119"/>
              <a:gd name="connsiteY21" fmla="*/ 2197751 h 3552735"/>
              <a:gd name="connsiteX22" fmla="*/ 49161 w 4043119"/>
              <a:gd name="connsiteY22" fmla="*/ 2256744 h 3552735"/>
              <a:gd name="connsiteX23" fmla="*/ 39329 w 4043119"/>
              <a:gd name="connsiteY23" fmla="*/ 2286241 h 3552735"/>
              <a:gd name="connsiteX24" fmla="*/ 29497 w 4043119"/>
              <a:gd name="connsiteY24" fmla="*/ 2325570 h 3552735"/>
              <a:gd name="connsiteX25" fmla="*/ 19665 w 4043119"/>
              <a:gd name="connsiteY25" fmla="*/ 2355067 h 3552735"/>
              <a:gd name="connsiteX26" fmla="*/ 0 w 4043119"/>
              <a:gd name="connsiteY26" fmla="*/ 2463222 h 3552735"/>
              <a:gd name="connsiteX27" fmla="*/ 19665 w 4043119"/>
              <a:gd name="connsiteY27" fmla="*/ 2659867 h 3552735"/>
              <a:gd name="connsiteX28" fmla="*/ 39329 w 4043119"/>
              <a:gd name="connsiteY28" fmla="*/ 2728693 h 3552735"/>
              <a:gd name="connsiteX29" fmla="*/ 68826 w 4043119"/>
              <a:gd name="connsiteY29" fmla="*/ 2768022 h 3552735"/>
              <a:gd name="connsiteX30" fmla="*/ 78658 w 4043119"/>
              <a:gd name="connsiteY30" fmla="*/ 2797518 h 3552735"/>
              <a:gd name="connsiteX31" fmla="*/ 117987 w 4043119"/>
              <a:gd name="connsiteY31" fmla="*/ 2856512 h 3552735"/>
              <a:gd name="connsiteX32" fmla="*/ 157316 w 4043119"/>
              <a:gd name="connsiteY32" fmla="*/ 2925338 h 3552735"/>
              <a:gd name="connsiteX33" fmla="*/ 196645 w 4043119"/>
              <a:gd name="connsiteY33" fmla="*/ 2984331 h 3552735"/>
              <a:gd name="connsiteX34" fmla="*/ 226142 w 4043119"/>
              <a:gd name="connsiteY34" fmla="*/ 3023660 h 3552735"/>
              <a:gd name="connsiteX35" fmla="*/ 245807 w 4043119"/>
              <a:gd name="connsiteY35" fmla="*/ 3053157 h 3552735"/>
              <a:gd name="connsiteX36" fmla="*/ 275303 w 4043119"/>
              <a:gd name="connsiteY36" fmla="*/ 3072822 h 3552735"/>
              <a:gd name="connsiteX37" fmla="*/ 304800 w 4043119"/>
              <a:gd name="connsiteY37" fmla="*/ 3102318 h 3552735"/>
              <a:gd name="connsiteX38" fmla="*/ 344129 w 4043119"/>
              <a:gd name="connsiteY38" fmla="*/ 3171144 h 3552735"/>
              <a:gd name="connsiteX39" fmla="*/ 373626 w 4043119"/>
              <a:gd name="connsiteY39" fmla="*/ 3200641 h 3552735"/>
              <a:gd name="connsiteX40" fmla="*/ 452284 w 4043119"/>
              <a:gd name="connsiteY40" fmla="*/ 3279299 h 3552735"/>
              <a:gd name="connsiteX41" fmla="*/ 481781 w 4043119"/>
              <a:gd name="connsiteY41" fmla="*/ 3298964 h 3552735"/>
              <a:gd name="connsiteX42" fmla="*/ 530942 w 4043119"/>
              <a:gd name="connsiteY42" fmla="*/ 3308796 h 3552735"/>
              <a:gd name="connsiteX43" fmla="*/ 619432 w 4043119"/>
              <a:gd name="connsiteY43" fmla="*/ 3348125 h 3552735"/>
              <a:gd name="connsiteX44" fmla="*/ 717755 w 4043119"/>
              <a:gd name="connsiteY44" fmla="*/ 3387454 h 3552735"/>
              <a:gd name="connsiteX45" fmla="*/ 816078 w 4043119"/>
              <a:gd name="connsiteY45" fmla="*/ 3397286 h 3552735"/>
              <a:gd name="connsiteX46" fmla="*/ 845574 w 4043119"/>
              <a:gd name="connsiteY46" fmla="*/ 3407118 h 3552735"/>
              <a:gd name="connsiteX47" fmla="*/ 884903 w 4043119"/>
              <a:gd name="connsiteY47" fmla="*/ 3416951 h 3552735"/>
              <a:gd name="connsiteX48" fmla="*/ 924232 w 4043119"/>
              <a:gd name="connsiteY48" fmla="*/ 3436615 h 3552735"/>
              <a:gd name="connsiteX49" fmla="*/ 1022555 w 4043119"/>
              <a:gd name="connsiteY49" fmla="*/ 3456280 h 3552735"/>
              <a:gd name="connsiteX50" fmla="*/ 1238865 w 4043119"/>
              <a:gd name="connsiteY50" fmla="*/ 3466112 h 3552735"/>
              <a:gd name="connsiteX51" fmla="*/ 1406013 w 4043119"/>
              <a:gd name="connsiteY51" fmla="*/ 3426783 h 3552735"/>
              <a:gd name="connsiteX52" fmla="*/ 1622323 w 4043119"/>
              <a:gd name="connsiteY52" fmla="*/ 3348125 h 3552735"/>
              <a:gd name="connsiteX53" fmla="*/ 1907458 w 4043119"/>
              <a:gd name="connsiteY53" fmla="*/ 3298964 h 3552735"/>
              <a:gd name="connsiteX54" fmla="*/ 2271252 w 4043119"/>
              <a:gd name="connsiteY54" fmla="*/ 3289131 h 3552735"/>
              <a:gd name="connsiteX55" fmla="*/ 2300749 w 4043119"/>
              <a:gd name="connsiteY55" fmla="*/ 3279299 h 3552735"/>
              <a:gd name="connsiteX56" fmla="*/ 2644878 w 4043119"/>
              <a:gd name="connsiteY56" fmla="*/ 3338293 h 3552735"/>
              <a:gd name="connsiteX57" fmla="*/ 3052516 w 4043119"/>
              <a:gd name="connsiteY57" fmla="*/ 3505461 h 3552735"/>
              <a:gd name="connsiteX58" fmla="*/ 3482090 w 4043119"/>
              <a:gd name="connsiteY58" fmla="*/ 3549698 h 3552735"/>
              <a:gd name="connsiteX59" fmla="*/ 4043119 w 4043119"/>
              <a:gd name="connsiteY5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98323 w 4043119"/>
              <a:gd name="connsiteY16" fmla="*/ 1932280 h 3552735"/>
              <a:gd name="connsiteX17" fmla="*/ 88491 w 4043119"/>
              <a:gd name="connsiteY17" fmla="*/ 2128925 h 3552735"/>
              <a:gd name="connsiteX18" fmla="*/ 78658 w 4043119"/>
              <a:gd name="connsiteY18" fmla="*/ 2158422 h 3552735"/>
              <a:gd name="connsiteX19" fmla="*/ 68826 w 4043119"/>
              <a:gd name="connsiteY19" fmla="*/ 2197751 h 3552735"/>
              <a:gd name="connsiteX20" fmla="*/ 49161 w 4043119"/>
              <a:gd name="connsiteY20" fmla="*/ 2256744 h 3552735"/>
              <a:gd name="connsiteX21" fmla="*/ 39329 w 4043119"/>
              <a:gd name="connsiteY21" fmla="*/ 2286241 h 3552735"/>
              <a:gd name="connsiteX22" fmla="*/ 29497 w 4043119"/>
              <a:gd name="connsiteY22" fmla="*/ 2325570 h 3552735"/>
              <a:gd name="connsiteX23" fmla="*/ 19665 w 4043119"/>
              <a:gd name="connsiteY23" fmla="*/ 2355067 h 3552735"/>
              <a:gd name="connsiteX24" fmla="*/ 0 w 4043119"/>
              <a:gd name="connsiteY24" fmla="*/ 2463222 h 3552735"/>
              <a:gd name="connsiteX25" fmla="*/ 19665 w 4043119"/>
              <a:gd name="connsiteY25" fmla="*/ 2659867 h 3552735"/>
              <a:gd name="connsiteX26" fmla="*/ 39329 w 4043119"/>
              <a:gd name="connsiteY26" fmla="*/ 2728693 h 3552735"/>
              <a:gd name="connsiteX27" fmla="*/ 68826 w 4043119"/>
              <a:gd name="connsiteY27" fmla="*/ 2768022 h 3552735"/>
              <a:gd name="connsiteX28" fmla="*/ 78658 w 4043119"/>
              <a:gd name="connsiteY28" fmla="*/ 2797518 h 3552735"/>
              <a:gd name="connsiteX29" fmla="*/ 117987 w 4043119"/>
              <a:gd name="connsiteY29" fmla="*/ 2856512 h 3552735"/>
              <a:gd name="connsiteX30" fmla="*/ 157316 w 4043119"/>
              <a:gd name="connsiteY30" fmla="*/ 2925338 h 3552735"/>
              <a:gd name="connsiteX31" fmla="*/ 196645 w 4043119"/>
              <a:gd name="connsiteY31" fmla="*/ 2984331 h 3552735"/>
              <a:gd name="connsiteX32" fmla="*/ 226142 w 4043119"/>
              <a:gd name="connsiteY32" fmla="*/ 3023660 h 3552735"/>
              <a:gd name="connsiteX33" fmla="*/ 245807 w 4043119"/>
              <a:gd name="connsiteY33" fmla="*/ 3053157 h 3552735"/>
              <a:gd name="connsiteX34" fmla="*/ 275303 w 4043119"/>
              <a:gd name="connsiteY34" fmla="*/ 3072822 h 3552735"/>
              <a:gd name="connsiteX35" fmla="*/ 304800 w 4043119"/>
              <a:gd name="connsiteY35" fmla="*/ 3102318 h 3552735"/>
              <a:gd name="connsiteX36" fmla="*/ 344129 w 4043119"/>
              <a:gd name="connsiteY36" fmla="*/ 3171144 h 3552735"/>
              <a:gd name="connsiteX37" fmla="*/ 373626 w 4043119"/>
              <a:gd name="connsiteY37" fmla="*/ 3200641 h 3552735"/>
              <a:gd name="connsiteX38" fmla="*/ 452284 w 4043119"/>
              <a:gd name="connsiteY38" fmla="*/ 3279299 h 3552735"/>
              <a:gd name="connsiteX39" fmla="*/ 481781 w 4043119"/>
              <a:gd name="connsiteY39" fmla="*/ 3298964 h 3552735"/>
              <a:gd name="connsiteX40" fmla="*/ 530942 w 4043119"/>
              <a:gd name="connsiteY40" fmla="*/ 3308796 h 3552735"/>
              <a:gd name="connsiteX41" fmla="*/ 619432 w 4043119"/>
              <a:gd name="connsiteY41" fmla="*/ 3348125 h 3552735"/>
              <a:gd name="connsiteX42" fmla="*/ 717755 w 4043119"/>
              <a:gd name="connsiteY42" fmla="*/ 3387454 h 3552735"/>
              <a:gd name="connsiteX43" fmla="*/ 816078 w 4043119"/>
              <a:gd name="connsiteY43" fmla="*/ 3397286 h 3552735"/>
              <a:gd name="connsiteX44" fmla="*/ 845574 w 4043119"/>
              <a:gd name="connsiteY44" fmla="*/ 3407118 h 3552735"/>
              <a:gd name="connsiteX45" fmla="*/ 884903 w 4043119"/>
              <a:gd name="connsiteY45" fmla="*/ 3416951 h 3552735"/>
              <a:gd name="connsiteX46" fmla="*/ 924232 w 4043119"/>
              <a:gd name="connsiteY46" fmla="*/ 3436615 h 3552735"/>
              <a:gd name="connsiteX47" fmla="*/ 1022555 w 4043119"/>
              <a:gd name="connsiteY47" fmla="*/ 3456280 h 3552735"/>
              <a:gd name="connsiteX48" fmla="*/ 1238865 w 4043119"/>
              <a:gd name="connsiteY48" fmla="*/ 3466112 h 3552735"/>
              <a:gd name="connsiteX49" fmla="*/ 1406013 w 4043119"/>
              <a:gd name="connsiteY49" fmla="*/ 3426783 h 3552735"/>
              <a:gd name="connsiteX50" fmla="*/ 1622323 w 4043119"/>
              <a:gd name="connsiteY50" fmla="*/ 3348125 h 3552735"/>
              <a:gd name="connsiteX51" fmla="*/ 1907458 w 4043119"/>
              <a:gd name="connsiteY51" fmla="*/ 3298964 h 3552735"/>
              <a:gd name="connsiteX52" fmla="*/ 2271252 w 4043119"/>
              <a:gd name="connsiteY52" fmla="*/ 3289131 h 3552735"/>
              <a:gd name="connsiteX53" fmla="*/ 2300749 w 4043119"/>
              <a:gd name="connsiteY53" fmla="*/ 3279299 h 3552735"/>
              <a:gd name="connsiteX54" fmla="*/ 2644878 w 4043119"/>
              <a:gd name="connsiteY54" fmla="*/ 3338293 h 3552735"/>
              <a:gd name="connsiteX55" fmla="*/ 3052516 w 4043119"/>
              <a:gd name="connsiteY55" fmla="*/ 3505461 h 3552735"/>
              <a:gd name="connsiteX56" fmla="*/ 3482090 w 4043119"/>
              <a:gd name="connsiteY56" fmla="*/ 3549698 h 3552735"/>
              <a:gd name="connsiteX57" fmla="*/ 4043119 w 4043119"/>
              <a:gd name="connsiteY5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49161 w 4043119"/>
              <a:gd name="connsiteY19" fmla="*/ 2256744 h 3552735"/>
              <a:gd name="connsiteX20" fmla="*/ 39329 w 4043119"/>
              <a:gd name="connsiteY20" fmla="*/ 2286241 h 3552735"/>
              <a:gd name="connsiteX21" fmla="*/ 29497 w 4043119"/>
              <a:gd name="connsiteY21" fmla="*/ 2325570 h 3552735"/>
              <a:gd name="connsiteX22" fmla="*/ 19665 w 4043119"/>
              <a:gd name="connsiteY22" fmla="*/ 2355067 h 3552735"/>
              <a:gd name="connsiteX23" fmla="*/ 0 w 4043119"/>
              <a:gd name="connsiteY23" fmla="*/ 2463222 h 3552735"/>
              <a:gd name="connsiteX24" fmla="*/ 19665 w 4043119"/>
              <a:gd name="connsiteY24" fmla="*/ 2659867 h 3552735"/>
              <a:gd name="connsiteX25" fmla="*/ 39329 w 4043119"/>
              <a:gd name="connsiteY25" fmla="*/ 2728693 h 3552735"/>
              <a:gd name="connsiteX26" fmla="*/ 68826 w 4043119"/>
              <a:gd name="connsiteY26" fmla="*/ 2768022 h 3552735"/>
              <a:gd name="connsiteX27" fmla="*/ 78658 w 4043119"/>
              <a:gd name="connsiteY27" fmla="*/ 2797518 h 3552735"/>
              <a:gd name="connsiteX28" fmla="*/ 117987 w 4043119"/>
              <a:gd name="connsiteY28" fmla="*/ 2856512 h 3552735"/>
              <a:gd name="connsiteX29" fmla="*/ 157316 w 4043119"/>
              <a:gd name="connsiteY29" fmla="*/ 2925338 h 3552735"/>
              <a:gd name="connsiteX30" fmla="*/ 196645 w 4043119"/>
              <a:gd name="connsiteY30" fmla="*/ 2984331 h 3552735"/>
              <a:gd name="connsiteX31" fmla="*/ 226142 w 4043119"/>
              <a:gd name="connsiteY31" fmla="*/ 3023660 h 3552735"/>
              <a:gd name="connsiteX32" fmla="*/ 245807 w 4043119"/>
              <a:gd name="connsiteY32" fmla="*/ 3053157 h 3552735"/>
              <a:gd name="connsiteX33" fmla="*/ 275303 w 4043119"/>
              <a:gd name="connsiteY33" fmla="*/ 3072822 h 3552735"/>
              <a:gd name="connsiteX34" fmla="*/ 304800 w 4043119"/>
              <a:gd name="connsiteY34" fmla="*/ 3102318 h 3552735"/>
              <a:gd name="connsiteX35" fmla="*/ 344129 w 4043119"/>
              <a:gd name="connsiteY35" fmla="*/ 3171144 h 3552735"/>
              <a:gd name="connsiteX36" fmla="*/ 373626 w 4043119"/>
              <a:gd name="connsiteY36" fmla="*/ 3200641 h 3552735"/>
              <a:gd name="connsiteX37" fmla="*/ 452284 w 4043119"/>
              <a:gd name="connsiteY37" fmla="*/ 3279299 h 3552735"/>
              <a:gd name="connsiteX38" fmla="*/ 481781 w 4043119"/>
              <a:gd name="connsiteY38" fmla="*/ 3298964 h 3552735"/>
              <a:gd name="connsiteX39" fmla="*/ 530942 w 4043119"/>
              <a:gd name="connsiteY39" fmla="*/ 3308796 h 3552735"/>
              <a:gd name="connsiteX40" fmla="*/ 619432 w 4043119"/>
              <a:gd name="connsiteY40" fmla="*/ 3348125 h 3552735"/>
              <a:gd name="connsiteX41" fmla="*/ 717755 w 4043119"/>
              <a:gd name="connsiteY41" fmla="*/ 3387454 h 3552735"/>
              <a:gd name="connsiteX42" fmla="*/ 816078 w 4043119"/>
              <a:gd name="connsiteY42" fmla="*/ 3397286 h 3552735"/>
              <a:gd name="connsiteX43" fmla="*/ 845574 w 4043119"/>
              <a:gd name="connsiteY43" fmla="*/ 3407118 h 3552735"/>
              <a:gd name="connsiteX44" fmla="*/ 884903 w 4043119"/>
              <a:gd name="connsiteY44" fmla="*/ 3416951 h 3552735"/>
              <a:gd name="connsiteX45" fmla="*/ 924232 w 4043119"/>
              <a:gd name="connsiteY45" fmla="*/ 3436615 h 3552735"/>
              <a:gd name="connsiteX46" fmla="*/ 1022555 w 4043119"/>
              <a:gd name="connsiteY46" fmla="*/ 3456280 h 3552735"/>
              <a:gd name="connsiteX47" fmla="*/ 1238865 w 4043119"/>
              <a:gd name="connsiteY47" fmla="*/ 3466112 h 3552735"/>
              <a:gd name="connsiteX48" fmla="*/ 1406013 w 4043119"/>
              <a:gd name="connsiteY48" fmla="*/ 3426783 h 3552735"/>
              <a:gd name="connsiteX49" fmla="*/ 1622323 w 4043119"/>
              <a:gd name="connsiteY49" fmla="*/ 3348125 h 3552735"/>
              <a:gd name="connsiteX50" fmla="*/ 1907458 w 4043119"/>
              <a:gd name="connsiteY50" fmla="*/ 3298964 h 3552735"/>
              <a:gd name="connsiteX51" fmla="*/ 2271252 w 4043119"/>
              <a:gd name="connsiteY51" fmla="*/ 3289131 h 3552735"/>
              <a:gd name="connsiteX52" fmla="*/ 2300749 w 4043119"/>
              <a:gd name="connsiteY52" fmla="*/ 3279299 h 3552735"/>
              <a:gd name="connsiteX53" fmla="*/ 2644878 w 4043119"/>
              <a:gd name="connsiteY53" fmla="*/ 3338293 h 3552735"/>
              <a:gd name="connsiteX54" fmla="*/ 3052516 w 4043119"/>
              <a:gd name="connsiteY54" fmla="*/ 3505461 h 3552735"/>
              <a:gd name="connsiteX55" fmla="*/ 3482090 w 4043119"/>
              <a:gd name="connsiteY55" fmla="*/ 3549698 h 3552735"/>
              <a:gd name="connsiteX56" fmla="*/ 4043119 w 4043119"/>
              <a:gd name="connsiteY5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39329 w 4043119"/>
              <a:gd name="connsiteY19" fmla="*/ 2286241 h 3552735"/>
              <a:gd name="connsiteX20" fmla="*/ 29497 w 4043119"/>
              <a:gd name="connsiteY20" fmla="*/ 2325570 h 3552735"/>
              <a:gd name="connsiteX21" fmla="*/ 19665 w 4043119"/>
              <a:gd name="connsiteY21" fmla="*/ 2355067 h 3552735"/>
              <a:gd name="connsiteX22" fmla="*/ 0 w 4043119"/>
              <a:gd name="connsiteY22" fmla="*/ 2463222 h 3552735"/>
              <a:gd name="connsiteX23" fmla="*/ 19665 w 4043119"/>
              <a:gd name="connsiteY23" fmla="*/ 2659867 h 3552735"/>
              <a:gd name="connsiteX24" fmla="*/ 39329 w 4043119"/>
              <a:gd name="connsiteY24" fmla="*/ 2728693 h 3552735"/>
              <a:gd name="connsiteX25" fmla="*/ 68826 w 4043119"/>
              <a:gd name="connsiteY25" fmla="*/ 2768022 h 3552735"/>
              <a:gd name="connsiteX26" fmla="*/ 78658 w 4043119"/>
              <a:gd name="connsiteY26" fmla="*/ 2797518 h 3552735"/>
              <a:gd name="connsiteX27" fmla="*/ 117987 w 4043119"/>
              <a:gd name="connsiteY27" fmla="*/ 2856512 h 3552735"/>
              <a:gd name="connsiteX28" fmla="*/ 157316 w 4043119"/>
              <a:gd name="connsiteY28" fmla="*/ 2925338 h 3552735"/>
              <a:gd name="connsiteX29" fmla="*/ 196645 w 4043119"/>
              <a:gd name="connsiteY29" fmla="*/ 2984331 h 3552735"/>
              <a:gd name="connsiteX30" fmla="*/ 226142 w 4043119"/>
              <a:gd name="connsiteY30" fmla="*/ 3023660 h 3552735"/>
              <a:gd name="connsiteX31" fmla="*/ 245807 w 4043119"/>
              <a:gd name="connsiteY31" fmla="*/ 3053157 h 3552735"/>
              <a:gd name="connsiteX32" fmla="*/ 275303 w 4043119"/>
              <a:gd name="connsiteY32" fmla="*/ 3072822 h 3552735"/>
              <a:gd name="connsiteX33" fmla="*/ 304800 w 4043119"/>
              <a:gd name="connsiteY33" fmla="*/ 3102318 h 3552735"/>
              <a:gd name="connsiteX34" fmla="*/ 344129 w 4043119"/>
              <a:gd name="connsiteY34" fmla="*/ 3171144 h 3552735"/>
              <a:gd name="connsiteX35" fmla="*/ 373626 w 4043119"/>
              <a:gd name="connsiteY35" fmla="*/ 3200641 h 3552735"/>
              <a:gd name="connsiteX36" fmla="*/ 452284 w 4043119"/>
              <a:gd name="connsiteY36" fmla="*/ 3279299 h 3552735"/>
              <a:gd name="connsiteX37" fmla="*/ 481781 w 4043119"/>
              <a:gd name="connsiteY37" fmla="*/ 3298964 h 3552735"/>
              <a:gd name="connsiteX38" fmla="*/ 530942 w 4043119"/>
              <a:gd name="connsiteY38" fmla="*/ 3308796 h 3552735"/>
              <a:gd name="connsiteX39" fmla="*/ 619432 w 4043119"/>
              <a:gd name="connsiteY39" fmla="*/ 3348125 h 3552735"/>
              <a:gd name="connsiteX40" fmla="*/ 717755 w 4043119"/>
              <a:gd name="connsiteY40" fmla="*/ 3387454 h 3552735"/>
              <a:gd name="connsiteX41" fmla="*/ 816078 w 4043119"/>
              <a:gd name="connsiteY41" fmla="*/ 3397286 h 3552735"/>
              <a:gd name="connsiteX42" fmla="*/ 845574 w 4043119"/>
              <a:gd name="connsiteY42" fmla="*/ 3407118 h 3552735"/>
              <a:gd name="connsiteX43" fmla="*/ 884903 w 4043119"/>
              <a:gd name="connsiteY43" fmla="*/ 3416951 h 3552735"/>
              <a:gd name="connsiteX44" fmla="*/ 924232 w 4043119"/>
              <a:gd name="connsiteY44" fmla="*/ 3436615 h 3552735"/>
              <a:gd name="connsiteX45" fmla="*/ 1022555 w 4043119"/>
              <a:gd name="connsiteY45" fmla="*/ 3456280 h 3552735"/>
              <a:gd name="connsiteX46" fmla="*/ 1238865 w 4043119"/>
              <a:gd name="connsiteY46" fmla="*/ 3466112 h 3552735"/>
              <a:gd name="connsiteX47" fmla="*/ 1406013 w 4043119"/>
              <a:gd name="connsiteY47" fmla="*/ 3426783 h 3552735"/>
              <a:gd name="connsiteX48" fmla="*/ 1622323 w 4043119"/>
              <a:gd name="connsiteY48" fmla="*/ 3348125 h 3552735"/>
              <a:gd name="connsiteX49" fmla="*/ 1907458 w 4043119"/>
              <a:gd name="connsiteY49" fmla="*/ 3298964 h 3552735"/>
              <a:gd name="connsiteX50" fmla="*/ 2271252 w 4043119"/>
              <a:gd name="connsiteY50" fmla="*/ 3289131 h 3552735"/>
              <a:gd name="connsiteX51" fmla="*/ 2300749 w 4043119"/>
              <a:gd name="connsiteY51" fmla="*/ 3279299 h 3552735"/>
              <a:gd name="connsiteX52" fmla="*/ 2644878 w 4043119"/>
              <a:gd name="connsiteY52" fmla="*/ 3338293 h 3552735"/>
              <a:gd name="connsiteX53" fmla="*/ 3052516 w 4043119"/>
              <a:gd name="connsiteY53" fmla="*/ 3505461 h 3552735"/>
              <a:gd name="connsiteX54" fmla="*/ 3482090 w 4043119"/>
              <a:gd name="connsiteY54" fmla="*/ 3549698 h 3552735"/>
              <a:gd name="connsiteX55" fmla="*/ 4043119 w 4043119"/>
              <a:gd name="connsiteY5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39329 w 4043119"/>
              <a:gd name="connsiteY18" fmla="*/ 2286241 h 3552735"/>
              <a:gd name="connsiteX19" fmla="*/ 29497 w 4043119"/>
              <a:gd name="connsiteY19" fmla="*/ 2325570 h 3552735"/>
              <a:gd name="connsiteX20" fmla="*/ 19665 w 4043119"/>
              <a:gd name="connsiteY20" fmla="*/ 2355067 h 3552735"/>
              <a:gd name="connsiteX21" fmla="*/ 0 w 4043119"/>
              <a:gd name="connsiteY21" fmla="*/ 2463222 h 3552735"/>
              <a:gd name="connsiteX22" fmla="*/ 19665 w 4043119"/>
              <a:gd name="connsiteY22" fmla="*/ 2659867 h 3552735"/>
              <a:gd name="connsiteX23" fmla="*/ 39329 w 4043119"/>
              <a:gd name="connsiteY23" fmla="*/ 2728693 h 3552735"/>
              <a:gd name="connsiteX24" fmla="*/ 68826 w 4043119"/>
              <a:gd name="connsiteY24" fmla="*/ 2768022 h 3552735"/>
              <a:gd name="connsiteX25" fmla="*/ 78658 w 4043119"/>
              <a:gd name="connsiteY25" fmla="*/ 2797518 h 3552735"/>
              <a:gd name="connsiteX26" fmla="*/ 117987 w 4043119"/>
              <a:gd name="connsiteY26" fmla="*/ 2856512 h 3552735"/>
              <a:gd name="connsiteX27" fmla="*/ 157316 w 4043119"/>
              <a:gd name="connsiteY27" fmla="*/ 2925338 h 3552735"/>
              <a:gd name="connsiteX28" fmla="*/ 196645 w 4043119"/>
              <a:gd name="connsiteY28" fmla="*/ 2984331 h 3552735"/>
              <a:gd name="connsiteX29" fmla="*/ 226142 w 4043119"/>
              <a:gd name="connsiteY29" fmla="*/ 3023660 h 3552735"/>
              <a:gd name="connsiteX30" fmla="*/ 245807 w 4043119"/>
              <a:gd name="connsiteY30" fmla="*/ 3053157 h 3552735"/>
              <a:gd name="connsiteX31" fmla="*/ 275303 w 4043119"/>
              <a:gd name="connsiteY31" fmla="*/ 3072822 h 3552735"/>
              <a:gd name="connsiteX32" fmla="*/ 304800 w 4043119"/>
              <a:gd name="connsiteY32" fmla="*/ 3102318 h 3552735"/>
              <a:gd name="connsiteX33" fmla="*/ 344129 w 4043119"/>
              <a:gd name="connsiteY33" fmla="*/ 3171144 h 3552735"/>
              <a:gd name="connsiteX34" fmla="*/ 373626 w 4043119"/>
              <a:gd name="connsiteY34" fmla="*/ 3200641 h 3552735"/>
              <a:gd name="connsiteX35" fmla="*/ 452284 w 4043119"/>
              <a:gd name="connsiteY35" fmla="*/ 3279299 h 3552735"/>
              <a:gd name="connsiteX36" fmla="*/ 481781 w 4043119"/>
              <a:gd name="connsiteY36" fmla="*/ 3298964 h 3552735"/>
              <a:gd name="connsiteX37" fmla="*/ 530942 w 4043119"/>
              <a:gd name="connsiteY37" fmla="*/ 3308796 h 3552735"/>
              <a:gd name="connsiteX38" fmla="*/ 619432 w 4043119"/>
              <a:gd name="connsiteY38" fmla="*/ 3348125 h 3552735"/>
              <a:gd name="connsiteX39" fmla="*/ 717755 w 4043119"/>
              <a:gd name="connsiteY39" fmla="*/ 3387454 h 3552735"/>
              <a:gd name="connsiteX40" fmla="*/ 816078 w 4043119"/>
              <a:gd name="connsiteY40" fmla="*/ 3397286 h 3552735"/>
              <a:gd name="connsiteX41" fmla="*/ 845574 w 4043119"/>
              <a:gd name="connsiteY41" fmla="*/ 3407118 h 3552735"/>
              <a:gd name="connsiteX42" fmla="*/ 884903 w 4043119"/>
              <a:gd name="connsiteY42" fmla="*/ 3416951 h 3552735"/>
              <a:gd name="connsiteX43" fmla="*/ 924232 w 4043119"/>
              <a:gd name="connsiteY43" fmla="*/ 3436615 h 3552735"/>
              <a:gd name="connsiteX44" fmla="*/ 1022555 w 4043119"/>
              <a:gd name="connsiteY44" fmla="*/ 3456280 h 3552735"/>
              <a:gd name="connsiteX45" fmla="*/ 1238865 w 4043119"/>
              <a:gd name="connsiteY45" fmla="*/ 3466112 h 3552735"/>
              <a:gd name="connsiteX46" fmla="*/ 1406013 w 4043119"/>
              <a:gd name="connsiteY46" fmla="*/ 3426783 h 3552735"/>
              <a:gd name="connsiteX47" fmla="*/ 1622323 w 4043119"/>
              <a:gd name="connsiteY47" fmla="*/ 3348125 h 3552735"/>
              <a:gd name="connsiteX48" fmla="*/ 1907458 w 4043119"/>
              <a:gd name="connsiteY48" fmla="*/ 3298964 h 3552735"/>
              <a:gd name="connsiteX49" fmla="*/ 2271252 w 4043119"/>
              <a:gd name="connsiteY49" fmla="*/ 3289131 h 3552735"/>
              <a:gd name="connsiteX50" fmla="*/ 2300749 w 4043119"/>
              <a:gd name="connsiteY50" fmla="*/ 3279299 h 3552735"/>
              <a:gd name="connsiteX51" fmla="*/ 2644878 w 4043119"/>
              <a:gd name="connsiteY51" fmla="*/ 3338293 h 3552735"/>
              <a:gd name="connsiteX52" fmla="*/ 3052516 w 4043119"/>
              <a:gd name="connsiteY52" fmla="*/ 3505461 h 3552735"/>
              <a:gd name="connsiteX53" fmla="*/ 3482090 w 4043119"/>
              <a:gd name="connsiteY53" fmla="*/ 3549698 h 3552735"/>
              <a:gd name="connsiteX54" fmla="*/ 4043119 w 4043119"/>
              <a:gd name="connsiteY5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19665 w 4043119"/>
              <a:gd name="connsiteY19" fmla="*/ 2355067 h 3552735"/>
              <a:gd name="connsiteX20" fmla="*/ 0 w 4043119"/>
              <a:gd name="connsiteY20" fmla="*/ 2463222 h 3552735"/>
              <a:gd name="connsiteX21" fmla="*/ 19665 w 4043119"/>
              <a:gd name="connsiteY21" fmla="*/ 2659867 h 3552735"/>
              <a:gd name="connsiteX22" fmla="*/ 39329 w 4043119"/>
              <a:gd name="connsiteY22" fmla="*/ 2728693 h 3552735"/>
              <a:gd name="connsiteX23" fmla="*/ 68826 w 4043119"/>
              <a:gd name="connsiteY23" fmla="*/ 2768022 h 3552735"/>
              <a:gd name="connsiteX24" fmla="*/ 78658 w 4043119"/>
              <a:gd name="connsiteY24" fmla="*/ 2797518 h 3552735"/>
              <a:gd name="connsiteX25" fmla="*/ 117987 w 4043119"/>
              <a:gd name="connsiteY25" fmla="*/ 2856512 h 3552735"/>
              <a:gd name="connsiteX26" fmla="*/ 157316 w 4043119"/>
              <a:gd name="connsiteY26" fmla="*/ 2925338 h 3552735"/>
              <a:gd name="connsiteX27" fmla="*/ 196645 w 4043119"/>
              <a:gd name="connsiteY27" fmla="*/ 2984331 h 3552735"/>
              <a:gd name="connsiteX28" fmla="*/ 226142 w 4043119"/>
              <a:gd name="connsiteY28" fmla="*/ 3023660 h 3552735"/>
              <a:gd name="connsiteX29" fmla="*/ 245807 w 4043119"/>
              <a:gd name="connsiteY29" fmla="*/ 3053157 h 3552735"/>
              <a:gd name="connsiteX30" fmla="*/ 275303 w 4043119"/>
              <a:gd name="connsiteY30" fmla="*/ 3072822 h 3552735"/>
              <a:gd name="connsiteX31" fmla="*/ 304800 w 4043119"/>
              <a:gd name="connsiteY31" fmla="*/ 3102318 h 3552735"/>
              <a:gd name="connsiteX32" fmla="*/ 344129 w 4043119"/>
              <a:gd name="connsiteY32" fmla="*/ 3171144 h 3552735"/>
              <a:gd name="connsiteX33" fmla="*/ 373626 w 4043119"/>
              <a:gd name="connsiteY33" fmla="*/ 3200641 h 3552735"/>
              <a:gd name="connsiteX34" fmla="*/ 452284 w 4043119"/>
              <a:gd name="connsiteY34" fmla="*/ 3279299 h 3552735"/>
              <a:gd name="connsiteX35" fmla="*/ 481781 w 4043119"/>
              <a:gd name="connsiteY35" fmla="*/ 3298964 h 3552735"/>
              <a:gd name="connsiteX36" fmla="*/ 530942 w 4043119"/>
              <a:gd name="connsiteY36" fmla="*/ 3308796 h 3552735"/>
              <a:gd name="connsiteX37" fmla="*/ 619432 w 4043119"/>
              <a:gd name="connsiteY37" fmla="*/ 3348125 h 3552735"/>
              <a:gd name="connsiteX38" fmla="*/ 717755 w 4043119"/>
              <a:gd name="connsiteY38" fmla="*/ 3387454 h 3552735"/>
              <a:gd name="connsiteX39" fmla="*/ 816078 w 4043119"/>
              <a:gd name="connsiteY39" fmla="*/ 3397286 h 3552735"/>
              <a:gd name="connsiteX40" fmla="*/ 845574 w 4043119"/>
              <a:gd name="connsiteY40" fmla="*/ 3407118 h 3552735"/>
              <a:gd name="connsiteX41" fmla="*/ 884903 w 4043119"/>
              <a:gd name="connsiteY41" fmla="*/ 3416951 h 3552735"/>
              <a:gd name="connsiteX42" fmla="*/ 924232 w 4043119"/>
              <a:gd name="connsiteY42" fmla="*/ 3436615 h 3552735"/>
              <a:gd name="connsiteX43" fmla="*/ 1022555 w 4043119"/>
              <a:gd name="connsiteY43" fmla="*/ 3456280 h 3552735"/>
              <a:gd name="connsiteX44" fmla="*/ 1238865 w 4043119"/>
              <a:gd name="connsiteY44" fmla="*/ 3466112 h 3552735"/>
              <a:gd name="connsiteX45" fmla="*/ 1406013 w 4043119"/>
              <a:gd name="connsiteY45" fmla="*/ 3426783 h 3552735"/>
              <a:gd name="connsiteX46" fmla="*/ 1622323 w 4043119"/>
              <a:gd name="connsiteY46" fmla="*/ 3348125 h 3552735"/>
              <a:gd name="connsiteX47" fmla="*/ 1907458 w 4043119"/>
              <a:gd name="connsiteY47" fmla="*/ 3298964 h 3552735"/>
              <a:gd name="connsiteX48" fmla="*/ 2271252 w 4043119"/>
              <a:gd name="connsiteY48" fmla="*/ 3289131 h 3552735"/>
              <a:gd name="connsiteX49" fmla="*/ 2300749 w 4043119"/>
              <a:gd name="connsiteY49" fmla="*/ 3279299 h 3552735"/>
              <a:gd name="connsiteX50" fmla="*/ 2644878 w 4043119"/>
              <a:gd name="connsiteY50" fmla="*/ 3338293 h 3552735"/>
              <a:gd name="connsiteX51" fmla="*/ 3052516 w 4043119"/>
              <a:gd name="connsiteY51" fmla="*/ 3505461 h 3552735"/>
              <a:gd name="connsiteX52" fmla="*/ 3482090 w 4043119"/>
              <a:gd name="connsiteY52" fmla="*/ 3549698 h 3552735"/>
              <a:gd name="connsiteX53" fmla="*/ 4043119 w 4043119"/>
              <a:gd name="connsiteY5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0 w 4043119"/>
              <a:gd name="connsiteY19" fmla="*/ 2463222 h 3552735"/>
              <a:gd name="connsiteX20" fmla="*/ 19665 w 4043119"/>
              <a:gd name="connsiteY20" fmla="*/ 2659867 h 3552735"/>
              <a:gd name="connsiteX21" fmla="*/ 39329 w 4043119"/>
              <a:gd name="connsiteY21" fmla="*/ 2728693 h 3552735"/>
              <a:gd name="connsiteX22" fmla="*/ 68826 w 4043119"/>
              <a:gd name="connsiteY22" fmla="*/ 2768022 h 3552735"/>
              <a:gd name="connsiteX23" fmla="*/ 78658 w 4043119"/>
              <a:gd name="connsiteY23" fmla="*/ 2797518 h 3552735"/>
              <a:gd name="connsiteX24" fmla="*/ 117987 w 4043119"/>
              <a:gd name="connsiteY24" fmla="*/ 2856512 h 3552735"/>
              <a:gd name="connsiteX25" fmla="*/ 157316 w 4043119"/>
              <a:gd name="connsiteY25" fmla="*/ 2925338 h 3552735"/>
              <a:gd name="connsiteX26" fmla="*/ 196645 w 4043119"/>
              <a:gd name="connsiteY26" fmla="*/ 2984331 h 3552735"/>
              <a:gd name="connsiteX27" fmla="*/ 226142 w 4043119"/>
              <a:gd name="connsiteY27" fmla="*/ 3023660 h 3552735"/>
              <a:gd name="connsiteX28" fmla="*/ 245807 w 4043119"/>
              <a:gd name="connsiteY28" fmla="*/ 3053157 h 3552735"/>
              <a:gd name="connsiteX29" fmla="*/ 275303 w 4043119"/>
              <a:gd name="connsiteY29" fmla="*/ 3072822 h 3552735"/>
              <a:gd name="connsiteX30" fmla="*/ 304800 w 4043119"/>
              <a:gd name="connsiteY30" fmla="*/ 3102318 h 3552735"/>
              <a:gd name="connsiteX31" fmla="*/ 344129 w 4043119"/>
              <a:gd name="connsiteY31" fmla="*/ 3171144 h 3552735"/>
              <a:gd name="connsiteX32" fmla="*/ 373626 w 4043119"/>
              <a:gd name="connsiteY32" fmla="*/ 3200641 h 3552735"/>
              <a:gd name="connsiteX33" fmla="*/ 452284 w 4043119"/>
              <a:gd name="connsiteY33" fmla="*/ 3279299 h 3552735"/>
              <a:gd name="connsiteX34" fmla="*/ 481781 w 4043119"/>
              <a:gd name="connsiteY34" fmla="*/ 3298964 h 3552735"/>
              <a:gd name="connsiteX35" fmla="*/ 530942 w 4043119"/>
              <a:gd name="connsiteY35" fmla="*/ 3308796 h 3552735"/>
              <a:gd name="connsiteX36" fmla="*/ 619432 w 4043119"/>
              <a:gd name="connsiteY36" fmla="*/ 3348125 h 3552735"/>
              <a:gd name="connsiteX37" fmla="*/ 717755 w 4043119"/>
              <a:gd name="connsiteY37" fmla="*/ 3387454 h 3552735"/>
              <a:gd name="connsiteX38" fmla="*/ 816078 w 4043119"/>
              <a:gd name="connsiteY38" fmla="*/ 3397286 h 3552735"/>
              <a:gd name="connsiteX39" fmla="*/ 845574 w 4043119"/>
              <a:gd name="connsiteY39" fmla="*/ 3407118 h 3552735"/>
              <a:gd name="connsiteX40" fmla="*/ 884903 w 4043119"/>
              <a:gd name="connsiteY40" fmla="*/ 3416951 h 3552735"/>
              <a:gd name="connsiteX41" fmla="*/ 924232 w 4043119"/>
              <a:gd name="connsiteY41" fmla="*/ 3436615 h 3552735"/>
              <a:gd name="connsiteX42" fmla="*/ 1022555 w 4043119"/>
              <a:gd name="connsiteY42" fmla="*/ 3456280 h 3552735"/>
              <a:gd name="connsiteX43" fmla="*/ 1238865 w 4043119"/>
              <a:gd name="connsiteY43" fmla="*/ 3466112 h 3552735"/>
              <a:gd name="connsiteX44" fmla="*/ 1406013 w 4043119"/>
              <a:gd name="connsiteY44" fmla="*/ 3426783 h 3552735"/>
              <a:gd name="connsiteX45" fmla="*/ 1622323 w 4043119"/>
              <a:gd name="connsiteY45" fmla="*/ 3348125 h 3552735"/>
              <a:gd name="connsiteX46" fmla="*/ 1907458 w 4043119"/>
              <a:gd name="connsiteY46" fmla="*/ 3298964 h 3552735"/>
              <a:gd name="connsiteX47" fmla="*/ 2271252 w 4043119"/>
              <a:gd name="connsiteY47" fmla="*/ 3289131 h 3552735"/>
              <a:gd name="connsiteX48" fmla="*/ 2300749 w 4043119"/>
              <a:gd name="connsiteY48" fmla="*/ 3279299 h 3552735"/>
              <a:gd name="connsiteX49" fmla="*/ 2644878 w 4043119"/>
              <a:gd name="connsiteY49" fmla="*/ 3338293 h 3552735"/>
              <a:gd name="connsiteX50" fmla="*/ 3052516 w 4043119"/>
              <a:gd name="connsiteY50" fmla="*/ 3505461 h 3552735"/>
              <a:gd name="connsiteX51" fmla="*/ 3482090 w 4043119"/>
              <a:gd name="connsiteY51" fmla="*/ 3549698 h 3552735"/>
              <a:gd name="connsiteX52" fmla="*/ 4043119 w 4043119"/>
              <a:gd name="connsiteY5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78658 w 4043119"/>
              <a:gd name="connsiteY22" fmla="*/ 2797518 h 3552735"/>
              <a:gd name="connsiteX23" fmla="*/ 117987 w 4043119"/>
              <a:gd name="connsiteY23" fmla="*/ 2856512 h 3552735"/>
              <a:gd name="connsiteX24" fmla="*/ 157316 w 4043119"/>
              <a:gd name="connsiteY24" fmla="*/ 2925338 h 3552735"/>
              <a:gd name="connsiteX25" fmla="*/ 196645 w 4043119"/>
              <a:gd name="connsiteY25" fmla="*/ 2984331 h 3552735"/>
              <a:gd name="connsiteX26" fmla="*/ 226142 w 4043119"/>
              <a:gd name="connsiteY26" fmla="*/ 3023660 h 3552735"/>
              <a:gd name="connsiteX27" fmla="*/ 245807 w 4043119"/>
              <a:gd name="connsiteY27" fmla="*/ 3053157 h 3552735"/>
              <a:gd name="connsiteX28" fmla="*/ 275303 w 4043119"/>
              <a:gd name="connsiteY28" fmla="*/ 3072822 h 3552735"/>
              <a:gd name="connsiteX29" fmla="*/ 304800 w 4043119"/>
              <a:gd name="connsiteY29" fmla="*/ 3102318 h 3552735"/>
              <a:gd name="connsiteX30" fmla="*/ 344129 w 4043119"/>
              <a:gd name="connsiteY30" fmla="*/ 3171144 h 3552735"/>
              <a:gd name="connsiteX31" fmla="*/ 373626 w 4043119"/>
              <a:gd name="connsiteY31" fmla="*/ 3200641 h 3552735"/>
              <a:gd name="connsiteX32" fmla="*/ 452284 w 4043119"/>
              <a:gd name="connsiteY32" fmla="*/ 3279299 h 3552735"/>
              <a:gd name="connsiteX33" fmla="*/ 481781 w 4043119"/>
              <a:gd name="connsiteY33" fmla="*/ 3298964 h 3552735"/>
              <a:gd name="connsiteX34" fmla="*/ 530942 w 4043119"/>
              <a:gd name="connsiteY34" fmla="*/ 3308796 h 3552735"/>
              <a:gd name="connsiteX35" fmla="*/ 619432 w 4043119"/>
              <a:gd name="connsiteY35" fmla="*/ 3348125 h 3552735"/>
              <a:gd name="connsiteX36" fmla="*/ 717755 w 4043119"/>
              <a:gd name="connsiteY36" fmla="*/ 3387454 h 3552735"/>
              <a:gd name="connsiteX37" fmla="*/ 816078 w 4043119"/>
              <a:gd name="connsiteY37" fmla="*/ 3397286 h 3552735"/>
              <a:gd name="connsiteX38" fmla="*/ 845574 w 4043119"/>
              <a:gd name="connsiteY38" fmla="*/ 3407118 h 3552735"/>
              <a:gd name="connsiteX39" fmla="*/ 884903 w 4043119"/>
              <a:gd name="connsiteY39" fmla="*/ 3416951 h 3552735"/>
              <a:gd name="connsiteX40" fmla="*/ 924232 w 4043119"/>
              <a:gd name="connsiteY40" fmla="*/ 3436615 h 3552735"/>
              <a:gd name="connsiteX41" fmla="*/ 1022555 w 4043119"/>
              <a:gd name="connsiteY41" fmla="*/ 3456280 h 3552735"/>
              <a:gd name="connsiteX42" fmla="*/ 1238865 w 4043119"/>
              <a:gd name="connsiteY42" fmla="*/ 3466112 h 3552735"/>
              <a:gd name="connsiteX43" fmla="*/ 1406013 w 4043119"/>
              <a:gd name="connsiteY43" fmla="*/ 3426783 h 3552735"/>
              <a:gd name="connsiteX44" fmla="*/ 1622323 w 4043119"/>
              <a:gd name="connsiteY44" fmla="*/ 3348125 h 3552735"/>
              <a:gd name="connsiteX45" fmla="*/ 1907458 w 4043119"/>
              <a:gd name="connsiteY45" fmla="*/ 3298964 h 3552735"/>
              <a:gd name="connsiteX46" fmla="*/ 2271252 w 4043119"/>
              <a:gd name="connsiteY46" fmla="*/ 3289131 h 3552735"/>
              <a:gd name="connsiteX47" fmla="*/ 2300749 w 4043119"/>
              <a:gd name="connsiteY47" fmla="*/ 3279299 h 3552735"/>
              <a:gd name="connsiteX48" fmla="*/ 2644878 w 4043119"/>
              <a:gd name="connsiteY48" fmla="*/ 3338293 h 3552735"/>
              <a:gd name="connsiteX49" fmla="*/ 3052516 w 4043119"/>
              <a:gd name="connsiteY49" fmla="*/ 3505461 h 3552735"/>
              <a:gd name="connsiteX50" fmla="*/ 3482090 w 4043119"/>
              <a:gd name="connsiteY50" fmla="*/ 3549698 h 3552735"/>
              <a:gd name="connsiteX51" fmla="*/ 4043119 w 4043119"/>
              <a:gd name="connsiteY5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117987 w 4043119"/>
              <a:gd name="connsiteY22" fmla="*/ 2856512 h 3552735"/>
              <a:gd name="connsiteX23" fmla="*/ 157316 w 4043119"/>
              <a:gd name="connsiteY23" fmla="*/ 2925338 h 3552735"/>
              <a:gd name="connsiteX24" fmla="*/ 196645 w 4043119"/>
              <a:gd name="connsiteY24" fmla="*/ 2984331 h 3552735"/>
              <a:gd name="connsiteX25" fmla="*/ 226142 w 4043119"/>
              <a:gd name="connsiteY25" fmla="*/ 3023660 h 3552735"/>
              <a:gd name="connsiteX26" fmla="*/ 245807 w 4043119"/>
              <a:gd name="connsiteY26" fmla="*/ 3053157 h 3552735"/>
              <a:gd name="connsiteX27" fmla="*/ 275303 w 4043119"/>
              <a:gd name="connsiteY27" fmla="*/ 3072822 h 3552735"/>
              <a:gd name="connsiteX28" fmla="*/ 304800 w 4043119"/>
              <a:gd name="connsiteY28" fmla="*/ 3102318 h 3552735"/>
              <a:gd name="connsiteX29" fmla="*/ 344129 w 4043119"/>
              <a:gd name="connsiteY29" fmla="*/ 3171144 h 3552735"/>
              <a:gd name="connsiteX30" fmla="*/ 373626 w 4043119"/>
              <a:gd name="connsiteY30" fmla="*/ 3200641 h 3552735"/>
              <a:gd name="connsiteX31" fmla="*/ 452284 w 4043119"/>
              <a:gd name="connsiteY31" fmla="*/ 3279299 h 3552735"/>
              <a:gd name="connsiteX32" fmla="*/ 481781 w 4043119"/>
              <a:gd name="connsiteY32" fmla="*/ 3298964 h 3552735"/>
              <a:gd name="connsiteX33" fmla="*/ 530942 w 4043119"/>
              <a:gd name="connsiteY33" fmla="*/ 3308796 h 3552735"/>
              <a:gd name="connsiteX34" fmla="*/ 619432 w 4043119"/>
              <a:gd name="connsiteY34" fmla="*/ 3348125 h 3552735"/>
              <a:gd name="connsiteX35" fmla="*/ 717755 w 4043119"/>
              <a:gd name="connsiteY35" fmla="*/ 3387454 h 3552735"/>
              <a:gd name="connsiteX36" fmla="*/ 816078 w 4043119"/>
              <a:gd name="connsiteY36" fmla="*/ 3397286 h 3552735"/>
              <a:gd name="connsiteX37" fmla="*/ 845574 w 4043119"/>
              <a:gd name="connsiteY37" fmla="*/ 3407118 h 3552735"/>
              <a:gd name="connsiteX38" fmla="*/ 884903 w 4043119"/>
              <a:gd name="connsiteY38" fmla="*/ 3416951 h 3552735"/>
              <a:gd name="connsiteX39" fmla="*/ 924232 w 4043119"/>
              <a:gd name="connsiteY39" fmla="*/ 3436615 h 3552735"/>
              <a:gd name="connsiteX40" fmla="*/ 1022555 w 4043119"/>
              <a:gd name="connsiteY40" fmla="*/ 3456280 h 3552735"/>
              <a:gd name="connsiteX41" fmla="*/ 1238865 w 4043119"/>
              <a:gd name="connsiteY41" fmla="*/ 3466112 h 3552735"/>
              <a:gd name="connsiteX42" fmla="*/ 1406013 w 4043119"/>
              <a:gd name="connsiteY42" fmla="*/ 3426783 h 3552735"/>
              <a:gd name="connsiteX43" fmla="*/ 1622323 w 4043119"/>
              <a:gd name="connsiteY43" fmla="*/ 3348125 h 3552735"/>
              <a:gd name="connsiteX44" fmla="*/ 1907458 w 4043119"/>
              <a:gd name="connsiteY44" fmla="*/ 3298964 h 3552735"/>
              <a:gd name="connsiteX45" fmla="*/ 2271252 w 4043119"/>
              <a:gd name="connsiteY45" fmla="*/ 3289131 h 3552735"/>
              <a:gd name="connsiteX46" fmla="*/ 2300749 w 4043119"/>
              <a:gd name="connsiteY46" fmla="*/ 3279299 h 3552735"/>
              <a:gd name="connsiteX47" fmla="*/ 2644878 w 4043119"/>
              <a:gd name="connsiteY47" fmla="*/ 3338293 h 3552735"/>
              <a:gd name="connsiteX48" fmla="*/ 3052516 w 4043119"/>
              <a:gd name="connsiteY48" fmla="*/ 3505461 h 3552735"/>
              <a:gd name="connsiteX49" fmla="*/ 3482090 w 4043119"/>
              <a:gd name="connsiteY49" fmla="*/ 3549698 h 3552735"/>
              <a:gd name="connsiteX50" fmla="*/ 4043119 w 4043119"/>
              <a:gd name="connsiteY5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117987 w 4043119"/>
              <a:gd name="connsiteY21" fmla="*/ 2856512 h 3552735"/>
              <a:gd name="connsiteX22" fmla="*/ 157316 w 4043119"/>
              <a:gd name="connsiteY22" fmla="*/ 2925338 h 3552735"/>
              <a:gd name="connsiteX23" fmla="*/ 196645 w 4043119"/>
              <a:gd name="connsiteY23" fmla="*/ 2984331 h 3552735"/>
              <a:gd name="connsiteX24" fmla="*/ 226142 w 4043119"/>
              <a:gd name="connsiteY24" fmla="*/ 3023660 h 3552735"/>
              <a:gd name="connsiteX25" fmla="*/ 245807 w 4043119"/>
              <a:gd name="connsiteY25" fmla="*/ 3053157 h 3552735"/>
              <a:gd name="connsiteX26" fmla="*/ 275303 w 4043119"/>
              <a:gd name="connsiteY26" fmla="*/ 3072822 h 3552735"/>
              <a:gd name="connsiteX27" fmla="*/ 304800 w 4043119"/>
              <a:gd name="connsiteY27" fmla="*/ 3102318 h 3552735"/>
              <a:gd name="connsiteX28" fmla="*/ 344129 w 4043119"/>
              <a:gd name="connsiteY28" fmla="*/ 3171144 h 3552735"/>
              <a:gd name="connsiteX29" fmla="*/ 373626 w 4043119"/>
              <a:gd name="connsiteY29" fmla="*/ 3200641 h 3552735"/>
              <a:gd name="connsiteX30" fmla="*/ 452284 w 4043119"/>
              <a:gd name="connsiteY30" fmla="*/ 3279299 h 3552735"/>
              <a:gd name="connsiteX31" fmla="*/ 481781 w 4043119"/>
              <a:gd name="connsiteY31" fmla="*/ 3298964 h 3552735"/>
              <a:gd name="connsiteX32" fmla="*/ 530942 w 4043119"/>
              <a:gd name="connsiteY32" fmla="*/ 3308796 h 3552735"/>
              <a:gd name="connsiteX33" fmla="*/ 619432 w 4043119"/>
              <a:gd name="connsiteY33" fmla="*/ 3348125 h 3552735"/>
              <a:gd name="connsiteX34" fmla="*/ 717755 w 4043119"/>
              <a:gd name="connsiteY34" fmla="*/ 3387454 h 3552735"/>
              <a:gd name="connsiteX35" fmla="*/ 816078 w 4043119"/>
              <a:gd name="connsiteY35" fmla="*/ 3397286 h 3552735"/>
              <a:gd name="connsiteX36" fmla="*/ 845574 w 4043119"/>
              <a:gd name="connsiteY36" fmla="*/ 3407118 h 3552735"/>
              <a:gd name="connsiteX37" fmla="*/ 884903 w 4043119"/>
              <a:gd name="connsiteY37" fmla="*/ 3416951 h 3552735"/>
              <a:gd name="connsiteX38" fmla="*/ 924232 w 4043119"/>
              <a:gd name="connsiteY38" fmla="*/ 3436615 h 3552735"/>
              <a:gd name="connsiteX39" fmla="*/ 1022555 w 4043119"/>
              <a:gd name="connsiteY39" fmla="*/ 3456280 h 3552735"/>
              <a:gd name="connsiteX40" fmla="*/ 1238865 w 4043119"/>
              <a:gd name="connsiteY40" fmla="*/ 3466112 h 3552735"/>
              <a:gd name="connsiteX41" fmla="*/ 1406013 w 4043119"/>
              <a:gd name="connsiteY41" fmla="*/ 3426783 h 3552735"/>
              <a:gd name="connsiteX42" fmla="*/ 1622323 w 4043119"/>
              <a:gd name="connsiteY42" fmla="*/ 3348125 h 3552735"/>
              <a:gd name="connsiteX43" fmla="*/ 1907458 w 4043119"/>
              <a:gd name="connsiteY43" fmla="*/ 3298964 h 3552735"/>
              <a:gd name="connsiteX44" fmla="*/ 2271252 w 4043119"/>
              <a:gd name="connsiteY44" fmla="*/ 3289131 h 3552735"/>
              <a:gd name="connsiteX45" fmla="*/ 2300749 w 4043119"/>
              <a:gd name="connsiteY45" fmla="*/ 3279299 h 3552735"/>
              <a:gd name="connsiteX46" fmla="*/ 2644878 w 4043119"/>
              <a:gd name="connsiteY46" fmla="*/ 3338293 h 3552735"/>
              <a:gd name="connsiteX47" fmla="*/ 3052516 w 4043119"/>
              <a:gd name="connsiteY47" fmla="*/ 3505461 h 3552735"/>
              <a:gd name="connsiteX48" fmla="*/ 3482090 w 4043119"/>
              <a:gd name="connsiteY48" fmla="*/ 3549698 h 3552735"/>
              <a:gd name="connsiteX49" fmla="*/ 4043119 w 4043119"/>
              <a:gd name="connsiteY4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196645 w 4043119"/>
              <a:gd name="connsiteY22" fmla="*/ 2984331 h 3552735"/>
              <a:gd name="connsiteX23" fmla="*/ 226142 w 4043119"/>
              <a:gd name="connsiteY23" fmla="*/ 3023660 h 3552735"/>
              <a:gd name="connsiteX24" fmla="*/ 245807 w 4043119"/>
              <a:gd name="connsiteY24" fmla="*/ 3053157 h 3552735"/>
              <a:gd name="connsiteX25" fmla="*/ 275303 w 4043119"/>
              <a:gd name="connsiteY25" fmla="*/ 3072822 h 3552735"/>
              <a:gd name="connsiteX26" fmla="*/ 304800 w 4043119"/>
              <a:gd name="connsiteY26" fmla="*/ 3102318 h 3552735"/>
              <a:gd name="connsiteX27" fmla="*/ 344129 w 4043119"/>
              <a:gd name="connsiteY27" fmla="*/ 3171144 h 3552735"/>
              <a:gd name="connsiteX28" fmla="*/ 373626 w 4043119"/>
              <a:gd name="connsiteY28" fmla="*/ 3200641 h 3552735"/>
              <a:gd name="connsiteX29" fmla="*/ 452284 w 4043119"/>
              <a:gd name="connsiteY29" fmla="*/ 3279299 h 3552735"/>
              <a:gd name="connsiteX30" fmla="*/ 481781 w 4043119"/>
              <a:gd name="connsiteY30" fmla="*/ 3298964 h 3552735"/>
              <a:gd name="connsiteX31" fmla="*/ 530942 w 4043119"/>
              <a:gd name="connsiteY31" fmla="*/ 3308796 h 3552735"/>
              <a:gd name="connsiteX32" fmla="*/ 619432 w 4043119"/>
              <a:gd name="connsiteY32" fmla="*/ 3348125 h 3552735"/>
              <a:gd name="connsiteX33" fmla="*/ 717755 w 4043119"/>
              <a:gd name="connsiteY33" fmla="*/ 3387454 h 3552735"/>
              <a:gd name="connsiteX34" fmla="*/ 816078 w 4043119"/>
              <a:gd name="connsiteY34" fmla="*/ 3397286 h 3552735"/>
              <a:gd name="connsiteX35" fmla="*/ 845574 w 4043119"/>
              <a:gd name="connsiteY35" fmla="*/ 3407118 h 3552735"/>
              <a:gd name="connsiteX36" fmla="*/ 884903 w 4043119"/>
              <a:gd name="connsiteY36" fmla="*/ 3416951 h 3552735"/>
              <a:gd name="connsiteX37" fmla="*/ 924232 w 4043119"/>
              <a:gd name="connsiteY37" fmla="*/ 3436615 h 3552735"/>
              <a:gd name="connsiteX38" fmla="*/ 1022555 w 4043119"/>
              <a:gd name="connsiteY38" fmla="*/ 3456280 h 3552735"/>
              <a:gd name="connsiteX39" fmla="*/ 1238865 w 4043119"/>
              <a:gd name="connsiteY39" fmla="*/ 3466112 h 3552735"/>
              <a:gd name="connsiteX40" fmla="*/ 1406013 w 4043119"/>
              <a:gd name="connsiteY40" fmla="*/ 3426783 h 3552735"/>
              <a:gd name="connsiteX41" fmla="*/ 1622323 w 4043119"/>
              <a:gd name="connsiteY41" fmla="*/ 3348125 h 3552735"/>
              <a:gd name="connsiteX42" fmla="*/ 1907458 w 4043119"/>
              <a:gd name="connsiteY42" fmla="*/ 3298964 h 3552735"/>
              <a:gd name="connsiteX43" fmla="*/ 2271252 w 4043119"/>
              <a:gd name="connsiteY43" fmla="*/ 3289131 h 3552735"/>
              <a:gd name="connsiteX44" fmla="*/ 2300749 w 4043119"/>
              <a:gd name="connsiteY44" fmla="*/ 3279299 h 3552735"/>
              <a:gd name="connsiteX45" fmla="*/ 2644878 w 4043119"/>
              <a:gd name="connsiteY45" fmla="*/ 3338293 h 3552735"/>
              <a:gd name="connsiteX46" fmla="*/ 3052516 w 4043119"/>
              <a:gd name="connsiteY46" fmla="*/ 3505461 h 3552735"/>
              <a:gd name="connsiteX47" fmla="*/ 3482090 w 4043119"/>
              <a:gd name="connsiteY47" fmla="*/ 3549698 h 3552735"/>
              <a:gd name="connsiteX48" fmla="*/ 4043119 w 4043119"/>
              <a:gd name="connsiteY4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226142 w 4043119"/>
              <a:gd name="connsiteY22" fmla="*/ 3023660 h 3552735"/>
              <a:gd name="connsiteX23" fmla="*/ 245807 w 4043119"/>
              <a:gd name="connsiteY23" fmla="*/ 3053157 h 3552735"/>
              <a:gd name="connsiteX24" fmla="*/ 275303 w 4043119"/>
              <a:gd name="connsiteY24" fmla="*/ 3072822 h 3552735"/>
              <a:gd name="connsiteX25" fmla="*/ 304800 w 4043119"/>
              <a:gd name="connsiteY25" fmla="*/ 3102318 h 3552735"/>
              <a:gd name="connsiteX26" fmla="*/ 344129 w 4043119"/>
              <a:gd name="connsiteY26" fmla="*/ 3171144 h 3552735"/>
              <a:gd name="connsiteX27" fmla="*/ 373626 w 4043119"/>
              <a:gd name="connsiteY27" fmla="*/ 3200641 h 3552735"/>
              <a:gd name="connsiteX28" fmla="*/ 452284 w 4043119"/>
              <a:gd name="connsiteY28" fmla="*/ 3279299 h 3552735"/>
              <a:gd name="connsiteX29" fmla="*/ 481781 w 4043119"/>
              <a:gd name="connsiteY29" fmla="*/ 3298964 h 3552735"/>
              <a:gd name="connsiteX30" fmla="*/ 530942 w 4043119"/>
              <a:gd name="connsiteY30" fmla="*/ 3308796 h 3552735"/>
              <a:gd name="connsiteX31" fmla="*/ 619432 w 4043119"/>
              <a:gd name="connsiteY31" fmla="*/ 3348125 h 3552735"/>
              <a:gd name="connsiteX32" fmla="*/ 717755 w 4043119"/>
              <a:gd name="connsiteY32" fmla="*/ 3387454 h 3552735"/>
              <a:gd name="connsiteX33" fmla="*/ 816078 w 4043119"/>
              <a:gd name="connsiteY33" fmla="*/ 3397286 h 3552735"/>
              <a:gd name="connsiteX34" fmla="*/ 845574 w 4043119"/>
              <a:gd name="connsiteY34" fmla="*/ 3407118 h 3552735"/>
              <a:gd name="connsiteX35" fmla="*/ 884903 w 4043119"/>
              <a:gd name="connsiteY35" fmla="*/ 3416951 h 3552735"/>
              <a:gd name="connsiteX36" fmla="*/ 924232 w 4043119"/>
              <a:gd name="connsiteY36" fmla="*/ 3436615 h 3552735"/>
              <a:gd name="connsiteX37" fmla="*/ 1022555 w 4043119"/>
              <a:gd name="connsiteY37" fmla="*/ 3456280 h 3552735"/>
              <a:gd name="connsiteX38" fmla="*/ 1238865 w 4043119"/>
              <a:gd name="connsiteY38" fmla="*/ 3466112 h 3552735"/>
              <a:gd name="connsiteX39" fmla="*/ 1406013 w 4043119"/>
              <a:gd name="connsiteY39" fmla="*/ 3426783 h 3552735"/>
              <a:gd name="connsiteX40" fmla="*/ 1622323 w 4043119"/>
              <a:gd name="connsiteY40" fmla="*/ 3348125 h 3552735"/>
              <a:gd name="connsiteX41" fmla="*/ 1907458 w 4043119"/>
              <a:gd name="connsiteY41" fmla="*/ 3298964 h 3552735"/>
              <a:gd name="connsiteX42" fmla="*/ 2271252 w 4043119"/>
              <a:gd name="connsiteY42" fmla="*/ 3289131 h 3552735"/>
              <a:gd name="connsiteX43" fmla="*/ 2300749 w 4043119"/>
              <a:gd name="connsiteY43" fmla="*/ 3279299 h 3552735"/>
              <a:gd name="connsiteX44" fmla="*/ 2644878 w 4043119"/>
              <a:gd name="connsiteY44" fmla="*/ 3338293 h 3552735"/>
              <a:gd name="connsiteX45" fmla="*/ 3052516 w 4043119"/>
              <a:gd name="connsiteY45" fmla="*/ 3505461 h 3552735"/>
              <a:gd name="connsiteX46" fmla="*/ 3482090 w 4043119"/>
              <a:gd name="connsiteY46" fmla="*/ 3549698 h 3552735"/>
              <a:gd name="connsiteX47" fmla="*/ 4043119 w 4043119"/>
              <a:gd name="connsiteY4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04800 w 4043119"/>
              <a:gd name="connsiteY24" fmla="*/ 3102318 h 3552735"/>
              <a:gd name="connsiteX25" fmla="*/ 344129 w 4043119"/>
              <a:gd name="connsiteY25" fmla="*/ 3171144 h 3552735"/>
              <a:gd name="connsiteX26" fmla="*/ 373626 w 4043119"/>
              <a:gd name="connsiteY26" fmla="*/ 3200641 h 3552735"/>
              <a:gd name="connsiteX27" fmla="*/ 452284 w 4043119"/>
              <a:gd name="connsiteY27" fmla="*/ 3279299 h 3552735"/>
              <a:gd name="connsiteX28" fmla="*/ 481781 w 4043119"/>
              <a:gd name="connsiteY28" fmla="*/ 3298964 h 3552735"/>
              <a:gd name="connsiteX29" fmla="*/ 530942 w 4043119"/>
              <a:gd name="connsiteY29" fmla="*/ 3308796 h 3552735"/>
              <a:gd name="connsiteX30" fmla="*/ 619432 w 4043119"/>
              <a:gd name="connsiteY30" fmla="*/ 3348125 h 3552735"/>
              <a:gd name="connsiteX31" fmla="*/ 717755 w 4043119"/>
              <a:gd name="connsiteY31" fmla="*/ 3387454 h 3552735"/>
              <a:gd name="connsiteX32" fmla="*/ 816078 w 4043119"/>
              <a:gd name="connsiteY32" fmla="*/ 3397286 h 3552735"/>
              <a:gd name="connsiteX33" fmla="*/ 845574 w 4043119"/>
              <a:gd name="connsiteY33" fmla="*/ 3407118 h 3552735"/>
              <a:gd name="connsiteX34" fmla="*/ 884903 w 4043119"/>
              <a:gd name="connsiteY34" fmla="*/ 3416951 h 3552735"/>
              <a:gd name="connsiteX35" fmla="*/ 924232 w 4043119"/>
              <a:gd name="connsiteY35" fmla="*/ 3436615 h 3552735"/>
              <a:gd name="connsiteX36" fmla="*/ 1022555 w 4043119"/>
              <a:gd name="connsiteY36" fmla="*/ 3456280 h 3552735"/>
              <a:gd name="connsiteX37" fmla="*/ 1238865 w 4043119"/>
              <a:gd name="connsiteY37" fmla="*/ 3466112 h 3552735"/>
              <a:gd name="connsiteX38" fmla="*/ 1406013 w 4043119"/>
              <a:gd name="connsiteY38" fmla="*/ 3426783 h 3552735"/>
              <a:gd name="connsiteX39" fmla="*/ 1622323 w 4043119"/>
              <a:gd name="connsiteY39" fmla="*/ 3348125 h 3552735"/>
              <a:gd name="connsiteX40" fmla="*/ 1907458 w 4043119"/>
              <a:gd name="connsiteY40" fmla="*/ 3298964 h 3552735"/>
              <a:gd name="connsiteX41" fmla="*/ 2271252 w 4043119"/>
              <a:gd name="connsiteY41" fmla="*/ 3289131 h 3552735"/>
              <a:gd name="connsiteX42" fmla="*/ 2300749 w 4043119"/>
              <a:gd name="connsiteY42" fmla="*/ 3279299 h 3552735"/>
              <a:gd name="connsiteX43" fmla="*/ 2644878 w 4043119"/>
              <a:gd name="connsiteY43" fmla="*/ 3338293 h 3552735"/>
              <a:gd name="connsiteX44" fmla="*/ 3052516 w 4043119"/>
              <a:gd name="connsiteY44" fmla="*/ 3505461 h 3552735"/>
              <a:gd name="connsiteX45" fmla="*/ 3482090 w 4043119"/>
              <a:gd name="connsiteY45" fmla="*/ 3549698 h 3552735"/>
              <a:gd name="connsiteX46" fmla="*/ 4043119 w 4043119"/>
              <a:gd name="connsiteY4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44129 w 4043119"/>
              <a:gd name="connsiteY24" fmla="*/ 3171144 h 3552735"/>
              <a:gd name="connsiteX25" fmla="*/ 373626 w 4043119"/>
              <a:gd name="connsiteY25" fmla="*/ 3200641 h 3552735"/>
              <a:gd name="connsiteX26" fmla="*/ 452284 w 4043119"/>
              <a:gd name="connsiteY26" fmla="*/ 3279299 h 3552735"/>
              <a:gd name="connsiteX27" fmla="*/ 481781 w 4043119"/>
              <a:gd name="connsiteY27" fmla="*/ 3298964 h 3552735"/>
              <a:gd name="connsiteX28" fmla="*/ 530942 w 4043119"/>
              <a:gd name="connsiteY28" fmla="*/ 3308796 h 3552735"/>
              <a:gd name="connsiteX29" fmla="*/ 619432 w 4043119"/>
              <a:gd name="connsiteY29" fmla="*/ 3348125 h 3552735"/>
              <a:gd name="connsiteX30" fmla="*/ 717755 w 4043119"/>
              <a:gd name="connsiteY30" fmla="*/ 3387454 h 3552735"/>
              <a:gd name="connsiteX31" fmla="*/ 816078 w 4043119"/>
              <a:gd name="connsiteY31" fmla="*/ 3397286 h 3552735"/>
              <a:gd name="connsiteX32" fmla="*/ 845574 w 4043119"/>
              <a:gd name="connsiteY32" fmla="*/ 3407118 h 3552735"/>
              <a:gd name="connsiteX33" fmla="*/ 884903 w 4043119"/>
              <a:gd name="connsiteY33" fmla="*/ 3416951 h 3552735"/>
              <a:gd name="connsiteX34" fmla="*/ 924232 w 4043119"/>
              <a:gd name="connsiteY34" fmla="*/ 3436615 h 3552735"/>
              <a:gd name="connsiteX35" fmla="*/ 1022555 w 4043119"/>
              <a:gd name="connsiteY35" fmla="*/ 3456280 h 3552735"/>
              <a:gd name="connsiteX36" fmla="*/ 1238865 w 4043119"/>
              <a:gd name="connsiteY36" fmla="*/ 3466112 h 3552735"/>
              <a:gd name="connsiteX37" fmla="*/ 1406013 w 4043119"/>
              <a:gd name="connsiteY37" fmla="*/ 3426783 h 3552735"/>
              <a:gd name="connsiteX38" fmla="*/ 1622323 w 4043119"/>
              <a:gd name="connsiteY38" fmla="*/ 3348125 h 3552735"/>
              <a:gd name="connsiteX39" fmla="*/ 1907458 w 4043119"/>
              <a:gd name="connsiteY39" fmla="*/ 3298964 h 3552735"/>
              <a:gd name="connsiteX40" fmla="*/ 2271252 w 4043119"/>
              <a:gd name="connsiteY40" fmla="*/ 3289131 h 3552735"/>
              <a:gd name="connsiteX41" fmla="*/ 2300749 w 4043119"/>
              <a:gd name="connsiteY41" fmla="*/ 3279299 h 3552735"/>
              <a:gd name="connsiteX42" fmla="*/ 2644878 w 4043119"/>
              <a:gd name="connsiteY42" fmla="*/ 3338293 h 3552735"/>
              <a:gd name="connsiteX43" fmla="*/ 3052516 w 4043119"/>
              <a:gd name="connsiteY43" fmla="*/ 3505461 h 3552735"/>
              <a:gd name="connsiteX44" fmla="*/ 3482090 w 4043119"/>
              <a:gd name="connsiteY44" fmla="*/ 3549698 h 3552735"/>
              <a:gd name="connsiteX45" fmla="*/ 4043119 w 4043119"/>
              <a:gd name="connsiteY4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344129 w 4043119"/>
              <a:gd name="connsiteY23" fmla="*/ 3171144 h 3552735"/>
              <a:gd name="connsiteX24" fmla="*/ 373626 w 4043119"/>
              <a:gd name="connsiteY24" fmla="*/ 3200641 h 3552735"/>
              <a:gd name="connsiteX25" fmla="*/ 452284 w 4043119"/>
              <a:gd name="connsiteY25" fmla="*/ 3279299 h 3552735"/>
              <a:gd name="connsiteX26" fmla="*/ 481781 w 4043119"/>
              <a:gd name="connsiteY26" fmla="*/ 3298964 h 3552735"/>
              <a:gd name="connsiteX27" fmla="*/ 530942 w 4043119"/>
              <a:gd name="connsiteY27" fmla="*/ 3308796 h 3552735"/>
              <a:gd name="connsiteX28" fmla="*/ 619432 w 4043119"/>
              <a:gd name="connsiteY28" fmla="*/ 3348125 h 3552735"/>
              <a:gd name="connsiteX29" fmla="*/ 717755 w 4043119"/>
              <a:gd name="connsiteY29" fmla="*/ 3387454 h 3552735"/>
              <a:gd name="connsiteX30" fmla="*/ 816078 w 4043119"/>
              <a:gd name="connsiteY30" fmla="*/ 3397286 h 3552735"/>
              <a:gd name="connsiteX31" fmla="*/ 845574 w 4043119"/>
              <a:gd name="connsiteY31" fmla="*/ 3407118 h 3552735"/>
              <a:gd name="connsiteX32" fmla="*/ 884903 w 4043119"/>
              <a:gd name="connsiteY32" fmla="*/ 3416951 h 3552735"/>
              <a:gd name="connsiteX33" fmla="*/ 924232 w 4043119"/>
              <a:gd name="connsiteY33" fmla="*/ 3436615 h 3552735"/>
              <a:gd name="connsiteX34" fmla="*/ 1022555 w 4043119"/>
              <a:gd name="connsiteY34" fmla="*/ 3456280 h 3552735"/>
              <a:gd name="connsiteX35" fmla="*/ 1238865 w 4043119"/>
              <a:gd name="connsiteY35" fmla="*/ 3466112 h 3552735"/>
              <a:gd name="connsiteX36" fmla="*/ 1406013 w 4043119"/>
              <a:gd name="connsiteY36" fmla="*/ 3426783 h 3552735"/>
              <a:gd name="connsiteX37" fmla="*/ 1622323 w 4043119"/>
              <a:gd name="connsiteY37" fmla="*/ 3348125 h 3552735"/>
              <a:gd name="connsiteX38" fmla="*/ 1907458 w 4043119"/>
              <a:gd name="connsiteY38" fmla="*/ 3298964 h 3552735"/>
              <a:gd name="connsiteX39" fmla="*/ 2271252 w 4043119"/>
              <a:gd name="connsiteY39" fmla="*/ 3289131 h 3552735"/>
              <a:gd name="connsiteX40" fmla="*/ 2300749 w 4043119"/>
              <a:gd name="connsiteY40" fmla="*/ 3279299 h 3552735"/>
              <a:gd name="connsiteX41" fmla="*/ 2644878 w 4043119"/>
              <a:gd name="connsiteY41" fmla="*/ 3338293 h 3552735"/>
              <a:gd name="connsiteX42" fmla="*/ 3052516 w 4043119"/>
              <a:gd name="connsiteY42" fmla="*/ 3505461 h 3552735"/>
              <a:gd name="connsiteX43" fmla="*/ 3482090 w 4043119"/>
              <a:gd name="connsiteY43" fmla="*/ 3549698 h 3552735"/>
              <a:gd name="connsiteX44" fmla="*/ 4043119 w 4043119"/>
              <a:gd name="connsiteY4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373626 w 4043119"/>
              <a:gd name="connsiteY23" fmla="*/ 3200641 h 3552735"/>
              <a:gd name="connsiteX24" fmla="*/ 452284 w 4043119"/>
              <a:gd name="connsiteY24" fmla="*/ 3279299 h 3552735"/>
              <a:gd name="connsiteX25" fmla="*/ 481781 w 4043119"/>
              <a:gd name="connsiteY25" fmla="*/ 3298964 h 3552735"/>
              <a:gd name="connsiteX26" fmla="*/ 530942 w 4043119"/>
              <a:gd name="connsiteY26" fmla="*/ 3308796 h 3552735"/>
              <a:gd name="connsiteX27" fmla="*/ 619432 w 4043119"/>
              <a:gd name="connsiteY27" fmla="*/ 3348125 h 3552735"/>
              <a:gd name="connsiteX28" fmla="*/ 717755 w 4043119"/>
              <a:gd name="connsiteY28" fmla="*/ 3387454 h 3552735"/>
              <a:gd name="connsiteX29" fmla="*/ 816078 w 4043119"/>
              <a:gd name="connsiteY29" fmla="*/ 3397286 h 3552735"/>
              <a:gd name="connsiteX30" fmla="*/ 845574 w 4043119"/>
              <a:gd name="connsiteY30" fmla="*/ 3407118 h 3552735"/>
              <a:gd name="connsiteX31" fmla="*/ 884903 w 4043119"/>
              <a:gd name="connsiteY31" fmla="*/ 3416951 h 3552735"/>
              <a:gd name="connsiteX32" fmla="*/ 924232 w 4043119"/>
              <a:gd name="connsiteY32" fmla="*/ 3436615 h 3552735"/>
              <a:gd name="connsiteX33" fmla="*/ 1022555 w 4043119"/>
              <a:gd name="connsiteY33" fmla="*/ 3456280 h 3552735"/>
              <a:gd name="connsiteX34" fmla="*/ 1238865 w 4043119"/>
              <a:gd name="connsiteY34" fmla="*/ 3466112 h 3552735"/>
              <a:gd name="connsiteX35" fmla="*/ 1406013 w 4043119"/>
              <a:gd name="connsiteY35" fmla="*/ 3426783 h 3552735"/>
              <a:gd name="connsiteX36" fmla="*/ 1622323 w 4043119"/>
              <a:gd name="connsiteY36" fmla="*/ 3348125 h 3552735"/>
              <a:gd name="connsiteX37" fmla="*/ 1907458 w 4043119"/>
              <a:gd name="connsiteY37" fmla="*/ 3298964 h 3552735"/>
              <a:gd name="connsiteX38" fmla="*/ 2271252 w 4043119"/>
              <a:gd name="connsiteY38" fmla="*/ 3289131 h 3552735"/>
              <a:gd name="connsiteX39" fmla="*/ 2300749 w 4043119"/>
              <a:gd name="connsiteY39" fmla="*/ 3279299 h 3552735"/>
              <a:gd name="connsiteX40" fmla="*/ 2644878 w 4043119"/>
              <a:gd name="connsiteY40" fmla="*/ 3338293 h 3552735"/>
              <a:gd name="connsiteX41" fmla="*/ 3052516 w 4043119"/>
              <a:gd name="connsiteY41" fmla="*/ 3505461 h 3552735"/>
              <a:gd name="connsiteX42" fmla="*/ 3482090 w 4043119"/>
              <a:gd name="connsiteY42" fmla="*/ 3549698 h 3552735"/>
              <a:gd name="connsiteX43" fmla="*/ 4043119 w 4043119"/>
              <a:gd name="connsiteY4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924232 w 4043119"/>
              <a:gd name="connsiteY31" fmla="*/ 3436615 h 3552735"/>
              <a:gd name="connsiteX32" fmla="*/ 1022555 w 4043119"/>
              <a:gd name="connsiteY32" fmla="*/ 3456280 h 3552735"/>
              <a:gd name="connsiteX33" fmla="*/ 1238865 w 4043119"/>
              <a:gd name="connsiteY33" fmla="*/ 3466112 h 3552735"/>
              <a:gd name="connsiteX34" fmla="*/ 1406013 w 4043119"/>
              <a:gd name="connsiteY34" fmla="*/ 3426783 h 3552735"/>
              <a:gd name="connsiteX35" fmla="*/ 1622323 w 4043119"/>
              <a:gd name="connsiteY35" fmla="*/ 3348125 h 3552735"/>
              <a:gd name="connsiteX36" fmla="*/ 1907458 w 4043119"/>
              <a:gd name="connsiteY36" fmla="*/ 3298964 h 3552735"/>
              <a:gd name="connsiteX37" fmla="*/ 2271252 w 4043119"/>
              <a:gd name="connsiteY37" fmla="*/ 3289131 h 3552735"/>
              <a:gd name="connsiteX38" fmla="*/ 2300749 w 4043119"/>
              <a:gd name="connsiteY38" fmla="*/ 3279299 h 3552735"/>
              <a:gd name="connsiteX39" fmla="*/ 2644878 w 4043119"/>
              <a:gd name="connsiteY39" fmla="*/ 3338293 h 3552735"/>
              <a:gd name="connsiteX40" fmla="*/ 3052516 w 4043119"/>
              <a:gd name="connsiteY40" fmla="*/ 3505461 h 3552735"/>
              <a:gd name="connsiteX41" fmla="*/ 3482090 w 4043119"/>
              <a:gd name="connsiteY41" fmla="*/ 3549698 h 3552735"/>
              <a:gd name="connsiteX42" fmla="*/ 4043119 w 4043119"/>
              <a:gd name="connsiteY4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1022555 w 4043119"/>
              <a:gd name="connsiteY31" fmla="*/ 3456280 h 3552735"/>
              <a:gd name="connsiteX32" fmla="*/ 1238865 w 4043119"/>
              <a:gd name="connsiteY32" fmla="*/ 3466112 h 3552735"/>
              <a:gd name="connsiteX33" fmla="*/ 1406013 w 4043119"/>
              <a:gd name="connsiteY33" fmla="*/ 3426783 h 3552735"/>
              <a:gd name="connsiteX34" fmla="*/ 1622323 w 4043119"/>
              <a:gd name="connsiteY34" fmla="*/ 3348125 h 3552735"/>
              <a:gd name="connsiteX35" fmla="*/ 1907458 w 4043119"/>
              <a:gd name="connsiteY35" fmla="*/ 3298964 h 3552735"/>
              <a:gd name="connsiteX36" fmla="*/ 2271252 w 4043119"/>
              <a:gd name="connsiteY36" fmla="*/ 3289131 h 3552735"/>
              <a:gd name="connsiteX37" fmla="*/ 2300749 w 4043119"/>
              <a:gd name="connsiteY37" fmla="*/ 3279299 h 3552735"/>
              <a:gd name="connsiteX38" fmla="*/ 2644878 w 4043119"/>
              <a:gd name="connsiteY38" fmla="*/ 3338293 h 3552735"/>
              <a:gd name="connsiteX39" fmla="*/ 3052516 w 4043119"/>
              <a:gd name="connsiteY39" fmla="*/ 3505461 h 3552735"/>
              <a:gd name="connsiteX40" fmla="*/ 3482090 w 4043119"/>
              <a:gd name="connsiteY40" fmla="*/ 3549698 h 3552735"/>
              <a:gd name="connsiteX41" fmla="*/ 4043119 w 4043119"/>
              <a:gd name="connsiteY4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84903 w 4043119"/>
              <a:gd name="connsiteY29" fmla="*/ 3416951 h 3552735"/>
              <a:gd name="connsiteX30" fmla="*/ 1022555 w 4043119"/>
              <a:gd name="connsiteY30" fmla="*/ 3456280 h 3552735"/>
              <a:gd name="connsiteX31" fmla="*/ 1238865 w 4043119"/>
              <a:gd name="connsiteY31" fmla="*/ 3466112 h 3552735"/>
              <a:gd name="connsiteX32" fmla="*/ 1406013 w 4043119"/>
              <a:gd name="connsiteY32" fmla="*/ 3426783 h 3552735"/>
              <a:gd name="connsiteX33" fmla="*/ 1622323 w 4043119"/>
              <a:gd name="connsiteY33" fmla="*/ 3348125 h 3552735"/>
              <a:gd name="connsiteX34" fmla="*/ 1907458 w 4043119"/>
              <a:gd name="connsiteY34" fmla="*/ 3298964 h 3552735"/>
              <a:gd name="connsiteX35" fmla="*/ 2271252 w 4043119"/>
              <a:gd name="connsiteY35" fmla="*/ 3289131 h 3552735"/>
              <a:gd name="connsiteX36" fmla="*/ 2300749 w 4043119"/>
              <a:gd name="connsiteY36" fmla="*/ 3279299 h 3552735"/>
              <a:gd name="connsiteX37" fmla="*/ 2644878 w 4043119"/>
              <a:gd name="connsiteY37" fmla="*/ 3338293 h 3552735"/>
              <a:gd name="connsiteX38" fmla="*/ 3052516 w 4043119"/>
              <a:gd name="connsiteY38" fmla="*/ 3505461 h 3552735"/>
              <a:gd name="connsiteX39" fmla="*/ 3482090 w 4043119"/>
              <a:gd name="connsiteY39" fmla="*/ 3549698 h 3552735"/>
              <a:gd name="connsiteX40" fmla="*/ 4043119 w 4043119"/>
              <a:gd name="connsiteY4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84903 w 4043119"/>
              <a:gd name="connsiteY28" fmla="*/ 3416951 h 3552735"/>
              <a:gd name="connsiteX29" fmla="*/ 1022555 w 4043119"/>
              <a:gd name="connsiteY29" fmla="*/ 3456280 h 3552735"/>
              <a:gd name="connsiteX30" fmla="*/ 1238865 w 4043119"/>
              <a:gd name="connsiteY30" fmla="*/ 3466112 h 3552735"/>
              <a:gd name="connsiteX31" fmla="*/ 1406013 w 4043119"/>
              <a:gd name="connsiteY31" fmla="*/ 3426783 h 3552735"/>
              <a:gd name="connsiteX32" fmla="*/ 1622323 w 4043119"/>
              <a:gd name="connsiteY32" fmla="*/ 3348125 h 3552735"/>
              <a:gd name="connsiteX33" fmla="*/ 1907458 w 4043119"/>
              <a:gd name="connsiteY33" fmla="*/ 3298964 h 3552735"/>
              <a:gd name="connsiteX34" fmla="*/ 2271252 w 4043119"/>
              <a:gd name="connsiteY34" fmla="*/ 3289131 h 3552735"/>
              <a:gd name="connsiteX35" fmla="*/ 2300749 w 4043119"/>
              <a:gd name="connsiteY35" fmla="*/ 3279299 h 3552735"/>
              <a:gd name="connsiteX36" fmla="*/ 2644878 w 4043119"/>
              <a:gd name="connsiteY36" fmla="*/ 3338293 h 3552735"/>
              <a:gd name="connsiteX37" fmla="*/ 3052516 w 4043119"/>
              <a:gd name="connsiteY37" fmla="*/ 3505461 h 3552735"/>
              <a:gd name="connsiteX38" fmla="*/ 3482090 w 4043119"/>
              <a:gd name="connsiteY38" fmla="*/ 3549698 h 3552735"/>
              <a:gd name="connsiteX39" fmla="*/ 4043119 w 4043119"/>
              <a:gd name="connsiteY3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717755 w 4043119"/>
              <a:gd name="connsiteY26" fmla="*/ 3387454 h 3552735"/>
              <a:gd name="connsiteX27" fmla="*/ 884903 w 4043119"/>
              <a:gd name="connsiteY27" fmla="*/ 3416951 h 3552735"/>
              <a:gd name="connsiteX28" fmla="*/ 1022555 w 4043119"/>
              <a:gd name="connsiteY28" fmla="*/ 3456280 h 3552735"/>
              <a:gd name="connsiteX29" fmla="*/ 1238865 w 4043119"/>
              <a:gd name="connsiteY29" fmla="*/ 3466112 h 3552735"/>
              <a:gd name="connsiteX30" fmla="*/ 1406013 w 4043119"/>
              <a:gd name="connsiteY30" fmla="*/ 3426783 h 3552735"/>
              <a:gd name="connsiteX31" fmla="*/ 1622323 w 4043119"/>
              <a:gd name="connsiteY31" fmla="*/ 3348125 h 3552735"/>
              <a:gd name="connsiteX32" fmla="*/ 1907458 w 4043119"/>
              <a:gd name="connsiteY32" fmla="*/ 3298964 h 3552735"/>
              <a:gd name="connsiteX33" fmla="*/ 2271252 w 4043119"/>
              <a:gd name="connsiteY33" fmla="*/ 3289131 h 3552735"/>
              <a:gd name="connsiteX34" fmla="*/ 2300749 w 4043119"/>
              <a:gd name="connsiteY34" fmla="*/ 3279299 h 3552735"/>
              <a:gd name="connsiteX35" fmla="*/ 2644878 w 4043119"/>
              <a:gd name="connsiteY35" fmla="*/ 3338293 h 3552735"/>
              <a:gd name="connsiteX36" fmla="*/ 3052516 w 4043119"/>
              <a:gd name="connsiteY36" fmla="*/ 3505461 h 3552735"/>
              <a:gd name="connsiteX37" fmla="*/ 3482090 w 4043119"/>
              <a:gd name="connsiteY37" fmla="*/ 3549698 h 3552735"/>
              <a:gd name="connsiteX38" fmla="*/ 4043119 w 4043119"/>
              <a:gd name="connsiteY3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717755 w 4043119"/>
              <a:gd name="connsiteY25" fmla="*/ 3387454 h 3552735"/>
              <a:gd name="connsiteX26" fmla="*/ 884903 w 4043119"/>
              <a:gd name="connsiteY26" fmla="*/ 3416951 h 3552735"/>
              <a:gd name="connsiteX27" fmla="*/ 1022555 w 4043119"/>
              <a:gd name="connsiteY27" fmla="*/ 3456280 h 3552735"/>
              <a:gd name="connsiteX28" fmla="*/ 1238865 w 4043119"/>
              <a:gd name="connsiteY28" fmla="*/ 3466112 h 3552735"/>
              <a:gd name="connsiteX29" fmla="*/ 1406013 w 4043119"/>
              <a:gd name="connsiteY29" fmla="*/ 3426783 h 3552735"/>
              <a:gd name="connsiteX30" fmla="*/ 1622323 w 4043119"/>
              <a:gd name="connsiteY30" fmla="*/ 3348125 h 3552735"/>
              <a:gd name="connsiteX31" fmla="*/ 1907458 w 4043119"/>
              <a:gd name="connsiteY31" fmla="*/ 3298964 h 3552735"/>
              <a:gd name="connsiteX32" fmla="*/ 2271252 w 4043119"/>
              <a:gd name="connsiteY32" fmla="*/ 3289131 h 3552735"/>
              <a:gd name="connsiteX33" fmla="*/ 2300749 w 4043119"/>
              <a:gd name="connsiteY33" fmla="*/ 3279299 h 3552735"/>
              <a:gd name="connsiteX34" fmla="*/ 2644878 w 4043119"/>
              <a:gd name="connsiteY34" fmla="*/ 3338293 h 3552735"/>
              <a:gd name="connsiteX35" fmla="*/ 3052516 w 4043119"/>
              <a:gd name="connsiteY35" fmla="*/ 3505461 h 3552735"/>
              <a:gd name="connsiteX36" fmla="*/ 3482090 w 4043119"/>
              <a:gd name="connsiteY36" fmla="*/ 3549698 h 3552735"/>
              <a:gd name="connsiteX37" fmla="*/ 4043119 w 4043119"/>
              <a:gd name="connsiteY3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36680"/>
              <a:gd name="connsiteY0" fmla="*/ 162473 h 3554615"/>
              <a:gd name="connsiteX1" fmla="*/ 3972232 w 4036680"/>
              <a:gd name="connsiteY1" fmla="*/ 162473 h 3554615"/>
              <a:gd name="connsiteX2" fmla="*/ 3512605 w 4036680"/>
              <a:gd name="connsiteY2" fmla="*/ 83319 h 3554615"/>
              <a:gd name="connsiteX3" fmla="*/ 3126658 w 4036680"/>
              <a:gd name="connsiteY3" fmla="*/ 182138 h 3554615"/>
              <a:gd name="connsiteX4" fmla="*/ 2713703 w 4036680"/>
              <a:gd name="connsiteY4" fmla="*/ 24822 h 3554615"/>
              <a:gd name="connsiteX5" fmla="*/ 2241755 w 4036680"/>
              <a:gd name="connsiteY5" fmla="*/ 5157 h 3554615"/>
              <a:gd name="connsiteX6" fmla="*/ 1936955 w 4036680"/>
              <a:gd name="connsiteY6" fmla="*/ 73983 h 3554615"/>
              <a:gd name="connsiteX7" fmla="*/ 1700981 w 4036680"/>
              <a:gd name="connsiteY7" fmla="*/ 191970 h 3554615"/>
              <a:gd name="connsiteX8" fmla="*/ 1425678 w 4036680"/>
              <a:gd name="connsiteY8" fmla="*/ 368951 h 3554615"/>
              <a:gd name="connsiteX9" fmla="*/ 1307691 w 4036680"/>
              <a:gd name="connsiteY9" fmla="*/ 575428 h 3554615"/>
              <a:gd name="connsiteX10" fmla="*/ 1032387 w 4036680"/>
              <a:gd name="connsiteY10" fmla="*/ 722912 h 3554615"/>
              <a:gd name="connsiteX11" fmla="*/ 688258 w 4036680"/>
              <a:gd name="connsiteY11" fmla="*/ 909725 h 3554615"/>
              <a:gd name="connsiteX12" fmla="*/ 550607 w 4036680"/>
              <a:gd name="connsiteY12" fmla="*/ 1047377 h 3554615"/>
              <a:gd name="connsiteX13" fmla="*/ 383458 w 4036680"/>
              <a:gd name="connsiteY13" fmla="*/ 1263686 h 3554615"/>
              <a:gd name="connsiteX14" fmla="*/ 196645 w 4036680"/>
              <a:gd name="connsiteY14" fmla="*/ 1558654 h 3554615"/>
              <a:gd name="connsiteX15" fmla="*/ 117987 w 4036680"/>
              <a:gd name="connsiteY15" fmla="*/ 1814293 h 3554615"/>
              <a:gd name="connsiteX16" fmla="*/ 88491 w 4036680"/>
              <a:gd name="connsiteY16" fmla="*/ 2128925 h 3554615"/>
              <a:gd name="connsiteX17" fmla="*/ 39329 w 4036680"/>
              <a:gd name="connsiteY17" fmla="*/ 2286241 h 3554615"/>
              <a:gd name="connsiteX18" fmla="*/ 0 w 4036680"/>
              <a:gd name="connsiteY18" fmla="*/ 2463222 h 3554615"/>
              <a:gd name="connsiteX19" fmla="*/ 19665 w 4036680"/>
              <a:gd name="connsiteY19" fmla="*/ 2659867 h 3554615"/>
              <a:gd name="connsiteX20" fmla="*/ 117987 w 4036680"/>
              <a:gd name="connsiteY20" fmla="*/ 2856512 h 3554615"/>
              <a:gd name="connsiteX21" fmla="*/ 226142 w 4036680"/>
              <a:gd name="connsiteY21" fmla="*/ 3023660 h 3554615"/>
              <a:gd name="connsiteX22" fmla="*/ 344129 w 4036680"/>
              <a:gd name="connsiteY22" fmla="*/ 3171144 h 3554615"/>
              <a:gd name="connsiteX23" fmla="*/ 452284 w 4036680"/>
              <a:gd name="connsiteY23" fmla="*/ 3279299 h 3554615"/>
              <a:gd name="connsiteX24" fmla="*/ 717755 w 4036680"/>
              <a:gd name="connsiteY24" fmla="*/ 3387454 h 3554615"/>
              <a:gd name="connsiteX25" fmla="*/ 884903 w 4036680"/>
              <a:gd name="connsiteY25" fmla="*/ 3416951 h 3554615"/>
              <a:gd name="connsiteX26" fmla="*/ 1022555 w 4036680"/>
              <a:gd name="connsiteY26" fmla="*/ 3456280 h 3554615"/>
              <a:gd name="connsiteX27" fmla="*/ 1238865 w 4036680"/>
              <a:gd name="connsiteY27" fmla="*/ 3466112 h 3554615"/>
              <a:gd name="connsiteX28" fmla="*/ 1406013 w 4036680"/>
              <a:gd name="connsiteY28" fmla="*/ 3426783 h 3554615"/>
              <a:gd name="connsiteX29" fmla="*/ 1622323 w 4036680"/>
              <a:gd name="connsiteY29" fmla="*/ 3348125 h 3554615"/>
              <a:gd name="connsiteX30" fmla="*/ 1907458 w 4036680"/>
              <a:gd name="connsiteY30" fmla="*/ 3298964 h 3554615"/>
              <a:gd name="connsiteX31" fmla="*/ 2271252 w 4036680"/>
              <a:gd name="connsiteY31" fmla="*/ 3289131 h 3554615"/>
              <a:gd name="connsiteX32" fmla="*/ 2300749 w 4036680"/>
              <a:gd name="connsiteY32" fmla="*/ 3279299 h 3554615"/>
              <a:gd name="connsiteX33" fmla="*/ 2644878 w 4036680"/>
              <a:gd name="connsiteY33" fmla="*/ 3338293 h 3554615"/>
              <a:gd name="connsiteX34" fmla="*/ 3052516 w 4036680"/>
              <a:gd name="connsiteY34" fmla="*/ 3505461 h 3554615"/>
              <a:gd name="connsiteX35" fmla="*/ 3482090 w 4036680"/>
              <a:gd name="connsiteY35" fmla="*/ 3549698 h 3554615"/>
              <a:gd name="connsiteX36" fmla="*/ 4036680 w 4036680"/>
              <a:gd name="connsiteY36" fmla="*/ 3398914 h 3554615"/>
              <a:gd name="connsiteX0" fmla="*/ 3972232 w 4152777"/>
              <a:gd name="connsiteY0" fmla="*/ 162473 h 3554615"/>
              <a:gd name="connsiteX1" fmla="*/ 4152777 w 4152777"/>
              <a:gd name="connsiteY1" fmla="*/ 157509 h 3554615"/>
              <a:gd name="connsiteX2" fmla="*/ 3512605 w 4152777"/>
              <a:gd name="connsiteY2" fmla="*/ 83319 h 3554615"/>
              <a:gd name="connsiteX3" fmla="*/ 3126658 w 4152777"/>
              <a:gd name="connsiteY3" fmla="*/ 182138 h 3554615"/>
              <a:gd name="connsiteX4" fmla="*/ 2713703 w 4152777"/>
              <a:gd name="connsiteY4" fmla="*/ 24822 h 3554615"/>
              <a:gd name="connsiteX5" fmla="*/ 2241755 w 4152777"/>
              <a:gd name="connsiteY5" fmla="*/ 5157 h 3554615"/>
              <a:gd name="connsiteX6" fmla="*/ 1936955 w 4152777"/>
              <a:gd name="connsiteY6" fmla="*/ 73983 h 3554615"/>
              <a:gd name="connsiteX7" fmla="*/ 1700981 w 4152777"/>
              <a:gd name="connsiteY7" fmla="*/ 191970 h 3554615"/>
              <a:gd name="connsiteX8" fmla="*/ 1425678 w 4152777"/>
              <a:gd name="connsiteY8" fmla="*/ 368951 h 3554615"/>
              <a:gd name="connsiteX9" fmla="*/ 1307691 w 4152777"/>
              <a:gd name="connsiteY9" fmla="*/ 575428 h 3554615"/>
              <a:gd name="connsiteX10" fmla="*/ 1032387 w 4152777"/>
              <a:gd name="connsiteY10" fmla="*/ 722912 h 3554615"/>
              <a:gd name="connsiteX11" fmla="*/ 688258 w 4152777"/>
              <a:gd name="connsiteY11" fmla="*/ 909725 h 3554615"/>
              <a:gd name="connsiteX12" fmla="*/ 550607 w 4152777"/>
              <a:gd name="connsiteY12" fmla="*/ 1047377 h 3554615"/>
              <a:gd name="connsiteX13" fmla="*/ 383458 w 4152777"/>
              <a:gd name="connsiteY13" fmla="*/ 1263686 h 3554615"/>
              <a:gd name="connsiteX14" fmla="*/ 196645 w 4152777"/>
              <a:gd name="connsiteY14" fmla="*/ 1558654 h 3554615"/>
              <a:gd name="connsiteX15" fmla="*/ 117987 w 4152777"/>
              <a:gd name="connsiteY15" fmla="*/ 1814293 h 3554615"/>
              <a:gd name="connsiteX16" fmla="*/ 88491 w 4152777"/>
              <a:gd name="connsiteY16" fmla="*/ 2128925 h 3554615"/>
              <a:gd name="connsiteX17" fmla="*/ 39329 w 4152777"/>
              <a:gd name="connsiteY17" fmla="*/ 2286241 h 3554615"/>
              <a:gd name="connsiteX18" fmla="*/ 0 w 4152777"/>
              <a:gd name="connsiteY18" fmla="*/ 2463222 h 3554615"/>
              <a:gd name="connsiteX19" fmla="*/ 19665 w 4152777"/>
              <a:gd name="connsiteY19" fmla="*/ 2659867 h 3554615"/>
              <a:gd name="connsiteX20" fmla="*/ 117987 w 4152777"/>
              <a:gd name="connsiteY20" fmla="*/ 2856512 h 3554615"/>
              <a:gd name="connsiteX21" fmla="*/ 226142 w 4152777"/>
              <a:gd name="connsiteY21" fmla="*/ 3023660 h 3554615"/>
              <a:gd name="connsiteX22" fmla="*/ 344129 w 4152777"/>
              <a:gd name="connsiteY22" fmla="*/ 3171144 h 3554615"/>
              <a:gd name="connsiteX23" fmla="*/ 452284 w 4152777"/>
              <a:gd name="connsiteY23" fmla="*/ 3279299 h 3554615"/>
              <a:gd name="connsiteX24" fmla="*/ 717755 w 4152777"/>
              <a:gd name="connsiteY24" fmla="*/ 3387454 h 3554615"/>
              <a:gd name="connsiteX25" fmla="*/ 884903 w 4152777"/>
              <a:gd name="connsiteY25" fmla="*/ 3416951 h 3554615"/>
              <a:gd name="connsiteX26" fmla="*/ 1022555 w 4152777"/>
              <a:gd name="connsiteY26" fmla="*/ 3456280 h 3554615"/>
              <a:gd name="connsiteX27" fmla="*/ 1238865 w 4152777"/>
              <a:gd name="connsiteY27" fmla="*/ 3466112 h 3554615"/>
              <a:gd name="connsiteX28" fmla="*/ 1406013 w 4152777"/>
              <a:gd name="connsiteY28" fmla="*/ 3426783 h 3554615"/>
              <a:gd name="connsiteX29" fmla="*/ 1622323 w 4152777"/>
              <a:gd name="connsiteY29" fmla="*/ 3348125 h 3554615"/>
              <a:gd name="connsiteX30" fmla="*/ 1907458 w 4152777"/>
              <a:gd name="connsiteY30" fmla="*/ 3298964 h 3554615"/>
              <a:gd name="connsiteX31" fmla="*/ 2271252 w 4152777"/>
              <a:gd name="connsiteY31" fmla="*/ 3289131 h 3554615"/>
              <a:gd name="connsiteX32" fmla="*/ 2300749 w 4152777"/>
              <a:gd name="connsiteY32" fmla="*/ 3279299 h 3554615"/>
              <a:gd name="connsiteX33" fmla="*/ 2644878 w 4152777"/>
              <a:gd name="connsiteY33" fmla="*/ 3338293 h 3554615"/>
              <a:gd name="connsiteX34" fmla="*/ 3052516 w 4152777"/>
              <a:gd name="connsiteY34" fmla="*/ 3505461 h 3554615"/>
              <a:gd name="connsiteX35" fmla="*/ 3482090 w 4152777"/>
              <a:gd name="connsiteY35" fmla="*/ 3549698 h 3554615"/>
              <a:gd name="connsiteX36" fmla="*/ 4036680 w 4152777"/>
              <a:gd name="connsiteY36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7928 w 4157928"/>
              <a:gd name="connsiteY0" fmla="*/ 182381 h 3554615"/>
              <a:gd name="connsiteX1" fmla="*/ 3512605 w 4157928"/>
              <a:gd name="connsiteY1" fmla="*/ 83319 h 3554615"/>
              <a:gd name="connsiteX2" fmla="*/ 3126658 w 4157928"/>
              <a:gd name="connsiteY2" fmla="*/ 182138 h 3554615"/>
              <a:gd name="connsiteX3" fmla="*/ 2713703 w 4157928"/>
              <a:gd name="connsiteY3" fmla="*/ 24822 h 3554615"/>
              <a:gd name="connsiteX4" fmla="*/ 2241755 w 4157928"/>
              <a:gd name="connsiteY4" fmla="*/ 5157 h 3554615"/>
              <a:gd name="connsiteX5" fmla="*/ 1936955 w 4157928"/>
              <a:gd name="connsiteY5" fmla="*/ 73983 h 3554615"/>
              <a:gd name="connsiteX6" fmla="*/ 1700981 w 4157928"/>
              <a:gd name="connsiteY6" fmla="*/ 191970 h 3554615"/>
              <a:gd name="connsiteX7" fmla="*/ 1425678 w 4157928"/>
              <a:gd name="connsiteY7" fmla="*/ 368951 h 3554615"/>
              <a:gd name="connsiteX8" fmla="*/ 1307691 w 4157928"/>
              <a:gd name="connsiteY8" fmla="*/ 575428 h 3554615"/>
              <a:gd name="connsiteX9" fmla="*/ 1032387 w 4157928"/>
              <a:gd name="connsiteY9" fmla="*/ 722912 h 3554615"/>
              <a:gd name="connsiteX10" fmla="*/ 688258 w 4157928"/>
              <a:gd name="connsiteY10" fmla="*/ 909725 h 3554615"/>
              <a:gd name="connsiteX11" fmla="*/ 550607 w 4157928"/>
              <a:gd name="connsiteY11" fmla="*/ 1047377 h 3554615"/>
              <a:gd name="connsiteX12" fmla="*/ 383458 w 4157928"/>
              <a:gd name="connsiteY12" fmla="*/ 1263686 h 3554615"/>
              <a:gd name="connsiteX13" fmla="*/ 196645 w 4157928"/>
              <a:gd name="connsiteY13" fmla="*/ 1558654 h 3554615"/>
              <a:gd name="connsiteX14" fmla="*/ 117987 w 4157928"/>
              <a:gd name="connsiteY14" fmla="*/ 1814293 h 3554615"/>
              <a:gd name="connsiteX15" fmla="*/ 88491 w 4157928"/>
              <a:gd name="connsiteY15" fmla="*/ 2128925 h 3554615"/>
              <a:gd name="connsiteX16" fmla="*/ 39329 w 4157928"/>
              <a:gd name="connsiteY16" fmla="*/ 2286241 h 3554615"/>
              <a:gd name="connsiteX17" fmla="*/ 0 w 4157928"/>
              <a:gd name="connsiteY17" fmla="*/ 2463222 h 3554615"/>
              <a:gd name="connsiteX18" fmla="*/ 19665 w 4157928"/>
              <a:gd name="connsiteY18" fmla="*/ 2659867 h 3554615"/>
              <a:gd name="connsiteX19" fmla="*/ 117987 w 4157928"/>
              <a:gd name="connsiteY19" fmla="*/ 2856512 h 3554615"/>
              <a:gd name="connsiteX20" fmla="*/ 226142 w 4157928"/>
              <a:gd name="connsiteY20" fmla="*/ 3023660 h 3554615"/>
              <a:gd name="connsiteX21" fmla="*/ 344129 w 4157928"/>
              <a:gd name="connsiteY21" fmla="*/ 3171144 h 3554615"/>
              <a:gd name="connsiteX22" fmla="*/ 452284 w 4157928"/>
              <a:gd name="connsiteY22" fmla="*/ 3279299 h 3554615"/>
              <a:gd name="connsiteX23" fmla="*/ 717755 w 4157928"/>
              <a:gd name="connsiteY23" fmla="*/ 3387454 h 3554615"/>
              <a:gd name="connsiteX24" fmla="*/ 884903 w 4157928"/>
              <a:gd name="connsiteY24" fmla="*/ 3416951 h 3554615"/>
              <a:gd name="connsiteX25" fmla="*/ 1022555 w 4157928"/>
              <a:gd name="connsiteY25" fmla="*/ 3456280 h 3554615"/>
              <a:gd name="connsiteX26" fmla="*/ 1238865 w 4157928"/>
              <a:gd name="connsiteY26" fmla="*/ 3466112 h 3554615"/>
              <a:gd name="connsiteX27" fmla="*/ 1406013 w 4157928"/>
              <a:gd name="connsiteY27" fmla="*/ 3426783 h 3554615"/>
              <a:gd name="connsiteX28" fmla="*/ 1622323 w 4157928"/>
              <a:gd name="connsiteY28" fmla="*/ 3348125 h 3554615"/>
              <a:gd name="connsiteX29" fmla="*/ 1907458 w 4157928"/>
              <a:gd name="connsiteY29" fmla="*/ 3298964 h 3554615"/>
              <a:gd name="connsiteX30" fmla="*/ 2271252 w 4157928"/>
              <a:gd name="connsiteY30" fmla="*/ 3289131 h 3554615"/>
              <a:gd name="connsiteX31" fmla="*/ 2300749 w 4157928"/>
              <a:gd name="connsiteY31" fmla="*/ 3279299 h 3554615"/>
              <a:gd name="connsiteX32" fmla="*/ 2644878 w 4157928"/>
              <a:gd name="connsiteY32" fmla="*/ 3338293 h 3554615"/>
              <a:gd name="connsiteX33" fmla="*/ 3052516 w 4157928"/>
              <a:gd name="connsiteY33" fmla="*/ 3505461 h 3554615"/>
              <a:gd name="connsiteX34" fmla="*/ 3482090 w 4157928"/>
              <a:gd name="connsiteY34" fmla="*/ 3549698 h 3554615"/>
              <a:gd name="connsiteX35" fmla="*/ 4036680 w 4157928"/>
              <a:gd name="connsiteY35" fmla="*/ 3398914 h 3554615"/>
              <a:gd name="connsiteX0" fmla="*/ 4157928 w 4157928"/>
              <a:gd name="connsiteY0" fmla="*/ 182381 h 3554228"/>
              <a:gd name="connsiteX1" fmla="*/ 3512605 w 4157928"/>
              <a:gd name="connsiteY1" fmla="*/ 83319 h 3554228"/>
              <a:gd name="connsiteX2" fmla="*/ 3126658 w 4157928"/>
              <a:gd name="connsiteY2" fmla="*/ 182138 h 3554228"/>
              <a:gd name="connsiteX3" fmla="*/ 2713703 w 4157928"/>
              <a:gd name="connsiteY3" fmla="*/ 24822 h 3554228"/>
              <a:gd name="connsiteX4" fmla="*/ 2241755 w 4157928"/>
              <a:gd name="connsiteY4" fmla="*/ 5157 h 3554228"/>
              <a:gd name="connsiteX5" fmla="*/ 1936955 w 4157928"/>
              <a:gd name="connsiteY5" fmla="*/ 73983 h 3554228"/>
              <a:gd name="connsiteX6" fmla="*/ 1700981 w 4157928"/>
              <a:gd name="connsiteY6" fmla="*/ 191970 h 3554228"/>
              <a:gd name="connsiteX7" fmla="*/ 1425678 w 4157928"/>
              <a:gd name="connsiteY7" fmla="*/ 368951 h 3554228"/>
              <a:gd name="connsiteX8" fmla="*/ 1307691 w 4157928"/>
              <a:gd name="connsiteY8" fmla="*/ 575428 h 3554228"/>
              <a:gd name="connsiteX9" fmla="*/ 1032387 w 4157928"/>
              <a:gd name="connsiteY9" fmla="*/ 722912 h 3554228"/>
              <a:gd name="connsiteX10" fmla="*/ 688258 w 4157928"/>
              <a:gd name="connsiteY10" fmla="*/ 909725 h 3554228"/>
              <a:gd name="connsiteX11" fmla="*/ 550607 w 4157928"/>
              <a:gd name="connsiteY11" fmla="*/ 1047377 h 3554228"/>
              <a:gd name="connsiteX12" fmla="*/ 383458 w 4157928"/>
              <a:gd name="connsiteY12" fmla="*/ 1263686 h 3554228"/>
              <a:gd name="connsiteX13" fmla="*/ 196645 w 4157928"/>
              <a:gd name="connsiteY13" fmla="*/ 1558654 h 3554228"/>
              <a:gd name="connsiteX14" fmla="*/ 117987 w 4157928"/>
              <a:gd name="connsiteY14" fmla="*/ 1814293 h 3554228"/>
              <a:gd name="connsiteX15" fmla="*/ 88491 w 4157928"/>
              <a:gd name="connsiteY15" fmla="*/ 2128925 h 3554228"/>
              <a:gd name="connsiteX16" fmla="*/ 39329 w 4157928"/>
              <a:gd name="connsiteY16" fmla="*/ 2286241 h 3554228"/>
              <a:gd name="connsiteX17" fmla="*/ 0 w 4157928"/>
              <a:gd name="connsiteY17" fmla="*/ 2463222 h 3554228"/>
              <a:gd name="connsiteX18" fmla="*/ 19665 w 4157928"/>
              <a:gd name="connsiteY18" fmla="*/ 2659867 h 3554228"/>
              <a:gd name="connsiteX19" fmla="*/ 117987 w 4157928"/>
              <a:gd name="connsiteY19" fmla="*/ 2856512 h 3554228"/>
              <a:gd name="connsiteX20" fmla="*/ 226142 w 4157928"/>
              <a:gd name="connsiteY20" fmla="*/ 3023660 h 3554228"/>
              <a:gd name="connsiteX21" fmla="*/ 344129 w 4157928"/>
              <a:gd name="connsiteY21" fmla="*/ 3171144 h 3554228"/>
              <a:gd name="connsiteX22" fmla="*/ 452284 w 4157928"/>
              <a:gd name="connsiteY22" fmla="*/ 3279299 h 3554228"/>
              <a:gd name="connsiteX23" fmla="*/ 717755 w 4157928"/>
              <a:gd name="connsiteY23" fmla="*/ 3387454 h 3554228"/>
              <a:gd name="connsiteX24" fmla="*/ 884903 w 4157928"/>
              <a:gd name="connsiteY24" fmla="*/ 3416951 h 3554228"/>
              <a:gd name="connsiteX25" fmla="*/ 1022555 w 4157928"/>
              <a:gd name="connsiteY25" fmla="*/ 3456280 h 3554228"/>
              <a:gd name="connsiteX26" fmla="*/ 1238865 w 4157928"/>
              <a:gd name="connsiteY26" fmla="*/ 3466112 h 3554228"/>
              <a:gd name="connsiteX27" fmla="*/ 1406013 w 4157928"/>
              <a:gd name="connsiteY27" fmla="*/ 3426783 h 3554228"/>
              <a:gd name="connsiteX28" fmla="*/ 1622323 w 4157928"/>
              <a:gd name="connsiteY28" fmla="*/ 3348125 h 3554228"/>
              <a:gd name="connsiteX29" fmla="*/ 1907458 w 4157928"/>
              <a:gd name="connsiteY29" fmla="*/ 3298964 h 3554228"/>
              <a:gd name="connsiteX30" fmla="*/ 2271252 w 4157928"/>
              <a:gd name="connsiteY30" fmla="*/ 3289131 h 3554228"/>
              <a:gd name="connsiteX31" fmla="*/ 2300749 w 4157928"/>
              <a:gd name="connsiteY31" fmla="*/ 3279299 h 3554228"/>
              <a:gd name="connsiteX32" fmla="*/ 2644878 w 4157928"/>
              <a:gd name="connsiteY32" fmla="*/ 3338293 h 3554228"/>
              <a:gd name="connsiteX33" fmla="*/ 3052516 w 4157928"/>
              <a:gd name="connsiteY33" fmla="*/ 3505461 h 3554228"/>
              <a:gd name="connsiteX34" fmla="*/ 3482090 w 4157928"/>
              <a:gd name="connsiteY34" fmla="*/ 3549698 h 3554228"/>
              <a:gd name="connsiteX35" fmla="*/ 4037968 w 4157928"/>
              <a:gd name="connsiteY35" fmla="*/ 3405132 h 3554228"/>
              <a:gd name="connsiteX0" fmla="*/ 4123055 w 4123055"/>
              <a:gd name="connsiteY0" fmla="*/ 171020 h 3554228"/>
              <a:gd name="connsiteX1" fmla="*/ 3512605 w 4123055"/>
              <a:gd name="connsiteY1" fmla="*/ 83319 h 3554228"/>
              <a:gd name="connsiteX2" fmla="*/ 3126658 w 4123055"/>
              <a:gd name="connsiteY2" fmla="*/ 182138 h 3554228"/>
              <a:gd name="connsiteX3" fmla="*/ 2713703 w 4123055"/>
              <a:gd name="connsiteY3" fmla="*/ 24822 h 3554228"/>
              <a:gd name="connsiteX4" fmla="*/ 2241755 w 4123055"/>
              <a:gd name="connsiteY4" fmla="*/ 5157 h 3554228"/>
              <a:gd name="connsiteX5" fmla="*/ 1936955 w 4123055"/>
              <a:gd name="connsiteY5" fmla="*/ 73983 h 3554228"/>
              <a:gd name="connsiteX6" fmla="*/ 1700981 w 4123055"/>
              <a:gd name="connsiteY6" fmla="*/ 191970 h 3554228"/>
              <a:gd name="connsiteX7" fmla="*/ 1425678 w 4123055"/>
              <a:gd name="connsiteY7" fmla="*/ 368951 h 3554228"/>
              <a:gd name="connsiteX8" fmla="*/ 1307691 w 4123055"/>
              <a:gd name="connsiteY8" fmla="*/ 575428 h 3554228"/>
              <a:gd name="connsiteX9" fmla="*/ 1032387 w 4123055"/>
              <a:gd name="connsiteY9" fmla="*/ 722912 h 3554228"/>
              <a:gd name="connsiteX10" fmla="*/ 688258 w 4123055"/>
              <a:gd name="connsiteY10" fmla="*/ 909725 h 3554228"/>
              <a:gd name="connsiteX11" fmla="*/ 550607 w 4123055"/>
              <a:gd name="connsiteY11" fmla="*/ 1047377 h 3554228"/>
              <a:gd name="connsiteX12" fmla="*/ 383458 w 4123055"/>
              <a:gd name="connsiteY12" fmla="*/ 1263686 h 3554228"/>
              <a:gd name="connsiteX13" fmla="*/ 196645 w 4123055"/>
              <a:gd name="connsiteY13" fmla="*/ 1558654 h 3554228"/>
              <a:gd name="connsiteX14" fmla="*/ 117987 w 4123055"/>
              <a:gd name="connsiteY14" fmla="*/ 1814293 h 3554228"/>
              <a:gd name="connsiteX15" fmla="*/ 88491 w 4123055"/>
              <a:gd name="connsiteY15" fmla="*/ 2128925 h 3554228"/>
              <a:gd name="connsiteX16" fmla="*/ 39329 w 4123055"/>
              <a:gd name="connsiteY16" fmla="*/ 2286241 h 3554228"/>
              <a:gd name="connsiteX17" fmla="*/ 0 w 4123055"/>
              <a:gd name="connsiteY17" fmla="*/ 2463222 h 3554228"/>
              <a:gd name="connsiteX18" fmla="*/ 19665 w 4123055"/>
              <a:gd name="connsiteY18" fmla="*/ 2659867 h 3554228"/>
              <a:gd name="connsiteX19" fmla="*/ 117987 w 4123055"/>
              <a:gd name="connsiteY19" fmla="*/ 2856512 h 3554228"/>
              <a:gd name="connsiteX20" fmla="*/ 226142 w 4123055"/>
              <a:gd name="connsiteY20" fmla="*/ 3023660 h 3554228"/>
              <a:gd name="connsiteX21" fmla="*/ 344129 w 4123055"/>
              <a:gd name="connsiteY21" fmla="*/ 3171144 h 3554228"/>
              <a:gd name="connsiteX22" fmla="*/ 452284 w 4123055"/>
              <a:gd name="connsiteY22" fmla="*/ 3279299 h 3554228"/>
              <a:gd name="connsiteX23" fmla="*/ 717755 w 4123055"/>
              <a:gd name="connsiteY23" fmla="*/ 3387454 h 3554228"/>
              <a:gd name="connsiteX24" fmla="*/ 884903 w 4123055"/>
              <a:gd name="connsiteY24" fmla="*/ 3416951 h 3554228"/>
              <a:gd name="connsiteX25" fmla="*/ 1022555 w 4123055"/>
              <a:gd name="connsiteY25" fmla="*/ 3456280 h 3554228"/>
              <a:gd name="connsiteX26" fmla="*/ 1238865 w 4123055"/>
              <a:gd name="connsiteY26" fmla="*/ 3466112 h 3554228"/>
              <a:gd name="connsiteX27" fmla="*/ 1406013 w 4123055"/>
              <a:gd name="connsiteY27" fmla="*/ 3426783 h 3554228"/>
              <a:gd name="connsiteX28" fmla="*/ 1622323 w 4123055"/>
              <a:gd name="connsiteY28" fmla="*/ 3348125 h 3554228"/>
              <a:gd name="connsiteX29" fmla="*/ 1907458 w 4123055"/>
              <a:gd name="connsiteY29" fmla="*/ 3298964 h 3554228"/>
              <a:gd name="connsiteX30" fmla="*/ 2271252 w 4123055"/>
              <a:gd name="connsiteY30" fmla="*/ 3289131 h 3554228"/>
              <a:gd name="connsiteX31" fmla="*/ 2300749 w 4123055"/>
              <a:gd name="connsiteY31" fmla="*/ 3279299 h 3554228"/>
              <a:gd name="connsiteX32" fmla="*/ 2644878 w 4123055"/>
              <a:gd name="connsiteY32" fmla="*/ 3338293 h 3554228"/>
              <a:gd name="connsiteX33" fmla="*/ 3052516 w 4123055"/>
              <a:gd name="connsiteY33" fmla="*/ 3505461 h 3554228"/>
              <a:gd name="connsiteX34" fmla="*/ 3482090 w 4123055"/>
              <a:gd name="connsiteY34" fmla="*/ 3549698 h 3554228"/>
              <a:gd name="connsiteX35" fmla="*/ 4037968 w 4123055"/>
              <a:gd name="connsiteY35" fmla="*/ 3405132 h 355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23055" h="3554228">
                <a:moveTo>
                  <a:pt x="4123055" y="171020"/>
                </a:moveTo>
                <a:cubicBezTo>
                  <a:pt x="3969846" y="144635"/>
                  <a:pt x="3718512" y="19719"/>
                  <a:pt x="3512605" y="83319"/>
                </a:cubicBezTo>
                <a:cubicBezTo>
                  <a:pt x="3341798" y="155112"/>
                  <a:pt x="3259808" y="191887"/>
                  <a:pt x="3126658" y="182138"/>
                </a:cubicBezTo>
                <a:cubicBezTo>
                  <a:pt x="2993508" y="172389"/>
                  <a:pt x="2861187" y="54319"/>
                  <a:pt x="2713703" y="24822"/>
                </a:cubicBezTo>
                <a:cubicBezTo>
                  <a:pt x="2566219" y="-4675"/>
                  <a:pt x="2371213" y="-3036"/>
                  <a:pt x="2241755" y="5157"/>
                </a:cubicBezTo>
                <a:cubicBezTo>
                  <a:pt x="2112297" y="13350"/>
                  <a:pt x="1994310" y="57596"/>
                  <a:pt x="1936955" y="73983"/>
                </a:cubicBezTo>
                <a:cubicBezTo>
                  <a:pt x="1846826" y="105119"/>
                  <a:pt x="1786194" y="142809"/>
                  <a:pt x="1700981" y="191970"/>
                </a:cubicBezTo>
                <a:cubicBezTo>
                  <a:pt x="1615768" y="241131"/>
                  <a:pt x="1491226" y="305041"/>
                  <a:pt x="1425678" y="368951"/>
                </a:cubicBezTo>
                <a:cubicBezTo>
                  <a:pt x="1360130" y="432861"/>
                  <a:pt x="1407762" y="489204"/>
                  <a:pt x="1307691" y="575428"/>
                </a:cubicBezTo>
                <a:cubicBezTo>
                  <a:pt x="1240884" y="632991"/>
                  <a:pt x="1135626" y="667196"/>
                  <a:pt x="1032387" y="722912"/>
                </a:cubicBezTo>
                <a:cubicBezTo>
                  <a:pt x="929148" y="778628"/>
                  <a:pt x="768555" y="855648"/>
                  <a:pt x="688258" y="909725"/>
                </a:cubicBezTo>
                <a:cubicBezTo>
                  <a:pt x="607961" y="963802"/>
                  <a:pt x="601407" y="988384"/>
                  <a:pt x="550607" y="1047377"/>
                </a:cubicBezTo>
                <a:cubicBezTo>
                  <a:pt x="499807" y="1106370"/>
                  <a:pt x="442452" y="1178473"/>
                  <a:pt x="383458" y="1263686"/>
                </a:cubicBezTo>
                <a:cubicBezTo>
                  <a:pt x="324464" y="1348899"/>
                  <a:pt x="240890" y="1466886"/>
                  <a:pt x="196645" y="1558654"/>
                </a:cubicBezTo>
                <a:cubicBezTo>
                  <a:pt x="152400" y="1650422"/>
                  <a:pt x="136013" y="1719248"/>
                  <a:pt x="117987" y="1814293"/>
                </a:cubicBezTo>
                <a:cubicBezTo>
                  <a:pt x="99961" y="1909338"/>
                  <a:pt x="101601" y="2050267"/>
                  <a:pt x="88491" y="2128925"/>
                </a:cubicBezTo>
                <a:cubicBezTo>
                  <a:pt x="75381" y="2207583"/>
                  <a:pt x="54077" y="2230525"/>
                  <a:pt x="39329" y="2286241"/>
                </a:cubicBezTo>
                <a:cubicBezTo>
                  <a:pt x="24581" y="2341957"/>
                  <a:pt x="3277" y="2400951"/>
                  <a:pt x="0" y="2463222"/>
                </a:cubicBezTo>
                <a:cubicBezTo>
                  <a:pt x="15923" y="2733925"/>
                  <a:pt x="1" y="2594319"/>
                  <a:pt x="19665" y="2659867"/>
                </a:cubicBezTo>
                <a:cubicBezTo>
                  <a:pt x="39330" y="2725415"/>
                  <a:pt x="83574" y="2795880"/>
                  <a:pt x="117987" y="2856512"/>
                </a:cubicBezTo>
                <a:cubicBezTo>
                  <a:pt x="152400" y="2917144"/>
                  <a:pt x="188452" y="2971221"/>
                  <a:pt x="226142" y="3023660"/>
                </a:cubicBezTo>
                <a:cubicBezTo>
                  <a:pt x="263832" y="3076099"/>
                  <a:pt x="306439" y="3128538"/>
                  <a:pt x="344129" y="3171144"/>
                </a:cubicBezTo>
                <a:cubicBezTo>
                  <a:pt x="381819" y="3213751"/>
                  <a:pt x="390013" y="3243247"/>
                  <a:pt x="452284" y="3279299"/>
                </a:cubicBezTo>
                <a:cubicBezTo>
                  <a:pt x="514555" y="3315351"/>
                  <a:pt x="645652" y="3364512"/>
                  <a:pt x="717755" y="3387454"/>
                </a:cubicBezTo>
                <a:cubicBezTo>
                  <a:pt x="789858" y="3410396"/>
                  <a:pt x="829187" y="3407119"/>
                  <a:pt x="884903" y="3416951"/>
                </a:cubicBezTo>
                <a:cubicBezTo>
                  <a:pt x="919316" y="3426783"/>
                  <a:pt x="963561" y="3448087"/>
                  <a:pt x="1022555" y="3456280"/>
                </a:cubicBezTo>
                <a:cubicBezTo>
                  <a:pt x="1081549" y="3464474"/>
                  <a:pt x="1174955" y="3471028"/>
                  <a:pt x="1238865" y="3466112"/>
                </a:cubicBezTo>
                <a:cubicBezTo>
                  <a:pt x="1302775" y="3461196"/>
                  <a:pt x="1342103" y="3446447"/>
                  <a:pt x="1406013" y="3426783"/>
                </a:cubicBezTo>
                <a:cubicBezTo>
                  <a:pt x="1469923" y="3407119"/>
                  <a:pt x="1538749" y="3369428"/>
                  <a:pt x="1622323" y="3348125"/>
                </a:cubicBezTo>
                <a:cubicBezTo>
                  <a:pt x="1705897" y="3326822"/>
                  <a:pt x="1799303" y="3308796"/>
                  <a:pt x="1907458" y="3298964"/>
                </a:cubicBezTo>
                <a:cubicBezTo>
                  <a:pt x="2015613" y="3289132"/>
                  <a:pt x="2205704" y="3292409"/>
                  <a:pt x="2271252" y="3289131"/>
                </a:cubicBezTo>
                <a:cubicBezTo>
                  <a:pt x="2336801" y="3285854"/>
                  <a:pt x="2238478" y="3271105"/>
                  <a:pt x="2300749" y="3279299"/>
                </a:cubicBezTo>
                <a:cubicBezTo>
                  <a:pt x="2363020" y="3287493"/>
                  <a:pt x="2519584" y="3300599"/>
                  <a:pt x="2644878" y="3338293"/>
                </a:cubicBezTo>
                <a:cubicBezTo>
                  <a:pt x="2770172" y="3375987"/>
                  <a:pt x="2942918" y="3477415"/>
                  <a:pt x="3052516" y="3505461"/>
                </a:cubicBezTo>
                <a:cubicBezTo>
                  <a:pt x="3162114" y="3533507"/>
                  <a:pt x="3317848" y="3566419"/>
                  <a:pt x="3482090" y="3549698"/>
                </a:cubicBezTo>
                <a:cubicBezTo>
                  <a:pt x="3646332" y="3532977"/>
                  <a:pt x="3883665" y="3421083"/>
                  <a:pt x="4037968" y="3405132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8091" y="1812486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s1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08979" y="4660327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s2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>
            <a:stCxn id="5" idx="0"/>
            <a:endCxn id="3" idx="5"/>
          </p:cNvCxnSpPr>
          <p:nvPr/>
        </p:nvCxnSpPr>
        <p:spPr bwMode="auto">
          <a:xfrm flipH="1">
            <a:off x="4854947" y="2562776"/>
            <a:ext cx="43865" cy="286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962400" y="2913850"/>
            <a:ext cx="0" cy="2724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458091" y="2596288"/>
            <a:ext cx="0" cy="3042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334000" y="2913850"/>
            <a:ext cx="0" cy="1779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3505200" y="3733800"/>
            <a:ext cx="0" cy="1371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65746" y="3842602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341352" y="3305377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5" name="Straight Arrow Connector 114"/>
          <p:cNvCxnSpPr>
            <a:stCxn id="3" idx="6"/>
          </p:cNvCxnSpPr>
          <p:nvPr/>
        </p:nvCxnSpPr>
        <p:spPr bwMode="auto">
          <a:xfrm flipH="1">
            <a:off x="3472127" y="4403020"/>
            <a:ext cx="1981745" cy="795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flipH="1">
            <a:off x="3542987" y="2865317"/>
            <a:ext cx="1791013" cy="718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 flipH="1">
            <a:off x="3792969" y="5053732"/>
            <a:ext cx="1380137" cy="534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8" name="Straight Arrow Connector 117"/>
          <p:cNvCxnSpPr>
            <a:stCxn id="5" idx="0"/>
          </p:cNvCxnSpPr>
          <p:nvPr/>
        </p:nvCxnSpPr>
        <p:spPr bwMode="auto">
          <a:xfrm flipH="1">
            <a:off x="3957323" y="2562776"/>
            <a:ext cx="941489" cy="339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6" name="Freeform 35"/>
          <p:cNvSpPr/>
          <p:nvPr/>
        </p:nvSpPr>
        <p:spPr bwMode="auto">
          <a:xfrm>
            <a:off x="4130569" y="2553078"/>
            <a:ext cx="4198619" cy="3561988"/>
          </a:xfrm>
          <a:custGeom>
            <a:avLst/>
            <a:gdLst>
              <a:gd name="connsiteX0" fmla="*/ 706170 w 4128380"/>
              <a:gd name="connsiteY0" fmla="*/ 0 h 3576119"/>
              <a:gd name="connsiteX1" fmla="*/ 706170 w 4128380"/>
              <a:gd name="connsiteY1" fmla="*/ 0 h 3576119"/>
              <a:gd name="connsiteX2" fmla="*/ 778598 w 4128380"/>
              <a:gd name="connsiteY2" fmla="*/ 45268 h 3576119"/>
              <a:gd name="connsiteX3" fmla="*/ 869133 w 4128380"/>
              <a:gd name="connsiteY3" fmla="*/ 72428 h 3576119"/>
              <a:gd name="connsiteX4" fmla="*/ 896293 w 4128380"/>
              <a:gd name="connsiteY4" fmla="*/ 90535 h 3576119"/>
              <a:gd name="connsiteX5" fmla="*/ 977774 w 4128380"/>
              <a:gd name="connsiteY5" fmla="*/ 117695 h 3576119"/>
              <a:gd name="connsiteX6" fmla="*/ 1004935 w 4128380"/>
              <a:gd name="connsiteY6" fmla="*/ 126749 h 3576119"/>
              <a:gd name="connsiteX7" fmla="*/ 1032095 w 4128380"/>
              <a:gd name="connsiteY7" fmla="*/ 135802 h 3576119"/>
              <a:gd name="connsiteX8" fmla="*/ 1113576 w 4128380"/>
              <a:gd name="connsiteY8" fmla="*/ 172016 h 3576119"/>
              <a:gd name="connsiteX9" fmla="*/ 1167897 w 4128380"/>
              <a:gd name="connsiteY9" fmla="*/ 190123 h 3576119"/>
              <a:gd name="connsiteX10" fmla="*/ 1213164 w 4128380"/>
              <a:gd name="connsiteY10" fmla="*/ 199176 h 3576119"/>
              <a:gd name="connsiteX11" fmla="*/ 1267485 w 4128380"/>
              <a:gd name="connsiteY11" fmla="*/ 217283 h 3576119"/>
              <a:gd name="connsiteX12" fmla="*/ 1394234 w 4128380"/>
              <a:gd name="connsiteY12" fmla="*/ 235390 h 3576119"/>
              <a:gd name="connsiteX13" fmla="*/ 1520982 w 4128380"/>
              <a:gd name="connsiteY13" fmla="*/ 253497 h 3576119"/>
              <a:gd name="connsiteX14" fmla="*/ 1593410 w 4128380"/>
              <a:gd name="connsiteY14" fmla="*/ 262551 h 3576119"/>
              <a:gd name="connsiteX15" fmla="*/ 1692998 w 4128380"/>
              <a:gd name="connsiteY15" fmla="*/ 271604 h 3576119"/>
              <a:gd name="connsiteX16" fmla="*/ 1720158 w 4128380"/>
              <a:gd name="connsiteY16" fmla="*/ 280658 h 3576119"/>
              <a:gd name="connsiteX17" fmla="*/ 1865014 w 4128380"/>
              <a:gd name="connsiteY17" fmla="*/ 298765 h 3576119"/>
              <a:gd name="connsiteX18" fmla="*/ 1955548 w 4128380"/>
              <a:gd name="connsiteY18" fmla="*/ 316872 h 3576119"/>
              <a:gd name="connsiteX19" fmla="*/ 1991762 w 4128380"/>
              <a:gd name="connsiteY19" fmla="*/ 325925 h 3576119"/>
              <a:gd name="connsiteX20" fmla="*/ 2073243 w 4128380"/>
              <a:gd name="connsiteY20" fmla="*/ 334978 h 3576119"/>
              <a:gd name="connsiteX21" fmla="*/ 2118511 w 4128380"/>
              <a:gd name="connsiteY21" fmla="*/ 344032 h 3576119"/>
              <a:gd name="connsiteX22" fmla="*/ 2209045 w 4128380"/>
              <a:gd name="connsiteY22" fmla="*/ 353085 h 3576119"/>
              <a:gd name="connsiteX23" fmla="*/ 2417275 w 4128380"/>
              <a:gd name="connsiteY23" fmla="*/ 380246 h 3576119"/>
              <a:gd name="connsiteX24" fmla="*/ 2580238 w 4128380"/>
              <a:gd name="connsiteY24" fmla="*/ 398353 h 3576119"/>
              <a:gd name="connsiteX25" fmla="*/ 2743200 w 4128380"/>
              <a:gd name="connsiteY25" fmla="*/ 416460 h 3576119"/>
              <a:gd name="connsiteX26" fmla="*/ 2797521 w 4128380"/>
              <a:gd name="connsiteY26" fmla="*/ 425513 h 3576119"/>
              <a:gd name="connsiteX27" fmla="*/ 2824681 w 4128380"/>
              <a:gd name="connsiteY27" fmla="*/ 434567 h 3576119"/>
              <a:gd name="connsiteX28" fmla="*/ 2942376 w 4128380"/>
              <a:gd name="connsiteY28" fmla="*/ 452673 h 3576119"/>
              <a:gd name="connsiteX29" fmla="*/ 3032911 w 4128380"/>
              <a:gd name="connsiteY29" fmla="*/ 479834 h 3576119"/>
              <a:gd name="connsiteX30" fmla="*/ 3060071 w 4128380"/>
              <a:gd name="connsiteY30" fmla="*/ 488887 h 3576119"/>
              <a:gd name="connsiteX31" fmla="*/ 3204927 w 4128380"/>
              <a:gd name="connsiteY31" fmla="*/ 506994 h 3576119"/>
              <a:gd name="connsiteX32" fmla="*/ 3485584 w 4128380"/>
              <a:gd name="connsiteY32" fmla="*/ 516048 h 3576119"/>
              <a:gd name="connsiteX33" fmla="*/ 3576119 w 4128380"/>
              <a:gd name="connsiteY33" fmla="*/ 570369 h 3576119"/>
              <a:gd name="connsiteX34" fmla="*/ 3639493 w 4128380"/>
              <a:gd name="connsiteY34" fmla="*/ 615636 h 3576119"/>
              <a:gd name="connsiteX35" fmla="*/ 3657600 w 4128380"/>
              <a:gd name="connsiteY35" fmla="*/ 642796 h 3576119"/>
              <a:gd name="connsiteX36" fmla="*/ 3684760 w 4128380"/>
              <a:gd name="connsiteY36" fmla="*/ 669957 h 3576119"/>
              <a:gd name="connsiteX37" fmla="*/ 3720974 w 4128380"/>
              <a:gd name="connsiteY37" fmla="*/ 733331 h 3576119"/>
              <a:gd name="connsiteX38" fmla="*/ 3730028 w 4128380"/>
              <a:gd name="connsiteY38" fmla="*/ 760491 h 3576119"/>
              <a:gd name="connsiteX39" fmla="*/ 3766242 w 4128380"/>
              <a:gd name="connsiteY39" fmla="*/ 814812 h 3576119"/>
              <a:gd name="connsiteX40" fmla="*/ 3784348 w 4128380"/>
              <a:gd name="connsiteY40" fmla="*/ 841973 h 3576119"/>
              <a:gd name="connsiteX41" fmla="*/ 3811509 w 4128380"/>
              <a:gd name="connsiteY41" fmla="*/ 896293 h 3576119"/>
              <a:gd name="connsiteX42" fmla="*/ 3829616 w 4128380"/>
              <a:gd name="connsiteY42" fmla="*/ 968721 h 3576119"/>
              <a:gd name="connsiteX43" fmla="*/ 3838669 w 4128380"/>
              <a:gd name="connsiteY43" fmla="*/ 1004935 h 3576119"/>
              <a:gd name="connsiteX44" fmla="*/ 3856776 w 4128380"/>
              <a:gd name="connsiteY44" fmla="*/ 1032095 h 3576119"/>
              <a:gd name="connsiteX45" fmla="*/ 3865830 w 4128380"/>
              <a:gd name="connsiteY45" fmla="*/ 1068309 h 3576119"/>
              <a:gd name="connsiteX46" fmla="*/ 3874883 w 4128380"/>
              <a:gd name="connsiteY46" fmla="*/ 1113576 h 3576119"/>
              <a:gd name="connsiteX47" fmla="*/ 3883937 w 4128380"/>
              <a:gd name="connsiteY47" fmla="*/ 1140737 h 3576119"/>
              <a:gd name="connsiteX48" fmla="*/ 3892990 w 4128380"/>
              <a:gd name="connsiteY48" fmla="*/ 1176951 h 3576119"/>
              <a:gd name="connsiteX49" fmla="*/ 3902043 w 4128380"/>
              <a:gd name="connsiteY49" fmla="*/ 1204111 h 3576119"/>
              <a:gd name="connsiteX50" fmla="*/ 3929204 w 4128380"/>
              <a:gd name="connsiteY50" fmla="*/ 1294646 h 3576119"/>
              <a:gd name="connsiteX51" fmla="*/ 3956364 w 4128380"/>
              <a:gd name="connsiteY51" fmla="*/ 1367073 h 3576119"/>
              <a:gd name="connsiteX52" fmla="*/ 3974471 w 4128380"/>
              <a:gd name="connsiteY52" fmla="*/ 1394234 h 3576119"/>
              <a:gd name="connsiteX53" fmla="*/ 4001632 w 4128380"/>
              <a:gd name="connsiteY53" fmla="*/ 1493822 h 3576119"/>
              <a:gd name="connsiteX54" fmla="*/ 4046899 w 4128380"/>
              <a:gd name="connsiteY54" fmla="*/ 1557196 h 3576119"/>
              <a:gd name="connsiteX55" fmla="*/ 4065006 w 4128380"/>
              <a:gd name="connsiteY55" fmla="*/ 1584357 h 3576119"/>
              <a:gd name="connsiteX56" fmla="*/ 4101220 w 4128380"/>
              <a:gd name="connsiteY56" fmla="*/ 1683945 h 3576119"/>
              <a:gd name="connsiteX57" fmla="*/ 4110273 w 4128380"/>
              <a:gd name="connsiteY57" fmla="*/ 1720159 h 3576119"/>
              <a:gd name="connsiteX58" fmla="*/ 4128380 w 4128380"/>
              <a:gd name="connsiteY58" fmla="*/ 1783533 h 3576119"/>
              <a:gd name="connsiteX59" fmla="*/ 4119327 w 4128380"/>
              <a:gd name="connsiteY59" fmla="*/ 2118511 h 3576119"/>
              <a:gd name="connsiteX60" fmla="*/ 4101220 w 4128380"/>
              <a:gd name="connsiteY60" fmla="*/ 2335794 h 3576119"/>
              <a:gd name="connsiteX61" fmla="*/ 4092166 w 4128380"/>
              <a:gd name="connsiteY61" fmla="*/ 2498757 h 3576119"/>
              <a:gd name="connsiteX62" fmla="*/ 4065006 w 4128380"/>
              <a:gd name="connsiteY62" fmla="*/ 2670773 h 3576119"/>
              <a:gd name="connsiteX63" fmla="*/ 4037845 w 4128380"/>
              <a:gd name="connsiteY63" fmla="*/ 2851842 h 3576119"/>
              <a:gd name="connsiteX64" fmla="*/ 4019739 w 4128380"/>
              <a:gd name="connsiteY64" fmla="*/ 2906163 h 3576119"/>
              <a:gd name="connsiteX65" fmla="*/ 4010685 w 4128380"/>
              <a:gd name="connsiteY65" fmla="*/ 2933323 h 3576119"/>
              <a:gd name="connsiteX66" fmla="*/ 3983525 w 4128380"/>
              <a:gd name="connsiteY66" fmla="*/ 2969537 h 3576119"/>
              <a:gd name="connsiteX67" fmla="*/ 3965418 w 4128380"/>
              <a:gd name="connsiteY67" fmla="*/ 2996697 h 3576119"/>
              <a:gd name="connsiteX68" fmla="*/ 3938257 w 4128380"/>
              <a:gd name="connsiteY68" fmla="*/ 3014804 h 3576119"/>
              <a:gd name="connsiteX69" fmla="*/ 3920150 w 4128380"/>
              <a:gd name="connsiteY69" fmla="*/ 3041965 h 3576119"/>
              <a:gd name="connsiteX70" fmla="*/ 3865830 w 4128380"/>
              <a:gd name="connsiteY70" fmla="*/ 3096285 h 3576119"/>
              <a:gd name="connsiteX71" fmla="*/ 3811509 w 4128380"/>
              <a:gd name="connsiteY71" fmla="*/ 3177767 h 3576119"/>
              <a:gd name="connsiteX72" fmla="*/ 3766242 w 4128380"/>
              <a:gd name="connsiteY72" fmla="*/ 3232087 h 3576119"/>
              <a:gd name="connsiteX73" fmla="*/ 3711921 w 4128380"/>
              <a:gd name="connsiteY73" fmla="*/ 3268301 h 3576119"/>
              <a:gd name="connsiteX74" fmla="*/ 3657600 w 4128380"/>
              <a:gd name="connsiteY74" fmla="*/ 3304515 h 3576119"/>
              <a:gd name="connsiteX75" fmla="*/ 3630440 w 4128380"/>
              <a:gd name="connsiteY75" fmla="*/ 3322622 h 3576119"/>
              <a:gd name="connsiteX76" fmla="*/ 3594226 w 4128380"/>
              <a:gd name="connsiteY76" fmla="*/ 3331675 h 3576119"/>
              <a:gd name="connsiteX77" fmla="*/ 3567065 w 4128380"/>
              <a:gd name="connsiteY77" fmla="*/ 3340729 h 3576119"/>
              <a:gd name="connsiteX78" fmla="*/ 3512744 w 4128380"/>
              <a:gd name="connsiteY78" fmla="*/ 3385996 h 3576119"/>
              <a:gd name="connsiteX79" fmla="*/ 3485584 w 4128380"/>
              <a:gd name="connsiteY79" fmla="*/ 3395050 h 3576119"/>
              <a:gd name="connsiteX80" fmla="*/ 3431263 w 4128380"/>
              <a:gd name="connsiteY80" fmla="*/ 3422210 h 3576119"/>
              <a:gd name="connsiteX81" fmla="*/ 3376942 w 4128380"/>
              <a:gd name="connsiteY81" fmla="*/ 3449371 h 3576119"/>
              <a:gd name="connsiteX82" fmla="*/ 3349782 w 4128380"/>
              <a:gd name="connsiteY82" fmla="*/ 3467477 h 3576119"/>
              <a:gd name="connsiteX83" fmla="*/ 3322622 w 4128380"/>
              <a:gd name="connsiteY83" fmla="*/ 3476531 h 3576119"/>
              <a:gd name="connsiteX84" fmla="*/ 3277354 w 4128380"/>
              <a:gd name="connsiteY84" fmla="*/ 3494638 h 3576119"/>
              <a:gd name="connsiteX85" fmla="*/ 3223034 w 4128380"/>
              <a:gd name="connsiteY85" fmla="*/ 3512745 h 3576119"/>
              <a:gd name="connsiteX86" fmla="*/ 3195873 w 4128380"/>
              <a:gd name="connsiteY86" fmla="*/ 3521798 h 3576119"/>
              <a:gd name="connsiteX87" fmla="*/ 3168713 w 4128380"/>
              <a:gd name="connsiteY87" fmla="*/ 3539905 h 3576119"/>
              <a:gd name="connsiteX88" fmla="*/ 3132499 w 4128380"/>
              <a:gd name="connsiteY88" fmla="*/ 3548959 h 3576119"/>
              <a:gd name="connsiteX89" fmla="*/ 3078178 w 4128380"/>
              <a:gd name="connsiteY89" fmla="*/ 3567066 h 3576119"/>
              <a:gd name="connsiteX90" fmla="*/ 3051018 w 4128380"/>
              <a:gd name="connsiteY90" fmla="*/ 3576119 h 3576119"/>
              <a:gd name="connsiteX91" fmla="*/ 2888055 w 4128380"/>
              <a:gd name="connsiteY91" fmla="*/ 3567066 h 3576119"/>
              <a:gd name="connsiteX92" fmla="*/ 2860895 w 4128380"/>
              <a:gd name="connsiteY92" fmla="*/ 3558012 h 3576119"/>
              <a:gd name="connsiteX93" fmla="*/ 2788467 w 4128380"/>
              <a:gd name="connsiteY93" fmla="*/ 3548959 h 3576119"/>
              <a:gd name="connsiteX94" fmla="*/ 2435382 w 4128380"/>
              <a:gd name="connsiteY94" fmla="*/ 3539905 h 3576119"/>
              <a:gd name="connsiteX95" fmla="*/ 2299580 w 4128380"/>
              <a:gd name="connsiteY95" fmla="*/ 3512745 h 3576119"/>
              <a:gd name="connsiteX96" fmla="*/ 2227152 w 4128380"/>
              <a:gd name="connsiteY96" fmla="*/ 3494638 h 3576119"/>
              <a:gd name="connsiteX97" fmla="*/ 2199992 w 4128380"/>
              <a:gd name="connsiteY97" fmla="*/ 3485584 h 3576119"/>
              <a:gd name="connsiteX98" fmla="*/ 2145671 w 4128380"/>
              <a:gd name="connsiteY98" fmla="*/ 3476531 h 3576119"/>
              <a:gd name="connsiteX99" fmla="*/ 2055137 w 4128380"/>
              <a:gd name="connsiteY99" fmla="*/ 3458424 h 3576119"/>
              <a:gd name="connsiteX100" fmla="*/ 1910281 w 4128380"/>
              <a:gd name="connsiteY100" fmla="*/ 3449371 h 3576119"/>
              <a:gd name="connsiteX101" fmla="*/ 1819746 w 4128380"/>
              <a:gd name="connsiteY101" fmla="*/ 3440317 h 3576119"/>
              <a:gd name="connsiteX102" fmla="*/ 1692998 w 4128380"/>
              <a:gd name="connsiteY102" fmla="*/ 3422210 h 3576119"/>
              <a:gd name="connsiteX103" fmla="*/ 1303699 w 4128380"/>
              <a:gd name="connsiteY103" fmla="*/ 3413157 h 3576119"/>
              <a:gd name="connsiteX104" fmla="*/ 1249378 w 4128380"/>
              <a:gd name="connsiteY104" fmla="*/ 3395050 h 3576119"/>
              <a:gd name="connsiteX105" fmla="*/ 1167897 w 4128380"/>
              <a:gd name="connsiteY105" fmla="*/ 3340729 h 3576119"/>
              <a:gd name="connsiteX106" fmla="*/ 1140737 w 4128380"/>
              <a:gd name="connsiteY106" fmla="*/ 3322622 h 3576119"/>
              <a:gd name="connsiteX107" fmla="*/ 1086416 w 4128380"/>
              <a:gd name="connsiteY107" fmla="*/ 3304515 h 3576119"/>
              <a:gd name="connsiteX108" fmla="*/ 977774 w 4128380"/>
              <a:gd name="connsiteY108" fmla="*/ 3250194 h 3576119"/>
              <a:gd name="connsiteX109" fmla="*/ 950614 w 4128380"/>
              <a:gd name="connsiteY109" fmla="*/ 3241141 h 3576119"/>
              <a:gd name="connsiteX110" fmla="*/ 923453 w 4128380"/>
              <a:gd name="connsiteY110" fmla="*/ 3223034 h 3576119"/>
              <a:gd name="connsiteX111" fmla="*/ 805758 w 4128380"/>
              <a:gd name="connsiteY111" fmla="*/ 3195873 h 3576119"/>
              <a:gd name="connsiteX112" fmla="*/ 778598 w 4128380"/>
              <a:gd name="connsiteY112" fmla="*/ 3186820 h 3576119"/>
              <a:gd name="connsiteX113" fmla="*/ 579422 w 4128380"/>
              <a:gd name="connsiteY113" fmla="*/ 3168713 h 3576119"/>
              <a:gd name="connsiteX114" fmla="*/ 552261 w 4128380"/>
              <a:gd name="connsiteY114" fmla="*/ 3159660 h 3576119"/>
              <a:gd name="connsiteX115" fmla="*/ 443620 w 4128380"/>
              <a:gd name="connsiteY115" fmla="*/ 3141553 h 3576119"/>
              <a:gd name="connsiteX116" fmla="*/ 371192 w 4128380"/>
              <a:gd name="connsiteY116" fmla="*/ 3123446 h 3576119"/>
              <a:gd name="connsiteX117" fmla="*/ 344032 w 4128380"/>
              <a:gd name="connsiteY117" fmla="*/ 3114392 h 3576119"/>
              <a:gd name="connsiteX118" fmla="*/ 262550 w 4128380"/>
              <a:gd name="connsiteY118" fmla="*/ 3096285 h 3576119"/>
              <a:gd name="connsiteX119" fmla="*/ 172016 w 4128380"/>
              <a:gd name="connsiteY119" fmla="*/ 3123446 h 3576119"/>
              <a:gd name="connsiteX120" fmla="*/ 117695 w 4128380"/>
              <a:gd name="connsiteY120" fmla="*/ 3141553 h 3576119"/>
              <a:gd name="connsiteX121" fmla="*/ 90535 w 4128380"/>
              <a:gd name="connsiteY121" fmla="*/ 3159660 h 3576119"/>
              <a:gd name="connsiteX122" fmla="*/ 0 w 4128380"/>
              <a:gd name="connsiteY122" fmla="*/ 3159660 h 3576119"/>
              <a:gd name="connsiteX0" fmla="*/ 615635 w 4037845"/>
              <a:gd name="connsiteY0" fmla="*/ 0 h 3576119"/>
              <a:gd name="connsiteX1" fmla="*/ 615635 w 4037845"/>
              <a:gd name="connsiteY1" fmla="*/ 0 h 3576119"/>
              <a:gd name="connsiteX2" fmla="*/ 688063 w 4037845"/>
              <a:gd name="connsiteY2" fmla="*/ 45268 h 3576119"/>
              <a:gd name="connsiteX3" fmla="*/ 778598 w 4037845"/>
              <a:gd name="connsiteY3" fmla="*/ 72428 h 3576119"/>
              <a:gd name="connsiteX4" fmla="*/ 805758 w 4037845"/>
              <a:gd name="connsiteY4" fmla="*/ 90535 h 3576119"/>
              <a:gd name="connsiteX5" fmla="*/ 887239 w 4037845"/>
              <a:gd name="connsiteY5" fmla="*/ 117695 h 3576119"/>
              <a:gd name="connsiteX6" fmla="*/ 914400 w 4037845"/>
              <a:gd name="connsiteY6" fmla="*/ 126749 h 3576119"/>
              <a:gd name="connsiteX7" fmla="*/ 941560 w 4037845"/>
              <a:gd name="connsiteY7" fmla="*/ 135802 h 3576119"/>
              <a:gd name="connsiteX8" fmla="*/ 1023041 w 4037845"/>
              <a:gd name="connsiteY8" fmla="*/ 172016 h 3576119"/>
              <a:gd name="connsiteX9" fmla="*/ 1077362 w 4037845"/>
              <a:gd name="connsiteY9" fmla="*/ 190123 h 3576119"/>
              <a:gd name="connsiteX10" fmla="*/ 1122629 w 4037845"/>
              <a:gd name="connsiteY10" fmla="*/ 199176 h 3576119"/>
              <a:gd name="connsiteX11" fmla="*/ 1176950 w 4037845"/>
              <a:gd name="connsiteY11" fmla="*/ 217283 h 3576119"/>
              <a:gd name="connsiteX12" fmla="*/ 1303699 w 4037845"/>
              <a:gd name="connsiteY12" fmla="*/ 235390 h 3576119"/>
              <a:gd name="connsiteX13" fmla="*/ 1430447 w 4037845"/>
              <a:gd name="connsiteY13" fmla="*/ 253497 h 3576119"/>
              <a:gd name="connsiteX14" fmla="*/ 1502875 w 4037845"/>
              <a:gd name="connsiteY14" fmla="*/ 262551 h 3576119"/>
              <a:gd name="connsiteX15" fmla="*/ 1602463 w 4037845"/>
              <a:gd name="connsiteY15" fmla="*/ 271604 h 3576119"/>
              <a:gd name="connsiteX16" fmla="*/ 1629623 w 4037845"/>
              <a:gd name="connsiteY16" fmla="*/ 280658 h 3576119"/>
              <a:gd name="connsiteX17" fmla="*/ 1774479 w 4037845"/>
              <a:gd name="connsiteY17" fmla="*/ 298765 h 3576119"/>
              <a:gd name="connsiteX18" fmla="*/ 1865013 w 4037845"/>
              <a:gd name="connsiteY18" fmla="*/ 316872 h 3576119"/>
              <a:gd name="connsiteX19" fmla="*/ 1901227 w 4037845"/>
              <a:gd name="connsiteY19" fmla="*/ 325925 h 3576119"/>
              <a:gd name="connsiteX20" fmla="*/ 1982708 w 4037845"/>
              <a:gd name="connsiteY20" fmla="*/ 334978 h 3576119"/>
              <a:gd name="connsiteX21" fmla="*/ 2027976 w 4037845"/>
              <a:gd name="connsiteY21" fmla="*/ 344032 h 3576119"/>
              <a:gd name="connsiteX22" fmla="*/ 2118510 w 4037845"/>
              <a:gd name="connsiteY22" fmla="*/ 353085 h 3576119"/>
              <a:gd name="connsiteX23" fmla="*/ 2326740 w 4037845"/>
              <a:gd name="connsiteY23" fmla="*/ 380246 h 3576119"/>
              <a:gd name="connsiteX24" fmla="*/ 2489703 w 4037845"/>
              <a:gd name="connsiteY24" fmla="*/ 398353 h 3576119"/>
              <a:gd name="connsiteX25" fmla="*/ 2652665 w 4037845"/>
              <a:gd name="connsiteY25" fmla="*/ 416460 h 3576119"/>
              <a:gd name="connsiteX26" fmla="*/ 2706986 w 4037845"/>
              <a:gd name="connsiteY26" fmla="*/ 425513 h 3576119"/>
              <a:gd name="connsiteX27" fmla="*/ 2734146 w 4037845"/>
              <a:gd name="connsiteY27" fmla="*/ 434567 h 3576119"/>
              <a:gd name="connsiteX28" fmla="*/ 2851841 w 4037845"/>
              <a:gd name="connsiteY28" fmla="*/ 452673 h 3576119"/>
              <a:gd name="connsiteX29" fmla="*/ 2942376 w 4037845"/>
              <a:gd name="connsiteY29" fmla="*/ 479834 h 3576119"/>
              <a:gd name="connsiteX30" fmla="*/ 2969536 w 4037845"/>
              <a:gd name="connsiteY30" fmla="*/ 488887 h 3576119"/>
              <a:gd name="connsiteX31" fmla="*/ 3114392 w 4037845"/>
              <a:gd name="connsiteY31" fmla="*/ 506994 h 3576119"/>
              <a:gd name="connsiteX32" fmla="*/ 3395049 w 4037845"/>
              <a:gd name="connsiteY32" fmla="*/ 516048 h 3576119"/>
              <a:gd name="connsiteX33" fmla="*/ 3485584 w 4037845"/>
              <a:gd name="connsiteY33" fmla="*/ 570369 h 3576119"/>
              <a:gd name="connsiteX34" fmla="*/ 3548958 w 4037845"/>
              <a:gd name="connsiteY34" fmla="*/ 615636 h 3576119"/>
              <a:gd name="connsiteX35" fmla="*/ 3567065 w 4037845"/>
              <a:gd name="connsiteY35" fmla="*/ 642796 h 3576119"/>
              <a:gd name="connsiteX36" fmla="*/ 3594225 w 4037845"/>
              <a:gd name="connsiteY36" fmla="*/ 669957 h 3576119"/>
              <a:gd name="connsiteX37" fmla="*/ 3630439 w 4037845"/>
              <a:gd name="connsiteY37" fmla="*/ 733331 h 3576119"/>
              <a:gd name="connsiteX38" fmla="*/ 3639493 w 4037845"/>
              <a:gd name="connsiteY38" fmla="*/ 760491 h 3576119"/>
              <a:gd name="connsiteX39" fmla="*/ 3675707 w 4037845"/>
              <a:gd name="connsiteY39" fmla="*/ 814812 h 3576119"/>
              <a:gd name="connsiteX40" fmla="*/ 3693813 w 4037845"/>
              <a:gd name="connsiteY40" fmla="*/ 841973 h 3576119"/>
              <a:gd name="connsiteX41" fmla="*/ 3720974 w 4037845"/>
              <a:gd name="connsiteY41" fmla="*/ 896293 h 3576119"/>
              <a:gd name="connsiteX42" fmla="*/ 3739081 w 4037845"/>
              <a:gd name="connsiteY42" fmla="*/ 968721 h 3576119"/>
              <a:gd name="connsiteX43" fmla="*/ 3748134 w 4037845"/>
              <a:gd name="connsiteY43" fmla="*/ 1004935 h 3576119"/>
              <a:gd name="connsiteX44" fmla="*/ 3766241 w 4037845"/>
              <a:gd name="connsiteY44" fmla="*/ 1032095 h 3576119"/>
              <a:gd name="connsiteX45" fmla="*/ 3775295 w 4037845"/>
              <a:gd name="connsiteY45" fmla="*/ 1068309 h 3576119"/>
              <a:gd name="connsiteX46" fmla="*/ 3784348 w 4037845"/>
              <a:gd name="connsiteY46" fmla="*/ 1113576 h 3576119"/>
              <a:gd name="connsiteX47" fmla="*/ 3793402 w 4037845"/>
              <a:gd name="connsiteY47" fmla="*/ 1140737 h 3576119"/>
              <a:gd name="connsiteX48" fmla="*/ 3802455 w 4037845"/>
              <a:gd name="connsiteY48" fmla="*/ 1176951 h 3576119"/>
              <a:gd name="connsiteX49" fmla="*/ 3811508 w 4037845"/>
              <a:gd name="connsiteY49" fmla="*/ 1204111 h 3576119"/>
              <a:gd name="connsiteX50" fmla="*/ 3838669 w 4037845"/>
              <a:gd name="connsiteY50" fmla="*/ 1294646 h 3576119"/>
              <a:gd name="connsiteX51" fmla="*/ 3865829 w 4037845"/>
              <a:gd name="connsiteY51" fmla="*/ 1367073 h 3576119"/>
              <a:gd name="connsiteX52" fmla="*/ 3883936 w 4037845"/>
              <a:gd name="connsiteY52" fmla="*/ 1394234 h 3576119"/>
              <a:gd name="connsiteX53" fmla="*/ 3911097 w 4037845"/>
              <a:gd name="connsiteY53" fmla="*/ 1493822 h 3576119"/>
              <a:gd name="connsiteX54" fmla="*/ 3956364 w 4037845"/>
              <a:gd name="connsiteY54" fmla="*/ 1557196 h 3576119"/>
              <a:gd name="connsiteX55" fmla="*/ 3974471 w 4037845"/>
              <a:gd name="connsiteY55" fmla="*/ 1584357 h 3576119"/>
              <a:gd name="connsiteX56" fmla="*/ 4010685 w 4037845"/>
              <a:gd name="connsiteY56" fmla="*/ 1683945 h 3576119"/>
              <a:gd name="connsiteX57" fmla="*/ 4019738 w 4037845"/>
              <a:gd name="connsiteY57" fmla="*/ 1720159 h 3576119"/>
              <a:gd name="connsiteX58" fmla="*/ 4037845 w 4037845"/>
              <a:gd name="connsiteY58" fmla="*/ 1783533 h 3576119"/>
              <a:gd name="connsiteX59" fmla="*/ 4028792 w 4037845"/>
              <a:gd name="connsiteY59" fmla="*/ 2118511 h 3576119"/>
              <a:gd name="connsiteX60" fmla="*/ 4010685 w 4037845"/>
              <a:gd name="connsiteY60" fmla="*/ 2335794 h 3576119"/>
              <a:gd name="connsiteX61" fmla="*/ 4001631 w 4037845"/>
              <a:gd name="connsiteY61" fmla="*/ 2498757 h 3576119"/>
              <a:gd name="connsiteX62" fmla="*/ 3974471 w 4037845"/>
              <a:gd name="connsiteY62" fmla="*/ 2670773 h 3576119"/>
              <a:gd name="connsiteX63" fmla="*/ 3947310 w 4037845"/>
              <a:gd name="connsiteY63" fmla="*/ 2851842 h 3576119"/>
              <a:gd name="connsiteX64" fmla="*/ 3929204 w 4037845"/>
              <a:gd name="connsiteY64" fmla="*/ 2906163 h 3576119"/>
              <a:gd name="connsiteX65" fmla="*/ 3920150 w 4037845"/>
              <a:gd name="connsiteY65" fmla="*/ 2933323 h 3576119"/>
              <a:gd name="connsiteX66" fmla="*/ 3892990 w 4037845"/>
              <a:gd name="connsiteY66" fmla="*/ 2969537 h 3576119"/>
              <a:gd name="connsiteX67" fmla="*/ 3874883 w 4037845"/>
              <a:gd name="connsiteY67" fmla="*/ 2996697 h 3576119"/>
              <a:gd name="connsiteX68" fmla="*/ 3847722 w 4037845"/>
              <a:gd name="connsiteY68" fmla="*/ 3014804 h 3576119"/>
              <a:gd name="connsiteX69" fmla="*/ 3829615 w 4037845"/>
              <a:gd name="connsiteY69" fmla="*/ 3041965 h 3576119"/>
              <a:gd name="connsiteX70" fmla="*/ 3775295 w 4037845"/>
              <a:gd name="connsiteY70" fmla="*/ 3096285 h 3576119"/>
              <a:gd name="connsiteX71" fmla="*/ 3720974 w 4037845"/>
              <a:gd name="connsiteY71" fmla="*/ 3177767 h 3576119"/>
              <a:gd name="connsiteX72" fmla="*/ 3675707 w 4037845"/>
              <a:gd name="connsiteY72" fmla="*/ 3232087 h 3576119"/>
              <a:gd name="connsiteX73" fmla="*/ 3621386 w 4037845"/>
              <a:gd name="connsiteY73" fmla="*/ 3268301 h 3576119"/>
              <a:gd name="connsiteX74" fmla="*/ 3567065 w 4037845"/>
              <a:gd name="connsiteY74" fmla="*/ 3304515 h 3576119"/>
              <a:gd name="connsiteX75" fmla="*/ 3539905 w 4037845"/>
              <a:gd name="connsiteY75" fmla="*/ 3322622 h 3576119"/>
              <a:gd name="connsiteX76" fmla="*/ 3503691 w 4037845"/>
              <a:gd name="connsiteY76" fmla="*/ 3331675 h 3576119"/>
              <a:gd name="connsiteX77" fmla="*/ 3476530 w 4037845"/>
              <a:gd name="connsiteY77" fmla="*/ 3340729 h 3576119"/>
              <a:gd name="connsiteX78" fmla="*/ 3422209 w 4037845"/>
              <a:gd name="connsiteY78" fmla="*/ 3385996 h 3576119"/>
              <a:gd name="connsiteX79" fmla="*/ 3395049 w 4037845"/>
              <a:gd name="connsiteY79" fmla="*/ 3395050 h 3576119"/>
              <a:gd name="connsiteX80" fmla="*/ 3340728 w 4037845"/>
              <a:gd name="connsiteY80" fmla="*/ 3422210 h 3576119"/>
              <a:gd name="connsiteX81" fmla="*/ 3286407 w 4037845"/>
              <a:gd name="connsiteY81" fmla="*/ 3449371 h 3576119"/>
              <a:gd name="connsiteX82" fmla="*/ 3259247 w 4037845"/>
              <a:gd name="connsiteY82" fmla="*/ 3467477 h 3576119"/>
              <a:gd name="connsiteX83" fmla="*/ 3232087 w 4037845"/>
              <a:gd name="connsiteY83" fmla="*/ 3476531 h 3576119"/>
              <a:gd name="connsiteX84" fmla="*/ 3186819 w 4037845"/>
              <a:gd name="connsiteY84" fmla="*/ 3494638 h 3576119"/>
              <a:gd name="connsiteX85" fmla="*/ 3132499 w 4037845"/>
              <a:gd name="connsiteY85" fmla="*/ 3512745 h 3576119"/>
              <a:gd name="connsiteX86" fmla="*/ 3105338 w 4037845"/>
              <a:gd name="connsiteY86" fmla="*/ 3521798 h 3576119"/>
              <a:gd name="connsiteX87" fmla="*/ 3078178 w 4037845"/>
              <a:gd name="connsiteY87" fmla="*/ 3539905 h 3576119"/>
              <a:gd name="connsiteX88" fmla="*/ 3041964 w 4037845"/>
              <a:gd name="connsiteY88" fmla="*/ 3548959 h 3576119"/>
              <a:gd name="connsiteX89" fmla="*/ 2987643 w 4037845"/>
              <a:gd name="connsiteY89" fmla="*/ 3567066 h 3576119"/>
              <a:gd name="connsiteX90" fmla="*/ 2960483 w 4037845"/>
              <a:gd name="connsiteY90" fmla="*/ 3576119 h 3576119"/>
              <a:gd name="connsiteX91" fmla="*/ 2797520 w 4037845"/>
              <a:gd name="connsiteY91" fmla="*/ 3567066 h 3576119"/>
              <a:gd name="connsiteX92" fmla="*/ 2770360 w 4037845"/>
              <a:gd name="connsiteY92" fmla="*/ 3558012 h 3576119"/>
              <a:gd name="connsiteX93" fmla="*/ 2697932 w 4037845"/>
              <a:gd name="connsiteY93" fmla="*/ 3548959 h 3576119"/>
              <a:gd name="connsiteX94" fmla="*/ 2344847 w 4037845"/>
              <a:gd name="connsiteY94" fmla="*/ 3539905 h 3576119"/>
              <a:gd name="connsiteX95" fmla="*/ 2209045 w 4037845"/>
              <a:gd name="connsiteY95" fmla="*/ 3512745 h 3576119"/>
              <a:gd name="connsiteX96" fmla="*/ 2136617 w 4037845"/>
              <a:gd name="connsiteY96" fmla="*/ 3494638 h 3576119"/>
              <a:gd name="connsiteX97" fmla="*/ 2109457 w 4037845"/>
              <a:gd name="connsiteY97" fmla="*/ 3485584 h 3576119"/>
              <a:gd name="connsiteX98" fmla="*/ 2055136 w 4037845"/>
              <a:gd name="connsiteY98" fmla="*/ 3476531 h 3576119"/>
              <a:gd name="connsiteX99" fmla="*/ 1964602 w 4037845"/>
              <a:gd name="connsiteY99" fmla="*/ 3458424 h 3576119"/>
              <a:gd name="connsiteX100" fmla="*/ 1819746 w 4037845"/>
              <a:gd name="connsiteY100" fmla="*/ 3449371 h 3576119"/>
              <a:gd name="connsiteX101" fmla="*/ 1729211 w 4037845"/>
              <a:gd name="connsiteY101" fmla="*/ 3440317 h 3576119"/>
              <a:gd name="connsiteX102" fmla="*/ 1602463 w 4037845"/>
              <a:gd name="connsiteY102" fmla="*/ 3422210 h 3576119"/>
              <a:gd name="connsiteX103" fmla="*/ 1213164 w 4037845"/>
              <a:gd name="connsiteY103" fmla="*/ 3413157 h 3576119"/>
              <a:gd name="connsiteX104" fmla="*/ 1158843 w 4037845"/>
              <a:gd name="connsiteY104" fmla="*/ 3395050 h 3576119"/>
              <a:gd name="connsiteX105" fmla="*/ 1077362 w 4037845"/>
              <a:gd name="connsiteY105" fmla="*/ 3340729 h 3576119"/>
              <a:gd name="connsiteX106" fmla="*/ 1050202 w 4037845"/>
              <a:gd name="connsiteY106" fmla="*/ 3322622 h 3576119"/>
              <a:gd name="connsiteX107" fmla="*/ 995881 w 4037845"/>
              <a:gd name="connsiteY107" fmla="*/ 3304515 h 3576119"/>
              <a:gd name="connsiteX108" fmla="*/ 887239 w 4037845"/>
              <a:gd name="connsiteY108" fmla="*/ 3250194 h 3576119"/>
              <a:gd name="connsiteX109" fmla="*/ 860079 w 4037845"/>
              <a:gd name="connsiteY109" fmla="*/ 3241141 h 3576119"/>
              <a:gd name="connsiteX110" fmla="*/ 832918 w 4037845"/>
              <a:gd name="connsiteY110" fmla="*/ 3223034 h 3576119"/>
              <a:gd name="connsiteX111" fmla="*/ 715223 w 4037845"/>
              <a:gd name="connsiteY111" fmla="*/ 3195873 h 3576119"/>
              <a:gd name="connsiteX112" fmla="*/ 688063 w 4037845"/>
              <a:gd name="connsiteY112" fmla="*/ 3186820 h 3576119"/>
              <a:gd name="connsiteX113" fmla="*/ 488887 w 4037845"/>
              <a:gd name="connsiteY113" fmla="*/ 3168713 h 3576119"/>
              <a:gd name="connsiteX114" fmla="*/ 461726 w 4037845"/>
              <a:gd name="connsiteY114" fmla="*/ 3159660 h 3576119"/>
              <a:gd name="connsiteX115" fmla="*/ 353085 w 4037845"/>
              <a:gd name="connsiteY115" fmla="*/ 3141553 h 3576119"/>
              <a:gd name="connsiteX116" fmla="*/ 280657 w 4037845"/>
              <a:gd name="connsiteY116" fmla="*/ 3123446 h 3576119"/>
              <a:gd name="connsiteX117" fmla="*/ 253497 w 4037845"/>
              <a:gd name="connsiteY117" fmla="*/ 3114392 h 3576119"/>
              <a:gd name="connsiteX118" fmla="*/ 172015 w 4037845"/>
              <a:gd name="connsiteY118" fmla="*/ 3096285 h 3576119"/>
              <a:gd name="connsiteX119" fmla="*/ 81481 w 4037845"/>
              <a:gd name="connsiteY119" fmla="*/ 3123446 h 3576119"/>
              <a:gd name="connsiteX120" fmla="*/ 27160 w 4037845"/>
              <a:gd name="connsiteY120" fmla="*/ 3141553 h 3576119"/>
              <a:gd name="connsiteX121" fmla="*/ 0 w 4037845"/>
              <a:gd name="connsiteY12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42255 w 4198619"/>
              <a:gd name="connsiteY119" fmla="*/ 3123446 h 3576119"/>
              <a:gd name="connsiteX120" fmla="*/ 187934 w 4198619"/>
              <a:gd name="connsiteY120" fmla="*/ 3141553 h 3576119"/>
              <a:gd name="connsiteX121" fmla="*/ 0 w 4198619"/>
              <a:gd name="connsiteY12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42255 w 4198619"/>
              <a:gd name="connsiteY119" fmla="*/ 3123446 h 3576119"/>
              <a:gd name="connsiteX120" fmla="*/ 0 w 4198619"/>
              <a:gd name="connsiteY12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62352 w 4198619"/>
              <a:gd name="connsiteY119" fmla="*/ 3239002 h 3576119"/>
              <a:gd name="connsiteX120" fmla="*/ 0 w 4198619"/>
              <a:gd name="connsiteY12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262352 w 4198619"/>
              <a:gd name="connsiteY118" fmla="*/ 3239002 h 3576119"/>
              <a:gd name="connsiteX119" fmla="*/ 0 w 4198619"/>
              <a:gd name="connsiteY11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262352 w 4198619"/>
              <a:gd name="connsiteY117" fmla="*/ 3239002 h 3576119"/>
              <a:gd name="connsiteX118" fmla="*/ 0 w 4198619"/>
              <a:gd name="connsiteY11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262352 w 4198619"/>
              <a:gd name="connsiteY116" fmla="*/ 3239002 h 3576119"/>
              <a:gd name="connsiteX117" fmla="*/ 0 w 4198619"/>
              <a:gd name="connsiteY11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297521 w 4198619"/>
              <a:gd name="connsiteY116" fmla="*/ 3153591 h 3576119"/>
              <a:gd name="connsiteX117" fmla="*/ 0 w 4198619"/>
              <a:gd name="connsiteY11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297521 w 4198619"/>
              <a:gd name="connsiteY115" fmla="*/ 3153591 h 3576119"/>
              <a:gd name="connsiteX116" fmla="*/ 0 w 4198619"/>
              <a:gd name="connsiteY11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297521 w 4198619"/>
              <a:gd name="connsiteY114" fmla="*/ 3153591 h 3576119"/>
              <a:gd name="connsiteX115" fmla="*/ 0 w 4198619"/>
              <a:gd name="connsiteY11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332690 w 4198619"/>
              <a:gd name="connsiteY114" fmla="*/ 3103349 h 3576119"/>
              <a:gd name="connsiteX115" fmla="*/ 0 w 4198619"/>
              <a:gd name="connsiteY11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649661 w 4198619"/>
              <a:gd name="connsiteY112" fmla="*/ 3168713 h 3576119"/>
              <a:gd name="connsiteX113" fmla="*/ 332690 w 4198619"/>
              <a:gd name="connsiteY113" fmla="*/ 3103349 h 3576119"/>
              <a:gd name="connsiteX114" fmla="*/ 0 w 4198619"/>
              <a:gd name="connsiteY11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649661 w 4198619"/>
              <a:gd name="connsiteY112" fmla="*/ 3168713 h 3576119"/>
              <a:gd name="connsiteX113" fmla="*/ 392980 w 4198619"/>
              <a:gd name="connsiteY113" fmla="*/ 3213881 h 3576119"/>
              <a:gd name="connsiteX114" fmla="*/ 0 w 4198619"/>
              <a:gd name="connsiteY11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875997 w 4198619"/>
              <a:gd name="connsiteY110" fmla="*/ 3195873 h 3576119"/>
              <a:gd name="connsiteX111" fmla="*/ 649661 w 4198619"/>
              <a:gd name="connsiteY111" fmla="*/ 3168713 h 3576119"/>
              <a:gd name="connsiteX112" fmla="*/ 392980 w 4198619"/>
              <a:gd name="connsiteY112" fmla="*/ 3213881 h 3576119"/>
              <a:gd name="connsiteX113" fmla="*/ 0 w 4198619"/>
              <a:gd name="connsiteY11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875997 w 4198619"/>
              <a:gd name="connsiteY109" fmla="*/ 3195873 h 3576119"/>
              <a:gd name="connsiteX110" fmla="*/ 649661 w 4198619"/>
              <a:gd name="connsiteY110" fmla="*/ 3168713 h 3576119"/>
              <a:gd name="connsiteX111" fmla="*/ 392980 w 4198619"/>
              <a:gd name="connsiteY111" fmla="*/ 3213881 h 3576119"/>
              <a:gd name="connsiteX112" fmla="*/ 0 w 4198619"/>
              <a:gd name="connsiteY11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048013 w 4198619"/>
              <a:gd name="connsiteY107" fmla="*/ 3250194 h 3576119"/>
              <a:gd name="connsiteX108" fmla="*/ 875997 w 4198619"/>
              <a:gd name="connsiteY108" fmla="*/ 3195873 h 3576119"/>
              <a:gd name="connsiteX109" fmla="*/ 649661 w 4198619"/>
              <a:gd name="connsiteY109" fmla="*/ 3168713 h 3576119"/>
              <a:gd name="connsiteX110" fmla="*/ 392980 w 4198619"/>
              <a:gd name="connsiteY110" fmla="*/ 3213881 h 3576119"/>
              <a:gd name="connsiteX111" fmla="*/ 0 w 4198619"/>
              <a:gd name="connsiteY11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048013 w 4198619"/>
              <a:gd name="connsiteY106" fmla="*/ 3250194 h 3576119"/>
              <a:gd name="connsiteX107" fmla="*/ 875997 w 4198619"/>
              <a:gd name="connsiteY107" fmla="*/ 3195873 h 3576119"/>
              <a:gd name="connsiteX108" fmla="*/ 649661 w 4198619"/>
              <a:gd name="connsiteY108" fmla="*/ 3168713 h 3576119"/>
              <a:gd name="connsiteX109" fmla="*/ 392980 w 4198619"/>
              <a:gd name="connsiteY109" fmla="*/ 3213881 h 3576119"/>
              <a:gd name="connsiteX110" fmla="*/ 0 w 4198619"/>
              <a:gd name="connsiteY11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238136 w 4198619"/>
              <a:gd name="connsiteY104" fmla="*/ 3340729 h 3576119"/>
              <a:gd name="connsiteX105" fmla="*/ 1048013 w 4198619"/>
              <a:gd name="connsiteY105" fmla="*/ 3250194 h 3576119"/>
              <a:gd name="connsiteX106" fmla="*/ 875997 w 4198619"/>
              <a:gd name="connsiteY106" fmla="*/ 3195873 h 3576119"/>
              <a:gd name="connsiteX107" fmla="*/ 649661 w 4198619"/>
              <a:gd name="connsiteY107" fmla="*/ 3168713 h 3576119"/>
              <a:gd name="connsiteX108" fmla="*/ 392980 w 4198619"/>
              <a:gd name="connsiteY108" fmla="*/ 3213881 h 3576119"/>
              <a:gd name="connsiteX109" fmla="*/ 0 w 4198619"/>
              <a:gd name="connsiteY10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238136 w 4198619"/>
              <a:gd name="connsiteY103" fmla="*/ 3340729 h 3576119"/>
              <a:gd name="connsiteX104" fmla="*/ 1048013 w 4198619"/>
              <a:gd name="connsiteY104" fmla="*/ 3250194 h 3576119"/>
              <a:gd name="connsiteX105" fmla="*/ 875997 w 4198619"/>
              <a:gd name="connsiteY105" fmla="*/ 3195873 h 3576119"/>
              <a:gd name="connsiteX106" fmla="*/ 649661 w 4198619"/>
              <a:gd name="connsiteY106" fmla="*/ 3168713 h 3576119"/>
              <a:gd name="connsiteX107" fmla="*/ 392980 w 4198619"/>
              <a:gd name="connsiteY107" fmla="*/ 3213881 h 3576119"/>
              <a:gd name="connsiteX108" fmla="*/ 0 w 4198619"/>
              <a:gd name="connsiteY10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697923 w 4198619"/>
              <a:gd name="connsiteY102" fmla="*/ 3321727 h 3576119"/>
              <a:gd name="connsiteX103" fmla="*/ 1238136 w 4198619"/>
              <a:gd name="connsiteY103" fmla="*/ 3340729 h 3576119"/>
              <a:gd name="connsiteX104" fmla="*/ 1048013 w 4198619"/>
              <a:gd name="connsiteY104" fmla="*/ 3250194 h 3576119"/>
              <a:gd name="connsiteX105" fmla="*/ 875997 w 4198619"/>
              <a:gd name="connsiteY105" fmla="*/ 3195873 h 3576119"/>
              <a:gd name="connsiteX106" fmla="*/ 649661 w 4198619"/>
              <a:gd name="connsiteY106" fmla="*/ 3168713 h 3576119"/>
              <a:gd name="connsiteX107" fmla="*/ 392980 w 4198619"/>
              <a:gd name="connsiteY107" fmla="*/ 3213881 h 3576119"/>
              <a:gd name="connsiteX108" fmla="*/ 0 w 4198619"/>
              <a:gd name="connsiteY10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697923 w 4198619"/>
              <a:gd name="connsiteY101" fmla="*/ 3321727 h 3576119"/>
              <a:gd name="connsiteX102" fmla="*/ 1238136 w 4198619"/>
              <a:gd name="connsiteY102" fmla="*/ 3340729 h 3576119"/>
              <a:gd name="connsiteX103" fmla="*/ 1048013 w 4198619"/>
              <a:gd name="connsiteY103" fmla="*/ 3250194 h 3576119"/>
              <a:gd name="connsiteX104" fmla="*/ 875997 w 4198619"/>
              <a:gd name="connsiteY104" fmla="*/ 3195873 h 3576119"/>
              <a:gd name="connsiteX105" fmla="*/ 649661 w 4198619"/>
              <a:gd name="connsiteY105" fmla="*/ 3168713 h 3576119"/>
              <a:gd name="connsiteX106" fmla="*/ 392980 w 4198619"/>
              <a:gd name="connsiteY106" fmla="*/ 3213881 h 3576119"/>
              <a:gd name="connsiteX107" fmla="*/ 0 w 4198619"/>
              <a:gd name="connsiteY10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1980520 w 4198619"/>
              <a:gd name="connsiteY99" fmla="*/ 3449371 h 3576119"/>
              <a:gd name="connsiteX100" fmla="*/ 1697923 w 4198619"/>
              <a:gd name="connsiteY100" fmla="*/ 3321727 h 3576119"/>
              <a:gd name="connsiteX101" fmla="*/ 1238136 w 4198619"/>
              <a:gd name="connsiteY101" fmla="*/ 3340729 h 3576119"/>
              <a:gd name="connsiteX102" fmla="*/ 1048013 w 4198619"/>
              <a:gd name="connsiteY102" fmla="*/ 3250194 h 3576119"/>
              <a:gd name="connsiteX103" fmla="*/ 875997 w 4198619"/>
              <a:gd name="connsiteY103" fmla="*/ 3195873 h 3576119"/>
              <a:gd name="connsiteX104" fmla="*/ 649661 w 4198619"/>
              <a:gd name="connsiteY104" fmla="*/ 3168713 h 3576119"/>
              <a:gd name="connsiteX105" fmla="*/ 392980 w 4198619"/>
              <a:gd name="connsiteY105" fmla="*/ 3213881 h 3576119"/>
              <a:gd name="connsiteX106" fmla="*/ 0 w 4198619"/>
              <a:gd name="connsiteY10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1980520 w 4198619"/>
              <a:gd name="connsiteY98" fmla="*/ 3449371 h 3576119"/>
              <a:gd name="connsiteX99" fmla="*/ 1697923 w 4198619"/>
              <a:gd name="connsiteY99" fmla="*/ 3321727 h 3576119"/>
              <a:gd name="connsiteX100" fmla="*/ 1238136 w 4198619"/>
              <a:gd name="connsiteY100" fmla="*/ 3340729 h 3576119"/>
              <a:gd name="connsiteX101" fmla="*/ 1048013 w 4198619"/>
              <a:gd name="connsiteY101" fmla="*/ 3250194 h 3576119"/>
              <a:gd name="connsiteX102" fmla="*/ 875997 w 4198619"/>
              <a:gd name="connsiteY102" fmla="*/ 3195873 h 3576119"/>
              <a:gd name="connsiteX103" fmla="*/ 649661 w 4198619"/>
              <a:gd name="connsiteY103" fmla="*/ 3168713 h 3576119"/>
              <a:gd name="connsiteX104" fmla="*/ 392980 w 4198619"/>
              <a:gd name="connsiteY104" fmla="*/ 3213881 h 3576119"/>
              <a:gd name="connsiteX105" fmla="*/ 0 w 4198619"/>
              <a:gd name="connsiteY10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70231 w 4198619"/>
              <a:gd name="connsiteY96" fmla="*/ 3485584 h 3576119"/>
              <a:gd name="connsiteX97" fmla="*/ 1980520 w 4198619"/>
              <a:gd name="connsiteY97" fmla="*/ 3449371 h 3576119"/>
              <a:gd name="connsiteX98" fmla="*/ 1697923 w 4198619"/>
              <a:gd name="connsiteY98" fmla="*/ 3321727 h 3576119"/>
              <a:gd name="connsiteX99" fmla="*/ 1238136 w 4198619"/>
              <a:gd name="connsiteY99" fmla="*/ 3340729 h 3576119"/>
              <a:gd name="connsiteX100" fmla="*/ 1048013 w 4198619"/>
              <a:gd name="connsiteY100" fmla="*/ 3250194 h 3576119"/>
              <a:gd name="connsiteX101" fmla="*/ 875997 w 4198619"/>
              <a:gd name="connsiteY101" fmla="*/ 3195873 h 3576119"/>
              <a:gd name="connsiteX102" fmla="*/ 649661 w 4198619"/>
              <a:gd name="connsiteY102" fmla="*/ 3168713 h 3576119"/>
              <a:gd name="connsiteX103" fmla="*/ 392980 w 4198619"/>
              <a:gd name="connsiteY103" fmla="*/ 3213881 h 3576119"/>
              <a:gd name="connsiteX104" fmla="*/ 0 w 4198619"/>
              <a:gd name="connsiteY10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270231 w 4198619"/>
              <a:gd name="connsiteY95" fmla="*/ 3485584 h 3576119"/>
              <a:gd name="connsiteX96" fmla="*/ 1980520 w 4198619"/>
              <a:gd name="connsiteY96" fmla="*/ 3449371 h 3576119"/>
              <a:gd name="connsiteX97" fmla="*/ 1697923 w 4198619"/>
              <a:gd name="connsiteY97" fmla="*/ 3321727 h 3576119"/>
              <a:gd name="connsiteX98" fmla="*/ 1238136 w 4198619"/>
              <a:gd name="connsiteY98" fmla="*/ 3340729 h 3576119"/>
              <a:gd name="connsiteX99" fmla="*/ 1048013 w 4198619"/>
              <a:gd name="connsiteY99" fmla="*/ 3250194 h 3576119"/>
              <a:gd name="connsiteX100" fmla="*/ 875997 w 4198619"/>
              <a:gd name="connsiteY100" fmla="*/ 3195873 h 3576119"/>
              <a:gd name="connsiteX101" fmla="*/ 649661 w 4198619"/>
              <a:gd name="connsiteY101" fmla="*/ 3168713 h 3576119"/>
              <a:gd name="connsiteX102" fmla="*/ 392980 w 4198619"/>
              <a:gd name="connsiteY102" fmla="*/ 3213881 h 3576119"/>
              <a:gd name="connsiteX103" fmla="*/ 0 w 4198619"/>
              <a:gd name="connsiteY10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939372 w 4198619"/>
              <a:gd name="connsiteY2" fmla="*/ 72428 h 3576119"/>
              <a:gd name="connsiteX3" fmla="*/ 966532 w 4198619"/>
              <a:gd name="connsiteY3" fmla="*/ 90535 h 3576119"/>
              <a:gd name="connsiteX4" fmla="*/ 1048013 w 4198619"/>
              <a:gd name="connsiteY4" fmla="*/ 117695 h 3576119"/>
              <a:gd name="connsiteX5" fmla="*/ 1075174 w 4198619"/>
              <a:gd name="connsiteY5" fmla="*/ 126749 h 3576119"/>
              <a:gd name="connsiteX6" fmla="*/ 1102334 w 4198619"/>
              <a:gd name="connsiteY6" fmla="*/ 135802 h 3576119"/>
              <a:gd name="connsiteX7" fmla="*/ 1183815 w 4198619"/>
              <a:gd name="connsiteY7" fmla="*/ 172016 h 3576119"/>
              <a:gd name="connsiteX8" fmla="*/ 1238136 w 4198619"/>
              <a:gd name="connsiteY8" fmla="*/ 190123 h 3576119"/>
              <a:gd name="connsiteX9" fmla="*/ 1283403 w 4198619"/>
              <a:gd name="connsiteY9" fmla="*/ 199176 h 3576119"/>
              <a:gd name="connsiteX10" fmla="*/ 1337724 w 4198619"/>
              <a:gd name="connsiteY10" fmla="*/ 217283 h 3576119"/>
              <a:gd name="connsiteX11" fmla="*/ 1464473 w 4198619"/>
              <a:gd name="connsiteY11" fmla="*/ 235390 h 3576119"/>
              <a:gd name="connsiteX12" fmla="*/ 1591221 w 4198619"/>
              <a:gd name="connsiteY12" fmla="*/ 253497 h 3576119"/>
              <a:gd name="connsiteX13" fmla="*/ 1663649 w 4198619"/>
              <a:gd name="connsiteY13" fmla="*/ 262551 h 3576119"/>
              <a:gd name="connsiteX14" fmla="*/ 1763237 w 4198619"/>
              <a:gd name="connsiteY14" fmla="*/ 271604 h 3576119"/>
              <a:gd name="connsiteX15" fmla="*/ 1790397 w 4198619"/>
              <a:gd name="connsiteY15" fmla="*/ 280658 h 3576119"/>
              <a:gd name="connsiteX16" fmla="*/ 1935253 w 4198619"/>
              <a:gd name="connsiteY16" fmla="*/ 298765 h 3576119"/>
              <a:gd name="connsiteX17" fmla="*/ 2025787 w 4198619"/>
              <a:gd name="connsiteY17" fmla="*/ 316872 h 3576119"/>
              <a:gd name="connsiteX18" fmla="*/ 2062001 w 4198619"/>
              <a:gd name="connsiteY18" fmla="*/ 325925 h 3576119"/>
              <a:gd name="connsiteX19" fmla="*/ 2143482 w 4198619"/>
              <a:gd name="connsiteY19" fmla="*/ 334978 h 3576119"/>
              <a:gd name="connsiteX20" fmla="*/ 2188750 w 4198619"/>
              <a:gd name="connsiteY20" fmla="*/ 344032 h 3576119"/>
              <a:gd name="connsiteX21" fmla="*/ 2279284 w 4198619"/>
              <a:gd name="connsiteY21" fmla="*/ 353085 h 3576119"/>
              <a:gd name="connsiteX22" fmla="*/ 2487514 w 4198619"/>
              <a:gd name="connsiteY22" fmla="*/ 380246 h 3576119"/>
              <a:gd name="connsiteX23" fmla="*/ 2650477 w 4198619"/>
              <a:gd name="connsiteY23" fmla="*/ 398353 h 3576119"/>
              <a:gd name="connsiteX24" fmla="*/ 2813439 w 4198619"/>
              <a:gd name="connsiteY24" fmla="*/ 416460 h 3576119"/>
              <a:gd name="connsiteX25" fmla="*/ 2867760 w 4198619"/>
              <a:gd name="connsiteY25" fmla="*/ 425513 h 3576119"/>
              <a:gd name="connsiteX26" fmla="*/ 2894920 w 4198619"/>
              <a:gd name="connsiteY26" fmla="*/ 434567 h 3576119"/>
              <a:gd name="connsiteX27" fmla="*/ 3012615 w 4198619"/>
              <a:gd name="connsiteY27" fmla="*/ 452673 h 3576119"/>
              <a:gd name="connsiteX28" fmla="*/ 3103150 w 4198619"/>
              <a:gd name="connsiteY28" fmla="*/ 479834 h 3576119"/>
              <a:gd name="connsiteX29" fmla="*/ 3130310 w 4198619"/>
              <a:gd name="connsiteY29" fmla="*/ 488887 h 3576119"/>
              <a:gd name="connsiteX30" fmla="*/ 3275166 w 4198619"/>
              <a:gd name="connsiteY30" fmla="*/ 506994 h 3576119"/>
              <a:gd name="connsiteX31" fmla="*/ 3555823 w 4198619"/>
              <a:gd name="connsiteY31" fmla="*/ 516048 h 3576119"/>
              <a:gd name="connsiteX32" fmla="*/ 3646358 w 4198619"/>
              <a:gd name="connsiteY32" fmla="*/ 570369 h 3576119"/>
              <a:gd name="connsiteX33" fmla="*/ 3709732 w 4198619"/>
              <a:gd name="connsiteY33" fmla="*/ 615636 h 3576119"/>
              <a:gd name="connsiteX34" fmla="*/ 3727839 w 4198619"/>
              <a:gd name="connsiteY34" fmla="*/ 642796 h 3576119"/>
              <a:gd name="connsiteX35" fmla="*/ 3754999 w 4198619"/>
              <a:gd name="connsiteY35" fmla="*/ 669957 h 3576119"/>
              <a:gd name="connsiteX36" fmla="*/ 3791213 w 4198619"/>
              <a:gd name="connsiteY36" fmla="*/ 733331 h 3576119"/>
              <a:gd name="connsiteX37" fmla="*/ 3800267 w 4198619"/>
              <a:gd name="connsiteY37" fmla="*/ 760491 h 3576119"/>
              <a:gd name="connsiteX38" fmla="*/ 3836481 w 4198619"/>
              <a:gd name="connsiteY38" fmla="*/ 814812 h 3576119"/>
              <a:gd name="connsiteX39" fmla="*/ 3854587 w 4198619"/>
              <a:gd name="connsiteY39" fmla="*/ 841973 h 3576119"/>
              <a:gd name="connsiteX40" fmla="*/ 3881748 w 4198619"/>
              <a:gd name="connsiteY40" fmla="*/ 896293 h 3576119"/>
              <a:gd name="connsiteX41" fmla="*/ 3899855 w 4198619"/>
              <a:gd name="connsiteY41" fmla="*/ 968721 h 3576119"/>
              <a:gd name="connsiteX42" fmla="*/ 3908908 w 4198619"/>
              <a:gd name="connsiteY42" fmla="*/ 1004935 h 3576119"/>
              <a:gd name="connsiteX43" fmla="*/ 3927015 w 4198619"/>
              <a:gd name="connsiteY43" fmla="*/ 1032095 h 3576119"/>
              <a:gd name="connsiteX44" fmla="*/ 3936069 w 4198619"/>
              <a:gd name="connsiteY44" fmla="*/ 1068309 h 3576119"/>
              <a:gd name="connsiteX45" fmla="*/ 3945122 w 4198619"/>
              <a:gd name="connsiteY45" fmla="*/ 1113576 h 3576119"/>
              <a:gd name="connsiteX46" fmla="*/ 3954176 w 4198619"/>
              <a:gd name="connsiteY46" fmla="*/ 1140737 h 3576119"/>
              <a:gd name="connsiteX47" fmla="*/ 3963229 w 4198619"/>
              <a:gd name="connsiteY47" fmla="*/ 1176951 h 3576119"/>
              <a:gd name="connsiteX48" fmla="*/ 3972282 w 4198619"/>
              <a:gd name="connsiteY48" fmla="*/ 1204111 h 3576119"/>
              <a:gd name="connsiteX49" fmla="*/ 3999443 w 4198619"/>
              <a:gd name="connsiteY49" fmla="*/ 1294646 h 3576119"/>
              <a:gd name="connsiteX50" fmla="*/ 4026603 w 4198619"/>
              <a:gd name="connsiteY50" fmla="*/ 1367073 h 3576119"/>
              <a:gd name="connsiteX51" fmla="*/ 4044710 w 4198619"/>
              <a:gd name="connsiteY51" fmla="*/ 1394234 h 3576119"/>
              <a:gd name="connsiteX52" fmla="*/ 4071871 w 4198619"/>
              <a:gd name="connsiteY52" fmla="*/ 1493822 h 3576119"/>
              <a:gd name="connsiteX53" fmla="*/ 4117138 w 4198619"/>
              <a:gd name="connsiteY53" fmla="*/ 1557196 h 3576119"/>
              <a:gd name="connsiteX54" fmla="*/ 4135245 w 4198619"/>
              <a:gd name="connsiteY54" fmla="*/ 1584357 h 3576119"/>
              <a:gd name="connsiteX55" fmla="*/ 4171459 w 4198619"/>
              <a:gd name="connsiteY55" fmla="*/ 1683945 h 3576119"/>
              <a:gd name="connsiteX56" fmla="*/ 4180512 w 4198619"/>
              <a:gd name="connsiteY56" fmla="*/ 1720159 h 3576119"/>
              <a:gd name="connsiteX57" fmla="*/ 4198619 w 4198619"/>
              <a:gd name="connsiteY57" fmla="*/ 1783533 h 3576119"/>
              <a:gd name="connsiteX58" fmla="*/ 4189566 w 4198619"/>
              <a:gd name="connsiteY58" fmla="*/ 2118511 h 3576119"/>
              <a:gd name="connsiteX59" fmla="*/ 4171459 w 4198619"/>
              <a:gd name="connsiteY59" fmla="*/ 2335794 h 3576119"/>
              <a:gd name="connsiteX60" fmla="*/ 4162405 w 4198619"/>
              <a:gd name="connsiteY60" fmla="*/ 2498757 h 3576119"/>
              <a:gd name="connsiteX61" fmla="*/ 4135245 w 4198619"/>
              <a:gd name="connsiteY61" fmla="*/ 2670773 h 3576119"/>
              <a:gd name="connsiteX62" fmla="*/ 4108084 w 4198619"/>
              <a:gd name="connsiteY62" fmla="*/ 2851842 h 3576119"/>
              <a:gd name="connsiteX63" fmla="*/ 4089978 w 4198619"/>
              <a:gd name="connsiteY63" fmla="*/ 2906163 h 3576119"/>
              <a:gd name="connsiteX64" fmla="*/ 4080924 w 4198619"/>
              <a:gd name="connsiteY64" fmla="*/ 2933323 h 3576119"/>
              <a:gd name="connsiteX65" fmla="*/ 4053764 w 4198619"/>
              <a:gd name="connsiteY65" fmla="*/ 2969537 h 3576119"/>
              <a:gd name="connsiteX66" fmla="*/ 4035657 w 4198619"/>
              <a:gd name="connsiteY66" fmla="*/ 2996697 h 3576119"/>
              <a:gd name="connsiteX67" fmla="*/ 4008496 w 4198619"/>
              <a:gd name="connsiteY67" fmla="*/ 3014804 h 3576119"/>
              <a:gd name="connsiteX68" fmla="*/ 3990389 w 4198619"/>
              <a:gd name="connsiteY68" fmla="*/ 3041965 h 3576119"/>
              <a:gd name="connsiteX69" fmla="*/ 3936069 w 4198619"/>
              <a:gd name="connsiteY69" fmla="*/ 3096285 h 3576119"/>
              <a:gd name="connsiteX70" fmla="*/ 3881748 w 4198619"/>
              <a:gd name="connsiteY70" fmla="*/ 3177767 h 3576119"/>
              <a:gd name="connsiteX71" fmla="*/ 3836481 w 4198619"/>
              <a:gd name="connsiteY71" fmla="*/ 3232087 h 3576119"/>
              <a:gd name="connsiteX72" fmla="*/ 3782160 w 4198619"/>
              <a:gd name="connsiteY72" fmla="*/ 3268301 h 3576119"/>
              <a:gd name="connsiteX73" fmla="*/ 3727839 w 4198619"/>
              <a:gd name="connsiteY73" fmla="*/ 3304515 h 3576119"/>
              <a:gd name="connsiteX74" fmla="*/ 3700679 w 4198619"/>
              <a:gd name="connsiteY74" fmla="*/ 3322622 h 3576119"/>
              <a:gd name="connsiteX75" fmla="*/ 3664465 w 4198619"/>
              <a:gd name="connsiteY75" fmla="*/ 3331675 h 3576119"/>
              <a:gd name="connsiteX76" fmla="*/ 3637304 w 4198619"/>
              <a:gd name="connsiteY76" fmla="*/ 3340729 h 3576119"/>
              <a:gd name="connsiteX77" fmla="*/ 3582983 w 4198619"/>
              <a:gd name="connsiteY77" fmla="*/ 3385996 h 3576119"/>
              <a:gd name="connsiteX78" fmla="*/ 3555823 w 4198619"/>
              <a:gd name="connsiteY78" fmla="*/ 3395050 h 3576119"/>
              <a:gd name="connsiteX79" fmla="*/ 3501502 w 4198619"/>
              <a:gd name="connsiteY79" fmla="*/ 3422210 h 3576119"/>
              <a:gd name="connsiteX80" fmla="*/ 3447181 w 4198619"/>
              <a:gd name="connsiteY80" fmla="*/ 3449371 h 3576119"/>
              <a:gd name="connsiteX81" fmla="*/ 3420021 w 4198619"/>
              <a:gd name="connsiteY81" fmla="*/ 3467477 h 3576119"/>
              <a:gd name="connsiteX82" fmla="*/ 3392861 w 4198619"/>
              <a:gd name="connsiteY82" fmla="*/ 3476531 h 3576119"/>
              <a:gd name="connsiteX83" fmla="*/ 3347593 w 4198619"/>
              <a:gd name="connsiteY83" fmla="*/ 3494638 h 3576119"/>
              <a:gd name="connsiteX84" fmla="*/ 3293273 w 4198619"/>
              <a:gd name="connsiteY84" fmla="*/ 3512745 h 3576119"/>
              <a:gd name="connsiteX85" fmla="*/ 3266112 w 4198619"/>
              <a:gd name="connsiteY85" fmla="*/ 3521798 h 3576119"/>
              <a:gd name="connsiteX86" fmla="*/ 3238952 w 4198619"/>
              <a:gd name="connsiteY86" fmla="*/ 3539905 h 3576119"/>
              <a:gd name="connsiteX87" fmla="*/ 3202738 w 4198619"/>
              <a:gd name="connsiteY87" fmla="*/ 3548959 h 3576119"/>
              <a:gd name="connsiteX88" fmla="*/ 3148417 w 4198619"/>
              <a:gd name="connsiteY88" fmla="*/ 3567066 h 3576119"/>
              <a:gd name="connsiteX89" fmla="*/ 3121257 w 4198619"/>
              <a:gd name="connsiteY89" fmla="*/ 3576119 h 3576119"/>
              <a:gd name="connsiteX90" fmla="*/ 2958294 w 4198619"/>
              <a:gd name="connsiteY90" fmla="*/ 3567066 h 3576119"/>
              <a:gd name="connsiteX91" fmla="*/ 2931134 w 4198619"/>
              <a:gd name="connsiteY91" fmla="*/ 3558012 h 3576119"/>
              <a:gd name="connsiteX92" fmla="*/ 2858706 w 4198619"/>
              <a:gd name="connsiteY92" fmla="*/ 3548959 h 3576119"/>
              <a:gd name="connsiteX93" fmla="*/ 2505621 w 4198619"/>
              <a:gd name="connsiteY93" fmla="*/ 3539905 h 3576119"/>
              <a:gd name="connsiteX94" fmla="*/ 2270231 w 4198619"/>
              <a:gd name="connsiteY94" fmla="*/ 3485584 h 3576119"/>
              <a:gd name="connsiteX95" fmla="*/ 1980520 w 4198619"/>
              <a:gd name="connsiteY95" fmla="*/ 3449371 h 3576119"/>
              <a:gd name="connsiteX96" fmla="*/ 1697923 w 4198619"/>
              <a:gd name="connsiteY96" fmla="*/ 3321727 h 3576119"/>
              <a:gd name="connsiteX97" fmla="*/ 1238136 w 4198619"/>
              <a:gd name="connsiteY97" fmla="*/ 3340729 h 3576119"/>
              <a:gd name="connsiteX98" fmla="*/ 1048013 w 4198619"/>
              <a:gd name="connsiteY98" fmla="*/ 3250194 h 3576119"/>
              <a:gd name="connsiteX99" fmla="*/ 875997 w 4198619"/>
              <a:gd name="connsiteY99" fmla="*/ 3195873 h 3576119"/>
              <a:gd name="connsiteX100" fmla="*/ 649661 w 4198619"/>
              <a:gd name="connsiteY100" fmla="*/ 3168713 h 3576119"/>
              <a:gd name="connsiteX101" fmla="*/ 392980 w 4198619"/>
              <a:gd name="connsiteY101" fmla="*/ 3213881 h 3576119"/>
              <a:gd name="connsiteX102" fmla="*/ 0 w 4198619"/>
              <a:gd name="connsiteY10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966532 w 4198619"/>
              <a:gd name="connsiteY2" fmla="*/ 90535 h 3576119"/>
              <a:gd name="connsiteX3" fmla="*/ 1048013 w 4198619"/>
              <a:gd name="connsiteY3" fmla="*/ 117695 h 3576119"/>
              <a:gd name="connsiteX4" fmla="*/ 1075174 w 4198619"/>
              <a:gd name="connsiteY4" fmla="*/ 126749 h 3576119"/>
              <a:gd name="connsiteX5" fmla="*/ 1102334 w 4198619"/>
              <a:gd name="connsiteY5" fmla="*/ 135802 h 3576119"/>
              <a:gd name="connsiteX6" fmla="*/ 1183815 w 4198619"/>
              <a:gd name="connsiteY6" fmla="*/ 172016 h 3576119"/>
              <a:gd name="connsiteX7" fmla="*/ 1238136 w 4198619"/>
              <a:gd name="connsiteY7" fmla="*/ 190123 h 3576119"/>
              <a:gd name="connsiteX8" fmla="*/ 1283403 w 4198619"/>
              <a:gd name="connsiteY8" fmla="*/ 199176 h 3576119"/>
              <a:gd name="connsiteX9" fmla="*/ 1337724 w 4198619"/>
              <a:gd name="connsiteY9" fmla="*/ 217283 h 3576119"/>
              <a:gd name="connsiteX10" fmla="*/ 1464473 w 4198619"/>
              <a:gd name="connsiteY10" fmla="*/ 235390 h 3576119"/>
              <a:gd name="connsiteX11" fmla="*/ 1591221 w 4198619"/>
              <a:gd name="connsiteY11" fmla="*/ 253497 h 3576119"/>
              <a:gd name="connsiteX12" fmla="*/ 1663649 w 4198619"/>
              <a:gd name="connsiteY12" fmla="*/ 262551 h 3576119"/>
              <a:gd name="connsiteX13" fmla="*/ 1763237 w 4198619"/>
              <a:gd name="connsiteY13" fmla="*/ 271604 h 3576119"/>
              <a:gd name="connsiteX14" fmla="*/ 1790397 w 4198619"/>
              <a:gd name="connsiteY14" fmla="*/ 280658 h 3576119"/>
              <a:gd name="connsiteX15" fmla="*/ 1935253 w 4198619"/>
              <a:gd name="connsiteY15" fmla="*/ 298765 h 3576119"/>
              <a:gd name="connsiteX16" fmla="*/ 2025787 w 4198619"/>
              <a:gd name="connsiteY16" fmla="*/ 316872 h 3576119"/>
              <a:gd name="connsiteX17" fmla="*/ 2062001 w 4198619"/>
              <a:gd name="connsiteY17" fmla="*/ 325925 h 3576119"/>
              <a:gd name="connsiteX18" fmla="*/ 2143482 w 4198619"/>
              <a:gd name="connsiteY18" fmla="*/ 334978 h 3576119"/>
              <a:gd name="connsiteX19" fmla="*/ 2188750 w 4198619"/>
              <a:gd name="connsiteY19" fmla="*/ 344032 h 3576119"/>
              <a:gd name="connsiteX20" fmla="*/ 2279284 w 4198619"/>
              <a:gd name="connsiteY20" fmla="*/ 353085 h 3576119"/>
              <a:gd name="connsiteX21" fmla="*/ 2487514 w 4198619"/>
              <a:gd name="connsiteY21" fmla="*/ 380246 h 3576119"/>
              <a:gd name="connsiteX22" fmla="*/ 2650477 w 4198619"/>
              <a:gd name="connsiteY22" fmla="*/ 398353 h 3576119"/>
              <a:gd name="connsiteX23" fmla="*/ 2813439 w 4198619"/>
              <a:gd name="connsiteY23" fmla="*/ 416460 h 3576119"/>
              <a:gd name="connsiteX24" fmla="*/ 2867760 w 4198619"/>
              <a:gd name="connsiteY24" fmla="*/ 425513 h 3576119"/>
              <a:gd name="connsiteX25" fmla="*/ 2894920 w 4198619"/>
              <a:gd name="connsiteY25" fmla="*/ 434567 h 3576119"/>
              <a:gd name="connsiteX26" fmla="*/ 3012615 w 4198619"/>
              <a:gd name="connsiteY26" fmla="*/ 452673 h 3576119"/>
              <a:gd name="connsiteX27" fmla="*/ 3103150 w 4198619"/>
              <a:gd name="connsiteY27" fmla="*/ 479834 h 3576119"/>
              <a:gd name="connsiteX28" fmla="*/ 3130310 w 4198619"/>
              <a:gd name="connsiteY28" fmla="*/ 488887 h 3576119"/>
              <a:gd name="connsiteX29" fmla="*/ 3275166 w 4198619"/>
              <a:gd name="connsiteY29" fmla="*/ 506994 h 3576119"/>
              <a:gd name="connsiteX30" fmla="*/ 3555823 w 4198619"/>
              <a:gd name="connsiteY30" fmla="*/ 516048 h 3576119"/>
              <a:gd name="connsiteX31" fmla="*/ 3646358 w 4198619"/>
              <a:gd name="connsiteY31" fmla="*/ 570369 h 3576119"/>
              <a:gd name="connsiteX32" fmla="*/ 3709732 w 4198619"/>
              <a:gd name="connsiteY32" fmla="*/ 615636 h 3576119"/>
              <a:gd name="connsiteX33" fmla="*/ 3727839 w 4198619"/>
              <a:gd name="connsiteY33" fmla="*/ 642796 h 3576119"/>
              <a:gd name="connsiteX34" fmla="*/ 3754999 w 4198619"/>
              <a:gd name="connsiteY34" fmla="*/ 669957 h 3576119"/>
              <a:gd name="connsiteX35" fmla="*/ 3791213 w 4198619"/>
              <a:gd name="connsiteY35" fmla="*/ 733331 h 3576119"/>
              <a:gd name="connsiteX36" fmla="*/ 3800267 w 4198619"/>
              <a:gd name="connsiteY36" fmla="*/ 760491 h 3576119"/>
              <a:gd name="connsiteX37" fmla="*/ 3836481 w 4198619"/>
              <a:gd name="connsiteY37" fmla="*/ 814812 h 3576119"/>
              <a:gd name="connsiteX38" fmla="*/ 3854587 w 4198619"/>
              <a:gd name="connsiteY38" fmla="*/ 841973 h 3576119"/>
              <a:gd name="connsiteX39" fmla="*/ 3881748 w 4198619"/>
              <a:gd name="connsiteY39" fmla="*/ 896293 h 3576119"/>
              <a:gd name="connsiteX40" fmla="*/ 3899855 w 4198619"/>
              <a:gd name="connsiteY40" fmla="*/ 968721 h 3576119"/>
              <a:gd name="connsiteX41" fmla="*/ 3908908 w 4198619"/>
              <a:gd name="connsiteY41" fmla="*/ 1004935 h 3576119"/>
              <a:gd name="connsiteX42" fmla="*/ 3927015 w 4198619"/>
              <a:gd name="connsiteY42" fmla="*/ 1032095 h 3576119"/>
              <a:gd name="connsiteX43" fmla="*/ 3936069 w 4198619"/>
              <a:gd name="connsiteY43" fmla="*/ 1068309 h 3576119"/>
              <a:gd name="connsiteX44" fmla="*/ 3945122 w 4198619"/>
              <a:gd name="connsiteY44" fmla="*/ 1113576 h 3576119"/>
              <a:gd name="connsiteX45" fmla="*/ 3954176 w 4198619"/>
              <a:gd name="connsiteY45" fmla="*/ 1140737 h 3576119"/>
              <a:gd name="connsiteX46" fmla="*/ 3963229 w 4198619"/>
              <a:gd name="connsiteY46" fmla="*/ 1176951 h 3576119"/>
              <a:gd name="connsiteX47" fmla="*/ 3972282 w 4198619"/>
              <a:gd name="connsiteY47" fmla="*/ 1204111 h 3576119"/>
              <a:gd name="connsiteX48" fmla="*/ 3999443 w 4198619"/>
              <a:gd name="connsiteY48" fmla="*/ 1294646 h 3576119"/>
              <a:gd name="connsiteX49" fmla="*/ 4026603 w 4198619"/>
              <a:gd name="connsiteY49" fmla="*/ 1367073 h 3576119"/>
              <a:gd name="connsiteX50" fmla="*/ 4044710 w 4198619"/>
              <a:gd name="connsiteY50" fmla="*/ 1394234 h 3576119"/>
              <a:gd name="connsiteX51" fmla="*/ 4071871 w 4198619"/>
              <a:gd name="connsiteY51" fmla="*/ 1493822 h 3576119"/>
              <a:gd name="connsiteX52" fmla="*/ 4117138 w 4198619"/>
              <a:gd name="connsiteY52" fmla="*/ 1557196 h 3576119"/>
              <a:gd name="connsiteX53" fmla="*/ 4135245 w 4198619"/>
              <a:gd name="connsiteY53" fmla="*/ 1584357 h 3576119"/>
              <a:gd name="connsiteX54" fmla="*/ 4171459 w 4198619"/>
              <a:gd name="connsiteY54" fmla="*/ 1683945 h 3576119"/>
              <a:gd name="connsiteX55" fmla="*/ 4180512 w 4198619"/>
              <a:gd name="connsiteY55" fmla="*/ 1720159 h 3576119"/>
              <a:gd name="connsiteX56" fmla="*/ 4198619 w 4198619"/>
              <a:gd name="connsiteY56" fmla="*/ 1783533 h 3576119"/>
              <a:gd name="connsiteX57" fmla="*/ 4189566 w 4198619"/>
              <a:gd name="connsiteY57" fmla="*/ 2118511 h 3576119"/>
              <a:gd name="connsiteX58" fmla="*/ 4171459 w 4198619"/>
              <a:gd name="connsiteY58" fmla="*/ 2335794 h 3576119"/>
              <a:gd name="connsiteX59" fmla="*/ 4162405 w 4198619"/>
              <a:gd name="connsiteY59" fmla="*/ 2498757 h 3576119"/>
              <a:gd name="connsiteX60" fmla="*/ 4135245 w 4198619"/>
              <a:gd name="connsiteY60" fmla="*/ 2670773 h 3576119"/>
              <a:gd name="connsiteX61" fmla="*/ 4108084 w 4198619"/>
              <a:gd name="connsiteY61" fmla="*/ 2851842 h 3576119"/>
              <a:gd name="connsiteX62" fmla="*/ 4089978 w 4198619"/>
              <a:gd name="connsiteY62" fmla="*/ 2906163 h 3576119"/>
              <a:gd name="connsiteX63" fmla="*/ 4080924 w 4198619"/>
              <a:gd name="connsiteY63" fmla="*/ 2933323 h 3576119"/>
              <a:gd name="connsiteX64" fmla="*/ 4053764 w 4198619"/>
              <a:gd name="connsiteY64" fmla="*/ 2969537 h 3576119"/>
              <a:gd name="connsiteX65" fmla="*/ 4035657 w 4198619"/>
              <a:gd name="connsiteY65" fmla="*/ 2996697 h 3576119"/>
              <a:gd name="connsiteX66" fmla="*/ 4008496 w 4198619"/>
              <a:gd name="connsiteY66" fmla="*/ 3014804 h 3576119"/>
              <a:gd name="connsiteX67" fmla="*/ 3990389 w 4198619"/>
              <a:gd name="connsiteY67" fmla="*/ 3041965 h 3576119"/>
              <a:gd name="connsiteX68" fmla="*/ 3936069 w 4198619"/>
              <a:gd name="connsiteY68" fmla="*/ 3096285 h 3576119"/>
              <a:gd name="connsiteX69" fmla="*/ 3881748 w 4198619"/>
              <a:gd name="connsiteY69" fmla="*/ 3177767 h 3576119"/>
              <a:gd name="connsiteX70" fmla="*/ 3836481 w 4198619"/>
              <a:gd name="connsiteY70" fmla="*/ 3232087 h 3576119"/>
              <a:gd name="connsiteX71" fmla="*/ 3782160 w 4198619"/>
              <a:gd name="connsiteY71" fmla="*/ 3268301 h 3576119"/>
              <a:gd name="connsiteX72" fmla="*/ 3727839 w 4198619"/>
              <a:gd name="connsiteY72" fmla="*/ 3304515 h 3576119"/>
              <a:gd name="connsiteX73" fmla="*/ 3700679 w 4198619"/>
              <a:gd name="connsiteY73" fmla="*/ 3322622 h 3576119"/>
              <a:gd name="connsiteX74" fmla="*/ 3664465 w 4198619"/>
              <a:gd name="connsiteY74" fmla="*/ 3331675 h 3576119"/>
              <a:gd name="connsiteX75" fmla="*/ 3637304 w 4198619"/>
              <a:gd name="connsiteY75" fmla="*/ 3340729 h 3576119"/>
              <a:gd name="connsiteX76" fmla="*/ 3582983 w 4198619"/>
              <a:gd name="connsiteY76" fmla="*/ 3385996 h 3576119"/>
              <a:gd name="connsiteX77" fmla="*/ 3555823 w 4198619"/>
              <a:gd name="connsiteY77" fmla="*/ 3395050 h 3576119"/>
              <a:gd name="connsiteX78" fmla="*/ 3501502 w 4198619"/>
              <a:gd name="connsiteY78" fmla="*/ 3422210 h 3576119"/>
              <a:gd name="connsiteX79" fmla="*/ 3447181 w 4198619"/>
              <a:gd name="connsiteY79" fmla="*/ 3449371 h 3576119"/>
              <a:gd name="connsiteX80" fmla="*/ 3420021 w 4198619"/>
              <a:gd name="connsiteY80" fmla="*/ 3467477 h 3576119"/>
              <a:gd name="connsiteX81" fmla="*/ 3392861 w 4198619"/>
              <a:gd name="connsiteY81" fmla="*/ 3476531 h 3576119"/>
              <a:gd name="connsiteX82" fmla="*/ 3347593 w 4198619"/>
              <a:gd name="connsiteY82" fmla="*/ 3494638 h 3576119"/>
              <a:gd name="connsiteX83" fmla="*/ 3293273 w 4198619"/>
              <a:gd name="connsiteY83" fmla="*/ 3512745 h 3576119"/>
              <a:gd name="connsiteX84" fmla="*/ 3266112 w 4198619"/>
              <a:gd name="connsiteY84" fmla="*/ 3521798 h 3576119"/>
              <a:gd name="connsiteX85" fmla="*/ 3238952 w 4198619"/>
              <a:gd name="connsiteY85" fmla="*/ 3539905 h 3576119"/>
              <a:gd name="connsiteX86" fmla="*/ 3202738 w 4198619"/>
              <a:gd name="connsiteY86" fmla="*/ 3548959 h 3576119"/>
              <a:gd name="connsiteX87" fmla="*/ 3148417 w 4198619"/>
              <a:gd name="connsiteY87" fmla="*/ 3567066 h 3576119"/>
              <a:gd name="connsiteX88" fmla="*/ 3121257 w 4198619"/>
              <a:gd name="connsiteY88" fmla="*/ 3576119 h 3576119"/>
              <a:gd name="connsiteX89" fmla="*/ 2958294 w 4198619"/>
              <a:gd name="connsiteY89" fmla="*/ 3567066 h 3576119"/>
              <a:gd name="connsiteX90" fmla="*/ 2931134 w 4198619"/>
              <a:gd name="connsiteY90" fmla="*/ 3558012 h 3576119"/>
              <a:gd name="connsiteX91" fmla="*/ 2858706 w 4198619"/>
              <a:gd name="connsiteY91" fmla="*/ 3548959 h 3576119"/>
              <a:gd name="connsiteX92" fmla="*/ 2505621 w 4198619"/>
              <a:gd name="connsiteY92" fmla="*/ 3539905 h 3576119"/>
              <a:gd name="connsiteX93" fmla="*/ 2270231 w 4198619"/>
              <a:gd name="connsiteY93" fmla="*/ 3485584 h 3576119"/>
              <a:gd name="connsiteX94" fmla="*/ 1980520 w 4198619"/>
              <a:gd name="connsiteY94" fmla="*/ 3449371 h 3576119"/>
              <a:gd name="connsiteX95" fmla="*/ 1697923 w 4198619"/>
              <a:gd name="connsiteY95" fmla="*/ 3321727 h 3576119"/>
              <a:gd name="connsiteX96" fmla="*/ 1238136 w 4198619"/>
              <a:gd name="connsiteY96" fmla="*/ 3340729 h 3576119"/>
              <a:gd name="connsiteX97" fmla="*/ 1048013 w 4198619"/>
              <a:gd name="connsiteY97" fmla="*/ 3250194 h 3576119"/>
              <a:gd name="connsiteX98" fmla="*/ 875997 w 4198619"/>
              <a:gd name="connsiteY98" fmla="*/ 3195873 h 3576119"/>
              <a:gd name="connsiteX99" fmla="*/ 649661 w 4198619"/>
              <a:gd name="connsiteY99" fmla="*/ 3168713 h 3576119"/>
              <a:gd name="connsiteX100" fmla="*/ 392980 w 4198619"/>
              <a:gd name="connsiteY100" fmla="*/ 3213881 h 3576119"/>
              <a:gd name="connsiteX101" fmla="*/ 0 w 4198619"/>
              <a:gd name="connsiteY10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075174 w 4198619"/>
              <a:gd name="connsiteY3" fmla="*/ 126749 h 3576119"/>
              <a:gd name="connsiteX4" fmla="*/ 1102334 w 4198619"/>
              <a:gd name="connsiteY4" fmla="*/ 135802 h 3576119"/>
              <a:gd name="connsiteX5" fmla="*/ 1183815 w 4198619"/>
              <a:gd name="connsiteY5" fmla="*/ 172016 h 3576119"/>
              <a:gd name="connsiteX6" fmla="*/ 1238136 w 4198619"/>
              <a:gd name="connsiteY6" fmla="*/ 190123 h 3576119"/>
              <a:gd name="connsiteX7" fmla="*/ 1283403 w 4198619"/>
              <a:gd name="connsiteY7" fmla="*/ 199176 h 3576119"/>
              <a:gd name="connsiteX8" fmla="*/ 1337724 w 4198619"/>
              <a:gd name="connsiteY8" fmla="*/ 217283 h 3576119"/>
              <a:gd name="connsiteX9" fmla="*/ 1464473 w 4198619"/>
              <a:gd name="connsiteY9" fmla="*/ 235390 h 3576119"/>
              <a:gd name="connsiteX10" fmla="*/ 1591221 w 4198619"/>
              <a:gd name="connsiteY10" fmla="*/ 253497 h 3576119"/>
              <a:gd name="connsiteX11" fmla="*/ 1663649 w 4198619"/>
              <a:gd name="connsiteY11" fmla="*/ 262551 h 3576119"/>
              <a:gd name="connsiteX12" fmla="*/ 1763237 w 4198619"/>
              <a:gd name="connsiteY12" fmla="*/ 271604 h 3576119"/>
              <a:gd name="connsiteX13" fmla="*/ 1790397 w 4198619"/>
              <a:gd name="connsiteY13" fmla="*/ 280658 h 3576119"/>
              <a:gd name="connsiteX14" fmla="*/ 1935253 w 4198619"/>
              <a:gd name="connsiteY14" fmla="*/ 298765 h 3576119"/>
              <a:gd name="connsiteX15" fmla="*/ 2025787 w 4198619"/>
              <a:gd name="connsiteY15" fmla="*/ 316872 h 3576119"/>
              <a:gd name="connsiteX16" fmla="*/ 2062001 w 4198619"/>
              <a:gd name="connsiteY16" fmla="*/ 325925 h 3576119"/>
              <a:gd name="connsiteX17" fmla="*/ 2143482 w 4198619"/>
              <a:gd name="connsiteY17" fmla="*/ 334978 h 3576119"/>
              <a:gd name="connsiteX18" fmla="*/ 2188750 w 4198619"/>
              <a:gd name="connsiteY18" fmla="*/ 344032 h 3576119"/>
              <a:gd name="connsiteX19" fmla="*/ 2279284 w 4198619"/>
              <a:gd name="connsiteY19" fmla="*/ 353085 h 3576119"/>
              <a:gd name="connsiteX20" fmla="*/ 2487514 w 4198619"/>
              <a:gd name="connsiteY20" fmla="*/ 380246 h 3576119"/>
              <a:gd name="connsiteX21" fmla="*/ 2650477 w 4198619"/>
              <a:gd name="connsiteY21" fmla="*/ 398353 h 3576119"/>
              <a:gd name="connsiteX22" fmla="*/ 2813439 w 4198619"/>
              <a:gd name="connsiteY22" fmla="*/ 416460 h 3576119"/>
              <a:gd name="connsiteX23" fmla="*/ 2867760 w 4198619"/>
              <a:gd name="connsiteY23" fmla="*/ 425513 h 3576119"/>
              <a:gd name="connsiteX24" fmla="*/ 2894920 w 4198619"/>
              <a:gd name="connsiteY24" fmla="*/ 434567 h 3576119"/>
              <a:gd name="connsiteX25" fmla="*/ 3012615 w 4198619"/>
              <a:gd name="connsiteY25" fmla="*/ 452673 h 3576119"/>
              <a:gd name="connsiteX26" fmla="*/ 3103150 w 4198619"/>
              <a:gd name="connsiteY26" fmla="*/ 479834 h 3576119"/>
              <a:gd name="connsiteX27" fmla="*/ 3130310 w 4198619"/>
              <a:gd name="connsiteY27" fmla="*/ 488887 h 3576119"/>
              <a:gd name="connsiteX28" fmla="*/ 3275166 w 4198619"/>
              <a:gd name="connsiteY28" fmla="*/ 506994 h 3576119"/>
              <a:gd name="connsiteX29" fmla="*/ 3555823 w 4198619"/>
              <a:gd name="connsiteY29" fmla="*/ 516048 h 3576119"/>
              <a:gd name="connsiteX30" fmla="*/ 3646358 w 4198619"/>
              <a:gd name="connsiteY30" fmla="*/ 570369 h 3576119"/>
              <a:gd name="connsiteX31" fmla="*/ 3709732 w 4198619"/>
              <a:gd name="connsiteY31" fmla="*/ 615636 h 3576119"/>
              <a:gd name="connsiteX32" fmla="*/ 3727839 w 4198619"/>
              <a:gd name="connsiteY32" fmla="*/ 642796 h 3576119"/>
              <a:gd name="connsiteX33" fmla="*/ 3754999 w 4198619"/>
              <a:gd name="connsiteY33" fmla="*/ 669957 h 3576119"/>
              <a:gd name="connsiteX34" fmla="*/ 3791213 w 4198619"/>
              <a:gd name="connsiteY34" fmla="*/ 733331 h 3576119"/>
              <a:gd name="connsiteX35" fmla="*/ 3800267 w 4198619"/>
              <a:gd name="connsiteY35" fmla="*/ 760491 h 3576119"/>
              <a:gd name="connsiteX36" fmla="*/ 3836481 w 4198619"/>
              <a:gd name="connsiteY36" fmla="*/ 814812 h 3576119"/>
              <a:gd name="connsiteX37" fmla="*/ 3854587 w 4198619"/>
              <a:gd name="connsiteY37" fmla="*/ 841973 h 3576119"/>
              <a:gd name="connsiteX38" fmla="*/ 3881748 w 4198619"/>
              <a:gd name="connsiteY38" fmla="*/ 896293 h 3576119"/>
              <a:gd name="connsiteX39" fmla="*/ 3899855 w 4198619"/>
              <a:gd name="connsiteY39" fmla="*/ 968721 h 3576119"/>
              <a:gd name="connsiteX40" fmla="*/ 3908908 w 4198619"/>
              <a:gd name="connsiteY40" fmla="*/ 1004935 h 3576119"/>
              <a:gd name="connsiteX41" fmla="*/ 3927015 w 4198619"/>
              <a:gd name="connsiteY41" fmla="*/ 1032095 h 3576119"/>
              <a:gd name="connsiteX42" fmla="*/ 3936069 w 4198619"/>
              <a:gd name="connsiteY42" fmla="*/ 1068309 h 3576119"/>
              <a:gd name="connsiteX43" fmla="*/ 3945122 w 4198619"/>
              <a:gd name="connsiteY43" fmla="*/ 1113576 h 3576119"/>
              <a:gd name="connsiteX44" fmla="*/ 3954176 w 4198619"/>
              <a:gd name="connsiteY44" fmla="*/ 1140737 h 3576119"/>
              <a:gd name="connsiteX45" fmla="*/ 3963229 w 4198619"/>
              <a:gd name="connsiteY45" fmla="*/ 1176951 h 3576119"/>
              <a:gd name="connsiteX46" fmla="*/ 3972282 w 4198619"/>
              <a:gd name="connsiteY46" fmla="*/ 1204111 h 3576119"/>
              <a:gd name="connsiteX47" fmla="*/ 3999443 w 4198619"/>
              <a:gd name="connsiteY47" fmla="*/ 1294646 h 3576119"/>
              <a:gd name="connsiteX48" fmla="*/ 4026603 w 4198619"/>
              <a:gd name="connsiteY48" fmla="*/ 1367073 h 3576119"/>
              <a:gd name="connsiteX49" fmla="*/ 4044710 w 4198619"/>
              <a:gd name="connsiteY49" fmla="*/ 1394234 h 3576119"/>
              <a:gd name="connsiteX50" fmla="*/ 4071871 w 4198619"/>
              <a:gd name="connsiteY50" fmla="*/ 1493822 h 3576119"/>
              <a:gd name="connsiteX51" fmla="*/ 4117138 w 4198619"/>
              <a:gd name="connsiteY51" fmla="*/ 1557196 h 3576119"/>
              <a:gd name="connsiteX52" fmla="*/ 4135245 w 4198619"/>
              <a:gd name="connsiteY52" fmla="*/ 1584357 h 3576119"/>
              <a:gd name="connsiteX53" fmla="*/ 4171459 w 4198619"/>
              <a:gd name="connsiteY53" fmla="*/ 1683945 h 3576119"/>
              <a:gd name="connsiteX54" fmla="*/ 4180512 w 4198619"/>
              <a:gd name="connsiteY54" fmla="*/ 1720159 h 3576119"/>
              <a:gd name="connsiteX55" fmla="*/ 4198619 w 4198619"/>
              <a:gd name="connsiteY55" fmla="*/ 1783533 h 3576119"/>
              <a:gd name="connsiteX56" fmla="*/ 4189566 w 4198619"/>
              <a:gd name="connsiteY56" fmla="*/ 2118511 h 3576119"/>
              <a:gd name="connsiteX57" fmla="*/ 4171459 w 4198619"/>
              <a:gd name="connsiteY57" fmla="*/ 2335794 h 3576119"/>
              <a:gd name="connsiteX58" fmla="*/ 4162405 w 4198619"/>
              <a:gd name="connsiteY58" fmla="*/ 2498757 h 3576119"/>
              <a:gd name="connsiteX59" fmla="*/ 4135245 w 4198619"/>
              <a:gd name="connsiteY59" fmla="*/ 2670773 h 3576119"/>
              <a:gd name="connsiteX60" fmla="*/ 4108084 w 4198619"/>
              <a:gd name="connsiteY60" fmla="*/ 2851842 h 3576119"/>
              <a:gd name="connsiteX61" fmla="*/ 4089978 w 4198619"/>
              <a:gd name="connsiteY61" fmla="*/ 2906163 h 3576119"/>
              <a:gd name="connsiteX62" fmla="*/ 4080924 w 4198619"/>
              <a:gd name="connsiteY62" fmla="*/ 2933323 h 3576119"/>
              <a:gd name="connsiteX63" fmla="*/ 4053764 w 4198619"/>
              <a:gd name="connsiteY63" fmla="*/ 2969537 h 3576119"/>
              <a:gd name="connsiteX64" fmla="*/ 4035657 w 4198619"/>
              <a:gd name="connsiteY64" fmla="*/ 2996697 h 3576119"/>
              <a:gd name="connsiteX65" fmla="*/ 4008496 w 4198619"/>
              <a:gd name="connsiteY65" fmla="*/ 3014804 h 3576119"/>
              <a:gd name="connsiteX66" fmla="*/ 3990389 w 4198619"/>
              <a:gd name="connsiteY66" fmla="*/ 3041965 h 3576119"/>
              <a:gd name="connsiteX67" fmla="*/ 3936069 w 4198619"/>
              <a:gd name="connsiteY67" fmla="*/ 3096285 h 3576119"/>
              <a:gd name="connsiteX68" fmla="*/ 3881748 w 4198619"/>
              <a:gd name="connsiteY68" fmla="*/ 3177767 h 3576119"/>
              <a:gd name="connsiteX69" fmla="*/ 3836481 w 4198619"/>
              <a:gd name="connsiteY69" fmla="*/ 3232087 h 3576119"/>
              <a:gd name="connsiteX70" fmla="*/ 3782160 w 4198619"/>
              <a:gd name="connsiteY70" fmla="*/ 3268301 h 3576119"/>
              <a:gd name="connsiteX71" fmla="*/ 3727839 w 4198619"/>
              <a:gd name="connsiteY71" fmla="*/ 3304515 h 3576119"/>
              <a:gd name="connsiteX72" fmla="*/ 3700679 w 4198619"/>
              <a:gd name="connsiteY72" fmla="*/ 3322622 h 3576119"/>
              <a:gd name="connsiteX73" fmla="*/ 3664465 w 4198619"/>
              <a:gd name="connsiteY73" fmla="*/ 3331675 h 3576119"/>
              <a:gd name="connsiteX74" fmla="*/ 3637304 w 4198619"/>
              <a:gd name="connsiteY74" fmla="*/ 3340729 h 3576119"/>
              <a:gd name="connsiteX75" fmla="*/ 3582983 w 4198619"/>
              <a:gd name="connsiteY75" fmla="*/ 3385996 h 3576119"/>
              <a:gd name="connsiteX76" fmla="*/ 3555823 w 4198619"/>
              <a:gd name="connsiteY76" fmla="*/ 3395050 h 3576119"/>
              <a:gd name="connsiteX77" fmla="*/ 3501502 w 4198619"/>
              <a:gd name="connsiteY77" fmla="*/ 3422210 h 3576119"/>
              <a:gd name="connsiteX78" fmla="*/ 3447181 w 4198619"/>
              <a:gd name="connsiteY78" fmla="*/ 3449371 h 3576119"/>
              <a:gd name="connsiteX79" fmla="*/ 3420021 w 4198619"/>
              <a:gd name="connsiteY79" fmla="*/ 3467477 h 3576119"/>
              <a:gd name="connsiteX80" fmla="*/ 3392861 w 4198619"/>
              <a:gd name="connsiteY80" fmla="*/ 3476531 h 3576119"/>
              <a:gd name="connsiteX81" fmla="*/ 3347593 w 4198619"/>
              <a:gd name="connsiteY81" fmla="*/ 3494638 h 3576119"/>
              <a:gd name="connsiteX82" fmla="*/ 3293273 w 4198619"/>
              <a:gd name="connsiteY82" fmla="*/ 3512745 h 3576119"/>
              <a:gd name="connsiteX83" fmla="*/ 3266112 w 4198619"/>
              <a:gd name="connsiteY83" fmla="*/ 3521798 h 3576119"/>
              <a:gd name="connsiteX84" fmla="*/ 3238952 w 4198619"/>
              <a:gd name="connsiteY84" fmla="*/ 3539905 h 3576119"/>
              <a:gd name="connsiteX85" fmla="*/ 3202738 w 4198619"/>
              <a:gd name="connsiteY85" fmla="*/ 3548959 h 3576119"/>
              <a:gd name="connsiteX86" fmla="*/ 3148417 w 4198619"/>
              <a:gd name="connsiteY86" fmla="*/ 3567066 h 3576119"/>
              <a:gd name="connsiteX87" fmla="*/ 3121257 w 4198619"/>
              <a:gd name="connsiteY87" fmla="*/ 3576119 h 3576119"/>
              <a:gd name="connsiteX88" fmla="*/ 2958294 w 4198619"/>
              <a:gd name="connsiteY88" fmla="*/ 3567066 h 3576119"/>
              <a:gd name="connsiteX89" fmla="*/ 2931134 w 4198619"/>
              <a:gd name="connsiteY89" fmla="*/ 3558012 h 3576119"/>
              <a:gd name="connsiteX90" fmla="*/ 2858706 w 4198619"/>
              <a:gd name="connsiteY90" fmla="*/ 3548959 h 3576119"/>
              <a:gd name="connsiteX91" fmla="*/ 2505621 w 4198619"/>
              <a:gd name="connsiteY91" fmla="*/ 3539905 h 3576119"/>
              <a:gd name="connsiteX92" fmla="*/ 2270231 w 4198619"/>
              <a:gd name="connsiteY92" fmla="*/ 3485584 h 3576119"/>
              <a:gd name="connsiteX93" fmla="*/ 1980520 w 4198619"/>
              <a:gd name="connsiteY93" fmla="*/ 3449371 h 3576119"/>
              <a:gd name="connsiteX94" fmla="*/ 1697923 w 4198619"/>
              <a:gd name="connsiteY94" fmla="*/ 3321727 h 3576119"/>
              <a:gd name="connsiteX95" fmla="*/ 1238136 w 4198619"/>
              <a:gd name="connsiteY95" fmla="*/ 3340729 h 3576119"/>
              <a:gd name="connsiteX96" fmla="*/ 1048013 w 4198619"/>
              <a:gd name="connsiteY96" fmla="*/ 3250194 h 3576119"/>
              <a:gd name="connsiteX97" fmla="*/ 875997 w 4198619"/>
              <a:gd name="connsiteY97" fmla="*/ 3195873 h 3576119"/>
              <a:gd name="connsiteX98" fmla="*/ 649661 w 4198619"/>
              <a:gd name="connsiteY98" fmla="*/ 3168713 h 3576119"/>
              <a:gd name="connsiteX99" fmla="*/ 392980 w 4198619"/>
              <a:gd name="connsiteY99" fmla="*/ 3213881 h 3576119"/>
              <a:gd name="connsiteX100" fmla="*/ 0 w 4198619"/>
              <a:gd name="connsiteY10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075174 w 4198619"/>
              <a:gd name="connsiteY3" fmla="*/ 126749 h 3576119"/>
              <a:gd name="connsiteX4" fmla="*/ 1183815 w 4198619"/>
              <a:gd name="connsiteY4" fmla="*/ 172016 h 3576119"/>
              <a:gd name="connsiteX5" fmla="*/ 1238136 w 4198619"/>
              <a:gd name="connsiteY5" fmla="*/ 190123 h 3576119"/>
              <a:gd name="connsiteX6" fmla="*/ 1283403 w 4198619"/>
              <a:gd name="connsiteY6" fmla="*/ 199176 h 3576119"/>
              <a:gd name="connsiteX7" fmla="*/ 1337724 w 4198619"/>
              <a:gd name="connsiteY7" fmla="*/ 217283 h 3576119"/>
              <a:gd name="connsiteX8" fmla="*/ 1464473 w 4198619"/>
              <a:gd name="connsiteY8" fmla="*/ 235390 h 3576119"/>
              <a:gd name="connsiteX9" fmla="*/ 1591221 w 4198619"/>
              <a:gd name="connsiteY9" fmla="*/ 253497 h 3576119"/>
              <a:gd name="connsiteX10" fmla="*/ 1663649 w 4198619"/>
              <a:gd name="connsiteY10" fmla="*/ 262551 h 3576119"/>
              <a:gd name="connsiteX11" fmla="*/ 1763237 w 4198619"/>
              <a:gd name="connsiteY11" fmla="*/ 271604 h 3576119"/>
              <a:gd name="connsiteX12" fmla="*/ 1790397 w 4198619"/>
              <a:gd name="connsiteY12" fmla="*/ 280658 h 3576119"/>
              <a:gd name="connsiteX13" fmla="*/ 1935253 w 4198619"/>
              <a:gd name="connsiteY13" fmla="*/ 298765 h 3576119"/>
              <a:gd name="connsiteX14" fmla="*/ 2025787 w 4198619"/>
              <a:gd name="connsiteY14" fmla="*/ 316872 h 3576119"/>
              <a:gd name="connsiteX15" fmla="*/ 2062001 w 4198619"/>
              <a:gd name="connsiteY15" fmla="*/ 325925 h 3576119"/>
              <a:gd name="connsiteX16" fmla="*/ 2143482 w 4198619"/>
              <a:gd name="connsiteY16" fmla="*/ 334978 h 3576119"/>
              <a:gd name="connsiteX17" fmla="*/ 2188750 w 4198619"/>
              <a:gd name="connsiteY17" fmla="*/ 344032 h 3576119"/>
              <a:gd name="connsiteX18" fmla="*/ 2279284 w 4198619"/>
              <a:gd name="connsiteY18" fmla="*/ 353085 h 3576119"/>
              <a:gd name="connsiteX19" fmla="*/ 2487514 w 4198619"/>
              <a:gd name="connsiteY19" fmla="*/ 380246 h 3576119"/>
              <a:gd name="connsiteX20" fmla="*/ 2650477 w 4198619"/>
              <a:gd name="connsiteY20" fmla="*/ 398353 h 3576119"/>
              <a:gd name="connsiteX21" fmla="*/ 2813439 w 4198619"/>
              <a:gd name="connsiteY21" fmla="*/ 416460 h 3576119"/>
              <a:gd name="connsiteX22" fmla="*/ 2867760 w 4198619"/>
              <a:gd name="connsiteY22" fmla="*/ 425513 h 3576119"/>
              <a:gd name="connsiteX23" fmla="*/ 2894920 w 4198619"/>
              <a:gd name="connsiteY23" fmla="*/ 434567 h 3576119"/>
              <a:gd name="connsiteX24" fmla="*/ 3012615 w 4198619"/>
              <a:gd name="connsiteY24" fmla="*/ 452673 h 3576119"/>
              <a:gd name="connsiteX25" fmla="*/ 3103150 w 4198619"/>
              <a:gd name="connsiteY25" fmla="*/ 479834 h 3576119"/>
              <a:gd name="connsiteX26" fmla="*/ 3130310 w 4198619"/>
              <a:gd name="connsiteY26" fmla="*/ 488887 h 3576119"/>
              <a:gd name="connsiteX27" fmla="*/ 3275166 w 4198619"/>
              <a:gd name="connsiteY27" fmla="*/ 506994 h 3576119"/>
              <a:gd name="connsiteX28" fmla="*/ 3555823 w 4198619"/>
              <a:gd name="connsiteY28" fmla="*/ 516048 h 3576119"/>
              <a:gd name="connsiteX29" fmla="*/ 3646358 w 4198619"/>
              <a:gd name="connsiteY29" fmla="*/ 570369 h 3576119"/>
              <a:gd name="connsiteX30" fmla="*/ 3709732 w 4198619"/>
              <a:gd name="connsiteY30" fmla="*/ 615636 h 3576119"/>
              <a:gd name="connsiteX31" fmla="*/ 3727839 w 4198619"/>
              <a:gd name="connsiteY31" fmla="*/ 642796 h 3576119"/>
              <a:gd name="connsiteX32" fmla="*/ 3754999 w 4198619"/>
              <a:gd name="connsiteY32" fmla="*/ 669957 h 3576119"/>
              <a:gd name="connsiteX33" fmla="*/ 3791213 w 4198619"/>
              <a:gd name="connsiteY33" fmla="*/ 733331 h 3576119"/>
              <a:gd name="connsiteX34" fmla="*/ 3800267 w 4198619"/>
              <a:gd name="connsiteY34" fmla="*/ 760491 h 3576119"/>
              <a:gd name="connsiteX35" fmla="*/ 3836481 w 4198619"/>
              <a:gd name="connsiteY35" fmla="*/ 814812 h 3576119"/>
              <a:gd name="connsiteX36" fmla="*/ 3854587 w 4198619"/>
              <a:gd name="connsiteY36" fmla="*/ 841973 h 3576119"/>
              <a:gd name="connsiteX37" fmla="*/ 3881748 w 4198619"/>
              <a:gd name="connsiteY37" fmla="*/ 896293 h 3576119"/>
              <a:gd name="connsiteX38" fmla="*/ 3899855 w 4198619"/>
              <a:gd name="connsiteY38" fmla="*/ 968721 h 3576119"/>
              <a:gd name="connsiteX39" fmla="*/ 3908908 w 4198619"/>
              <a:gd name="connsiteY39" fmla="*/ 1004935 h 3576119"/>
              <a:gd name="connsiteX40" fmla="*/ 3927015 w 4198619"/>
              <a:gd name="connsiteY40" fmla="*/ 1032095 h 3576119"/>
              <a:gd name="connsiteX41" fmla="*/ 3936069 w 4198619"/>
              <a:gd name="connsiteY41" fmla="*/ 1068309 h 3576119"/>
              <a:gd name="connsiteX42" fmla="*/ 3945122 w 4198619"/>
              <a:gd name="connsiteY42" fmla="*/ 1113576 h 3576119"/>
              <a:gd name="connsiteX43" fmla="*/ 3954176 w 4198619"/>
              <a:gd name="connsiteY43" fmla="*/ 1140737 h 3576119"/>
              <a:gd name="connsiteX44" fmla="*/ 3963229 w 4198619"/>
              <a:gd name="connsiteY44" fmla="*/ 1176951 h 3576119"/>
              <a:gd name="connsiteX45" fmla="*/ 3972282 w 4198619"/>
              <a:gd name="connsiteY45" fmla="*/ 1204111 h 3576119"/>
              <a:gd name="connsiteX46" fmla="*/ 3999443 w 4198619"/>
              <a:gd name="connsiteY46" fmla="*/ 1294646 h 3576119"/>
              <a:gd name="connsiteX47" fmla="*/ 4026603 w 4198619"/>
              <a:gd name="connsiteY47" fmla="*/ 1367073 h 3576119"/>
              <a:gd name="connsiteX48" fmla="*/ 4044710 w 4198619"/>
              <a:gd name="connsiteY48" fmla="*/ 1394234 h 3576119"/>
              <a:gd name="connsiteX49" fmla="*/ 4071871 w 4198619"/>
              <a:gd name="connsiteY49" fmla="*/ 1493822 h 3576119"/>
              <a:gd name="connsiteX50" fmla="*/ 4117138 w 4198619"/>
              <a:gd name="connsiteY50" fmla="*/ 1557196 h 3576119"/>
              <a:gd name="connsiteX51" fmla="*/ 4135245 w 4198619"/>
              <a:gd name="connsiteY51" fmla="*/ 1584357 h 3576119"/>
              <a:gd name="connsiteX52" fmla="*/ 4171459 w 4198619"/>
              <a:gd name="connsiteY52" fmla="*/ 1683945 h 3576119"/>
              <a:gd name="connsiteX53" fmla="*/ 4180512 w 4198619"/>
              <a:gd name="connsiteY53" fmla="*/ 1720159 h 3576119"/>
              <a:gd name="connsiteX54" fmla="*/ 4198619 w 4198619"/>
              <a:gd name="connsiteY54" fmla="*/ 1783533 h 3576119"/>
              <a:gd name="connsiteX55" fmla="*/ 4189566 w 4198619"/>
              <a:gd name="connsiteY55" fmla="*/ 2118511 h 3576119"/>
              <a:gd name="connsiteX56" fmla="*/ 4171459 w 4198619"/>
              <a:gd name="connsiteY56" fmla="*/ 2335794 h 3576119"/>
              <a:gd name="connsiteX57" fmla="*/ 4162405 w 4198619"/>
              <a:gd name="connsiteY57" fmla="*/ 2498757 h 3576119"/>
              <a:gd name="connsiteX58" fmla="*/ 4135245 w 4198619"/>
              <a:gd name="connsiteY58" fmla="*/ 2670773 h 3576119"/>
              <a:gd name="connsiteX59" fmla="*/ 4108084 w 4198619"/>
              <a:gd name="connsiteY59" fmla="*/ 2851842 h 3576119"/>
              <a:gd name="connsiteX60" fmla="*/ 4089978 w 4198619"/>
              <a:gd name="connsiteY60" fmla="*/ 2906163 h 3576119"/>
              <a:gd name="connsiteX61" fmla="*/ 4080924 w 4198619"/>
              <a:gd name="connsiteY61" fmla="*/ 2933323 h 3576119"/>
              <a:gd name="connsiteX62" fmla="*/ 4053764 w 4198619"/>
              <a:gd name="connsiteY62" fmla="*/ 2969537 h 3576119"/>
              <a:gd name="connsiteX63" fmla="*/ 4035657 w 4198619"/>
              <a:gd name="connsiteY63" fmla="*/ 2996697 h 3576119"/>
              <a:gd name="connsiteX64" fmla="*/ 4008496 w 4198619"/>
              <a:gd name="connsiteY64" fmla="*/ 3014804 h 3576119"/>
              <a:gd name="connsiteX65" fmla="*/ 3990389 w 4198619"/>
              <a:gd name="connsiteY65" fmla="*/ 3041965 h 3576119"/>
              <a:gd name="connsiteX66" fmla="*/ 3936069 w 4198619"/>
              <a:gd name="connsiteY66" fmla="*/ 3096285 h 3576119"/>
              <a:gd name="connsiteX67" fmla="*/ 3881748 w 4198619"/>
              <a:gd name="connsiteY67" fmla="*/ 3177767 h 3576119"/>
              <a:gd name="connsiteX68" fmla="*/ 3836481 w 4198619"/>
              <a:gd name="connsiteY68" fmla="*/ 3232087 h 3576119"/>
              <a:gd name="connsiteX69" fmla="*/ 3782160 w 4198619"/>
              <a:gd name="connsiteY69" fmla="*/ 3268301 h 3576119"/>
              <a:gd name="connsiteX70" fmla="*/ 3727839 w 4198619"/>
              <a:gd name="connsiteY70" fmla="*/ 3304515 h 3576119"/>
              <a:gd name="connsiteX71" fmla="*/ 3700679 w 4198619"/>
              <a:gd name="connsiteY71" fmla="*/ 3322622 h 3576119"/>
              <a:gd name="connsiteX72" fmla="*/ 3664465 w 4198619"/>
              <a:gd name="connsiteY72" fmla="*/ 3331675 h 3576119"/>
              <a:gd name="connsiteX73" fmla="*/ 3637304 w 4198619"/>
              <a:gd name="connsiteY73" fmla="*/ 3340729 h 3576119"/>
              <a:gd name="connsiteX74" fmla="*/ 3582983 w 4198619"/>
              <a:gd name="connsiteY74" fmla="*/ 3385996 h 3576119"/>
              <a:gd name="connsiteX75" fmla="*/ 3555823 w 4198619"/>
              <a:gd name="connsiteY75" fmla="*/ 3395050 h 3576119"/>
              <a:gd name="connsiteX76" fmla="*/ 3501502 w 4198619"/>
              <a:gd name="connsiteY76" fmla="*/ 3422210 h 3576119"/>
              <a:gd name="connsiteX77" fmla="*/ 3447181 w 4198619"/>
              <a:gd name="connsiteY77" fmla="*/ 3449371 h 3576119"/>
              <a:gd name="connsiteX78" fmla="*/ 3420021 w 4198619"/>
              <a:gd name="connsiteY78" fmla="*/ 3467477 h 3576119"/>
              <a:gd name="connsiteX79" fmla="*/ 3392861 w 4198619"/>
              <a:gd name="connsiteY79" fmla="*/ 3476531 h 3576119"/>
              <a:gd name="connsiteX80" fmla="*/ 3347593 w 4198619"/>
              <a:gd name="connsiteY80" fmla="*/ 3494638 h 3576119"/>
              <a:gd name="connsiteX81" fmla="*/ 3293273 w 4198619"/>
              <a:gd name="connsiteY81" fmla="*/ 3512745 h 3576119"/>
              <a:gd name="connsiteX82" fmla="*/ 3266112 w 4198619"/>
              <a:gd name="connsiteY82" fmla="*/ 3521798 h 3576119"/>
              <a:gd name="connsiteX83" fmla="*/ 3238952 w 4198619"/>
              <a:gd name="connsiteY83" fmla="*/ 3539905 h 3576119"/>
              <a:gd name="connsiteX84" fmla="*/ 3202738 w 4198619"/>
              <a:gd name="connsiteY84" fmla="*/ 3548959 h 3576119"/>
              <a:gd name="connsiteX85" fmla="*/ 3148417 w 4198619"/>
              <a:gd name="connsiteY85" fmla="*/ 3567066 h 3576119"/>
              <a:gd name="connsiteX86" fmla="*/ 3121257 w 4198619"/>
              <a:gd name="connsiteY86" fmla="*/ 3576119 h 3576119"/>
              <a:gd name="connsiteX87" fmla="*/ 2958294 w 4198619"/>
              <a:gd name="connsiteY87" fmla="*/ 3567066 h 3576119"/>
              <a:gd name="connsiteX88" fmla="*/ 2931134 w 4198619"/>
              <a:gd name="connsiteY88" fmla="*/ 3558012 h 3576119"/>
              <a:gd name="connsiteX89" fmla="*/ 2858706 w 4198619"/>
              <a:gd name="connsiteY89" fmla="*/ 3548959 h 3576119"/>
              <a:gd name="connsiteX90" fmla="*/ 2505621 w 4198619"/>
              <a:gd name="connsiteY90" fmla="*/ 3539905 h 3576119"/>
              <a:gd name="connsiteX91" fmla="*/ 2270231 w 4198619"/>
              <a:gd name="connsiteY91" fmla="*/ 3485584 h 3576119"/>
              <a:gd name="connsiteX92" fmla="*/ 1980520 w 4198619"/>
              <a:gd name="connsiteY92" fmla="*/ 3449371 h 3576119"/>
              <a:gd name="connsiteX93" fmla="*/ 1697923 w 4198619"/>
              <a:gd name="connsiteY93" fmla="*/ 3321727 h 3576119"/>
              <a:gd name="connsiteX94" fmla="*/ 1238136 w 4198619"/>
              <a:gd name="connsiteY94" fmla="*/ 3340729 h 3576119"/>
              <a:gd name="connsiteX95" fmla="*/ 1048013 w 4198619"/>
              <a:gd name="connsiteY95" fmla="*/ 3250194 h 3576119"/>
              <a:gd name="connsiteX96" fmla="*/ 875997 w 4198619"/>
              <a:gd name="connsiteY96" fmla="*/ 3195873 h 3576119"/>
              <a:gd name="connsiteX97" fmla="*/ 649661 w 4198619"/>
              <a:gd name="connsiteY97" fmla="*/ 3168713 h 3576119"/>
              <a:gd name="connsiteX98" fmla="*/ 392980 w 4198619"/>
              <a:gd name="connsiteY98" fmla="*/ 3213881 h 3576119"/>
              <a:gd name="connsiteX99" fmla="*/ 0 w 4198619"/>
              <a:gd name="connsiteY9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183815 w 4198619"/>
              <a:gd name="connsiteY3" fmla="*/ 172016 h 3576119"/>
              <a:gd name="connsiteX4" fmla="*/ 1238136 w 4198619"/>
              <a:gd name="connsiteY4" fmla="*/ 190123 h 3576119"/>
              <a:gd name="connsiteX5" fmla="*/ 1283403 w 4198619"/>
              <a:gd name="connsiteY5" fmla="*/ 199176 h 3576119"/>
              <a:gd name="connsiteX6" fmla="*/ 1337724 w 4198619"/>
              <a:gd name="connsiteY6" fmla="*/ 217283 h 3576119"/>
              <a:gd name="connsiteX7" fmla="*/ 1464473 w 4198619"/>
              <a:gd name="connsiteY7" fmla="*/ 235390 h 3576119"/>
              <a:gd name="connsiteX8" fmla="*/ 1591221 w 4198619"/>
              <a:gd name="connsiteY8" fmla="*/ 253497 h 3576119"/>
              <a:gd name="connsiteX9" fmla="*/ 1663649 w 4198619"/>
              <a:gd name="connsiteY9" fmla="*/ 262551 h 3576119"/>
              <a:gd name="connsiteX10" fmla="*/ 1763237 w 4198619"/>
              <a:gd name="connsiteY10" fmla="*/ 271604 h 3576119"/>
              <a:gd name="connsiteX11" fmla="*/ 1790397 w 4198619"/>
              <a:gd name="connsiteY11" fmla="*/ 280658 h 3576119"/>
              <a:gd name="connsiteX12" fmla="*/ 1935253 w 4198619"/>
              <a:gd name="connsiteY12" fmla="*/ 298765 h 3576119"/>
              <a:gd name="connsiteX13" fmla="*/ 2025787 w 4198619"/>
              <a:gd name="connsiteY13" fmla="*/ 316872 h 3576119"/>
              <a:gd name="connsiteX14" fmla="*/ 2062001 w 4198619"/>
              <a:gd name="connsiteY14" fmla="*/ 325925 h 3576119"/>
              <a:gd name="connsiteX15" fmla="*/ 2143482 w 4198619"/>
              <a:gd name="connsiteY15" fmla="*/ 334978 h 3576119"/>
              <a:gd name="connsiteX16" fmla="*/ 2188750 w 4198619"/>
              <a:gd name="connsiteY16" fmla="*/ 344032 h 3576119"/>
              <a:gd name="connsiteX17" fmla="*/ 2279284 w 4198619"/>
              <a:gd name="connsiteY17" fmla="*/ 353085 h 3576119"/>
              <a:gd name="connsiteX18" fmla="*/ 2487514 w 4198619"/>
              <a:gd name="connsiteY18" fmla="*/ 380246 h 3576119"/>
              <a:gd name="connsiteX19" fmla="*/ 2650477 w 4198619"/>
              <a:gd name="connsiteY19" fmla="*/ 398353 h 3576119"/>
              <a:gd name="connsiteX20" fmla="*/ 2813439 w 4198619"/>
              <a:gd name="connsiteY20" fmla="*/ 416460 h 3576119"/>
              <a:gd name="connsiteX21" fmla="*/ 2867760 w 4198619"/>
              <a:gd name="connsiteY21" fmla="*/ 425513 h 3576119"/>
              <a:gd name="connsiteX22" fmla="*/ 2894920 w 4198619"/>
              <a:gd name="connsiteY22" fmla="*/ 434567 h 3576119"/>
              <a:gd name="connsiteX23" fmla="*/ 3012615 w 4198619"/>
              <a:gd name="connsiteY23" fmla="*/ 452673 h 3576119"/>
              <a:gd name="connsiteX24" fmla="*/ 3103150 w 4198619"/>
              <a:gd name="connsiteY24" fmla="*/ 479834 h 3576119"/>
              <a:gd name="connsiteX25" fmla="*/ 3130310 w 4198619"/>
              <a:gd name="connsiteY25" fmla="*/ 488887 h 3576119"/>
              <a:gd name="connsiteX26" fmla="*/ 3275166 w 4198619"/>
              <a:gd name="connsiteY26" fmla="*/ 506994 h 3576119"/>
              <a:gd name="connsiteX27" fmla="*/ 3555823 w 4198619"/>
              <a:gd name="connsiteY27" fmla="*/ 516048 h 3576119"/>
              <a:gd name="connsiteX28" fmla="*/ 3646358 w 4198619"/>
              <a:gd name="connsiteY28" fmla="*/ 570369 h 3576119"/>
              <a:gd name="connsiteX29" fmla="*/ 3709732 w 4198619"/>
              <a:gd name="connsiteY29" fmla="*/ 615636 h 3576119"/>
              <a:gd name="connsiteX30" fmla="*/ 3727839 w 4198619"/>
              <a:gd name="connsiteY30" fmla="*/ 642796 h 3576119"/>
              <a:gd name="connsiteX31" fmla="*/ 3754999 w 4198619"/>
              <a:gd name="connsiteY31" fmla="*/ 669957 h 3576119"/>
              <a:gd name="connsiteX32" fmla="*/ 3791213 w 4198619"/>
              <a:gd name="connsiteY32" fmla="*/ 733331 h 3576119"/>
              <a:gd name="connsiteX33" fmla="*/ 3800267 w 4198619"/>
              <a:gd name="connsiteY33" fmla="*/ 760491 h 3576119"/>
              <a:gd name="connsiteX34" fmla="*/ 3836481 w 4198619"/>
              <a:gd name="connsiteY34" fmla="*/ 814812 h 3576119"/>
              <a:gd name="connsiteX35" fmla="*/ 3854587 w 4198619"/>
              <a:gd name="connsiteY35" fmla="*/ 841973 h 3576119"/>
              <a:gd name="connsiteX36" fmla="*/ 3881748 w 4198619"/>
              <a:gd name="connsiteY36" fmla="*/ 896293 h 3576119"/>
              <a:gd name="connsiteX37" fmla="*/ 3899855 w 4198619"/>
              <a:gd name="connsiteY37" fmla="*/ 968721 h 3576119"/>
              <a:gd name="connsiteX38" fmla="*/ 3908908 w 4198619"/>
              <a:gd name="connsiteY38" fmla="*/ 1004935 h 3576119"/>
              <a:gd name="connsiteX39" fmla="*/ 3927015 w 4198619"/>
              <a:gd name="connsiteY39" fmla="*/ 1032095 h 3576119"/>
              <a:gd name="connsiteX40" fmla="*/ 3936069 w 4198619"/>
              <a:gd name="connsiteY40" fmla="*/ 1068309 h 3576119"/>
              <a:gd name="connsiteX41" fmla="*/ 3945122 w 4198619"/>
              <a:gd name="connsiteY41" fmla="*/ 1113576 h 3576119"/>
              <a:gd name="connsiteX42" fmla="*/ 3954176 w 4198619"/>
              <a:gd name="connsiteY42" fmla="*/ 1140737 h 3576119"/>
              <a:gd name="connsiteX43" fmla="*/ 3963229 w 4198619"/>
              <a:gd name="connsiteY43" fmla="*/ 1176951 h 3576119"/>
              <a:gd name="connsiteX44" fmla="*/ 3972282 w 4198619"/>
              <a:gd name="connsiteY44" fmla="*/ 1204111 h 3576119"/>
              <a:gd name="connsiteX45" fmla="*/ 3999443 w 4198619"/>
              <a:gd name="connsiteY45" fmla="*/ 1294646 h 3576119"/>
              <a:gd name="connsiteX46" fmla="*/ 4026603 w 4198619"/>
              <a:gd name="connsiteY46" fmla="*/ 1367073 h 3576119"/>
              <a:gd name="connsiteX47" fmla="*/ 4044710 w 4198619"/>
              <a:gd name="connsiteY47" fmla="*/ 1394234 h 3576119"/>
              <a:gd name="connsiteX48" fmla="*/ 4071871 w 4198619"/>
              <a:gd name="connsiteY48" fmla="*/ 1493822 h 3576119"/>
              <a:gd name="connsiteX49" fmla="*/ 4117138 w 4198619"/>
              <a:gd name="connsiteY49" fmla="*/ 1557196 h 3576119"/>
              <a:gd name="connsiteX50" fmla="*/ 4135245 w 4198619"/>
              <a:gd name="connsiteY50" fmla="*/ 1584357 h 3576119"/>
              <a:gd name="connsiteX51" fmla="*/ 4171459 w 4198619"/>
              <a:gd name="connsiteY51" fmla="*/ 1683945 h 3576119"/>
              <a:gd name="connsiteX52" fmla="*/ 4180512 w 4198619"/>
              <a:gd name="connsiteY52" fmla="*/ 1720159 h 3576119"/>
              <a:gd name="connsiteX53" fmla="*/ 4198619 w 4198619"/>
              <a:gd name="connsiteY53" fmla="*/ 1783533 h 3576119"/>
              <a:gd name="connsiteX54" fmla="*/ 4189566 w 4198619"/>
              <a:gd name="connsiteY54" fmla="*/ 2118511 h 3576119"/>
              <a:gd name="connsiteX55" fmla="*/ 4171459 w 4198619"/>
              <a:gd name="connsiteY55" fmla="*/ 2335794 h 3576119"/>
              <a:gd name="connsiteX56" fmla="*/ 4162405 w 4198619"/>
              <a:gd name="connsiteY56" fmla="*/ 2498757 h 3576119"/>
              <a:gd name="connsiteX57" fmla="*/ 4135245 w 4198619"/>
              <a:gd name="connsiteY57" fmla="*/ 2670773 h 3576119"/>
              <a:gd name="connsiteX58" fmla="*/ 4108084 w 4198619"/>
              <a:gd name="connsiteY58" fmla="*/ 2851842 h 3576119"/>
              <a:gd name="connsiteX59" fmla="*/ 4089978 w 4198619"/>
              <a:gd name="connsiteY59" fmla="*/ 2906163 h 3576119"/>
              <a:gd name="connsiteX60" fmla="*/ 4080924 w 4198619"/>
              <a:gd name="connsiteY60" fmla="*/ 2933323 h 3576119"/>
              <a:gd name="connsiteX61" fmla="*/ 4053764 w 4198619"/>
              <a:gd name="connsiteY61" fmla="*/ 2969537 h 3576119"/>
              <a:gd name="connsiteX62" fmla="*/ 4035657 w 4198619"/>
              <a:gd name="connsiteY62" fmla="*/ 2996697 h 3576119"/>
              <a:gd name="connsiteX63" fmla="*/ 4008496 w 4198619"/>
              <a:gd name="connsiteY63" fmla="*/ 3014804 h 3576119"/>
              <a:gd name="connsiteX64" fmla="*/ 3990389 w 4198619"/>
              <a:gd name="connsiteY64" fmla="*/ 3041965 h 3576119"/>
              <a:gd name="connsiteX65" fmla="*/ 3936069 w 4198619"/>
              <a:gd name="connsiteY65" fmla="*/ 3096285 h 3576119"/>
              <a:gd name="connsiteX66" fmla="*/ 3881748 w 4198619"/>
              <a:gd name="connsiteY66" fmla="*/ 3177767 h 3576119"/>
              <a:gd name="connsiteX67" fmla="*/ 3836481 w 4198619"/>
              <a:gd name="connsiteY67" fmla="*/ 3232087 h 3576119"/>
              <a:gd name="connsiteX68" fmla="*/ 3782160 w 4198619"/>
              <a:gd name="connsiteY68" fmla="*/ 3268301 h 3576119"/>
              <a:gd name="connsiteX69" fmla="*/ 3727839 w 4198619"/>
              <a:gd name="connsiteY69" fmla="*/ 3304515 h 3576119"/>
              <a:gd name="connsiteX70" fmla="*/ 3700679 w 4198619"/>
              <a:gd name="connsiteY70" fmla="*/ 3322622 h 3576119"/>
              <a:gd name="connsiteX71" fmla="*/ 3664465 w 4198619"/>
              <a:gd name="connsiteY71" fmla="*/ 3331675 h 3576119"/>
              <a:gd name="connsiteX72" fmla="*/ 3637304 w 4198619"/>
              <a:gd name="connsiteY72" fmla="*/ 3340729 h 3576119"/>
              <a:gd name="connsiteX73" fmla="*/ 3582983 w 4198619"/>
              <a:gd name="connsiteY73" fmla="*/ 3385996 h 3576119"/>
              <a:gd name="connsiteX74" fmla="*/ 3555823 w 4198619"/>
              <a:gd name="connsiteY74" fmla="*/ 3395050 h 3576119"/>
              <a:gd name="connsiteX75" fmla="*/ 3501502 w 4198619"/>
              <a:gd name="connsiteY75" fmla="*/ 3422210 h 3576119"/>
              <a:gd name="connsiteX76" fmla="*/ 3447181 w 4198619"/>
              <a:gd name="connsiteY76" fmla="*/ 3449371 h 3576119"/>
              <a:gd name="connsiteX77" fmla="*/ 3420021 w 4198619"/>
              <a:gd name="connsiteY77" fmla="*/ 3467477 h 3576119"/>
              <a:gd name="connsiteX78" fmla="*/ 3392861 w 4198619"/>
              <a:gd name="connsiteY78" fmla="*/ 3476531 h 3576119"/>
              <a:gd name="connsiteX79" fmla="*/ 3347593 w 4198619"/>
              <a:gd name="connsiteY79" fmla="*/ 3494638 h 3576119"/>
              <a:gd name="connsiteX80" fmla="*/ 3293273 w 4198619"/>
              <a:gd name="connsiteY80" fmla="*/ 3512745 h 3576119"/>
              <a:gd name="connsiteX81" fmla="*/ 3266112 w 4198619"/>
              <a:gd name="connsiteY81" fmla="*/ 3521798 h 3576119"/>
              <a:gd name="connsiteX82" fmla="*/ 3238952 w 4198619"/>
              <a:gd name="connsiteY82" fmla="*/ 3539905 h 3576119"/>
              <a:gd name="connsiteX83" fmla="*/ 3202738 w 4198619"/>
              <a:gd name="connsiteY83" fmla="*/ 3548959 h 3576119"/>
              <a:gd name="connsiteX84" fmla="*/ 3148417 w 4198619"/>
              <a:gd name="connsiteY84" fmla="*/ 3567066 h 3576119"/>
              <a:gd name="connsiteX85" fmla="*/ 3121257 w 4198619"/>
              <a:gd name="connsiteY85" fmla="*/ 3576119 h 3576119"/>
              <a:gd name="connsiteX86" fmla="*/ 2958294 w 4198619"/>
              <a:gd name="connsiteY86" fmla="*/ 3567066 h 3576119"/>
              <a:gd name="connsiteX87" fmla="*/ 2931134 w 4198619"/>
              <a:gd name="connsiteY87" fmla="*/ 3558012 h 3576119"/>
              <a:gd name="connsiteX88" fmla="*/ 2858706 w 4198619"/>
              <a:gd name="connsiteY88" fmla="*/ 3548959 h 3576119"/>
              <a:gd name="connsiteX89" fmla="*/ 2505621 w 4198619"/>
              <a:gd name="connsiteY89" fmla="*/ 3539905 h 3576119"/>
              <a:gd name="connsiteX90" fmla="*/ 2270231 w 4198619"/>
              <a:gd name="connsiteY90" fmla="*/ 3485584 h 3576119"/>
              <a:gd name="connsiteX91" fmla="*/ 1980520 w 4198619"/>
              <a:gd name="connsiteY91" fmla="*/ 3449371 h 3576119"/>
              <a:gd name="connsiteX92" fmla="*/ 1697923 w 4198619"/>
              <a:gd name="connsiteY92" fmla="*/ 3321727 h 3576119"/>
              <a:gd name="connsiteX93" fmla="*/ 1238136 w 4198619"/>
              <a:gd name="connsiteY93" fmla="*/ 3340729 h 3576119"/>
              <a:gd name="connsiteX94" fmla="*/ 1048013 w 4198619"/>
              <a:gd name="connsiteY94" fmla="*/ 3250194 h 3576119"/>
              <a:gd name="connsiteX95" fmla="*/ 875997 w 4198619"/>
              <a:gd name="connsiteY95" fmla="*/ 3195873 h 3576119"/>
              <a:gd name="connsiteX96" fmla="*/ 649661 w 4198619"/>
              <a:gd name="connsiteY96" fmla="*/ 3168713 h 3576119"/>
              <a:gd name="connsiteX97" fmla="*/ 392980 w 4198619"/>
              <a:gd name="connsiteY97" fmla="*/ 3213881 h 3576119"/>
              <a:gd name="connsiteX98" fmla="*/ 0 w 4198619"/>
              <a:gd name="connsiteY9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283403 w 4198619"/>
              <a:gd name="connsiteY4" fmla="*/ 199176 h 3576119"/>
              <a:gd name="connsiteX5" fmla="*/ 1337724 w 4198619"/>
              <a:gd name="connsiteY5" fmla="*/ 217283 h 3576119"/>
              <a:gd name="connsiteX6" fmla="*/ 1464473 w 4198619"/>
              <a:gd name="connsiteY6" fmla="*/ 235390 h 3576119"/>
              <a:gd name="connsiteX7" fmla="*/ 1591221 w 4198619"/>
              <a:gd name="connsiteY7" fmla="*/ 253497 h 3576119"/>
              <a:gd name="connsiteX8" fmla="*/ 1663649 w 4198619"/>
              <a:gd name="connsiteY8" fmla="*/ 262551 h 3576119"/>
              <a:gd name="connsiteX9" fmla="*/ 1763237 w 4198619"/>
              <a:gd name="connsiteY9" fmla="*/ 271604 h 3576119"/>
              <a:gd name="connsiteX10" fmla="*/ 1790397 w 4198619"/>
              <a:gd name="connsiteY10" fmla="*/ 280658 h 3576119"/>
              <a:gd name="connsiteX11" fmla="*/ 1935253 w 4198619"/>
              <a:gd name="connsiteY11" fmla="*/ 298765 h 3576119"/>
              <a:gd name="connsiteX12" fmla="*/ 2025787 w 4198619"/>
              <a:gd name="connsiteY12" fmla="*/ 316872 h 3576119"/>
              <a:gd name="connsiteX13" fmla="*/ 2062001 w 4198619"/>
              <a:gd name="connsiteY13" fmla="*/ 325925 h 3576119"/>
              <a:gd name="connsiteX14" fmla="*/ 2143482 w 4198619"/>
              <a:gd name="connsiteY14" fmla="*/ 334978 h 3576119"/>
              <a:gd name="connsiteX15" fmla="*/ 2188750 w 4198619"/>
              <a:gd name="connsiteY15" fmla="*/ 344032 h 3576119"/>
              <a:gd name="connsiteX16" fmla="*/ 2279284 w 4198619"/>
              <a:gd name="connsiteY16" fmla="*/ 353085 h 3576119"/>
              <a:gd name="connsiteX17" fmla="*/ 2487514 w 4198619"/>
              <a:gd name="connsiteY17" fmla="*/ 380246 h 3576119"/>
              <a:gd name="connsiteX18" fmla="*/ 2650477 w 4198619"/>
              <a:gd name="connsiteY18" fmla="*/ 398353 h 3576119"/>
              <a:gd name="connsiteX19" fmla="*/ 2813439 w 4198619"/>
              <a:gd name="connsiteY19" fmla="*/ 416460 h 3576119"/>
              <a:gd name="connsiteX20" fmla="*/ 2867760 w 4198619"/>
              <a:gd name="connsiteY20" fmla="*/ 425513 h 3576119"/>
              <a:gd name="connsiteX21" fmla="*/ 2894920 w 4198619"/>
              <a:gd name="connsiteY21" fmla="*/ 434567 h 3576119"/>
              <a:gd name="connsiteX22" fmla="*/ 3012615 w 4198619"/>
              <a:gd name="connsiteY22" fmla="*/ 452673 h 3576119"/>
              <a:gd name="connsiteX23" fmla="*/ 3103150 w 4198619"/>
              <a:gd name="connsiteY23" fmla="*/ 479834 h 3576119"/>
              <a:gd name="connsiteX24" fmla="*/ 3130310 w 4198619"/>
              <a:gd name="connsiteY24" fmla="*/ 488887 h 3576119"/>
              <a:gd name="connsiteX25" fmla="*/ 3275166 w 4198619"/>
              <a:gd name="connsiteY25" fmla="*/ 506994 h 3576119"/>
              <a:gd name="connsiteX26" fmla="*/ 3555823 w 4198619"/>
              <a:gd name="connsiteY26" fmla="*/ 516048 h 3576119"/>
              <a:gd name="connsiteX27" fmla="*/ 3646358 w 4198619"/>
              <a:gd name="connsiteY27" fmla="*/ 570369 h 3576119"/>
              <a:gd name="connsiteX28" fmla="*/ 3709732 w 4198619"/>
              <a:gd name="connsiteY28" fmla="*/ 615636 h 3576119"/>
              <a:gd name="connsiteX29" fmla="*/ 3727839 w 4198619"/>
              <a:gd name="connsiteY29" fmla="*/ 642796 h 3576119"/>
              <a:gd name="connsiteX30" fmla="*/ 3754999 w 4198619"/>
              <a:gd name="connsiteY30" fmla="*/ 669957 h 3576119"/>
              <a:gd name="connsiteX31" fmla="*/ 3791213 w 4198619"/>
              <a:gd name="connsiteY31" fmla="*/ 733331 h 3576119"/>
              <a:gd name="connsiteX32" fmla="*/ 3800267 w 4198619"/>
              <a:gd name="connsiteY32" fmla="*/ 760491 h 3576119"/>
              <a:gd name="connsiteX33" fmla="*/ 3836481 w 4198619"/>
              <a:gd name="connsiteY33" fmla="*/ 814812 h 3576119"/>
              <a:gd name="connsiteX34" fmla="*/ 3854587 w 4198619"/>
              <a:gd name="connsiteY34" fmla="*/ 841973 h 3576119"/>
              <a:gd name="connsiteX35" fmla="*/ 3881748 w 4198619"/>
              <a:gd name="connsiteY35" fmla="*/ 896293 h 3576119"/>
              <a:gd name="connsiteX36" fmla="*/ 3899855 w 4198619"/>
              <a:gd name="connsiteY36" fmla="*/ 968721 h 3576119"/>
              <a:gd name="connsiteX37" fmla="*/ 3908908 w 4198619"/>
              <a:gd name="connsiteY37" fmla="*/ 1004935 h 3576119"/>
              <a:gd name="connsiteX38" fmla="*/ 3927015 w 4198619"/>
              <a:gd name="connsiteY38" fmla="*/ 1032095 h 3576119"/>
              <a:gd name="connsiteX39" fmla="*/ 3936069 w 4198619"/>
              <a:gd name="connsiteY39" fmla="*/ 1068309 h 3576119"/>
              <a:gd name="connsiteX40" fmla="*/ 3945122 w 4198619"/>
              <a:gd name="connsiteY40" fmla="*/ 1113576 h 3576119"/>
              <a:gd name="connsiteX41" fmla="*/ 3954176 w 4198619"/>
              <a:gd name="connsiteY41" fmla="*/ 1140737 h 3576119"/>
              <a:gd name="connsiteX42" fmla="*/ 3963229 w 4198619"/>
              <a:gd name="connsiteY42" fmla="*/ 1176951 h 3576119"/>
              <a:gd name="connsiteX43" fmla="*/ 3972282 w 4198619"/>
              <a:gd name="connsiteY43" fmla="*/ 1204111 h 3576119"/>
              <a:gd name="connsiteX44" fmla="*/ 3999443 w 4198619"/>
              <a:gd name="connsiteY44" fmla="*/ 1294646 h 3576119"/>
              <a:gd name="connsiteX45" fmla="*/ 4026603 w 4198619"/>
              <a:gd name="connsiteY45" fmla="*/ 1367073 h 3576119"/>
              <a:gd name="connsiteX46" fmla="*/ 4044710 w 4198619"/>
              <a:gd name="connsiteY46" fmla="*/ 1394234 h 3576119"/>
              <a:gd name="connsiteX47" fmla="*/ 4071871 w 4198619"/>
              <a:gd name="connsiteY47" fmla="*/ 1493822 h 3576119"/>
              <a:gd name="connsiteX48" fmla="*/ 4117138 w 4198619"/>
              <a:gd name="connsiteY48" fmla="*/ 1557196 h 3576119"/>
              <a:gd name="connsiteX49" fmla="*/ 4135245 w 4198619"/>
              <a:gd name="connsiteY49" fmla="*/ 1584357 h 3576119"/>
              <a:gd name="connsiteX50" fmla="*/ 4171459 w 4198619"/>
              <a:gd name="connsiteY50" fmla="*/ 1683945 h 3576119"/>
              <a:gd name="connsiteX51" fmla="*/ 4180512 w 4198619"/>
              <a:gd name="connsiteY51" fmla="*/ 1720159 h 3576119"/>
              <a:gd name="connsiteX52" fmla="*/ 4198619 w 4198619"/>
              <a:gd name="connsiteY52" fmla="*/ 1783533 h 3576119"/>
              <a:gd name="connsiteX53" fmla="*/ 4189566 w 4198619"/>
              <a:gd name="connsiteY53" fmla="*/ 2118511 h 3576119"/>
              <a:gd name="connsiteX54" fmla="*/ 4171459 w 4198619"/>
              <a:gd name="connsiteY54" fmla="*/ 2335794 h 3576119"/>
              <a:gd name="connsiteX55" fmla="*/ 4162405 w 4198619"/>
              <a:gd name="connsiteY55" fmla="*/ 2498757 h 3576119"/>
              <a:gd name="connsiteX56" fmla="*/ 4135245 w 4198619"/>
              <a:gd name="connsiteY56" fmla="*/ 2670773 h 3576119"/>
              <a:gd name="connsiteX57" fmla="*/ 4108084 w 4198619"/>
              <a:gd name="connsiteY57" fmla="*/ 2851842 h 3576119"/>
              <a:gd name="connsiteX58" fmla="*/ 4089978 w 4198619"/>
              <a:gd name="connsiteY58" fmla="*/ 2906163 h 3576119"/>
              <a:gd name="connsiteX59" fmla="*/ 4080924 w 4198619"/>
              <a:gd name="connsiteY59" fmla="*/ 2933323 h 3576119"/>
              <a:gd name="connsiteX60" fmla="*/ 4053764 w 4198619"/>
              <a:gd name="connsiteY60" fmla="*/ 2969537 h 3576119"/>
              <a:gd name="connsiteX61" fmla="*/ 4035657 w 4198619"/>
              <a:gd name="connsiteY61" fmla="*/ 2996697 h 3576119"/>
              <a:gd name="connsiteX62" fmla="*/ 4008496 w 4198619"/>
              <a:gd name="connsiteY62" fmla="*/ 3014804 h 3576119"/>
              <a:gd name="connsiteX63" fmla="*/ 3990389 w 4198619"/>
              <a:gd name="connsiteY63" fmla="*/ 3041965 h 3576119"/>
              <a:gd name="connsiteX64" fmla="*/ 3936069 w 4198619"/>
              <a:gd name="connsiteY64" fmla="*/ 3096285 h 3576119"/>
              <a:gd name="connsiteX65" fmla="*/ 3881748 w 4198619"/>
              <a:gd name="connsiteY65" fmla="*/ 3177767 h 3576119"/>
              <a:gd name="connsiteX66" fmla="*/ 3836481 w 4198619"/>
              <a:gd name="connsiteY66" fmla="*/ 3232087 h 3576119"/>
              <a:gd name="connsiteX67" fmla="*/ 3782160 w 4198619"/>
              <a:gd name="connsiteY67" fmla="*/ 3268301 h 3576119"/>
              <a:gd name="connsiteX68" fmla="*/ 3727839 w 4198619"/>
              <a:gd name="connsiteY68" fmla="*/ 3304515 h 3576119"/>
              <a:gd name="connsiteX69" fmla="*/ 3700679 w 4198619"/>
              <a:gd name="connsiteY69" fmla="*/ 3322622 h 3576119"/>
              <a:gd name="connsiteX70" fmla="*/ 3664465 w 4198619"/>
              <a:gd name="connsiteY70" fmla="*/ 3331675 h 3576119"/>
              <a:gd name="connsiteX71" fmla="*/ 3637304 w 4198619"/>
              <a:gd name="connsiteY71" fmla="*/ 3340729 h 3576119"/>
              <a:gd name="connsiteX72" fmla="*/ 3582983 w 4198619"/>
              <a:gd name="connsiteY72" fmla="*/ 3385996 h 3576119"/>
              <a:gd name="connsiteX73" fmla="*/ 3555823 w 4198619"/>
              <a:gd name="connsiteY73" fmla="*/ 3395050 h 3576119"/>
              <a:gd name="connsiteX74" fmla="*/ 3501502 w 4198619"/>
              <a:gd name="connsiteY74" fmla="*/ 3422210 h 3576119"/>
              <a:gd name="connsiteX75" fmla="*/ 3447181 w 4198619"/>
              <a:gd name="connsiteY75" fmla="*/ 3449371 h 3576119"/>
              <a:gd name="connsiteX76" fmla="*/ 3420021 w 4198619"/>
              <a:gd name="connsiteY76" fmla="*/ 3467477 h 3576119"/>
              <a:gd name="connsiteX77" fmla="*/ 3392861 w 4198619"/>
              <a:gd name="connsiteY77" fmla="*/ 3476531 h 3576119"/>
              <a:gd name="connsiteX78" fmla="*/ 3347593 w 4198619"/>
              <a:gd name="connsiteY78" fmla="*/ 3494638 h 3576119"/>
              <a:gd name="connsiteX79" fmla="*/ 3293273 w 4198619"/>
              <a:gd name="connsiteY79" fmla="*/ 3512745 h 3576119"/>
              <a:gd name="connsiteX80" fmla="*/ 3266112 w 4198619"/>
              <a:gd name="connsiteY80" fmla="*/ 3521798 h 3576119"/>
              <a:gd name="connsiteX81" fmla="*/ 3238952 w 4198619"/>
              <a:gd name="connsiteY81" fmla="*/ 3539905 h 3576119"/>
              <a:gd name="connsiteX82" fmla="*/ 3202738 w 4198619"/>
              <a:gd name="connsiteY82" fmla="*/ 3548959 h 3576119"/>
              <a:gd name="connsiteX83" fmla="*/ 3148417 w 4198619"/>
              <a:gd name="connsiteY83" fmla="*/ 3567066 h 3576119"/>
              <a:gd name="connsiteX84" fmla="*/ 3121257 w 4198619"/>
              <a:gd name="connsiteY84" fmla="*/ 3576119 h 3576119"/>
              <a:gd name="connsiteX85" fmla="*/ 2958294 w 4198619"/>
              <a:gd name="connsiteY85" fmla="*/ 3567066 h 3576119"/>
              <a:gd name="connsiteX86" fmla="*/ 2931134 w 4198619"/>
              <a:gd name="connsiteY86" fmla="*/ 3558012 h 3576119"/>
              <a:gd name="connsiteX87" fmla="*/ 2858706 w 4198619"/>
              <a:gd name="connsiteY87" fmla="*/ 3548959 h 3576119"/>
              <a:gd name="connsiteX88" fmla="*/ 2505621 w 4198619"/>
              <a:gd name="connsiteY88" fmla="*/ 3539905 h 3576119"/>
              <a:gd name="connsiteX89" fmla="*/ 2270231 w 4198619"/>
              <a:gd name="connsiteY89" fmla="*/ 3485584 h 3576119"/>
              <a:gd name="connsiteX90" fmla="*/ 1980520 w 4198619"/>
              <a:gd name="connsiteY90" fmla="*/ 3449371 h 3576119"/>
              <a:gd name="connsiteX91" fmla="*/ 1697923 w 4198619"/>
              <a:gd name="connsiteY91" fmla="*/ 3321727 h 3576119"/>
              <a:gd name="connsiteX92" fmla="*/ 1238136 w 4198619"/>
              <a:gd name="connsiteY92" fmla="*/ 3340729 h 3576119"/>
              <a:gd name="connsiteX93" fmla="*/ 1048013 w 4198619"/>
              <a:gd name="connsiteY93" fmla="*/ 3250194 h 3576119"/>
              <a:gd name="connsiteX94" fmla="*/ 875997 w 4198619"/>
              <a:gd name="connsiteY94" fmla="*/ 3195873 h 3576119"/>
              <a:gd name="connsiteX95" fmla="*/ 649661 w 4198619"/>
              <a:gd name="connsiteY95" fmla="*/ 3168713 h 3576119"/>
              <a:gd name="connsiteX96" fmla="*/ 392980 w 4198619"/>
              <a:gd name="connsiteY96" fmla="*/ 3213881 h 3576119"/>
              <a:gd name="connsiteX97" fmla="*/ 0 w 4198619"/>
              <a:gd name="connsiteY9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464473 w 4198619"/>
              <a:gd name="connsiteY5" fmla="*/ 235390 h 3576119"/>
              <a:gd name="connsiteX6" fmla="*/ 1591221 w 4198619"/>
              <a:gd name="connsiteY6" fmla="*/ 253497 h 3576119"/>
              <a:gd name="connsiteX7" fmla="*/ 1663649 w 4198619"/>
              <a:gd name="connsiteY7" fmla="*/ 262551 h 3576119"/>
              <a:gd name="connsiteX8" fmla="*/ 1763237 w 4198619"/>
              <a:gd name="connsiteY8" fmla="*/ 271604 h 3576119"/>
              <a:gd name="connsiteX9" fmla="*/ 1790397 w 4198619"/>
              <a:gd name="connsiteY9" fmla="*/ 280658 h 3576119"/>
              <a:gd name="connsiteX10" fmla="*/ 1935253 w 4198619"/>
              <a:gd name="connsiteY10" fmla="*/ 298765 h 3576119"/>
              <a:gd name="connsiteX11" fmla="*/ 2025787 w 4198619"/>
              <a:gd name="connsiteY11" fmla="*/ 316872 h 3576119"/>
              <a:gd name="connsiteX12" fmla="*/ 2062001 w 4198619"/>
              <a:gd name="connsiteY12" fmla="*/ 325925 h 3576119"/>
              <a:gd name="connsiteX13" fmla="*/ 2143482 w 4198619"/>
              <a:gd name="connsiteY13" fmla="*/ 334978 h 3576119"/>
              <a:gd name="connsiteX14" fmla="*/ 2188750 w 4198619"/>
              <a:gd name="connsiteY14" fmla="*/ 344032 h 3576119"/>
              <a:gd name="connsiteX15" fmla="*/ 2279284 w 4198619"/>
              <a:gd name="connsiteY15" fmla="*/ 353085 h 3576119"/>
              <a:gd name="connsiteX16" fmla="*/ 2487514 w 4198619"/>
              <a:gd name="connsiteY16" fmla="*/ 380246 h 3576119"/>
              <a:gd name="connsiteX17" fmla="*/ 2650477 w 4198619"/>
              <a:gd name="connsiteY17" fmla="*/ 398353 h 3576119"/>
              <a:gd name="connsiteX18" fmla="*/ 2813439 w 4198619"/>
              <a:gd name="connsiteY18" fmla="*/ 416460 h 3576119"/>
              <a:gd name="connsiteX19" fmla="*/ 2867760 w 4198619"/>
              <a:gd name="connsiteY19" fmla="*/ 425513 h 3576119"/>
              <a:gd name="connsiteX20" fmla="*/ 2894920 w 4198619"/>
              <a:gd name="connsiteY20" fmla="*/ 434567 h 3576119"/>
              <a:gd name="connsiteX21" fmla="*/ 3012615 w 4198619"/>
              <a:gd name="connsiteY21" fmla="*/ 452673 h 3576119"/>
              <a:gd name="connsiteX22" fmla="*/ 3103150 w 4198619"/>
              <a:gd name="connsiteY22" fmla="*/ 479834 h 3576119"/>
              <a:gd name="connsiteX23" fmla="*/ 3130310 w 4198619"/>
              <a:gd name="connsiteY23" fmla="*/ 488887 h 3576119"/>
              <a:gd name="connsiteX24" fmla="*/ 3275166 w 4198619"/>
              <a:gd name="connsiteY24" fmla="*/ 506994 h 3576119"/>
              <a:gd name="connsiteX25" fmla="*/ 3555823 w 4198619"/>
              <a:gd name="connsiteY25" fmla="*/ 516048 h 3576119"/>
              <a:gd name="connsiteX26" fmla="*/ 3646358 w 4198619"/>
              <a:gd name="connsiteY26" fmla="*/ 570369 h 3576119"/>
              <a:gd name="connsiteX27" fmla="*/ 3709732 w 4198619"/>
              <a:gd name="connsiteY27" fmla="*/ 615636 h 3576119"/>
              <a:gd name="connsiteX28" fmla="*/ 3727839 w 4198619"/>
              <a:gd name="connsiteY28" fmla="*/ 642796 h 3576119"/>
              <a:gd name="connsiteX29" fmla="*/ 3754999 w 4198619"/>
              <a:gd name="connsiteY29" fmla="*/ 669957 h 3576119"/>
              <a:gd name="connsiteX30" fmla="*/ 3791213 w 4198619"/>
              <a:gd name="connsiteY30" fmla="*/ 733331 h 3576119"/>
              <a:gd name="connsiteX31" fmla="*/ 3800267 w 4198619"/>
              <a:gd name="connsiteY31" fmla="*/ 760491 h 3576119"/>
              <a:gd name="connsiteX32" fmla="*/ 3836481 w 4198619"/>
              <a:gd name="connsiteY32" fmla="*/ 814812 h 3576119"/>
              <a:gd name="connsiteX33" fmla="*/ 3854587 w 4198619"/>
              <a:gd name="connsiteY33" fmla="*/ 841973 h 3576119"/>
              <a:gd name="connsiteX34" fmla="*/ 3881748 w 4198619"/>
              <a:gd name="connsiteY34" fmla="*/ 896293 h 3576119"/>
              <a:gd name="connsiteX35" fmla="*/ 3899855 w 4198619"/>
              <a:gd name="connsiteY35" fmla="*/ 968721 h 3576119"/>
              <a:gd name="connsiteX36" fmla="*/ 3908908 w 4198619"/>
              <a:gd name="connsiteY36" fmla="*/ 1004935 h 3576119"/>
              <a:gd name="connsiteX37" fmla="*/ 3927015 w 4198619"/>
              <a:gd name="connsiteY37" fmla="*/ 1032095 h 3576119"/>
              <a:gd name="connsiteX38" fmla="*/ 3936069 w 4198619"/>
              <a:gd name="connsiteY38" fmla="*/ 1068309 h 3576119"/>
              <a:gd name="connsiteX39" fmla="*/ 3945122 w 4198619"/>
              <a:gd name="connsiteY39" fmla="*/ 1113576 h 3576119"/>
              <a:gd name="connsiteX40" fmla="*/ 3954176 w 4198619"/>
              <a:gd name="connsiteY40" fmla="*/ 1140737 h 3576119"/>
              <a:gd name="connsiteX41" fmla="*/ 3963229 w 4198619"/>
              <a:gd name="connsiteY41" fmla="*/ 1176951 h 3576119"/>
              <a:gd name="connsiteX42" fmla="*/ 3972282 w 4198619"/>
              <a:gd name="connsiteY42" fmla="*/ 1204111 h 3576119"/>
              <a:gd name="connsiteX43" fmla="*/ 3999443 w 4198619"/>
              <a:gd name="connsiteY43" fmla="*/ 1294646 h 3576119"/>
              <a:gd name="connsiteX44" fmla="*/ 4026603 w 4198619"/>
              <a:gd name="connsiteY44" fmla="*/ 1367073 h 3576119"/>
              <a:gd name="connsiteX45" fmla="*/ 4044710 w 4198619"/>
              <a:gd name="connsiteY45" fmla="*/ 1394234 h 3576119"/>
              <a:gd name="connsiteX46" fmla="*/ 4071871 w 4198619"/>
              <a:gd name="connsiteY46" fmla="*/ 1493822 h 3576119"/>
              <a:gd name="connsiteX47" fmla="*/ 4117138 w 4198619"/>
              <a:gd name="connsiteY47" fmla="*/ 1557196 h 3576119"/>
              <a:gd name="connsiteX48" fmla="*/ 4135245 w 4198619"/>
              <a:gd name="connsiteY48" fmla="*/ 1584357 h 3576119"/>
              <a:gd name="connsiteX49" fmla="*/ 4171459 w 4198619"/>
              <a:gd name="connsiteY49" fmla="*/ 1683945 h 3576119"/>
              <a:gd name="connsiteX50" fmla="*/ 4180512 w 4198619"/>
              <a:gd name="connsiteY50" fmla="*/ 1720159 h 3576119"/>
              <a:gd name="connsiteX51" fmla="*/ 4198619 w 4198619"/>
              <a:gd name="connsiteY51" fmla="*/ 1783533 h 3576119"/>
              <a:gd name="connsiteX52" fmla="*/ 4189566 w 4198619"/>
              <a:gd name="connsiteY52" fmla="*/ 2118511 h 3576119"/>
              <a:gd name="connsiteX53" fmla="*/ 4171459 w 4198619"/>
              <a:gd name="connsiteY53" fmla="*/ 2335794 h 3576119"/>
              <a:gd name="connsiteX54" fmla="*/ 4162405 w 4198619"/>
              <a:gd name="connsiteY54" fmla="*/ 2498757 h 3576119"/>
              <a:gd name="connsiteX55" fmla="*/ 4135245 w 4198619"/>
              <a:gd name="connsiteY55" fmla="*/ 2670773 h 3576119"/>
              <a:gd name="connsiteX56" fmla="*/ 4108084 w 4198619"/>
              <a:gd name="connsiteY56" fmla="*/ 2851842 h 3576119"/>
              <a:gd name="connsiteX57" fmla="*/ 4089978 w 4198619"/>
              <a:gd name="connsiteY57" fmla="*/ 2906163 h 3576119"/>
              <a:gd name="connsiteX58" fmla="*/ 4080924 w 4198619"/>
              <a:gd name="connsiteY58" fmla="*/ 2933323 h 3576119"/>
              <a:gd name="connsiteX59" fmla="*/ 4053764 w 4198619"/>
              <a:gd name="connsiteY59" fmla="*/ 2969537 h 3576119"/>
              <a:gd name="connsiteX60" fmla="*/ 4035657 w 4198619"/>
              <a:gd name="connsiteY60" fmla="*/ 2996697 h 3576119"/>
              <a:gd name="connsiteX61" fmla="*/ 4008496 w 4198619"/>
              <a:gd name="connsiteY61" fmla="*/ 3014804 h 3576119"/>
              <a:gd name="connsiteX62" fmla="*/ 3990389 w 4198619"/>
              <a:gd name="connsiteY62" fmla="*/ 3041965 h 3576119"/>
              <a:gd name="connsiteX63" fmla="*/ 3936069 w 4198619"/>
              <a:gd name="connsiteY63" fmla="*/ 3096285 h 3576119"/>
              <a:gd name="connsiteX64" fmla="*/ 3881748 w 4198619"/>
              <a:gd name="connsiteY64" fmla="*/ 3177767 h 3576119"/>
              <a:gd name="connsiteX65" fmla="*/ 3836481 w 4198619"/>
              <a:gd name="connsiteY65" fmla="*/ 3232087 h 3576119"/>
              <a:gd name="connsiteX66" fmla="*/ 3782160 w 4198619"/>
              <a:gd name="connsiteY66" fmla="*/ 3268301 h 3576119"/>
              <a:gd name="connsiteX67" fmla="*/ 3727839 w 4198619"/>
              <a:gd name="connsiteY67" fmla="*/ 3304515 h 3576119"/>
              <a:gd name="connsiteX68" fmla="*/ 3700679 w 4198619"/>
              <a:gd name="connsiteY68" fmla="*/ 3322622 h 3576119"/>
              <a:gd name="connsiteX69" fmla="*/ 3664465 w 4198619"/>
              <a:gd name="connsiteY69" fmla="*/ 3331675 h 3576119"/>
              <a:gd name="connsiteX70" fmla="*/ 3637304 w 4198619"/>
              <a:gd name="connsiteY70" fmla="*/ 3340729 h 3576119"/>
              <a:gd name="connsiteX71" fmla="*/ 3582983 w 4198619"/>
              <a:gd name="connsiteY71" fmla="*/ 3385996 h 3576119"/>
              <a:gd name="connsiteX72" fmla="*/ 3555823 w 4198619"/>
              <a:gd name="connsiteY72" fmla="*/ 3395050 h 3576119"/>
              <a:gd name="connsiteX73" fmla="*/ 3501502 w 4198619"/>
              <a:gd name="connsiteY73" fmla="*/ 3422210 h 3576119"/>
              <a:gd name="connsiteX74" fmla="*/ 3447181 w 4198619"/>
              <a:gd name="connsiteY74" fmla="*/ 3449371 h 3576119"/>
              <a:gd name="connsiteX75" fmla="*/ 3420021 w 4198619"/>
              <a:gd name="connsiteY75" fmla="*/ 3467477 h 3576119"/>
              <a:gd name="connsiteX76" fmla="*/ 3392861 w 4198619"/>
              <a:gd name="connsiteY76" fmla="*/ 3476531 h 3576119"/>
              <a:gd name="connsiteX77" fmla="*/ 3347593 w 4198619"/>
              <a:gd name="connsiteY77" fmla="*/ 3494638 h 3576119"/>
              <a:gd name="connsiteX78" fmla="*/ 3293273 w 4198619"/>
              <a:gd name="connsiteY78" fmla="*/ 3512745 h 3576119"/>
              <a:gd name="connsiteX79" fmla="*/ 3266112 w 4198619"/>
              <a:gd name="connsiteY79" fmla="*/ 3521798 h 3576119"/>
              <a:gd name="connsiteX80" fmla="*/ 3238952 w 4198619"/>
              <a:gd name="connsiteY80" fmla="*/ 3539905 h 3576119"/>
              <a:gd name="connsiteX81" fmla="*/ 3202738 w 4198619"/>
              <a:gd name="connsiteY81" fmla="*/ 3548959 h 3576119"/>
              <a:gd name="connsiteX82" fmla="*/ 3148417 w 4198619"/>
              <a:gd name="connsiteY82" fmla="*/ 3567066 h 3576119"/>
              <a:gd name="connsiteX83" fmla="*/ 3121257 w 4198619"/>
              <a:gd name="connsiteY83" fmla="*/ 3576119 h 3576119"/>
              <a:gd name="connsiteX84" fmla="*/ 2958294 w 4198619"/>
              <a:gd name="connsiteY84" fmla="*/ 3567066 h 3576119"/>
              <a:gd name="connsiteX85" fmla="*/ 2931134 w 4198619"/>
              <a:gd name="connsiteY85" fmla="*/ 3558012 h 3576119"/>
              <a:gd name="connsiteX86" fmla="*/ 2858706 w 4198619"/>
              <a:gd name="connsiteY86" fmla="*/ 3548959 h 3576119"/>
              <a:gd name="connsiteX87" fmla="*/ 2505621 w 4198619"/>
              <a:gd name="connsiteY87" fmla="*/ 3539905 h 3576119"/>
              <a:gd name="connsiteX88" fmla="*/ 2270231 w 4198619"/>
              <a:gd name="connsiteY88" fmla="*/ 3485584 h 3576119"/>
              <a:gd name="connsiteX89" fmla="*/ 1980520 w 4198619"/>
              <a:gd name="connsiteY89" fmla="*/ 3449371 h 3576119"/>
              <a:gd name="connsiteX90" fmla="*/ 1697923 w 4198619"/>
              <a:gd name="connsiteY90" fmla="*/ 3321727 h 3576119"/>
              <a:gd name="connsiteX91" fmla="*/ 1238136 w 4198619"/>
              <a:gd name="connsiteY91" fmla="*/ 3340729 h 3576119"/>
              <a:gd name="connsiteX92" fmla="*/ 1048013 w 4198619"/>
              <a:gd name="connsiteY92" fmla="*/ 3250194 h 3576119"/>
              <a:gd name="connsiteX93" fmla="*/ 875997 w 4198619"/>
              <a:gd name="connsiteY93" fmla="*/ 3195873 h 3576119"/>
              <a:gd name="connsiteX94" fmla="*/ 649661 w 4198619"/>
              <a:gd name="connsiteY94" fmla="*/ 3168713 h 3576119"/>
              <a:gd name="connsiteX95" fmla="*/ 392980 w 4198619"/>
              <a:gd name="connsiteY95" fmla="*/ 3213881 h 3576119"/>
              <a:gd name="connsiteX96" fmla="*/ 0 w 4198619"/>
              <a:gd name="connsiteY9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663649 w 4198619"/>
              <a:gd name="connsiteY6" fmla="*/ 262551 h 3576119"/>
              <a:gd name="connsiteX7" fmla="*/ 1763237 w 4198619"/>
              <a:gd name="connsiteY7" fmla="*/ 271604 h 3576119"/>
              <a:gd name="connsiteX8" fmla="*/ 1790397 w 4198619"/>
              <a:gd name="connsiteY8" fmla="*/ 280658 h 3576119"/>
              <a:gd name="connsiteX9" fmla="*/ 1935253 w 4198619"/>
              <a:gd name="connsiteY9" fmla="*/ 298765 h 3576119"/>
              <a:gd name="connsiteX10" fmla="*/ 2025787 w 4198619"/>
              <a:gd name="connsiteY10" fmla="*/ 316872 h 3576119"/>
              <a:gd name="connsiteX11" fmla="*/ 2062001 w 4198619"/>
              <a:gd name="connsiteY11" fmla="*/ 325925 h 3576119"/>
              <a:gd name="connsiteX12" fmla="*/ 2143482 w 4198619"/>
              <a:gd name="connsiteY12" fmla="*/ 334978 h 3576119"/>
              <a:gd name="connsiteX13" fmla="*/ 2188750 w 4198619"/>
              <a:gd name="connsiteY13" fmla="*/ 344032 h 3576119"/>
              <a:gd name="connsiteX14" fmla="*/ 2279284 w 4198619"/>
              <a:gd name="connsiteY14" fmla="*/ 353085 h 3576119"/>
              <a:gd name="connsiteX15" fmla="*/ 2487514 w 4198619"/>
              <a:gd name="connsiteY15" fmla="*/ 380246 h 3576119"/>
              <a:gd name="connsiteX16" fmla="*/ 2650477 w 4198619"/>
              <a:gd name="connsiteY16" fmla="*/ 398353 h 3576119"/>
              <a:gd name="connsiteX17" fmla="*/ 2813439 w 4198619"/>
              <a:gd name="connsiteY17" fmla="*/ 416460 h 3576119"/>
              <a:gd name="connsiteX18" fmla="*/ 2867760 w 4198619"/>
              <a:gd name="connsiteY18" fmla="*/ 425513 h 3576119"/>
              <a:gd name="connsiteX19" fmla="*/ 2894920 w 4198619"/>
              <a:gd name="connsiteY19" fmla="*/ 434567 h 3576119"/>
              <a:gd name="connsiteX20" fmla="*/ 3012615 w 4198619"/>
              <a:gd name="connsiteY20" fmla="*/ 452673 h 3576119"/>
              <a:gd name="connsiteX21" fmla="*/ 3103150 w 4198619"/>
              <a:gd name="connsiteY21" fmla="*/ 479834 h 3576119"/>
              <a:gd name="connsiteX22" fmla="*/ 3130310 w 4198619"/>
              <a:gd name="connsiteY22" fmla="*/ 488887 h 3576119"/>
              <a:gd name="connsiteX23" fmla="*/ 3275166 w 4198619"/>
              <a:gd name="connsiteY23" fmla="*/ 506994 h 3576119"/>
              <a:gd name="connsiteX24" fmla="*/ 3555823 w 4198619"/>
              <a:gd name="connsiteY24" fmla="*/ 516048 h 3576119"/>
              <a:gd name="connsiteX25" fmla="*/ 3646358 w 4198619"/>
              <a:gd name="connsiteY25" fmla="*/ 570369 h 3576119"/>
              <a:gd name="connsiteX26" fmla="*/ 3709732 w 4198619"/>
              <a:gd name="connsiteY26" fmla="*/ 615636 h 3576119"/>
              <a:gd name="connsiteX27" fmla="*/ 3727839 w 4198619"/>
              <a:gd name="connsiteY27" fmla="*/ 642796 h 3576119"/>
              <a:gd name="connsiteX28" fmla="*/ 3754999 w 4198619"/>
              <a:gd name="connsiteY28" fmla="*/ 669957 h 3576119"/>
              <a:gd name="connsiteX29" fmla="*/ 3791213 w 4198619"/>
              <a:gd name="connsiteY29" fmla="*/ 733331 h 3576119"/>
              <a:gd name="connsiteX30" fmla="*/ 3800267 w 4198619"/>
              <a:gd name="connsiteY30" fmla="*/ 760491 h 3576119"/>
              <a:gd name="connsiteX31" fmla="*/ 3836481 w 4198619"/>
              <a:gd name="connsiteY31" fmla="*/ 814812 h 3576119"/>
              <a:gd name="connsiteX32" fmla="*/ 3854587 w 4198619"/>
              <a:gd name="connsiteY32" fmla="*/ 841973 h 3576119"/>
              <a:gd name="connsiteX33" fmla="*/ 3881748 w 4198619"/>
              <a:gd name="connsiteY33" fmla="*/ 896293 h 3576119"/>
              <a:gd name="connsiteX34" fmla="*/ 3899855 w 4198619"/>
              <a:gd name="connsiteY34" fmla="*/ 968721 h 3576119"/>
              <a:gd name="connsiteX35" fmla="*/ 3908908 w 4198619"/>
              <a:gd name="connsiteY35" fmla="*/ 1004935 h 3576119"/>
              <a:gd name="connsiteX36" fmla="*/ 3927015 w 4198619"/>
              <a:gd name="connsiteY36" fmla="*/ 1032095 h 3576119"/>
              <a:gd name="connsiteX37" fmla="*/ 3936069 w 4198619"/>
              <a:gd name="connsiteY37" fmla="*/ 1068309 h 3576119"/>
              <a:gd name="connsiteX38" fmla="*/ 3945122 w 4198619"/>
              <a:gd name="connsiteY38" fmla="*/ 1113576 h 3576119"/>
              <a:gd name="connsiteX39" fmla="*/ 3954176 w 4198619"/>
              <a:gd name="connsiteY39" fmla="*/ 1140737 h 3576119"/>
              <a:gd name="connsiteX40" fmla="*/ 3963229 w 4198619"/>
              <a:gd name="connsiteY40" fmla="*/ 1176951 h 3576119"/>
              <a:gd name="connsiteX41" fmla="*/ 3972282 w 4198619"/>
              <a:gd name="connsiteY41" fmla="*/ 1204111 h 3576119"/>
              <a:gd name="connsiteX42" fmla="*/ 3999443 w 4198619"/>
              <a:gd name="connsiteY42" fmla="*/ 1294646 h 3576119"/>
              <a:gd name="connsiteX43" fmla="*/ 4026603 w 4198619"/>
              <a:gd name="connsiteY43" fmla="*/ 1367073 h 3576119"/>
              <a:gd name="connsiteX44" fmla="*/ 4044710 w 4198619"/>
              <a:gd name="connsiteY44" fmla="*/ 1394234 h 3576119"/>
              <a:gd name="connsiteX45" fmla="*/ 4071871 w 4198619"/>
              <a:gd name="connsiteY45" fmla="*/ 1493822 h 3576119"/>
              <a:gd name="connsiteX46" fmla="*/ 4117138 w 4198619"/>
              <a:gd name="connsiteY46" fmla="*/ 1557196 h 3576119"/>
              <a:gd name="connsiteX47" fmla="*/ 4135245 w 4198619"/>
              <a:gd name="connsiteY47" fmla="*/ 1584357 h 3576119"/>
              <a:gd name="connsiteX48" fmla="*/ 4171459 w 4198619"/>
              <a:gd name="connsiteY48" fmla="*/ 1683945 h 3576119"/>
              <a:gd name="connsiteX49" fmla="*/ 4180512 w 4198619"/>
              <a:gd name="connsiteY49" fmla="*/ 1720159 h 3576119"/>
              <a:gd name="connsiteX50" fmla="*/ 4198619 w 4198619"/>
              <a:gd name="connsiteY50" fmla="*/ 1783533 h 3576119"/>
              <a:gd name="connsiteX51" fmla="*/ 4189566 w 4198619"/>
              <a:gd name="connsiteY51" fmla="*/ 2118511 h 3576119"/>
              <a:gd name="connsiteX52" fmla="*/ 4171459 w 4198619"/>
              <a:gd name="connsiteY52" fmla="*/ 2335794 h 3576119"/>
              <a:gd name="connsiteX53" fmla="*/ 4162405 w 4198619"/>
              <a:gd name="connsiteY53" fmla="*/ 2498757 h 3576119"/>
              <a:gd name="connsiteX54" fmla="*/ 4135245 w 4198619"/>
              <a:gd name="connsiteY54" fmla="*/ 2670773 h 3576119"/>
              <a:gd name="connsiteX55" fmla="*/ 4108084 w 4198619"/>
              <a:gd name="connsiteY55" fmla="*/ 2851842 h 3576119"/>
              <a:gd name="connsiteX56" fmla="*/ 4089978 w 4198619"/>
              <a:gd name="connsiteY56" fmla="*/ 2906163 h 3576119"/>
              <a:gd name="connsiteX57" fmla="*/ 4080924 w 4198619"/>
              <a:gd name="connsiteY57" fmla="*/ 2933323 h 3576119"/>
              <a:gd name="connsiteX58" fmla="*/ 4053764 w 4198619"/>
              <a:gd name="connsiteY58" fmla="*/ 2969537 h 3576119"/>
              <a:gd name="connsiteX59" fmla="*/ 4035657 w 4198619"/>
              <a:gd name="connsiteY59" fmla="*/ 2996697 h 3576119"/>
              <a:gd name="connsiteX60" fmla="*/ 4008496 w 4198619"/>
              <a:gd name="connsiteY60" fmla="*/ 3014804 h 3576119"/>
              <a:gd name="connsiteX61" fmla="*/ 3990389 w 4198619"/>
              <a:gd name="connsiteY61" fmla="*/ 3041965 h 3576119"/>
              <a:gd name="connsiteX62" fmla="*/ 3936069 w 4198619"/>
              <a:gd name="connsiteY62" fmla="*/ 3096285 h 3576119"/>
              <a:gd name="connsiteX63" fmla="*/ 3881748 w 4198619"/>
              <a:gd name="connsiteY63" fmla="*/ 3177767 h 3576119"/>
              <a:gd name="connsiteX64" fmla="*/ 3836481 w 4198619"/>
              <a:gd name="connsiteY64" fmla="*/ 3232087 h 3576119"/>
              <a:gd name="connsiteX65" fmla="*/ 3782160 w 4198619"/>
              <a:gd name="connsiteY65" fmla="*/ 3268301 h 3576119"/>
              <a:gd name="connsiteX66" fmla="*/ 3727839 w 4198619"/>
              <a:gd name="connsiteY66" fmla="*/ 3304515 h 3576119"/>
              <a:gd name="connsiteX67" fmla="*/ 3700679 w 4198619"/>
              <a:gd name="connsiteY67" fmla="*/ 3322622 h 3576119"/>
              <a:gd name="connsiteX68" fmla="*/ 3664465 w 4198619"/>
              <a:gd name="connsiteY68" fmla="*/ 3331675 h 3576119"/>
              <a:gd name="connsiteX69" fmla="*/ 3637304 w 4198619"/>
              <a:gd name="connsiteY69" fmla="*/ 3340729 h 3576119"/>
              <a:gd name="connsiteX70" fmla="*/ 3582983 w 4198619"/>
              <a:gd name="connsiteY70" fmla="*/ 3385996 h 3576119"/>
              <a:gd name="connsiteX71" fmla="*/ 3555823 w 4198619"/>
              <a:gd name="connsiteY71" fmla="*/ 3395050 h 3576119"/>
              <a:gd name="connsiteX72" fmla="*/ 3501502 w 4198619"/>
              <a:gd name="connsiteY72" fmla="*/ 3422210 h 3576119"/>
              <a:gd name="connsiteX73" fmla="*/ 3447181 w 4198619"/>
              <a:gd name="connsiteY73" fmla="*/ 3449371 h 3576119"/>
              <a:gd name="connsiteX74" fmla="*/ 3420021 w 4198619"/>
              <a:gd name="connsiteY74" fmla="*/ 3467477 h 3576119"/>
              <a:gd name="connsiteX75" fmla="*/ 3392861 w 4198619"/>
              <a:gd name="connsiteY75" fmla="*/ 3476531 h 3576119"/>
              <a:gd name="connsiteX76" fmla="*/ 3347593 w 4198619"/>
              <a:gd name="connsiteY76" fmla="*/ 3494638 h 3576119"/>
              <a:gd name="connsiteX77" fmla="*/ 3293273 w 4198619"/>
              <a:gd name="connsiteY77" fmla="*/ 3512745 h 3576119"/>
              <a:gd name="connsiteX78" fmla="*/ 3266112 w 4198619"/>
              <a:gd name="connsiteY78" fmla="*/ 3521798 h 3576119"/>
              <a:gd name="connsiteX79" fmla="*/ 3238952 w 4198619"/>
              <a:gd name="connsiteY79" fmla="*/ 3539905 h 3576119"/>
              <a:gd name="connsiteX80" fmla="*/ 3202738 w 4198619"/>
              <a:gd name="connsiteY80" fmla="*/ 3548959 h 3576119"/>
              <a:gd name="connsiteX81" fmla="*/ 3148417 w 4198619"/>
              <a:gd name="connsiteY81" fmla="*/ 3567066 h 3576119"/>
              <a:gd name="connsiteX82" fmla="*/ 3121257 w 4198619"/>
              <a:gd name="connsiteY82" fmla="*/ 3576119 h 3576119"/>
              <a:gd name="connsiteX83" fmla="*/ 2958294 w 4198619"/>
              <a:gd name="connsiteY83" fmla="*/ 3567066 h 3576119"/>
              <a:gd name="connsiteX84" fmla="*/ 2931134 w 4198619"/>
              <a:gd name="connsiteY84" fmla="*/ 3558012 h 3576119"/>
              <a:gd name="connsiteX85" fmla="*/ 2858706 w 4198619"/>
              <a:gd name="connsiteY85" fmla="*/ 3548959 h 3576119"/>
              <a:gd name="connsiteX86" fmla="*/ 2505621 w 4198619"/>
              <a:gd name="connsiteY86" fmla="*/ 3539905 h 3576119"/>
              <a:gd name="connsiteX87" fmla="*/ 2270231 w 4198619"/>
              <a:gd name="connsiteY87" fmla="*/ 3485584 h 3576119"/>
              <a:gd name="connsiteX88" fmla="*/ 1980520 w 4198619"/>
              <a:gd name="connsiteY88" fmla="*/ 3449371 h 3576119"/>
              <a:gd name="connsiteX89" fmla="*/ 1697923 w 4198619"/>
              <a:gd name="connsiteY89" fmla="*/ 3321727 h 3576119"/>
              <a:gd name="connsiteX90" fmla="*/ 1238136 w 4198619"/>
              <a:gd name="connsiteY90" fmla="*/ 3340729 h 3576119"/>
              <a:gd name="connsiteX91" fmla="*/ 1048013 w 4198619"/>
              <a:gd name="connsiteY91" fmla="*/ 3250194 h 3576119"/>
              <a:gd name="connsiteX92" fmla="*/ 875997 w 4198619"/>
              <a:gd name="connsiteY92" fmla="*/ 3195873 h 3576119"/>
              <a:gd name="connsiteX93" fmla="*/ 649661 w 4198619"/>
              <a:gd name="connsiteY93" fmla="*/ 3168713 h 3576119"/>
              <a:gd name="connsiteX94" fmla="*/ 392980 w 4198619"/>
              <a:gd name="connsiteY94" fmla="*/ 3213881 h 3576119"/>
              <a:gd name="connsiteX95" fmla="*/ 0 w 4198619"/>
              <a:gd name="connsiteY9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790397 w 4198619"/>
              <a:gd name="connsiteY7" fmla="*/ 280658 h 3576119"/>
              <a:gd name="connsiteX8" fmla="*/ 1935253 w 4198619"/>
              <a:gd name="connsiteY8" fmla="*/ 298765 h 3576119"/>
              <a:gd name="connsiteX9" fmla="*/ 2025787 w 4198619"/>
              <a:gd name="connsiteY9" fmla="*/ 316872 h 3576119"/>
              <a:gd name="connsiteX10" fmla="*/ 2062001 w 4198619"/>
              <a:gd name="connsiteY10" fmla="*/ 325925 h 3576119"/>
              <a:gd name="connsiteX11" fmla="*/ 2143482 w 4198619"/>
              <a:gd name="connsiteY11" fmla="*/ 334978 h 3576119"/>
              <a:gd name="connsiteX12" fmla="*/ 2188750 w 4198619"/>
              <a:gd name="connsiteY12" fmla="*/ 344032 h 3576119"/>
              <a:gd name="connsiteX13" fmla="*/ 2279284 w 4198619"/>
              <a:gd name="connsiteY13" fmla="*/ 353085 h 3576119"/>
              <a:gd name="connsiteX14" fmla="*/ 2487514 w 4198619"/>
              <a:gd name="connsiteY14" fmla="*/ 380246 h 3576119"/>
              <a:gd name="connsiteX15" fmla="*/ 2650477 w 4198619"/>
              <a:gd name="connsiteY15" fmla="*/ 398353 h 3576119"/>
              <a:gd name="connsiteX16" fmla="*/ 2813439 w 4198619"/>
              <a:gd name="connsiteY16" fmla="*/ 416460 h 3576119"/>
              <a:gd name="connsiteX17" fmla="*/ 2867760 w 4198619"/>
              <a:gd name="connsiteY17" fmla="*/ 425513 h 3576119"/>
              <a:gd name="connsiteX18" fmla="*/ 2894920 w 4198619"/>
              <a:gd name="connsiteY18" fmla="*/ 434567 h 3576119"/>
              <a:gd name="connsiteX19" fmla="*/ 3012615 w 4198619"/>
              <a:gd name="connsiteY19" fmla="*/ 452673 h 3576119"/>
              <a:gd name="connsiteX20" fmla="*/ 3103150 w 4198619"/>
              <a:gd name="connsiteY20" fmla="*/ 479834 h 3576119"/>
              <a:gd name="connsiteX21" fmla="*/ 3130310 w 4198619"/>
              <a:gd name="connsiteY21" fmla="*/ 488887 h 3576119"/>
              <a:gd name="connsiteX22" fmla="*/ 3275166 w 4198619"/>
              <a:gd name="connsiteY22" fmla="*/ 506994 h 3576119"/>
              <a:gd name="connsiteX23" fmla="*/ 3555823 w 4198619"/>
              <a:gd name="connsiteY23" fmla="*/ 516048 h 3576119"/>
              <a:gd name="connsiteX24" fmla="*/ 3646358 w 4198619"/>
              <a:gd name="connsiteY24" fmla="*/ 570369 h 3576119"/>
              <a:gd name="connsiteX25" fmla="*/ 3709732 w 4198619"/>
              <a:gd name="connsiteY25" fmla="*/ 615636 h 3576119"/>
              <a:gd name="connsiteX26" fmla="*/ 3727839 w 4198619"/>
              <a:gd name="connsiteY26" fmla="*/ 642796 h 3576119"/>
              <a:gd name="connsiteX27" fmla="*/ 3754999 w 4198619"/>
              <a:gd name="connsiteY27" fmla="*/ 669957 h 3576119"/>
              <a:gd name="connsiteX28" fmla="*/ 3791213 w 4198619"/>
              <a:gd name="connsiteY28" fmla="*/ 733331 h 3576119"/>
              <a:gd name="connsiteX29" fmla="*/ 3800267 w 4198619"/>
              <a:gd name="connsiteY29" fmla="*/ 760491 h 3576119"/>
              <a:gd name="connsiteX30" fmla="*/ 3836481 w 4198619"/>
              <a:gd name="connsiteY30" fmla="*/ 814812 h 3576119"/>
              <a:gd name="connsiteX31" fmla="*/ 3854587 w 4198619"/>
              <a:gd name="connsiteY31" fmla="*/ 841973 h 3576119"/>
              <a:gd name="connsiteX32" fmla="*/ 3881748 w 4198619"/>
              <a:gd name="connsiteY32" fmla="*/ 896293 h 3576119"/>
              <a:gd name="connsiteX33" fmla="*/ 3899855 w 4198619"/>
              <a:gd name="connsiteY33" fmla="*/ 968721 h 3576119"/>
              <a:gd name="connsiteX34" fmla="*/ 3908908 w 4198619"/>
              <a:gd name="connsiteY34" fmla="*/ 1004935 h 3576119"/>
              <a:gd name="connsiteX35" fmla="*/ 3927015 w 4198619"/>
              <a:gd name="connsiteY35" fmla="*/ 1032095 h 3576119"/>
              <a:gd name="connsiteX36" fmla="*/ 3936069 w 4198619"/>
              <a:gd name="connsiteY36" fmla="*/ 1068309 h 3576119"/>
              <a:gd name="connsiteX37" fmla="*/ 3945122 w 4198619"/>
              <a:gd name="connsiteY37" fmla="*/ 1113576 h 3576119"/>
              <a:gd name="connsiteX38" fmla="*/ 3954176 w 4198619"/>
              <a:gd name="connsiteY38" fmla="*/ 1140737 h 3576119"/>
              <a:gd name="connsiteX39" fmla="*/ 3963229 w 4198619"/>
              <a:gd name="connsiteY39" fmla="*/ 1176951 h 3576119"/>
              <a:gd name="connsiteX40" fmla="*/ 3972282 w 4198619"/>
              <a:gd name="connsiteY40" fmla="*/ 1204111 h 3576119"/>
              <a:gd name="connsiteX41" fmla="*/ 3999443 w 4198619"/>
              <a:gd name="connsiteY41" fmla="*/ 1294646 h 3576119"/>
              <a:gd name="connsiteX42" fmla="*/ 4026603 w 4198619"/>
              <a:gd name="connsiteY42" fmla="*/ 1367073 h 3576119"/>
              <a:gd name="connsiteX43" fmla="*/ 4044710 w 4198619"/>
              <a:gd name="connsiteY43" fmla="*/ 1394234 h 3576119"/>
              <a:gd name="connsiteX44" fmla="*/ 4071871 w 4198619"/>
              <a:gd name="connsiteY44" fmla="*/ 1493822 h 3576119"/>
              <a:gd name="connsiteX45" fmla="*/ 4117138 w 4198619"/>
              <a:gd name="connsiteY45" fmla="*/ 1557196 h 3576119"/>
              <a:gd name="connsiteX46" fmla="*/ 4135245 w 4198619"/>
              <a:gd name="connsiteY46" fmla="*/ 1584357 h 3576119"/>
              <a:gd name="connsiteX47" fmla="*/ 4171459 w 4198619"/>
              <a:gd name="connsiteY47" fmla="*/ 1683945 h 3576119"/>
              <a:gd name="connsiteX48" fmla="*/ 4180512 w 4198619"/>
              <a:gd name="connsiteY48" fmla="*/ 1720159 h 3576119"/>
              <a:gd name="connsiteX49" fmla="*/ 4198619 w 4198619"/>
              <a:gd name="connsiteY49" fmla="*/ 1783533 h 3576119"/>
              <a:gd name="connsiteX50" fmla="*/ 4189566 w 4198619"/>
              <a:gd name="connsiteY50" fmla="*/ 2118511 h 3576119"/>
              <a:gd name="connsiteX51" fmla="*/ 4171459 w 4198619"/>
              <a:gd name="connsiteY51" fmla="*/ 2335794 h 3576119"/>
              <a:gd name="connsiteX52" fmla="*/ 4162405 w 4198619"/>
              <a:gd name="connsiteY52" fmla="*/ 2498757 h 3576119"/>
              <a:gd name="connsiteX53" fmla="*/ 4135245 w 4198619"/>
              <a:gd name="connsiteY53" fmla="*/ 2670773 h 3576119"/>
              <a:gd name="connsiteX54" fmla="*/ 4108084 w 4198619"/>
              <a:gd name="connsiteY54" fmla="*/ 2851842 h 3576119"/>
              <a:gd name="connsiteX55" fmla="*/ 4089978 w 4198619"/>
              <a:gd name="connsiteY55" fmla="*/ 2906163 h 3576119"/>
              <a:gd name="connsiteX56" fmla="*/ 4080924 w 4198619"/>
              <a:gd name="connsiteY56" fmla="*/ 2933323 h 3576119"/>
              <a:gd name="connsiteX57" fmla="*/ 4053764 w 4198619"/>
              <a:gd name="connsiteY57" fmla="*/ 2969537 h 3576119"/>
              <a:gd name="connsiteX58" fmla="*/ 4035657 w 4198619"/>
              <a:gd name="connsiteY58" fmla="*/ 2996697 h 3576119"/>
              <a:gd name="connsiteX59" fmla="*/ 4008496 w 4198619"/>
              <a:gd name="connsiteY59" fmla="*/ 3014804 h 3576119"/>
              <a:gd name="connsiteX60" fmla="*/ 3990389 w 4198619"/>
              <a:gd name="connsiteY60" fmla="*/ 3041965 h 3576119"/>
              <a:gd name="connsiteX61" fmla="*/ 3936069 w 4198619"/>
              <a:gd name="connsiteY61" fmla="*/ 3096285 h 3576119"/>
              <a:gd name="connsiteX62" fmla="*/ 3881748 w 4198619"/>
              <a:gd name="connsiteY62" fmla="*/ 3177767 h 3576119"/>
              <a:gd name="connsiteX63" fmla="*/ 3836481 w 4198619"/>
              <a:gd name="connsiteY63" fmla="*/ 3232087 h 3576119"/>
              <a:gd name="connsiteX64" fmla="*/ 3782160 w 4198619"/>
              <a:gd name="connsiteY64" fmla="*/ 3268301 h 3576119"/>
              <a:gd name="connsiteX65" fmla="*/ 3727839 w 4198619"/>
              <a:gd name="connsiteY65" fmla="*/ 3304515 h 3576119"/>
              <a:gd name="connsiteX66" fmla="*/ 3700679 w 4198619"/>
              <a:gd name="connsiteY66" fmla="*/ 3322622 h 3576119"/>
              <a:gd name="connsiteX67" fmla="*/ 3664465 w 4198619"/>
              <a:gd name="connsiteY67" fmla="*/ 3331675 h 3576119"/>
              <a:gd name="connsiteX68" fmla="*/ 3637304 w 4198619"/>
              <a:gd name="connsiteY68" fmla="*/ 3340729 h 3576119"/>
              <a:gd name="connsiteX69" fmla="*/ 3582983 w 4198619"/>
              <a:gd name="connsiteY69" fmla="*/ 3385996 h 3576119"/>
              <a:gd name="connsiteX70" fmla="*/ 3555823 w 4198619"/>
              <a:gd name="connsiteY70" fmla="*/ 3395050 h 3576119"/>
              <a:gd name="connsiteX71" fmla="*/ 3501502 w 4198619"/>
              <a:gd name="connsiteY71" fmla="*/ 3422210 h 3576119"/>
              <a:gd name="connsiteX72" fmla="*/ 3447181 w 4198619"/>
              <a:gd name="connsiteY72" fmla="*/ 3449371 h 3576119"/>
              <a:gd name="connsiteX73" fmla="*/ 3420021 w 4198619"/>
              <a:gd name="connsiteY73" fmla="*/ 3467477 h 3576119"/>
              <a:gd name="connsiteX74" fmla="*/ 3392861 w 4198619"/>
              <a:gd name="connsiteY74" fmla="*/ 3476531 h 3576119"/>
              <a:gd name="connsiteX75" fmla="*/ 3347593 w 4198619"/>
              <a:gd name="connsiteY75" fmla="*/ 3494638 h 3576119"/>
              <a:gd name="connsiteX76" fmla="*/ 3293273 w 4198619"/>
              <a:gd name="connsiteY76" fmla="*/ 3512745 h 3576119"/>
              <a:gd name="connsiteX77" fmla="*/ 3266112 w 4198619"/>
              <a:gd name="connsiteY77" fmla="*/ 3521798 h 3576119"/>
              <a:gd name="connsiteX78" fmla="*/ 3238952 w 4198619"/>
              <a:gd name="connsiteY78" fmla="*/ 3539905 h 3576119"/>
              <a:gd name="connsiteX79" fmla="*/ 3202738 w 4198619"/>
              <a:gd name="connsiteY79" fmla="*/ 3548959 h 3576119"/>
              <a:gd name="connsiteX80" fmla="*/ 3148417 w 4198619"/>
              <a:gd name="connsiteY80" fmla="*/ 3567066 h 3576119"/>
              <a:gd name="connsiteX81" fmla="*/ 3121257 w 4198619"/>
              <a:gd name="connsiteY81" fmla="*/ 3576119 h 3576119"/>
              <a:gd name="connsiteX82" fmla="*/ 2958294 w 4198619"/>
              <a:gd name="connsiteY82" fmla="*/ 3567066 h 3576119"/>
              <a:gd name="connsiteX83" fmla="*/ 2931134 w 4198619"/>
              <a:gd name="connsiteY83" fmla="*/ 3558012 h 3576119"/>
              <a:gd name="connsiteX84" fmla="*/ 2858706 w 4198619"/>
              <a:gd name="connsiteY84" fmla="*/ 3548959 h 3576119"/>
              <a:gd name="connsiteX85" fmla="*/ 2505621 w 4198619"/>
              <a:gd name="connsiteY85" fmla="*/ 3539905 h 3576119"/>
              <a:gd name="connsiteX86" fmla="*/ 2270231 w 4198619"/>
              <a:gd name="connsiteY86" fmla="*/ 3485584 h 3576119"/>
              <a:gd name="connsiteX87" fmla="*/ 1980520 w 4198619"/>
              <a:gd name="connsiteY87" fmla="*/ 3449371 h 3576119"/>
              <a:gd name="connsiteX88" fmla="*/ 1697923 w 4198619"/>
              <a:gd name="connsiteY88" fmla="*/ 3321727 h 3576119"/>
              <a:gd name="connsiteX89" fmla="*/ 1238136 w 4198619"/>
              <a:gd name="connsiteY89" fmla="*/ 3340729 h 3576119"/>
              <a:gd name="connsiteX90" fmla="*/ 1048013 w 4198619"/>
              <a:gd name="connsiteY90" fmla="*/ 3250194 h 3576119"/>
              <a:gd name="connsiteX91" fmla="*/ 875997 w 4198619"/>
              <a:gd name="connsiteY91" fmla="*/ 3195873 h 3576119"/>
              <a:gd name="connsiteX92" fmla="*/ 649661 w 4198619"/>
              <a:gd name="connsiteY92" fmla="*/ 3168713 h 3576119"/>
              <a:gd name="connsiteX93" fmla="*/ 392980 w 4198619"/>
              <a:gd name="connsiteY93" fmla="*/ 3213881 h 3576119"/>
              <a:gd name="connsiteX94" fmla="*/ 0 w 4198619"/>
              <a:gd name="connsiteY9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025787 w 4198619"/>
              <a:gd name="connsiteY8" fmla="*/ 316872 h 3576119"/>
              <a:gd name="connsiteX9" fmla="*/ 2062001 w 4198619"/>
              <a:gd name="connsiteY9" fmla="*/ 325925 h 3576119"/>
              <a:gd name="connsiteX10" fmla="*/ 2143482 w 4198619"/>
              <a:gd name="connsiteY10" fmla="*/ 334978 h 3576119"/>
              <a:gd name="connsiteX11" fmla="*/ 2188750 w 4198619"/>
              <a:gd name="connsiteY11" fmla="*/ 344032 h 3576119"/>
              <a:gd name="connsiteX12" fmla="*/ 2279284 w 4198619"/>
              <a:gd name="connsiteY12" fmla="*/ 353085 h 3576119"/>
              <a:gd name="connsiteX13" fmla="*/ 2487514 w 4198619"/>
              <a:gd name="connsiteY13" fmla="*/ 380246 h 3576119"/>
              <a:gd name="connsiteX14" fmla="*/ 2650477 w 4198619"/>
              <a:gd name="connsiteY14" fmla="*/ 398353 h 3576119"/>
              <a:gd name="connsiteX15" fmla="*/ 2813439 w 4198619"/>
              <a:gd name="connsiteY15" fmla="*/ 416460 h 3576119"/>
              <a:gd name="connsiteX16" fmla="*/ 2867760 w 4198619"/>
              <a:gd name="connsiteY16" fmla="*/ 425513 h 3576119"/>
              <a:gd name="connsiteX17" fmla="*/ 2894920 w 4198619"/>
              <a:gd name="connsiteY17" fmla="*/ 434567 h 3576119"/>
              <a:gd name="connsiteX18" fmla="*/ 3012615 w 4198619"/>
              <a:gd name="connsiteY18" fmla="*/ 452673 h 3576119"/>
              <a:gd name="connsiteX19" fmla="*/ 3103150 w 4198619"/>
              <a:gd name="connsiteY19" fmla="*/ 479834 h 3576119"/>
              <a:gd name="connsiteX20" fmla="*/ 3130310 w 4198619"/>
              <a:gd name="connsiteY20" fmla="*/ 488887 h 3576119"/>
              <a:gd name="connsiteX21" fmla="*/ 3275166 w 4198619"/>
              <a:gd name="connsiteY21" fmla="*/ 506994 h 3576119"/>
              <a:gd name="connsiteX22" fmla="*/ 3555823 w 4198619"/>
              <a:gd name="connsiteY22" fmla="*/ 516048 h 3576119"/>
              <a:gd name="connsiteX23" fmla="*/ 3646358 w 4198619"/>
              <a:gd name="connsiteY23" fmla="*/ 570369 h 3576119"/>
              <a:gd name="connsiteX24" fmla="*/ 3709732 w 4198619"/>
              <a:gd name="connsiteY24" fmla="*/ 615636 h 3576119"/>
              <a:gd name="connsiteX25" fmla="*/ 3727839 w 4198619"/>
              <a:gd name="connsiteY25" fmla="*/ 642796 h 3576119"/>
              <a:gd name="connsiteX26" fmla="*/ 3754999 w 4198619"/>
              <a:gd name="connsiteY26" fmla="*/ 669957 h 3576119"/>
              <a:gd name="connsiteX27" fmla="*/ 3791213 w 4198619"/>
              <a:gd name="connsiteY27" fmla="*/ 733331 h 3576119"/>
              <a:gd name="connsiteX28" fmla="*/ 3800267 w 4198619"/>
              <a:gd name="connsiteY28" fmla="*/ 760491 h 3576119"/>
              <a:gd name="connsiteX29" fmla="*/ 3836481 w 4198619"/>
              <a:gd name="connsiteY29" fmla="*/ 814812 h 3576119"/>
              <a:gd name="connsiteX30" fmla="*/ 3854587 w 4198619"/>
              <a:gd name="connsiteY30" fmla="*/ 841973 h 3576119"/>
              <a:gd name="connsiteX31" fmla="*/ 3881748 w 4198619"/>
              <a:gd name="connsiteY31" fmla="*/ 896293 h 3576119"/>
              <a:gd name="connsiteX32" fmla="*/ 3899855 w 4198619"/>
              <a:gd name="connsiteY32" fmla="*/ 968721 h 3576119"/>
              <a:gd name="connsiteX33" fmla="*/ 3908908 w 4198619"/>
              <a:gd name="connsiteY33" fmla="*/ 1004935 h 3576119"/>
              <a:gd name="connsiteX34" fmla="*/ 3927015 w 4198619"/>
              <a:gd name="connsiteY34" fmla="*/ 1032095 h 3576119"/>
              <a:gd name="connsiteX35" fmla="*/ 3936069 w 4198619"/>
              <a:gd name="connsiteY35" fmla="*/ 1068309 h 3576119"/>
              <a:gd name="connsiteX36" fmla="*/ 3945122 w 4198619"/>
              <a:gd name="connsiteY36" fmla="*/ 1113576 h 3576119"/>
              <a:gd name="connsiteX37" fmla="*/ 3954176 w 4198619"/>
              <a:gd name="connsiteY37" fmla="*/ 1140737 h 3576119"/>
              <a:gd name="connsiteX38" fmla="*/ 3963229 w 4198619"/>
              <a:gd name="connsiteY38" fmla="*/ 1176951 h 3576119"/>
              <a:gd name="connsiteX39" fmla="*/ 3972282 w 4198619"/>
              <a:gd name="connsiteY39" fmla="*/ 1204111 h 3576119"/>
              <a:gd name="connsiteX40" fmla="*/ 3999443 w 4198619"/>
              <a:gd name="connsiteY40" fmla="*/ 1294646 h 3576119"/>
              <a:gd name="connsiteX41" fmla="*/ 4026603 w 4198619"/>
              <a:gd name="connsiteY41" fmla="*/ 1367073 h 3576119"/>
              <a:gd name="connsiteX42" fmla="*/ 4044710 w 4198619"/>
              <a:gd name="connsiteY42" fmla="*/ 1394234 h 3576119"/>
              <a:gd name="connsiteX43" fmla="*/ 4071871 w 4198619"/>
              <a:gd name="connsiteY43" fmla="*/ 1493822 h 3576119"/>
              <a:gd name="connsiteX44" fmla="*/ 4117138 w 4198619"/>
              <a:gd name="connsiteY44" fmla="*/ 1557196 h 3576119"/>
              <a:gd name="connsiteX45" fmla="*/ 4135245 w 4198619"/>
              <a:gd name="connsiteY45" fmla="*/ 1584357 h 3576119"/>
              <a:gd name="connsiteX46" fmla="*/ 4171459 w 4198619"/>
              <a:gd name="connsiteY46" fmla="*/ 1683945 h 3576119"/>
              <a:gd name="connsiteX47" fmla="*/ 4180512 w 4198619"/>
              <a:gd name="connsiteY47" fmla="*/ 1720159 h 3576119"/>
              <a:gd name="connsiteX48" fmla="*/ 4198619 w 4198619"/>
              <a:gd name="connsiteY48" fmla="*/ 1783533 h 3576119"/>
              <a:gd name="connsiteX49" fmla="*/ 4189566 w 4198619"/>
              <a:gd name="connsiteY49" fmla="*/ 2118511 h 3576119"/>
              <a:gd name="connsiteX50" fmla="*/ 4171459 w 4198619"/>
              <a:gd name="connsiteY50" fmla="*/ 2335794 h 3576119"/>
              <a:gd name="connsiteX51" fmla="*/ 4162405 w 4198619"/>
              <a:gd name="connsiteY51" fmla="*/ 2498757 h 3576119"/>
              <a:gd name="connsiteX52" fmla="*/ 4135245 w 4198619"/>
              <a:gd name="connsiteY52" fmla="*/ 2670773 h 3576119"/>
              <a:gd name="connsiteX53" fmla="*/ 4108084 w 4198619"/>
              <a:gd name="connsiteY53" fmla="*/ 2851842 h 3576119"/>
              <a:gd name="connsiteX54" fmla="*/ 4089978 w 4198619"/>
              <a:gd name="connsiteY54" fmla="*/ 2906163 h 3576119"/>
              <a:gd name="connsiteX55" fmla="*/ 4080924 w 4198619"/>
              <a:gd name="connsiteY55" fmla="*/ 2933323 h 3576119"/>
              <a:gd name="connsiteX56" fmla="*/ 4053764 w 4198619"/>
              <a:gd name="connsiteY56" fmla="*/ 2969537 h 3576119"/>
              <a:gd name="connsiteX57" fmla="*/ 4035657 w 4198619"/>
              <a:gd name="connsiteY57" fmla="*/ 2996697 h 3576119"/>
              <a:gd name="connsiteX58" fmla="*/ 4008496 w 4198619"/>
              <a:gd name="connsiteY58" fmla="*/ 3014804 h 3576119"/>
              <a:gd name="connsiteX59" fmla="*/ 3990389 w 4198619"/>
              <a:gd name="connsiteY59" fmla="*/ 3041965 h 3576119"/>
              <a:gd name="connsiteX60" fmla="*/ 3936069 w 4198619"/>
              <a:gd name="connsiteY60" fmla="*/ 3096285 h 3576119"/>
              <a:gd name="connsiteX61" fmla="*/ 3881748 w 4198619"/>
              <a:gd name="connsiteY61" fmla="*/ 3177767 h 3576119"/>
              <a:gd name="connsiteX62" fmla="*/ 3836481 w 4198619"/>
              <a:gd name="connsiteY62" fmla="*/ 3232087 h 3576119"/>
              <a:gd name="connsiteX63" fmla="*/ 3782160 w 4198619"/>
              <a:gd name="connsiteY63" fmla="*/ 3268301 h 3576119"/>
              <a:gd name="connsiteX64" fmla="*/ 3727839 w 4198619"/>
              <a:gd name="connsiteY64" fmla="*/ 3304515 h 3576119"/>
              <a:gd name="connsiteX65" fmla="*/ 3700679 w 4198619"/>
              <a:gd name="connsiteY65" fmla="*/ 3322622 h 3576119"/>
              <a:gd name="connsiteX66" fmla="*/ 3664465 w 4198619"/>
              <a:gd name="connsiteY66" fmla="*/ 3331675 h 3576119"/>
              <a:gd name="connsiteX67" fmla="*/ 3637304 w 4198619"/>
              <a:gd name="connsiteY67" fmla="*/ 3340729 h 3576119"/>
              <a:gd name="connsiteX68" fmla="*/ 3582983 w 4198619"/>
              <a:gd name="connsiteY68" fmla="*/ 3385996 h 3576119"/>
              <a:gd name="connsiteX69" fmla="*/ 3555823 w 4198619"/>
              <a:gd name="connsiteY69" fmla="*/ 3395050 h 3576119"/>
              <a:gd name="connsiteX70" fmla="*/ 3501502 w 4198619"/>
              <a:gd name="connsiteY70" fmla="*/ 3422210 h 3576119"/>
              <a:gd name="connsiteX71" fmla="*/ 3447181 w 4198619"/>
              <a:gd name="connsiteY71" fmla="*/ 3449371 h 3576119"/>
              <a:gd name="connsiteX72" fmla="*/ 3420021 w 4198619"/>
              <a:gd name="connsiteY72" fmla="*/ 3467477 h 3576119"/>
              <a:gd name="connsiteX73" fmla="*/ 3392861 w 4198619"/>
              <a:gd name="connsiteY73" fmla="*/ 3476531 h 3576119"/>
              <a:gd name="connsiteX74" fmla="*/ 3347593 w 4198619"/>
              <a:gd name="connsiteY74" fmla="*/ 3494638 h 3576119"/>
              <a:gd name="connsiteX75" fmla="*/ 3293273 w 4198619"/>
              <a:gd name="connsiteY75" fmla="*/ 3512745 h 3576119"/>
              <a:gd name="connsiteX76" fmla="*/ 3266112 w 4198619"/>
              <a:gd name="connsiteY76" fmla="*/ 3521798 h 3576119"/>
              <a:gd name="connsiteX77" fmla="*/ 3238952 w 4198619"/>
              <a:gd name="connsiteY77" fmla="*/ 3539905 h 3576119"/>
              <a:gd name="connsiteX78" fmla="*/ 3202738 w 4198619"/>
              <a:gd name="connsiteY78" fmla="*/ 3548959 h 3576119"/>
              <a:gd name="connsiteX79" fmla="*/ 3148417 w 4198619"/>
              <a:gd name="connsiteY79" fmla="*/ 3567066 h 3576119"/>
              <a:gd name="connsiteX80" fmla="*/ 3121257 w 4198619"/>
              <a:gd name="connsiteY80" fmla="*/ 3576119 h 3576119"/>
              <a:gd name="connsiteX81" fmla="*/ 2958294 w 4198619"/>
              <a:gd name="connsiteY81" fmla="*/ 3567066 h 3576119"/>
              <a:gd name="connsiteX82" fmla="*/ 2931134 w 4198619"/>
              <a:gd name="connsiteY82" fmla="*/ 3558012 h 3576119"/>
              <a:gd name="connsiteX83" fmla="*/ 2858706 w 4198619"/>
              <a:gd name="connsiteY83" fmla="*/ 3548959 h 3576119"/>
              <a:gd name="connsiteX84" fmla="*/ 2505621 w 4198619"/>
              <a:gd name="connsiteY84" fmla="*/ 3539905 h 3576119"/>
              <a:gd name="connsiteX85" fmla="*/ 2270231 w 4198619"/>
              <a:gd name="connsiteY85" fmla="*/ 3485584 h 3576119"/>
              <a:gd name="connsiteX86" fmla="*/ 1980520 w 4198619"/>
              <a:gd name="connsiteY86" fmla="*/ 3449371 h 3576119"/>
              <a:gd name="connsiteX87" fmla="*/ 1697923 w 4198619"/>
              <a:gd name="connsiteY87" fmla="*/ 3321727 h 3576119"/>
              <a:gd name="connsiteX88" fmla="*/ 1238136 w 4198619"/>
              <a:gd name="connsiteY88" fmla="*/ 3340729 h 3576119"/>
              <a:gd name="connsiteX89" fmla="*/ 1048013 w 4198619"/>
              <a:gd name="connsiteY89" fmla="*/ 3250194 h 3576119"/>
              <a:gd name="connsiteX90" fmla="*/ 875997 w 4198619"/>
              <a:gd name="connsiteY90" fmla="*/ 3195873 h 3576119"/>
              <a:gd name="connsiteX91" fmla="*/ 649661 w 4198619"/>
              <a:gd name="connsiteY91" fmla="*/ 3168713 h 3576119"/>
              <a:gd name="connsiteX92" fmla="*/ 392980 w 4198619"/>
              <a:gd name="connsiteY92" fmla="*/ 3213881 h 3576119"/>
              <a:gd name="connsiteX93" fmla="*/ 0 w 4198619"/>
              <a:gd name="connsiteY9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062001 w 4198619"/>
              <a:gd name="connsiteY8" fmla="*/ 325925 h 3576119"/>
              <a:gd name="connsiteX9" fmla="*/ 2143482 w 4198619"/>
              <a:gd name="connsiteY9" fmla="*/ 334978 h 3576119"/>
              <a:gd name="connsiteX10" fmla="*/ 2188750 w 4198619"/>
              <a:gd name="connsiteY10" fmla="*/ 344032 h 3576119"/>
              <a:gd name="connsiteX11" fmla="*/ 2279284 w 4198619"/>
              <a:gd name="connsiteY11" fmla="*/ 353085 h 3576119"/>
              <a:gd name="connsiteX12" fmla="*/ 2487514 w 4198619"/>
              <a:gd name="connsiteY12" fmla="*/ 380246 h 3576119"/>
              <a:gd name="connsiteX13" fmla="*/ 2650477 w 4198619"/>
              <a:gd name="connsiteY13" fmla="*/ 398353 h 3576119"/>
              <a:gd name="connsiteX14" fmla="*/ 2813439 w 4198619"/>
              <a:gd name="connsiteY14" fmla="*/ 416460 h 3576119"/>
              <a:gd name="connsiteX15" fmla="*/ 2867760 w 4198619"/>
              <a:gd name="connsiteY15" fmla="*/ 425513 h 3576119"/>
              <a:gd name="connsiteX16" fmla="*/ 2894920 w 4198619"/>
              <a:gd name="connsiteY16" fmla="*/ 434567 h 3576119"/>
              <a:gd name="connsiteX17" fmla="*/ 3012615 w 4198619"/>
              <a:gd name="connsiteY17" fmla="*/ 452673 h 3576119"/>
              <a:gd name="connsiteX18" fmla="*/ 3103150 w 4198619"/>
              <a:gd name="connsiteY18" fmla="*/ 479834 h 3576119"/>
              <a:gd name="connsiteX19" fmla="*/ 3130310 w 4198619"/>
              <a:gd name="connsiteY19" fmla="*/ 488887 h 3576119"/>
              <a:gd name="connsiteX20" fmla="*/ 3275166 w 4198619"/>
              <a:gd name="connsiteY20" fmla="*/ 506994 h 3576119"/>
              <a:gd name="connsiteX21" fmla="*/ 3555823 w 4198619"/>
              <a:gd name="connsiteY21" fmla="*/ 516048 h 3576119"/>
              <a:gd name="connsiteX22" fmla="*/ 3646358 w 4198619"/>
              <a:gd name="connsiteY22" fmla="*/ 570369 h 3576119"/>
              <a:gd name="connsiteX23" fmla="*/ 3709732 w 4198619"/>
              <a:gd name="connsiteY23" fmla="*/ 615636 h 3576119"/>
              <a:gd name="connsiteX24" fmla="*/ 3727839 w 4198619"/>
              <a:gd name="connsiteY24" fmla="*/ 642796 h 3576119"/>
              <a:gd name="connsiteX25" fmla="*/ 3754999 w 4198619"/>
              <a:gd name="connsiteY25" fmla="*/ 669957 h 3576119"/>
              <a:gd name="connsiteX26" fmla="*/ 3791213 w 4198619"/>
              <a:gd name="connsiteY26" fmla="*/ 733331 h 3576119"/>
              <a:gd name="connsiteX27" fmla="*/ 3800267 w 4198619"/>
              <a:gd name="connsiteY27" fmla="*/ 760491 h 3576119"/>
              <a:gd name="connsiteX28" fmla="*/ 3836481 w 4198619"/>
              <a:gd name="connsiteY28" fmla="*/ 814812 h 3576119"/>
              <a:gd name="connsiteX29" fmla="*/ 3854587 w 4198619"/>
              <a:gd name="connsiteY29" fmla="*/ 841973 h 3576119"/>
              <a:gd name="connsiteX30" fmla="*/ 3881748 w 4198619"/>
              <a:gd name="connsiteY30" fmla="*/ 896293 h 3576119"/>
              <a:gd name="connsiteX31" fmla="*/ 3899855 w 4198619"/>
              <a:gd name="connsiteY31" fmla="*/ 968721 h 3576119"/>
              <a:gd name="connsiteX32" fmla="*/ 3908908 w 4198619"/>
              <a:gd name="connsiteY32" fmla="*/ 1004935 h 3576119"/>
              <a:gd name="connsiteX33" fmla="*/ 3927015 w 4198619"/>
              <a:gd name="connsiteY33" fmla="*/ 1032095 h 3576119"/>
              <a:gd name="connsiteX34" fmla="*/ 3936069 w 4198619"/>
              <a:gd name="connsiteY34" fmla="*/ 1068309 h 3576119"/>
              <a:gd name="connsiteX35" fmla="*/ 3945122 w 4198619"/>
              <a:gd name="connsiteY35" fmla="*/ 1113576 h 3576119"/>
              <a:gd name="connsiteX36" fmla="*/ 3954176 w 4198619"/>
              <a:gd name="connsiteY36" fmla="*/ 1140737 h 3576119"/>
              <a:gd name="connsiteX37" fmla="*/ 3963229 w 4198619"/>
              <a:gd name="connsiteY37" fmla="*/ 1176951 h 3576119"/>
              <a:gd name="connsiteX38" fmla="*/ 3972282 w 4198619"/>
              <a:gd name="connsiteY38" fmla="*/ 1204111 h 3576119"/>
              <a:gd name="connsiteX39" fmla="*/ 3999443 w 4198619"/>
              <a:gd name="connsiteY39" fmla="*/ 1294646 h 3576119"/>
              <a:gd name="connsiteX40" fmla="*/ 4026603 w 4198619"/>
              <a:gd name="connsiteY40" fmla="*/ 1367073 h 3576119"/>
              <a:gd name="connsiteX41" fmla="*/ 4044710 w 4198619"/>
              <a:gd name="connsiteY41" fmla="*/ 1394234 h 3576119"/>
              <a:gd name="connsiteX42" fmla="*/ 4071871 w 4198619"/>
              <a:gd name="connsiteY42" fmla="*/ 1493822 h 3576119"/>
              <a:gd name="connsiteX43" fmla="*/ 4117138 w 4198619"/>
              <a:gd name="connsiteY43" fmla="*/ 1557196 h 3576119"/>
              <a:gd name="connsiteX44" fmla="*/ 4135245 w 4198619"/>
              <a:gd name="connsiteY44" fmla="*/ 1584357 h 3576119"/>
              <a:gd name="connsiteX45" fmla="*/ 4171459 w 4198619"/>
              <a:gd name="connsiteY45" fmla="*/ 1683945 h 3576119"/>
              <a:gd name="connsiteX46" fmla="*/ 4180512 w 4198619"/>
              <a:gd name="connsiteY46" fmla="*/ 1720159 h 3576119"/>
              <a:gd name="connsiteX47" fmla="*/ 4198619 w 4198619"/>
              <a:gd name="connsiteY47" fmla="*/ 1783533 h 3576119"/>
              <a:gd name="connsiteX48" fmla="*/ 4189566 w 4198619"/>
              <a:gd name="connsiteY48" fmla="*/ 2118511 h 3576119"/>
              <a:gd name="connsiteX49" fmla="*/ 4171459 w 4198619"/>
              <a:gd name="connsiteY49" fmla="*/ 2335794 h 3576119"/>
              <a:gd name="connsiteX50" fmla="*/ 4162405 w 4198619"/>
              <a:gd name="connsiteY50" fmla="*/ 2498757 h 3576119"/>
              <a:gd name="connsiteX51" fmla="*/ 4135245 w 4198619"/>
              <a:gd name="connsiteY51" fmla="*/ 2670773 h 3576119"/>
              <a:gd name="connsiteX52" fmla="*/ 4108084 w 4198619"/>
              <a:gd name="connsiteY52" fmla="*/ 2851842 h 3576119"/>
              <a:gd name="connsiteX53" fmla="*/ 4089978 w 4198619"/>
              <a:gd name="connsiteY53" fmla="*/ 2906163 h 3576119"/>
              <a:gd name="connsiteX54" fmla="*/ 4080924 w 4198619"/>
              <a:gd name="connsiteY54" fmla="*/ 2933323 h 3576119"/>
              <a:gd name="connsiteX55" fmla="*/ 4053764 w 4198619"/>
              <a:gd name="connsiteY55" fmla="*/ 2969537 h 3576119"/>
              <a:gd name="connsiteX56" fmla="*/ 4035657 w 4198619"/>
              <a:gd name="connsiteY56" fmla="*/ 2996697 h 3576119"/>
              <a:gd name="connsiteX57" fmla="*/ 4008496 w 4198619"/>
              <a:gd name="connsiteY57" fmla="*/ 3014804 h 3576119"/>
              <a:gd name="connsiteX58" fmla="*/ 3990389 w 4198619"/>
              <a:gd name="connsiteY58" fmla="*/ 3041965 h 3576119"/>
              <a:gd name="connsiteX59" fmla="*/ 3936069 w 4198619"/>
              <a:gd name="connsiteY59" fmla="*/ 3096285 h 3576119"/>
              <a:gd name="connsiteX60" fmla="*/ 3881748 w 4198619"/>
              <a:gd name="connsiteY60" fmla="*/ 3177767 h 3576119"/>
              <a:gd name="connsiteX61" fmla="*/ 3836481 w 4198619"/>
              <a:gd name="connsiteY61" fmla="*/ 3232087 h 3576119"/>
              <a:gd name="connsiteX62" fmla="*/ 3782160 w 4198619"/>
              <a:gd name="connsiteY62" fmla="*/ 3268301 h 3576119"/>
              <a:gd name="connsiteX63" fmla="*/ 3727839 w 4198619"/>
              <a:gd name="connsiteY63" fmla="*/ 3304515 h 3576119"/>
              <a:gd name="connsiteX64" fmla="*/ 3700679 w 4198619"/>
              <a:gd name="connsiteY64" fmla="*/ 3322622 h 3576119"/>
              <a:gd name="connsiteX65" fmla="*/ 3664465 w 4198619"/>
              <a:gd name="connsiteY65" fmla="*/ 3331675 h 3576119"/>
              <a:gd name="connsiteX66" fmla="*/ 3637304 w 4198619"/>
              <a:gd name="connsiteY66" fmla="*/ 3340729 h 3576119"/>
              <a:gd name="connsiteX67" fmla="*/ 3582983 w 4198619"/>
              <a:gd name="connsiteY67" fmla="*/ 3385996 h 3576119"/>
              <a:gd name="connsiteX68" fmla="*/ 3555823 w 4198619"/>
              <a:gd name="connsiteY68" fmla="*/ 3395050 h 3576119"/>
              <a:gd name="connsiteX69" fmla="*/ 3501502 w 4198619"/>
              <a:gd name="connsiteY69" fmla="*/ 3422210 h 3576119"/>
              <a:gd name="connsiteX70" fmla="*/ 3447181 w 4198619"/>
              <a:gd name="connsiteY70" fmla="*/ 3449371 h 3576119"/>
              <a:gd name="connsiteX71" fmla="*/ 3420021 w 4198619"/>
              <a:gd name="connsiteY71" fmla="*/ 3467477 h 3576119"/>
              <a:gd name="connsiteX72" fmla="*/ 3392861 w 4198619"/>
              <a:gd name="connsiteY72" fmla="*/ 3476531 h 3576119"/>
              <a:gd name="connsiteX73" fmla="*/ 3347593 w 4198619"/>
              <a:gd name="connsiteY73" fmla="*/ 3494638 h 3576119"/>
              <a:gd name="connsiteX74" fmla="*/ 3293273 w 4198619"/>
              <a:gd name="connsiteY74" fmla="*/ 3512745 h 3576119"/>
              <a:gd name="connsiteX75" fmla="*/ 3266112 w 4198619"/>
              <a:gd name="connsiteY75" fmla="*/ 3521798 h 3576119"/>
              <a:gd name="connsiteX76" fmla="*/ 3238952 w 4198619"/>
              <a:gd name="connsiteY76" fmla="*/ 3539905 h 3576119"/>
              <a:gd name="connsiteX77" fmla="*/ 3202738 w 4198619"/>
              <a:gd name="connsiteY77" fmla="*/ 3548959 h 3576119"/>
              <a:gd name="connsiteX78" fmla="*/ 3148417 w 4198619"/>
              <a:gd name="connsiteY78" fmla="*/ 3567066 h 3576119"/>
              <a:gd name="connsiteX79" fmla="*/ 3121257 w 4198619"/>
              <a:gd name="connsiteY79" fmla="*/ 3576119 h 3576119"/>
              <a:gd name="connsiteX80" fmla="*/ 2958294 w 4198619"/>
              <a:gd name="connsiteY80" fmla="*/ 3567066 h 3576119"/>
              <a:gd name="connsiteX81" fmla="*/ 2931134 w 4198619"/>
              <a:gd name="connsiteY81" fmla="*/ 3558012 h 3576119"/>
              <a:gd name="connsiteX82" fmla="*/ 2858706 w 4198619"/>
              <a:gd name="connsiteY82" fmla="*/ 3548959 h 3576119"/>
              <a:gd name="connsiteX83" fmla="*/ 2505621 w 4198619"/>
              <a:gd name="connsiteY83" fmla="*/ 3539905 h 3576119"/>
              <a:gd name="connsiteX84" fmla="*/ 2270231 w 4198619"/>
              <a:gd name="connsiteY84" fmla="*/ 3485584 h 3576119"/>
              <a:gd name="connsiteX85" fmla="*/ 1980520 w 4198619"/>
              <a:gd name="connsiteY85" fmla="*/ 3449371 h 3576119"/>
              <a:gd name="connsiteX86" fmla="*/ 1697923 w 4198619"/>
              <a:gd name="connsiteY86" fmla="*/ 3321727 h 3576119"/>
              <a:gd name="connsiteX87" fmla="*/ 1238136 w 4198619"/>
              <a:gd name="connsiteY87" fmla="*/ 3340729 h 3576119"/>
              <a:gd name="connsiteX88" fmla="*/ 1048013 w 4198619"/>
              <a:gd name="connsiteY88" fmla="*/ 3250194 h 3576119"/>
              <a:gd name="connsiteX89" fmla="*/ 875997 w 4198619"/>
              <a:gd name="connsiteY89" fmla="*/ 3195873 h 3576119"/>
              <a:gd name="connsiteX90" fmla="*/ 649661 w 4198619"/>
              <a:gd name="connsiteY90" fmla="*/ 3168713 h 3576119"/>
              <a:gd name="connsiteX91" fmla="*/ 392980 w 4198619"/>
              <a:gd name="connsiteY91" fmla="*/ 3213881 h 3576119"/>
              <a:gd name="connsiteX92" fmla="*/ 0 w 4198619"/>
              <a:gd name="connsiteY9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143482 w 4198619"/>
              <a:gd name="connsiteY8" fmla="*/ 334978 h 3576119"/>
              <a:gd name="connsiteX9" fmla="*/ 2188750 w 4198619"/>
              <a:gd name="connsiteY9" fmla="*/ 344032 h 3576119"/>
              <a:gd name="connsiteX10" fmla="*/ 2279284 w 4198619"/>
              <a:gd name="connsiteY10" fmla="*/ 353085 h 3576119"/>
              <a:gd name="connsiteX11" fmla="*/ 2487514 w 4198619"/>
              <a:gd name="connsiteY11" fmla="*/ 380246 h 3576119"/>
              <a:gd name="connsiteX12" fmla="*/ 2650477 w 4198619"/>
              <a:gd name="connsiteY12" fmla="*/ 398353 h 3576119"/>
              <a:gd name="connsiteX13" fmla="*/ 2813439 w 4198619"/>
              <a:gd name="connsiteY13" fmla="*/ 416460 h 3576119"/>
              <a:gd name="connsiteX14" fmla="*/ 2867760 w 4198619"/>
              <a:gd name="connsiteY14" fmla="*/ 425513 h 3576119"/>
              <a:gd name="connsiteX15" fmla="*/ 2894920 w 4198619"/>
              <a:gd name="connsiteY15" fmla="*/ 434567 h 3576119"/>
              <a:gd name="connsiteX16" fmla="*/ 3012615 w 4198619"/>
              <a:gd name="connsiteY16" fmla="*/ 452673 h 3576119"/>
              <a:gd name="connsiteX17" fmla="*/ 3103150 w 4198619"/>
              <a:gd name="connsiteY17" fmla="*/ 479834 h 3576119"/>
              <a:gd name="connsiteX18" fmla="*/ 3130310 w 4198619"/>
              <a:gd name="connsiteY18" fmla="*/ 488887 h 3576119"/>
              <a:gd name="connsiteX19" fmla="*/ 3275166 w 4198619"/>
              <a:gd name="connsiteY19" fmla="*/ 506994 h 3576119"/>
              <a:gd name="connsiteX20" fmla="*/ 3555823 w 4198619"/>
              <a:gd name="connsiteY20" fmla="*/ 516048 h 3576119"/>
              <a:gd name="connsiteX21" fmla="*/ 3646358 w 4198619"/>
              <a:gd name="connsiteY21" fmla="*/ 570369 h 3576119"/>
              <a:gd name="connsiteX22" fmla="*/ 3709732 w 4198619"/>
              <a:gd name="connsiteY22" fmla="*/ 615636 h 3576119"/>
              <a:gd name="connsiteX23" fmla="*/ 3727839 w 4198619"/>
              <a:gd name="connsiteY23" fmla="*/ 642796 h 3576119"/>
              <a:gd name="connsiteX24" fmla="*/ 3754999 w 4198619"/>
              <a:gd name="connsiteY24" fmla="*/ 669957 h 3576119"/>
              <a:gd name="connsiteX25" fmla="*/ 3791213 w 4198619"/>
              <a:gd name="connsiteY25" fmla="*/ 733331 h 3576119"/>
              <a:gd name="connsiteX26" fmla="*/ 3800267 w 4198619"/>
              <a:gd name="connsiteY26" fmla="*/ 760491 h 3576119"/>
              <a:gd name="connsiteX27" fmla="*/ 3836481 w 4198619"/>
              <a:gd name="connsiteY27" fmla="*/ 814812 h 3576119"/>
              <a:gd name="connsiteX28" fmla="*/ 3854587 w 4198619"/>
              <a:gd name="connsiteY28" fmla="*/ 841973 h 3576119"/>
              <a:gd name="connsiteX29" fmla="*/ 3881748 w 4198619"/>
              <a:gd name="connsiteY29" fmla="*/ 896293 h 3576119"/>
              <a:gd name="connsiteX30" fmla="*/ 3899855 w 4198619"/>
              <a:gd name="connsiteY30" fmla="*/ 968721 h 3576119"/>
              <a:gd name="connsiteX31" fmla="*/ 3908908 w 4198619"/>
              <a:gd name="connsiteY31" fmla="*/ 1004935 h 3576119"/>
              <a:gd name="connsiteX32" fmla="*/ 3927015 w 4198619"/>
              <a:gd name="connsiteY32" fmla="*/ 1032095 h 3576119"/>
              <a:gd name="connsiteX33" fmla="*/ 3936069 w 4198619"/>
              <a:gd name="connsiteY33" fmla="*/ 1068309 h 3576119"/>
              <a:gd name="connsiteX34" fmla="*/ 3945122 w 4198619"/>
              <a:gd name="connsiteY34" fmla="*/ 1113576 h 3576119"/>
              <a:gd name="connsiteX35" fmla="*/ 3954176 w 4198619"/>
              <a:gd name="connsiteY35" fmla="*/ 1140737 h 3576119"/>
              <a:gd name="connsiteX36" fmla="*/ 3963229 w 4198619"/>
              <a:gd name="connsiteY36" fmla="*/ 1176951 h 3576119"/>
              <a:gd name="connsiteX37" fmla="*/ 3972282 w 4198619"/>
              <a:gd name="connsiteY37" fmla="*/ 1204111 h 3576119"/>
              <a:gd name="connsiteX38" fmla="*/ 3999443 w 4198619"/>
              <a:gd name="connsiteY38" fmla="*/ 1294646 h 3576119"/>
              <a:gd name="connsiteX39" fmla="*/ 4026603 w 4198619"/>
              <a:gd name="connsiteY39" fmla="*/ 1367073 h 3576119"/>
              <a:gd name="connsiteX40" fmla="*/ 4044710 w 4198619"/>
              <a:gd name="connsiteY40" fmla="*/ 1394234 h 3576119"/>
              <a:gd name="connsiteX41" fmla="*/ 4071871 w 4198619"/>
              <a:gd name="connsiteY41" fmla="*/ 1493822 h 3576119"/>
              <a:gd name="connsiteX42" fmla="*/ 4117138 w 4198619"/>
              <a:gd name="connsiteY42" fmla="*/ 1557196 h 3576119"/>
              <a:gd name="connsiteX43" fmla="*/ 4135245 w 4198619"/>
              <a:gd name="connsiteY43" fmla="*/ 1584357 h 3576119"/>
              <a:gd name="connsiteX44" fmla="*/ 4171459 w 4198619"/>
              <a:gd name="connsiteY44" fmla="*/ 1683945 h 3576119"/>
              <a:gd name="connsiteX45" fmla="*/ 4180512 w 4198619"/>
              <a:gd name="connsiteY45" fmla="*/ 1720159 h 3576119"/>
              <a:gd name="connsiteX46" fmla="*/ 4198619 w 4198619"/>
              <a:gd name="connsiteY46" fmla="*/ 1783533 h 3576119"/>
              <a:gd name="connsiteX47" fmla="*/ 4189566 w 4198619"/>
              <a:gd name="connsiteY47" fmla="*/ 2118511 h 3576119"/>
              <a:gd name="connsiteX48" fmla="*/ 4171459 w 4198619"/>
              <a:gd name="connsiteY48" fmla="*/ 2335794 h 3576119"/>
              <a:gd name="connsiteX49" fmla="*/ 4162405 w 4198619"/>
              <a:gd name="connsiteY49" fmla="*/ 2498757 h 3576119"/>
              <a:gd name="connsiteX50" fmla="*/ 4135245 w 4198619"/>
              <a:gd name="connsiteY50" fmla="*/ 2670773 h 3576119"/>
              <a:gd name="connsiteX51" fmla="*/ 4108084 w 4198619"/>
              <a:gd name="connsiteY51" fmla="*/ 2851842 h 3576119"/>
              <a:gd name="connsiteX52" fmla="*/ 4089978 w 4198619"/>
              <a:gd name="connsiteY52" fmla="*/ 2906163 h 3576119"/>
              <a:gd name="connsiteX53" fmla="*/ 4080924 w 4198619"/>
              <a:gd name="connsiteY53" fmla="*/ 2933323 h 3576119"/>
              <a:gd name="connsiteX54" fmla="*/ 4053764 w 4198619"/>
              <a:gd name="connsiteY54" fmla="*/ 2969537 h 3576119"/>
              <a:gd name="connsiteX55" fmla="*/ 4035657 w 4198619"/>
              <a:gd name="connsiteY55" fmla="*/ 2996697 h 3576119"/>
              <a:gd name="connsiteX56" fmla="*/ 4008496 w 4198619"/>
              <a:gd name="connsiteY56" fmla="*/ 3014804 h 3576119"/>
              <a:gd name="connsiteX57" fmla="*/ 3990389 w 4198619"/>
              <a:gd name="connsiteY57" fmla="*/ 3041965 h 3576119"/>
              <a:gd name="connsiteX58" fmla="*/ 3936069 w 4198619"/>
              <a:gd name="connsiteY58" fmla="*/ 3096285 h 3576119"/>
              <a:gd name="connsiteX59" fmla="*/ 3881748 w 4198619"/>
              <a:gd name="connsiteY59" fmla="*/ 3177767 h 3576119"/>
              <a:gd name="connsiteX60" fmla="*/ 3836481 w 4198619"/>
              <a:gd name="connsiteY60" fmla="*/ 3232087 h 3576119"/>
              <a:gd name="connsiteX61" fmla="*/ 3782160 w 4198619"/>
              <a:gd name="connsiteY61" fmla="*/ 3268301 h 3576119"/>
              <a:gd name="connsiteX62" fmla="*/ 3727839 w 4198619"/>
              <a:gd name="connsiteY62" fmla="*/ 3304515 h 3576119"/>
              <a:gd name="connsiteX63" fmla="*/ 3700679 w 4198619"/>
              <a:gd name="connsiteY63" fmla="*/ 3322622 h 3576119"/>
              <a:gd name="connsiteX64" fmla="*/ 3664465 w 4198619"/>
              <a:gd name="connsiteY64" fmla="*/ 3331675 h 3576119"/>
              <a:gd name="connsiteX65" fmla="*/ 3637304 w 4198619"/>
              <a:gd name="connsiteY65" fmla="*/ 3340729 h 3576119"/>
              <a:gd name="connsiteX66" fmla="*/ 3582983 w 4198619"/>
              <a:gd name="connsiteY66" fmla="*/ 3385996 h 3576119"/>
              <a:gd name="connsiteX67" fmla="*/ 3555823 w 4198619"/>
              <a:gd name="connsiteY67" fmla="*/ 3395050 h 3576119"/>
              <a:gd name="connsiteX68" fmla="*/ 3501502 w 4198619"/>
              <a:gd name="connsiteY68" fmla="*/ 3422210 h 3576119"/>
              <a:gd name="connsiteX69" fmla="*/ 3447181 w 4198619"/>
              <a:gd name="connsiteY69" fmla="*/ 3449371 h 3576119"/>
              <a:gd name="connsiteX70" fmla="*/ 3420021 w 4198619"/>
              <a:gd name="connsiteY70" fmla="*/ 3467477 h 3576119"/>
              <a:gd name="connsiteX71" fmla="*/ 3392861 w 4198619"/>
              <a:gd name="connsiteY71" fmla="*/ 3476531 h 3576119"/>
              <a:gd name="connsiteX72" fmla="*/ 3347593 w 4198619"/>
              <a:gd name="connsiteY72" fmla="*/ 3494638 h 3576119"/>
              <a:gd name="connsiteX73" fmla="*/ 3293273 w 4198619"/>
              <a:gd name="connsiteY73" fmla="*/ 3512745 h 3576119"/>
              <a:gd name="connsiteX74" fmla="*/ 3266112 w 4198619"/>
              <a:gd name="connsiteY74" fmla="*/ 3521798 h 3576119"/>
              <a:gd name="connsiteX75" fmla="*/ 3238952 w 4198619"/>
              <a:gd name="connsiteY75" fmla="*/ 3539905 h 3576119"/>
              <a:gd name="connsiteX76" fmla="*/ 3202738 w 4198619"/>
              <a:gd name="connsiteY76" fmla="*/ 3548959 h 3576119"/>
              <a:gd name="connsiteX77" fmla="*/ 3148417 w 4198619"/>
              <a:gd name="connsiteY77" fmla="*/ 3567066 h 3576119"/>
              <a:gd name="connsiteX78" fmla="*/ 3121257 w 4198619"/>
              <a:gd name="connsiteY78" fmla="*/ 3576119 h 3576119"/>
              <a:gd name="connsiteX79" fmla="*/ 2958294 w 4198619"/>
              <a:gd name="connsiteY79" fmla="*/ 3567066 h 3576119"/>
              <a:gd name="connsiteX80" fmla="*/ 2931134 w 4198619"/>
              <a:gd name="connsiteY80" fmla="*/ 3558012 h 3576119"/>
              <a:gd name="connsiteX81" fmla="*/ 2858706 w 4198619"/>
              <a:gd name="connsiteY81" fmla="*/ 3548959 h 3576119"/>
              <a:gd name="connsiteX82" fmla="*/ 2505621 w 4198619"/>
              <a:gd name="connsiteY82" fmla="*/ 3539905 h 3576119"/>
              <a:gd name="connsiteX83" fmla="*/ 2270231 w 4198619"/>
              <a:gd name="connsiteY83" fmla="*/ 3485584 h 3576119"/>
              <a:gd name="connsiteX84" fmla="*/ 1980520 w 4198619"/>
              <a:gd name="connsiteY84" fmla="*/ 3449371 h 3576119"/>
              <a:gd name="connsiteX85" fmla="*/ 1697923 w 4198619"/>
              <a:gd name="connsiteY85" fmla="*/ 3321727 h 3576119"/>
              <a:gd name="connsiteX86" fmla="*/ 1238136 w 4198619"/>
              <a:gd name="connsiteY86" fmla="*/ 3340729 h 3576119"/>
              <a:gd name="connsiteX87" fmla="*/ 1048013 w 4198619"/>
              <a:gd name="connsiteY87" fmla="*/ 3250194 h 3576119"/>
              <a:gd name="connsiteX88" fmla="*/ 875997 w 4198619"/>
              <a:gd name="connsiteY88" fmla="*/ 3195873 h 3576119"/>
              <a:gd name="connsiteX89" fmla="*/ 649661 w 4198619"/>
              <a:gd name="connsiteY89" fmla="*/ 3168713 h 3576119"/>
              <a:gd name="connsiteX90" fmla="*/ 392980 w 4198619"/>
              <a:gd name="connsiteY90" fmla="*/ 3213881 h 3576119"/>
              <a:gd name="connsiteX91" fmla="*/ 0 w 4198619"/>
              <a:gd name="connsiteY9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188750 w 4198619"/>
              <a:gd name="connsiteY8" fmla="*/ 344032 h 3576119"/>
              <a:gd name="connsiteX9" fmla="*/ 2279284 w 4198619"/>
              <a:gd name="connsiteY9" fmla="*/ 353085 h 3576119"/>
              <a:gd name="connsiteX10" fmla="*/ 2487514 w 4198619"/>
              <a:gd name="connsiteY10" fmla="*/ 380246 h 3576119"/>
              <a:gd name="connsiteX11" fmla="*/ 2650477 w 4198619"/>
              <a:gd name="connsiteY11" fmla="*/ 398353 h 3576119"/>
              <a:gd name="connsiteX12" fmla="*/ 2813439 w 4198619"/>
              <a:gd name="connsiteY12" fmla="*/ 416460 h 3576119"/>
              <a:gd name="connsiteX13" fmla="*/ 2867760 w 4198619"/>
              <a:gd name="connsiteY13" fmla="*/ 425513 h 3576119"/>
              <a:gd name="connsiteX14" fmla="*/ 2894920 w 4198619"/>
              <a:gd name="connsiteY14" fmla="*/ 434567 h 3576119"/>
              <a:gd name="connsiteX15" fmla="*/ 3012615 w 4198619"/>
              <a:gd name="connsiteY15" fmla="*/ 452673 h 3576119"/>
              <a:gd name="connsiteX16" fmla="*/ 3103150 w 4198619"/>
              <a:gd name="connsiteY16" fmla="*/ 479834 h 3576119"/>
              <a:gd name="connsiteX17" fmla="*/ 3130310 w 4198619"/>
              <a:gd name="connsiteY17" fmla="*/ 488887 h 3576119"/>
              <a:gd name="connsiteX18" fmla="*/ 3275166 w 4198619"/>
              <a:gd name="connsiteY18" fmla="*/ 506994 h 3576119"/>
              <a:gd name="connsiteX19" fmla="*/ 3555823 w 4198619"/>
              <a:gd name="connsiteY19" fmla="*/ 516048 h 3576119"/>
              <a:gd name="connsiteX20" fmla="*/ 3646358 w 4198619"/>
              <a:gd name="connsiteY20" fmla="*/ 570369 h 3576119"/>
              <a:gd name="connsiteX21" fmla="*/ 3709732 w 4198619"/>
              <a:gd name="connsiteY21" fmla="*/ 615636 h 3576119"/>
              <a:gd name="connsiteX22" fmla="*/ 3727839 w 4198619"/>
              <a:gd name="connsiteY22" fmla="*/ 642796 h 3576119"/>
              <a:gd name="connsiteX23" fmla="*/ 3754999 w 4198619"/>
              <a:gd name="connsiteY23" fmla="*/ 669957 h 3576119"/>
              <a:gd name="connsiteX24" fmla="*/ 3791213 w 4198619"/>
              <a:gd name="connsiteY24" fmla="*/ 733331 h 3576119"/>
              <a:gd name="connsiteX25" fmla="*/ 3800267 w 4198619"/>
              <a:gd name="connsiteY25" fmla="*/ 760491 h 3576119"/>
              <a:gd name="connsiteX26" fmla="*/ 3836481 w 4198619"/>
              <a:gd name="connsiteY26" fmla="*/ 814812 h 3576119"/>
              <a:gd name="connsiteX27" fmla="*/ 3854587 w 4198619"/>
              <a:gd name="connsiteY27" fmla="*/ 841973 h 3576119"/>
              <a:gd name="connsiteX28" fmla="*/ 3881748 w 4198619"/>
              <a:gd name="connsiteY28" fmla="*/ 896293 h 3576119"/>
              <a:gd name="connsiteX29" fmla="*/ 3899855 w 4198619"/>
              <a:gd name="connsiteY29" fmla="*/ 968721 h 3576119"/>
              <a:gd name="connsiteX30" fmla="*/ 3908908 w 4198619"/>
              <a:gd name="connsiteY30" fmla="*/ 1004935 h 3576119"/>
              <a:gd name="connsiteX31" fmla="*/ 3927015 w 4198619"/>
              <a:gd name="connsiteY31" fmla="*/ 1032095 h 3576119"/>
              <a:gd name="connsiteX32" fmla="*/ 3936069 w 4198619"/>
              <a:gd name="connsiteY32" fmla="*/ 1068309 h 3576119"/>
              <a:gd name="connsiteX33" fmla="*/ 3945122 w 4198619"/>
              <a:gd name="connsiteY33" fmla="*/ 1113576 h 3576119"/>
              <a:gd name="connsiteX34" fmla="*/ 3954176 w 4198619"/>
              <a:gd name="connsiteY34" fmla="*/ 1140737 h 3576119"/>
              <a:gd name="connsiteX35" fmla="*/ 3963229 w 4198619"/>
              <a:gd name="connsiteY35" fmla="*/ 1176951 h 3576119"/>
              <a:gd name="connsiteX36" fmla="*/ 3972282 w 4198619"/>
              <a:gd name="connsiteY36" fmla="*/ 1204111 h 3576119"/>
              <a:gd name="connsiteX37" fmla="*/ 3999443 w 4198619"/>
              <a:gd name="connsiteY37" fmla="*/ 1294646 h 3576119"/>
              <a:gd name="connsiteX38" fmla="*/ 4026603 w 4198619"/>
              <a:gd name="connsiteY38" fmla="*/ 1367073 h 3576119"/>
              <a:gd name="connsiteX39" fmla="*/ 4044710 w 4198619"/>
              <a:gd name="connsiteY39" fmla="*/ 1394234 h 3576119"/>
              <a:gd name="connsiteX40" fmla="*/ 4071871 w 4198619"/>
              <a:gd name="connsiteY40" fmla="*/ 1493822 h 3576119"/>
              <a:gd name="connsiteX41" fmla="*/ 4117138 w 4198619"/>
              <a:gd name="connsiteY41" fmla="*/ 1557196 h 3576119"/>
              <a:gd name="connsiteX42" fmla="*/ 4135245 w 4198619"/>
              <a:gd name="connsiteY42" fmla="*/ 1584357 h 3576119"/>
              <a:gd name="connsiteX43" fmla="*/ 4171459 w 4198619"/>
              <a:gd name="connsiteY43" fmla="*/ 1683945 h 3576119"/>
              <a:gd name="connsiteX44" fmla="*/ 4180512 w 4198619"/>
              <a:gd name="connsiteY44" fmla="*/ 1720159 h 3576119"/>
              <a:gd name="connsiteX45" fmla="*/ 4198619 w 4198619"/>
              <a:gd name="connsiteY45" fmla="*/ 1783533 h 3576119"/>
              <a:gd name="connsiteX46" fmla="*/ 4189566 w 4198619"/>
              <a:gd name="connsiteY46" fmla="*/ 2118511 h 3576119"/>
              <a:gd name="connsiteX47" fmla="*/ 4171459 w 4198619"/>
              <a:gd name="connsiteY47" fmla="*/ 2335794 h 3576119"/>
              <a:gd name="connsiteX48" fmla="*/ 4162405 w 4198619"/>
              <a:gd name="connsiteY48" fmla="*/ 2498757 h 3576119"/>
              <a:gd name="connsiteX49" fmla="*/ 4135245 w 4198619"/>
              <a:gd name="connsiteY49" fmla="*/ 2670773 h 3576119"/>
              <a:gd name="connsiteX50" fmla="*/ 4108084 w 4198619"/>
              <a:gd name="connsiteY50" fmla="*/ 2851842 h 3576119"/>
              <a:gd name="connsiteX51" fmla="*/ 4089978 w 4198619"/>
              <a:gd name="connsiteY51" fmla="*/ 2906163 h 3576119"/>
              <a:gd name="connsiteX52" fmla="*/ 4080924 w 4198619"/>
              <a:gd name="connsiteY52" fmla="*/ 2933323 h 3576119"/>
              <a:gd name="connsiteX53" fmla="*/ 4053764 w 4198619"/>
              <a:gd name="connsiteY53" fmla="*/ 2969537 h 3576119"/>
              <a:gd name="connsiteX54" fmla="*/ 4035657 w 4198619"/>
              <a:gd name="connsiteY54" fmla="*/ 2996697 h 3576119"/>
              <a:gd name="connsiteX55" fmla="*/ 4008496 w 4198619"/>
              <a:gd name="connsiteY55" fmla="*/ 3014804 h 3576119"/>
              <a:gd name="connsiteX56" fmla="*/ 3990389 w 4198619"/>
              <a:gd name="connsiteY56" fmla="*/ 3041965 h 3576119"/>
              <a:gd name="connsiteX57" fmla="*/ 3936069 w 4198619"/>
              <a:gd name="connsiteY57" fmla="*/ 3096285 h 3576119"/>
              <a:gd name="connsiteX58" fmla="*/ 3881748 w 4198619"/>
              <a:gd name="connsiteY58" fmla="*/ 3177767 h 3576119"/>
              <a:gd name="connsiteX59" fmla="*/ 3836481 w 4198619"/>
              <a:gd name="connsiteY59" fmla="*/ 3232087 h 3576119"/>
              <a:gd name="connsiteX60" fmla="*/ 3782160 w 4198619"/>
              <a:gd name="connsiteY60" fmla="*/ 3268301 h 3576119"/>
              <a:gd name="connsiteX61" fmla="*/ 3727839 w 4198619"/>
              <a:gd name="connsiteY61" fmla="*/ 3304515 h 3576119"/>
              <a:gd name="connsiteX62" fmla="*/ 3700679 w 4198619"/>
              <a:gd name="connsiteY62" fmla="*/ 3322622 h 3576119"/>
              <a:gd name="connsiteX63" fmla="*/ 3664465 w 4198619"/>
              <a:gd name="connsiteY63" fmla="*/ 3331675 h 3576119"/>
              <a:gd name="connsiteX64" fmla="*/ 3637304 w 4198619"/>
              <a:gd name="connsiteY64" fmla="*/ 3340729 h 3576119"/>
              <a:gd name="connsiteX65" fmla="*/ 3582983 w 4198619"/>
              <a:gd name="connsiteY65" fmla="*/ 3385996 h 3576119"/>
              <a:gd name="connsiteX66" fmla="*/ 3555823 w 4198619"/>
              <a:gd name="connsiteY66" fmla="*/ 3395050 h 3576119"/>
              <a:gd name="connsiteX67" fmla="*/ 3501502 w 4198619"/>
              <a:gd name="connsiteY67" fmla="*/ 3422210 h 3576119"/>
              <a:gd name="connsiteX68" fmla="*/ 3447181 w 4198619"/>
              <a:gd name="connsiteY68" fmla="*/ 3449371 h 3576119"/>
              <a:gd name="connsiteX69" fmla="*/ 3420021 w 4198619"/>
              <a:gd name="connsiteY69" fmla="*/ 3467477 h 3576119"/>
              <a:gd name="connsiteX70" fmla="*/ 3392861 w 4198619"/>
              <a:gd name="connsiteY70" fmla="*/ 3476531 h 3576119"/>
              <a:gd name="connsiteX71" fmla="*/ 3347593 w 4198619"/>
              <a:gd name="connsiteY71" fmla="*/ 3494638 h 3576119"/>
              <a:gd name="connsiteX72" fmla="*/ 3293273 w 4198619"/>
              <a:gd name="connsiteY72" fmla="*/ 3512745 h 3576119"/>
              <a:gd name="connsiteX73" fmla="*/ 3266112 w 4198619"/>
              <a:gd name="connsiteY73" fmla="*/ 3521798 h 3576119"/>
              <a:gd name="connsiteX74" fmla="*/ 3238952 w 4198619"/>
              <a:gd name="connsiteY74" fmla="*/ 3539905 h 3576119"/>
              <a:gd name="connsiteX75" fmla="*/ 3202738 w 4198619"/>
              <a:gd name="connsiteY75" fmla="*/ 3548959 h 3576119"/>
              <a:gd name="connsiteX76" fmla="*/ 3148417 w 4198619"/>
              <a:gd name="connsiteY76" fmla="*/ 3567066 h 3576119"/>
              <a:gd name="connsiteX77" fmla="*/ 3121257 w 4198619"/>
              <a:gd name="connsiteY77" fmla="*/ 3576119 h 3576119"/>
              <a:gd name="connsiteX78" fmla="*/ 2958294 w 4198619"/>
              <a:gd name="connsiteY78" fmla="*/ 3567066 h 3576119"/>
              <a:gd name="connsiteX79" fmla="*/ 2931134 w 4198619"/>
              <a:gd name="connsiteY79" fmla="*/ 3558012 h 3576119"/>
              <a:gd name="connsiteX80" fmla="*/ 2858706 w 4198619"/>
              <a:gd name="connsiteY80" fmla="*/ 3548959 h 3576119"/>
              <a:gd name="connsiteX81" fmla="*/ 2505621 w 4198619"/>
              <a:gd name="connsiteY81" fmla="*/ 3539905 h 3576119"/>
              <a:gd name="connsiteX82" fmla="*/ 2270231 w 4198619"/>
              <a:gd name="connsiteY82" fmla="*/ 3485584 h 3576119"/>
              <a:gd name="connsiteX83" fmla="*/ 1980520 w 4198619"/>
              <a:gd name="connsiteY83" fmla="*/ 3449371 h 3576119"/>
              <a:gd name="connsiteX84" fmla="*/ 1697923 w 4198619"/>
              <a:gd name="connsiteY84" fmla="*/ 3321727 h 3576119"/>
              <a:gd name="connsiteX85" fmla="*/ 1238136 w 4198619"/>
              <a:gd name="connsiteY85" fmla="*/ 3340729 h 3576119"/>
              <a:gd name="connsiteX86" fmla="*/ 1048013 w 4198619"/>
              <a:gd name="connsiteY86" fmla="*/ 3250194 h 3576119"/>
              <a:gd name="connsiteX87" fmla="*/ 875997 w 4198619"/>
              <a:gd name="connsiteY87" fmla="*/ 3195873 h 3576119"/>
              <a:gd name="connsiteX88" fmla="*/ 649661 w 4198619"/>
              <a:gd name="connsiteY88" fmla="*/ 3168713 h 3576119"/>
              <a:gd name="connsiteX89" fmla="*/ 392980 w 4198619"/>
              <a:gd name="connsiteY89" fmla="*/ 3213881 h 3576119"/>
              <a:gd name="connsiteX90" fmla="*/ 0 w 4198619"/>
              <a:gd name="connsiteY9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555823 w 4198619"/>
              <a:gd name="connsiteY18" fmla="*/ 516048 h 3576119"/>
              <a:gd name="connsiteX19" fmla="*/ 3646358 w 4198619"/>
              <a:gd name="connsiteY19" fmla="*/ 570369 h 3576119"/>
              <a:gd name="connsiteX20" fmla="*/ 3709732 w 4198619"/>
              <a:gd name="connsiteY20" fmla="*/ 615636 h 3576119"/>
              <a:gd name="connsiteX21" fmla="*/ 3727839 w 4198619"/>
              <a:gd name="connsiteY21" fmla="*/ 642796 h 3576119"/>
              <a:gd name="connsiteX22" fmla="*/ 3754999 w 4198619"/>
              <a:gd name="connsiteY22" fmla="*/ 669957 h 3576119"/>
              <a:gd name="connsiteX23" fmla="*/ 3791213 w 4198619"/>
              <a:gd name="connsiteY23" fmla="*/ 733331 h 3576119"/>
              <a:gd name="connsiteX24" fmla="*/ 3800267 w 4198619"/>
              <a:gd name="connsiteY24" fmla="*/ 760491 h 3576119"/>
              <a:gd name="connsiteX25" fmla="*/ 3836481 w 4198619"/>
              <a:gd name="connsiteY25" fmla="*/ 814812 h 3576119"/>
              <a:gd name="connsiteX26" fmla="*/ 3854587 w 4198619"/>
              <a:gd name="connsiteY26" fmla="*/ 841973 h 3576119"/>
              <a:gd name="connsiteX27" fmla="*/ 3881748 w 4198619"/>
              <a:gd name="connsiteY27" fmla="*/ 896293 h 3576119"/>
              <a:gd name="connsiteX28" fmla="*/ 3899855 w 4198619"/>
              <a:gd name="connsiteY28" fmla="*/ 968721 h 3576119"/>
              <a:gd name="connsiteX29" fmla="*/ 3908908 w 4198619"/>
              <a:gd name="connsiteY29" fmla="*/ 1004935 h 3576119"/>
              <a:gd name="connsiteX30" fmla="*/ 3927015 w 4198619"/>
              <a:gd name="connsiteY30" fmla="*/ 1032095 h 3576119"/>
              <a:gd name="connsiteX31" fmla="*/ 3936069 w 4198619"/>
              <a:gd name="connsiteY31" fmla="*/ 1068309 h 3576119"/>
              <a:gd name="connsiteX32" fmla="*/ 3945122 w 4198619"/>
              <a:gd name="connsiteY32" fmla="*/ 1113576 h 3576119"/>
              <a:gd name="connsiteX33" fmla="*/ 3954176 w 4198619"/>
              <a:gd name="connsiteY33" fmla="*/ 1140737 h 3576119"/>
              <a:gd name="connsiteX34" fmla="*/ 3963229 w 4198619"/>
              <a:gd name="connsiteY34" fmla="*/ 1176951 h 3576119"/>
              <a:gd name="connsiteX35" fmla="*/ 3972282 w 4198619"/>
              <a:gd name="connsiteY35" fmla="*/ 1204111 h 3576119"/>
              <a:gd name="connsiteX36" fmla="*/ 3999443 w 4198619"/>
              <a:gd name="connsiteY36" fmla="*/ 1294646 h 3576119"/>
              <a:gd name="connsiteX37" fmla="*/ 4026603 w 4198619"/>
              <a:gd name="connsiteY37" fmla="*/ 1367073 h 3576119"/>
              <a:gd name="connsiteX38" fmla="*/ 4044710 w 4198619"/>
              <a:gd name="connsiteY38" fmla="*/ 1394234 h 3576119"/>
              <a:gd name="connsiteX39" fmla="*/ 4071871 w 4198619"/>
              <a:gd name="connsiteY39" fmla="*/ 1493822 h 3576119"/>
              <a:gd name="connsiteX40" fmla="*/ 4117138 w 4198619"/>
              <a:gd name="connsiteY40" fmla="*/ 1557196 h 3576119"/>
              <a:gd name="connsiteX41" fmla="*/ 4135245 w 4198619"/>
              <a:gd name="connsiteY41" fmla="*/ 1584357 h 3576119"/>
              <a:gd name="connsiteX42" fmla="*/ 4171459 w 4198619"/>
              <a:gd name="connsiteY42" fmla="*/ 1683945 h 3576119"/>
              <a:gd name="connsiteX43" fmla="*/ 4180512 w 4198619"/>
              <a:gd name="connsiteY43" fmla="*/ 1720159 h 3576119"/>
              <a:gd name="connsiteX44" fmla="*/ 4198619 w 4198619"/>
              <a:gd name="connsiteY44" fmla="*/ 1783533 h 3576119"/>
              <a:gd name="connsiteX45" fmla="*/ 4189566 w 4198619"/>
              <a:gd name="connsiteY45" fmla="*/ 2118511 h 3576119"/>
              <a:gd name="connsiteX46" fmla="*/ 4171459 w 4198619"/>
              <a:gd name="connsiteY46" fmla="*/ 2335794 h 3576119"/>
              <a:gd name="connsiteX47" fmla="*/ 4162405 w 4198619"/>
              <a:gd name="connsiteY47" fmla="*/ 2498757 h 3576119"/>
              <a:gd name="connsiteX48" fmla="*/ 4135245 w 4198619"/>
              <a:gd name="connsiteY48" fmla="*/ 2670773 h 3576119"/>
              <a:gd name="connsiteX49" fmla="*/ 4108084 w 4198619"/>
              <a:gd name="connsiteY49" fmla="*/ 2851842 h 3576119"/>
              <a:gd name="connsiteX50" fmla="*/ 4089978 w 4198619"/>
              <a:gd name="connsiteY50" fmla="*/ 2906163 h 3576119"/>
              <a:gd name="connsiteX51" fmla="*/ 4080924 w 4198619"/>
              <a:gd name="connsiteY51" fmla="*/ 2933323 h 3576119"/>
              <a:gd name="connsiteX52" fmla="*/ 4053764 w 4198619"/>
              <a:gd name="connsiteY52" fmla="*/ 2969537 h 3576119"/>
              <a:gd name="connsiteX53" fmla="*/ 4035657 w 4198619"/>
              <a:gd name="connsiteY53" fmla="*/ 2996697 h 3576119"/>
              <a:gd name="connsiteX54" fmla="*/ 4008496 w 4198619"/>
              <a:gd name="connsiteY54" fmla="*/ 3014804 h 3576119"/>
              <a:gd name="connsiteX55" fmla="*/ 3990389 w 4198619"/>
              <a:gd name="connsiteY55" fmla="*/ 3041965 h 3576119"/>
              <a:gd name="connsiteX56" fmla="*/ 3936069 w 4198619"/>
              <a:gd name="connsiteY56" fmla="*/ 3096285 h 3576119"/>
              <a:gd name="connsiteX57" fmla="*/ 3881748 w 4198619"/>
              <a:gd name="connsiteY57" fmla="*/ 3177767 h 3576119"/>
              <a:gd name="connsiteX58" fmla="*/ 3836481 w 4198619"/>
              <a:gd name="connsiteY58" fmla="*/ 3232087 h 3576119"/>
              <a:gd name="connsiteX59" fmla="*/ 3782160 w 4198619"/>
              <a:gd name="connsiteY59" fmla="*/ 3268301 h 3576119"/>
              <a:gd name="connsiteX60" fmla="*/ 3727839 w 4198619"/>
              <a:gd name="connsiteY60" fmla="*/ 3304515 h 3576119"/>
              <a:gd name="connsiteX61" fmla="*/ 3700679 w 4198619"/>
              <a:gd name="connsiteY61" fmla="*/ 3322622 h 3576119"/>
              <a:gd name="connsiteX62" fmla="*/ 3664465 w 4198619"/>
              <a:gd name="connsiteY62" fmla="*/ 3331675 h 3576119"/>
              <a:gd name="connsiteX63" fmla="*/ 3637304 w 4198619"/>
              <a:gd name="connsiteY63" fmla="*/ 3340729 h 3576119"/>
              <a:gd name="connsiteX64" fmla="*/ 3582983 w 4198619"/>
              <a:gd name="connsiteY64" fmla="*/ 3385996 h 3576119"/>
              <a:gd name="connsiteX65" fmla="*/ 3555823 w 4198619"/>
              <a:gd name="connsiteY65" fmla="*/ 3395050 h 3576119"/>
              <a:gd name="connsiteX66" fmla="*/ 3501502 w 4198619"/>
              <a:gd name="connsiteY66" fmla="*/ 3422210 h 3576119"/>
              <a:gd name="connsiteX67" fmla="*/ 3447181 w 4198619"/>
              <a:gd name="connsiteY67" fmla="*/ 3449371 h 3576119"/>
              <a:gd name="connsiteX68" fmla="*/ 3420021 w 4198619"/>
              <a:gd name="connsiteY68" fmla="*/ 3467477 h 3576119"/>
              <a:gd name="connsiteX69" fmla="*/ 3392861 w 4198619"/>
              <a:gd name="connsiteY69" fmla="*/ 3476531 h 3576119"/>
              <a:gd name="connsiteX70" fmla="*/ 3347593 w 4198619"/>
              <a:gd name="connsiteY70" fmla="*/ 3494638 h 3576119"/>
              <a:gd name="connsiteX71" fmla="*/ 3293273 w 4198619"/>
              <a:gd name="connsiteY71" fmla="*/ 3512745 h 3576119"/>
              <a:gd name="connsiteX72" fmla="*/ 3266112 w 4198619"/>
              <a:gd name="connsiteY72" fmla="*/ 3521798 h 3576119"/>
              <a:gd name="connsiteX73" fmla="*/ 3238952 w 4198619"/>
              <a:gd name="connsiteY73" fmla="*/ 3539905 h 3576119"/>
              <a:gd name="connsiteX74" fmla="*/ 3202738 w 4198619"/>
              <a:gd name="connsiteY74" fmla="*/ 3548959 h 3576119"/>
              <a:gd name="connsiteX75" fmla="*/ 3148417 w 4198619"/>
              <a:gd name="connsiteY75" fmla="*/ 3567066 h 3576119"/>
              <a:gd name="connsiteX76" fmla="*/ 3121257 w 4198619"/>
              <a:gd name="connsiteY76" fmla="*/ 3576119 h 3576119"/>
              <a:gd name="connsiteX77" fmla="*/ 2958294 w 4198619"/>
              <a:gd name="connsiteY77" fmla="*/ 3567066 h 3576119"/>
              <a:gd name="connsiteX78" fmla="*/ 2931134 w 4198619"/>
              <a:gd name="connsiteY78" fmla="*/ 3558012 h 3576119"/>
              <a:gd name="connsiteX79" fmla="*/ 2858706 w 4198619"/>
              <a:gd name="connsiteY79" fmla="*/ 3548959 h 3576119"/>
              <a:gd name="connsiteX80" fmla="*/ 2505621 w 4198619"/>
              <a:gd name="connsiteY80" fmla="*/ 3539905 h 3576119"/>
              <a:gd name="connsiteX81" fmla="*/ 2270231 w 4198619"/>
              <a:gd name="connsiteY81" fmla="*/ 3485584 h 3576119"/>
              <a:gd name="connsiteX82" fmla="*/ 1980520 w 4198619"/>
              <a:gd name="connsiteY82" fmla="*/ 3449371 h 3576119"/>
              <a:gd name="connsiteX83" fmla="*/ 1697923 w 4198619"/>
              <a:gd name="connsiteY83" fmla="*/ 3321727 h 3576119"/>
              <a:gd name="connsiteX84" fmla="*/ 1238136 w 4198619"/>
              <a:gd name="connsiteY84" fmla="*/ 3340729 h 3576119"/>
              <a:gd name="connsiteX85" fmla="*/ 1048013 w 4198619"/>
              <a:gd name="connsiteY85" fmla="*/ 3250194 h 3576119"/>
              <a:gd name="connsiteX86" fmla="*/ 875997 w 4198619"/>
              <a:gd name="connsiteY86" fmla="*/ 3195873 h 3576119"/>
              <a:gd name="connsiteX87" fmla="*/ 649661 w 4198619"/>
              <a:gd name="connsiteY87" fmla="*/ 3168713 h 3576119"/>
              <a:gd name="connsiteX88" fmla="*/ 392980 w 4198619"/>
              <a:gd name="connsiteY88" fmla="*/ 3213881 h 3576119"/>
              <a:gd name="connsiteX89" fmla="*/ 0 w 4198619"/>
              <a:gd name="connsiteY8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646358 w 4198619"/>
              <a:gd name="connsiteY18" fmla="*/ 570369 h 3576119"/>
              <a:gd name="connsiteX19" fmla="*/ 3709732 w 4198619"/>
              <a:gd name="connsiteY19" fmla="*/ 615636 h 3576119"/>
              <a:gd name="connsiteX20" fmla="*/ 3727839 w 4198619"/>
              <a:gd name="connsiteY20" fmla="*/ 642796 h 3576119"/>
              <a:gd name="connsiteX21" fmla="*/ 3754999 w 4198619"/>
              <a:gd name="connsiteY21" fmla="*/ 669957 h 3576119"/>
              <a:gd name="connsiteX22" fmla="*/ 3791213 w 4198619"/>
              <a:gd name="connsiteY22" fmla="*/ 733331 h 3576119"/>
              <a:gd name="connsiteX23" fmla="*/ 3800267 w 4198619"/>
              <a:gd name="connsiteY23" fmla="*/ 760491 h 3576119"/>
              <a:gd name="connsiteX24" fmla="*/ 3836481 w 4198619"/>
              <a:gd name="connsiteY24" fmla="*/ 814812 h 3576119"/>
              <a:gd name="connsiteX25" fmla="*/ 3854587 w 4198619"/>
              <a:gd name="connsiteY25" fmla="*/ 841973 h 3576119"/>
              <a:gd name="connsiteX26" fmla="*/ 3881748 w 4198619"/>
              <a:gd name="connsiteY26" fmla="*/ 896293 h 3576119"/>
              <a:gd name="connsiteX27" fmla="*/ 3899855 w 4198619"/>
              <a:gd name="connsiteY27" fmla="*/ 968721 h 3576119"/>
              <a:gd name="connsiteX28" fmla="*/ 3908908 w 4198619"/>
              <a:gd name="connsiteY28" fmla="*/ 1004935 h 3576119"/>
              <a:gd name="connsiteX29" fmla="*/ 3927015 w 4198619"/>
              <a:gd name="connsiteY29" fmla="*/ 1032095 h 3576119"/>
              <a:gd name="connsiteX30" fmla="*/ 3936069 w 4198619"/>
              <a:gd name="connsiteY30" fmla="*/ 1068309 h 3576119"/>
              <a:gd name="connsiteX31" fmla="*/ 3945122 w 4198619"/>
              <a:gd name="connsiteY31" fmla="*/ 1113576 h 3576119"/>
              <a:gd name="connsiteX32" fmla="*/ 3954176 w 4198619"/>
              <a:gd name="connsiteY32" fmla="*/ 1140737 h 3576119"/>
              <a:gd name="connsiteX33" fmla="*/ 3963229 w 4198619"/>
              <a:gd name="connsiteY33" fmla="*/ 1176951 h 3576119"/>
              <a:gd name="connsiteX34" fmla="*/ 3972282 w 4198619"/>
              <a:gd name="connsiteY34" fmla="*/ 1204111 h 3576119"/>
              <a:gd name="connsiteX35" fmla="*/ 3999443 w 4198619"/>
              <a:gd name="connsiteY35" fmla="*/ 1294646 h 3576119"/>
              <a:gd name="connsiteX36" fmla="*/ 4026603 w 4198619"/>
              <a:gd name="connsiteY36" fmla="*/ 1367073 h 3576119"/>
              <a:gd name="connsiteX37" fmla="*/ 4044710 w 4198619"/>
              <a:gd name="connsiteY37" fmla="*/ 1394234 h 3576119"/>
              <a:gd name="connsiteX38" fmla="*/ 4071871 w 4198619"/>
              <a:gd name="connsiteY38" fmla="*/ 1493822 h 3576119"/>
              <a:gd name="connsiteX39" fmla="*/ 4117138 w 4198619"/>
              <a:gd name="connsiteY39" fmla="*/ 1557196 h 3576119"/>
              <a:gd name="connsiteX40" fmla="*/ 4135245 w 4198619"/>
              <a:gd name="connsiteY40" fmla="*/ 1584357 h 3576119"/>
              <a:gd name="connsiteX41" fmla="*/ 4171459 w 4198619"/>
              <a:gd name="connsiteY41" fmla="*/ 1683945 h 3576119"/>
              <a:gd name="connsiteX42" fmla="*/ 4180512 w 4198619"/>
              <a:gd name="connsiteY42" fmla="*/ 1720159 h 3576119"/>
              <a:gd name="connsiteX43" fmla="*/ 4198619 w 4198619"/>
              <a:gd name="connsiteY43" fmla="*/ 1783533 h 3576119"/>
              <a:gd name="connsiteX44" fmla="*/ 4189566 w 4198619"/>
              <a:gd name="connsiteY44" fmla="*/ 2118511 h 3576119"/>
              <a:gd name="connsiteX45" fmla="*/ 4171459 w 4198619"/>
              <a:gd name="connsiteY45" fmla="*/ 2335794 h 3576119"/>
              <a:gd name="connsiteX46" fmla="*/ 4162405 w 4198619"/>
              <a:gd name="connsiteY46" fmla="*/ 2498757 h 3576119"/>
              <a:gd name="connsiteX47" fmla="*/ 4135245 w 4198619"/>
              <a:gd name="connsiteY47" fmla="*/ 2670773 h 3576119"/>
              <a:gd name="connsiteX48" fmla="*/ 4108084 w 4198619"/>
              <a:gd name="connsiteY48" fmla="*/ 2851842 h 3576119"/>
              <a:gd name="connsiteX49" fmla="*/ 4089978 w 4198619"/>
              <a:gd name="connsiteY49" fmla="*/ 2906163 h 3576119"/>
              <a:gd name="connsiteX50" fmla="*/ 4080924 w 4198619"/>
              <a:gd name="connsiteY50" fmla="*/ 2933323 h 3576119"/>
              <a:gd name="connsiteX51" fmla="*/ 4053764 w 4198619"/>
              <a:gd name="connsiteY51" fmla="*/ 2969537 h 3576119"/>
              <a:gd name="connsiteX52" fmla="*/ 4035657 w 4198619"/>
              <a:gd name="connsiteY52" fmla="*/ 2996697 h 3576119"/>
              <a:gd name="connsiteX53" fmla="*/ 4008496 w 4198619"/>
              <a:gd name="connsiteY53" fmla="*/ 3014804 h 3576119"/>
              <a:gd name="connsiteX54" fmla="*/ 3990389 w 4198619"/>
              <a:gd name="connsiteY54" fmla="*/ 3041965 h 3576119"/>
              <a:gd name="connsiteX55" fmla="*/ 3936069 w 4198619"/>
              <a:gd name="connsiteY55" fmla="*/ 3096285 h 3576119"/>
              <a:gd name="connsiteX56" fmla="*/ 3881748 w 4198619"/>
              <a:gd name="connsiteY56" fmla="*/ 3177767 h 3576119"/>
              <a:gd name="connsiteX57" fmla="*/ 3836481 w 4198619"/>
              <a:gd name="connsiteY57" fmla="*/ 3232087 h 3576119"/>
              <a:gd name="connsiteX58" fmla="*/ 3782160 w 4198619"/>
              <a:gd name="connsiteY58" fmla="*/ 3268301 h 3576119"/>
              <a:gd name="connsiteX59" fmla="*/ 3727839 w 4198619"/>
              <a:gd name="connsiteY59" fmla="*/ 3304515 h 3576119"/>
              <a:gd name="connsiteX60" fmla="*/ 3700679 w 4198619"/>
              <a:gd name="connsiteY60" fmla="*/ 3322622 h 3576119"/>
              <a:gd name="connsiteX61" fmla="*/ 3664465 w 4198619"/>
              <a:gd name="connsiteY61" fmla="*/ 3331675 h 3576119"/>
              <a:gd name="connsiteX62" fmla="*/ 3637304 w 4198619"/>
              <a:gd name="connsiteY62" fmla="*/ 3340729 h 3576119"/>
              <a:gd name="connsiteX63" fmla="*/ 3582983 w 4198619"/>
              <a:gd name="connsiteY63" fmla="*/ 3385996 h 3576119"/>
              <a:gd name="connsiteX64" fmla="*/ 3555823 w 4198619"/>
              <a:gd name="connsiteY64" fmla="*/ 3395050 h 3576119"/>
              <a:gd name="connsiteX65" fmla="*/ 3501502 w 4198619"/>
              <a:gd name="connsiteY65" fmla="*/ 3422210 h 3576119"/>
              <a:gd name="connsiteX66" fmla="*/ 3447181 w 4198619"/>
              <a:gd name="connsiteY66" fmla="*/ 3449371 h 3576119"/>
              <a:gd name="connsiteX67" fmla="*/ 3420021 w 4198619"/>
              <a:gd name="connsiteY67" fmla="*/ 3467477 h 3576119"/>
              <a:gd name="connsiteX68" fmla="*/ 3392861 w 4198619"/>
              <a:gd name="connsiteY68" fmla="*/ 3476531 h 3576119"/>
              <a:gd name="connsiteX69" fmla="*/ 3347593 w 4198619"/>
              <a:gd name="connsiteY69" fmla="*/ 3494638 h 3576119"/>
              <a:gd name="connsiteX70" fmla="*/ 3293273 w 4198619"/>
              <a:gd name="connsiteY70" fmla="*/ 3512745 h 3576119"/>
              <a:gd name="connsiteX71" fmla="*/ 3266112 w 4198619"/>
              <a:gd name="connsiteY71" fmla="*/ 3521798 h 3576119"/>
              <a:gd name="connsiteX72" fmla="*/ 3238952 w 4198619"/>
              <a:gd name="connsiteY72" fmla="*/ 3539905 h 3576119"/>
              <a:gd name="connsiteX73" fmla="*/ 3202738 w 4198619"/>
              <a:gd name="connsiteY73" fmla="*/ 3548959 h 3576119"/>
              <a:gd name="connsiteX74" fmla="*/ 3148417 w 4198619"/>
              <a:gd name="connsiteY74" fmla="*/ 3567066 h 3576119"/>
              <a:gd name="connsiteX75" fmla="*/ 3121257 w 4198619"/>
              <a:gd name="connsiteY75" fmla="*/ 3576119 h 3576119"/>
              <a:gd name="connsiteX76" fmla="*/ 2958294 w 4198619"/>
              <a:gd name="connsiteY76" fmla="*/ 3567066 h 3576119"/>
              <a:gd name="connsiteX77" fmla="*/ 2931134 w 4198619"/>
              <a:gd name="connsiteY77" fmla="*/ 3558012 h 3576119"/>
              <a:gd name="connsiteX78" fmla="*/ 2858706 w 4198619"/>
              <a:gd name="connsiteY78" fmla="*/ 3548959 h 3576119"/>
              <a:gd name="connsiteX79" fmla="*/ 2505621 w 4198619"/>
              <a:gd name="connsiteY79" fmla="*/ 3539905 h 3576119"/>
              <a:gd name="connsiteX80" fmla="*/ 2270231 w 4198619"/>
              <a:gd name="connsiteY80" fmla="*/ 3485584 h 3576119"/>
              <a:gd name="connsiteX81" fmla="*/ 1980520 w 4198619"/>
              <a:gd name="connsiteY81" fmla="*/ 3449371 h 3576119"/>
              <a:gd name="connsiteX82" fmla="*/ 1697923 w 4198619"/>
              <a:gd name="connsiteY82" fmla="*/ 3321727 h 3576119"/>
              <a:gd name="connsiteX83" fmla="*/ 1238136 w 4198619"/>
              <a:gd name="connsiteY83" fmla="*/ 3340729 h 3576119"/>
              <a:gd name="connsiteX84" fmla="*/ 1048013 w 4198619"/>
              <a:gd name="connsiteY84" fmla="*/ 3250194 h 3576119"/>
              <a:gd name="connsiteX85" fmla="*/ 875997 w 4198619"/>
              <a:gd name="connsiteY85" fmla="*/ 3195873 h 3576119"/>
              <a:gd name="connsiteX86" fmla="*/ 649661 w 4198619"/>
              <a:gd name="connsiteY86" fmla="*/ 3168713 h 3576119"/>
              <a:gd name="connsiteX87" fmla="*/ 392980 w 4198619"/>
              <a:gd name="connsiteY87" fmla="*/ 3213881 h 3576119"/>
              <a:gd name="connsiteX88" fmla="*/ 0 w 4198619"/>
              <a:gd name="connsiteY8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709732 w 4198619"/>
              <a:gd name="connsiteY18" fmla="*/ 615636 h 3576119"/>
              <a:gd name="connsiteX19" fmla="*/ 3727839 w 4198619"/>
              <a:gd name="connsiteY19" fmla="*/ 642796 h 3576119"/>
              <a:gd name="connsiteX20" fmla="*/ 3754999 w 4198619"/>
              <a:gd name="connsiteY20" fmla="*/ 669957 h 3576119"/>
              <a:gd name="connsiteX21" fmla="*/ 3791213 w 4198619"/>
              <a:gd name="connsiteY21" fmla="*/ 733331 h 3576119"/>
              <a:gd name="connsiteX22" fmla="*/ 3800267 w 4198619"/>
              <a:gd name="connsiteY22" fmla="*/ 760491 h 3576119"/>
              <a:gd name="connsiteX23" fmla="*/ 3836481 w 4198619"/>
              <a:gd name="connsiteY23" fmla="*/ 814812 h 3576119"/>
              <a:gd name="connsiteX24" fmla="*/ 3854587 w 4198619"/>
              <a:gd name="connsiteY24" fmla="*/ 841973 h 3576119"/>
              <a:gd name="connsiteX25" fmla="*/ 3881748 w 4198619"/>
              <a:gd name="connsiteY25" fmla="*/ 896293 h 3576119"/>
              <a:gd name="connsiteX26" fmla="*/ 3899855 w 4198619"/>
              <a:gd name="connsiteY26" fmla="*/ 968721 h 3576119"/>
              <a:gd name="connsiteX27" fmla="*/ 3908908 w 4198619"/>
              <a:gd name="connsiteY27" fmla="*/ 1004935 h 3576119"/>
              <a:gd name="connsiteX28" fmla="*/ 3927015 w 4198619"/>
              <a:gd name="connsiteY28" fmla="*/ 1032095 h 3576119"/>
              <a:gd name="connsiteX29" fmla="*/ 3936069 w 4198619"/>
              <a:gd name="connsiteY29" fmla="*/ 1068309 h 3576119"/>
              <a:gd name="connsiteX30" fmla="*/ 3945122 w 4198619"/>
              <a:gd name="connsiteY30" fmla="*/ 1113576 h 3576119"/>
              <a:gd name="connsiteX31" fmla="*/ 3954176 w 4198619"/>
              <a:gd name="connsiteY31" fmla="*/ 1140737 h 3576119"/>
              <a:gd name="connsiteX32" fmla="*/ 3963229 w 4198619"/>
              <a:gd name="connsiteY32" fmla="*/ 1176951 h 3576119"/>
              <a:gd name="connsiteX33" fmla="*/ 3972282 w 4198619"/>
              <a:gd name="connsiteY33" fmla="*/ 1204111 h 3576119"/>
              <a:gd name="connsiteX34" fmla="*/ 3999443 w 4198619"/>
              <a:gd name="connsiteY34" fmla="*/ 1294646 h 3576119"/>
              <a:gd name="connsiteX35" fmla="*/ 4026603 w 4198619"/>
              <a:gd name="connsiteY35" fmla="*/ 1367073 h 3576119"/>
              <a:gd name="connsiteX36" fmla="*/ 4044710 w 4198619"/>
              <a:gd name="connsiteY36" fmla="*/ 1394234 h 3576119"/>
              <a:gd name="connsiteX37" fmla="*/ 4071871 w 4198619"/>
              <a:gd name="connsiteY37" fmla="*/ 1493822 h 3576119"/>
              <a:gd name="connsiteX38" fmla="*/ 4117138 w 4198619"/>
              <a:gd name="connsiteY38" fmla="*/ 1557196 h 3576119"/>
              <a:gd name="connsiteX39" fmla="*/ 4135245 w 4198619"/>
              <a:gd name="connsiteY39" fmla="*/ 1584357 h 3576119"/>
              <a:gd name="connsiteX40" fmla="*/ 4171459 w 4198619"/>
              <a:gd name="connsiteY40" fmla="*/ 1683945 h 3576119"/>
              <a:gd name="connsiteX41" fmla="*/ 4180512 w 4198619"/>
              <a:gd name="connsiteY41" fmla="*/ 1720159 h 3576119"/>
              <a:gd name="connsiteX42" fmla="*/ 4198619 w 4198619"/>
              <a:gd name="connsiteY42" fmla="*/ 1783533 h 3576119"/>
              <a:gd name="connsiteX43" fmla="*/ 4189566 w 4198619"/>
              <a:gd name="connsiteY43" fmla="*/ 2118511 h 3576119"/>
              <a:gd name="connsiteX44" fmla="*/ 4171459 w 4198619"/>
              <a:gd name="connsiteY44" fmla="*/ 2335794 h 3576119"/>
              <a:gd name="connsiteX45" fmla="*/ 4162405 w 4198619"/>
              <a:gd name="connsiteY45" fmla="*/ 2498757 h 3576119"/>
              <a:gd name="connsiteX46" fmla="*/ 4135245 w 4198619"/>
              <a:gd name="connsiteY46" fmla="*/ 2670773 h 3576119"/>
              <a:gd name="connsiteX47" fmla="*/ 4108084 w 4198619"/>
              <a:gd name="connsiteY47" fmla="*/ 2851842 h 3576119"/>
              <a:gd name="connsiteX48" fmla="*/ 4089978 w 4198619"/>
              <a:gd name="connsiteY48" fmla="*/ 2906163 h 3576119"/>
              <a:gd name="connsiteX49" fmla="*/ 4080924 w 4198619"/>
              <a:gd name="connsiteY49" fmla="*/ 2933323 h 3576119"/>
              <a:gd name="connsiteX50" fmla="*/ 4053764 w 4198619"/>
              <a:gd name="connsiteY50" fmla="*/ 2969537 h 3576119"/>
              <a:gd name="connsiteX51" fmla="*/ 4035657 w 4198619"/>
              <a:gd name="connsiteY51" fmla="*/ 2996697 h 3576119"/>
              <a:gd name="connsiteX52" fmla="*/ 4008496 w 4198619"/>
              <a:gd name="connsiteY52" fmla="*/ 3014804 h 3576119"/>
              <a:gd name="connsiteX53" fmla="*/ 3990389 w 4198619"/>
              <a:gd name="connsiteY53" fmla="*/ 3041965 h 3576119"/>
              <a:gd name="connsiteX54" fmla="*/ 3936069 w 4198619"/>
              <a:gd name="connsiteY54" fmla="*/ 3096285 h 3576119"/>
              <a:gd name="connsiteX55" fmla="*/ 3881748 w 4198619"/>
              <a:gd name="connsiteY55" fmla="*/ 3177767 h 3576119"/>
              <a:gd name="connsiteX56" fmla="*/ 3836481 w 4198619"/>
              <a:gd name="connsiteY56" fmla="*/ 3232087 h 3576119"/>
              <a:gd name="connsiteX57" fmla="*/ 3782160 w 4198619"/>
              <a:gd name="connsiteY57" fmla="*/ 3268301 h 3576119"/>
              <a:gd name="connsiteX58" fmla="*/ 3727839 w 4198619"/>
              <a:gd name="connsiteY58" fmla="*/ 3304515 h 3576119"/>
              <a:gd name="connsiteX59" fmla="*/ 3700679 w 4198619"/>
              <a:gd name="connsiteY59" fmla="*/ 3322622 h 3576119"/>
              <a:gd name="connsiteX60" fmla="*/ 3664465 w 4198619"/>
              <a:gd name="connsiteY60" fmla="*/ 3331675 h 3576119"/>
              <a:gd name="connsiteX61" fmla="*/ 3637304 w 4198619"/>
              <a:gd name="connsiteY61" fmla="*/ 3340729 h 3576119"/>
              <a:gd name="connsiteX62" fmla="*/ 3582983 w 4198619"/>
              <a:gd name="connsiteY62" fmla="*/ 3385996 h 3576119"/>
              <a:gd name="connsiteX63" fmla="*/ 3555823 w 4198619"/>
              <a:gd name="connsiteY63" fmla="*/ 3395050 h 3576119"/>
              <a:gd name="connsiteX64" fmla="*/ 3501502 w 4198619"/>
              <a:gd name="connsiteY64" fmla="*/ 3422210 h 3576119"/>
              <a:gd name="connsiteX65" fmla="*/ 3447181 w 4198619"/>
              <a:gd name="connsiteY65" fmla="*/ 3449371 h 3576119"/>
              <a:gd name="connsiteX66" fmla="*/ 3420021 w 4198619"/>
              <a:gd name="connsiteY66" fmla="*/ 3467477 h 3576119"/>
              <a:gd name="connsiteX67" fmla="*/ 3392861 w 4198619"/>
              <a:gd name="connsiteY67" fmla="*/ 3476531 h 3576119"/>
              <a:gd name="connsiteX68" fmla="*/ 3347593 w 4198619"/>
              <a:gd name="connsiteY68" fmla="*/ 3494638 h 3576119"/>
              <a:gd name="connsiteX69" fmla="*/ 3293273 w 4198619"/>
              <a:gd name="connsiteY69" fmla="*/ 3512745 h 3576119"/>
              <a:gd name="connsiteX70" fmla="*/ 3266112 w 4198619"/>
              <a:gd name="connsiteY70" fmla="*/ 3521798 h 3576119"/>
              <a:gd name="connsiteX71" fmla="*/ 3238952 w 4198619"/>
              <a:gd name="connsiteY71" fmla="*/ 3539905 h 3576119"/>
              <a:gd name="connsiteX72" fmla="*/ 3202738 w 4198619"/>
              <a:gd name="connsiteY72" fmla="*/ 3548959 h 3576119"/>
              <a:gd name="connsiteX73" fmla="*/ 3148417 w 4198619"/>
              <a:gd name="connsiteY73" fmla="*/ 3567066 h 3576119"/>
              <a:gd name="connsiteX74" fmla="*/ 3121257 w 4198619"/>
              <a:gd name="connsiteY74" fmla="*/ 3576119 h 3576119"/>
              <a:gd name="connsiteX75" fmla="*/ 2958294 w 4198619"/>
              <a:gd name="connsiteY75" fmla="*/ 3567066 h 3576119"/>
              <a:gd name="connsiteX76" fmla="*/ 2931134 w 4198619"/>
              <a:gd name="connsiteY76" fmla="*/ 3558012 h 3576119"/>
              <a:gd name="connsiteX77" fmla="*/ 2858706 w 4198619"/>
              <a:gd name="connsiteY77" fmla="*/ 3548959 h 3576119"/>
              <a:gd name="connsiteX78" fmla="*/ 2505621 w 4198619"/>
              <a:gd name="connsiteY78" fmla="*/ 3539905 h 3576119"/>
              <a:gd name="connsiteX79" fmla="*/ 2270231 w 4198619"/>
              <a:gd name="connsiteY79" fmla="*/ 3485584 h 3576119"/>
              <a:gd name="connsiteX80" fmla="*/ 1980520 w 4198619"/>
              <a:gd name="connsiteY80" fmla="*/ 3449371 h 3576119"/>
              <a:gd name="connsiteX81" fmla="*/ 1697923 w 4198619"/>
              <a:gd name="connsiteY81" fmla="*/ 3321727 h 3576119"/>
              <a:gd name="connsiteX82" fmla="*/ 1238136 w 4198619"/>
              <a:gd name="connsiteY82" fmla="*/ 3340729 h 3576119"/>
              <a:gd name="connsiteX83" fmla="*/ 1048013 w 4198619"/>
              <a:gd name="connsiteY83" fmla="*/ 3250194 h 3576119"/>
              <a:gd name="connsiteX84" fmla="*/ 875997 w 4198619"/>
              <a:gd name="connsiteY84" fmla="*/ 3195873 h 3576119"/>
              <a:gd name="connsiteX85" fmla="*/ 649661 w 4198619"/>
              <a:gd name="connsiteY85" fmla="*/ 3168713 h 3576119"/>
              <a:gd name="connsiteX86" fmla="*/ 392980 w 4198619"/>
              <a:gd name="connsiteY86" fmla="*/ 3213881 h 3576119"/>
              <a:gd name="connsiteX87" fmla="*/ 0 w 4198619"/>
              <a:gd name="connsiteY8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709732 w 4198619"/>
              <a:gd name="connsiteY18" fmla="*/ 615636 h 3576119"/>
              <a:gd name="connsiteX19" fmla="*/ 3754999 w 4198619"/>
              <a:gd name="connsiteY19" fmla="*/ 669957 h 3576119"/>
              <a:gd name="connsiteX20" fmla="*/ 3791213 w 4198619"/>
              <a:gd name="connsiteY20" fmla="*/ 733331 h 3576119"/>
              <a:gd name="connsiteX21" fmla="*/ 3800267 w 4198619"/>
              <a:gd name="connsiteY21" fmla="*/ 760491 h 3576119"/>
              <a:gd name="connsiteX22" fmla="*/ 3836481 w 4198619"/>
              <a:gd name="connsiteY22" fmla="*/ 814812 h 3576119"/>
              <a:gd name="connsiteX23" fmla="*/ 3854587 w 4198619"/>
              <a:gd name="connsiteY23" fmla="*/ 841973 h 3576119"/>
              <a:gd name="connsiteX24" fmla="*/ 3881748 w 4198619"/>
              <a:gd name="connsiteY24" fmla="*/ 896293 h 3576119"/>
              <a:gd name="connsiteX25" fmla="*/ 3899855 w 4198619"/>
              <a:gd name="connsiteY25" fmla="*/ 968721 h 3576119"/>
              <a:gd name="connsiteX26" fmla="*/ 3908908 w 4198619"/>
              <a:gd name="connsiteY26" fmla="*/ 1004935 h 3576119"/>
              <a:gd name="connsiteX27" fmla="*/ 3927015 w 4198619"/>
              <a:gd name="connsiteY27" fmla="*/ 1032095 h 3576119"/>
              <a:gd name="connsiteX28" fmla="*/ 3936069 w 4198619"/>
              <a:gd name="connsiteY28" fmla="*/ 1068309 h 3576119"/>
              <a:gd name="connsiteX29" fmla="*/ 3945122 w 4198619"/>
              <a:gd name="connsiteY29" fmla="*/ 1113576 h 3576119"/>
              <a:gd name="connsiteX30" fmla="*/ 3954176 w 4198619"/>
              <a:gd name="connsiteY30" fmla="*/ 1140737 h 3576119"/>
              <a:gd name="connsiteX31" fmla="*/ 3963229 w 4198619"/>
              <a:gd name="connsiteY31" fmla="*/ 1176951 h 3576119"/>
              <a:gd name="connsiteX32" fmla="*/ 3972282 w 4198619"/>
              <a:gd name="connsiteY32" fmla="*/ 1204111 h 3576119"/>
              <a:gd name="connsiteX33" fmla="*/ 3999443 w 4198619"/>
              <a:gd name="connsiteY33" fmla="*/ 1294646 h 3576119"/>
              <a:gd name="connsiteX34" fmla="*/ 4026603 w 4198619"/>
              <a:gd name="connsiteY34" fmla="*/ 1367073 h 3576119"/>
              <a:gd name="connsiteX35" fmla="*/ 4044710 w 4198619"/>
              <a:gd name="connsiteY35" fmla="*/ 1394234 h 3576119"/>
              <a:gd name="connsiteX36" fmla="*/ 4071871 w 4198619"/>
              <a:gd name="connsiteY36" fmla="*/ 1493822 h 3576119"/>
              <a:gd name="connsiteX37" fmla="*/ 4117138 w 4198619"/>
              <a:gd name="connsiteY37" fmla="*/ 1557196 h 3576119"/>
              <a:gd name="connsiteX38" fmla="*/ 4135245 w 4198619"/>
              <a:gd name="connsiteY38" fmla="*/ 1584357 h 3576119"/>
              <a:gd name="connsiteX39" fmla="*/ 4171459 w 4198619"/>
              <a:gd name="connsiteY39" fmla="*/ 1683945 h 3576119"/>
              <a:gd name="connsiteX40" fmla="*/ 4180512 w 4198619"/>
              <a:gd name="connsiteY40" fmla="*/ 1720159 h 3576119"/>
              <a:gd name="connsiteX41" fmla="*/ 4198619 w 4198619"/>
              <a:gd name="connsiteY41" fmla="*/ 1783533 h 3576119"/>
              <a:gd name="connsiteX42" fmla="*/ 4189566 w 4198619"/>
              <a:gd name="connsiteY42" fmla="*/ 2118511 h 3576119"/>
              <a:gd name="connsiteX43" fmla="*/ 4171459 w 4198619"/>
              <a:gd name="connsiteY43" fmla="*/ 2335794 h 3576119"/>
              <a:gd name="connsiteX44" fmla="*/ 4162405 w 4198619"/>
              <a:gd name="connsiteY44" fmla="*/ 2498757 h 3576119"/>
              <a:gd name="connsiteX45" fmla="*/ 4135245 w 4198619"/>
              <a:gd name="connsiteY45" fmla="*/ 2670773 h 3576119"/>
              <a:gd name="connsiteX46" fmla="*/ 4108084 w 4198619"/>
              <a:gd name="connsiteY46" fmla="*/ 2851842 h 3576119"/>
              <a:gd name="connsiteX47" fmla="*/ 4089978 w 4198619"/>
              <a:gd name="connsiteY47" fmla="*/ 2906163 h 3576119"/>
              <a:gd name="connsiteX48" fmla="*/ 4080924 w 4198619"/>
              <a:gd name="connsiteY48" fmla="*/ 2933323 h 3576119"/>
              <a:gd name="connsiteX49" fmla="*/ 4053764 w 4198619"/>
              <a:gd name="connsiteY49" fmla="*/ 2969537 h 3576119"/>
              <a:gd name="connsiteX50" fmla="*/ 4035657 w 4198619"/>
              <a:gd name="connsiteY50" fmla="*/ 2996697 h 3576119"/>
              <a:gd name="connsiteX51" fmla="*/ 4008496 w 4198619"/>
              <a:gd name="connsiteY51" fmla="*/ 3014804 h 3576119"/>
              <a:gd name="connsiteX52" fmla="*/ 3990389 w 4198619"/>
              <a:gd name="connsiteY52" fmla="*/ 3041965 h 3576119"/>
              <a:gd name="connsiteX53" fmla="*/ 3936069 w 4198619"/>
              <a:gd name="connsiteY53" fmla="*/ 3096285 h 3576119"/>
              <a:gd name="connsiteX54" fmla="*/ 3881748 w 4198619"/>
              <a:gd name="connsiteY54" fmla="*/ 3177767 h 3576119"/>
              <a:gd name="connsiteX55" fmla="*/ 3836481 w 4198619"/>
              <a:gd name="connsiteY55" fmla="*/ 3232087 h 3576119"/>
              <a:gd name="connsiteX56" fmla="*/ 3782160 w 4198619"/>
              <a:gd name="connsiteY56" fmla="*/ 3268301 h 3576119"/>
              <a:gd name="connsiteX57" fmla="*/ 3727839 w 4198619"/>
              <a:gd name="connsiteY57" fmla="*/ 3304515 h 3576119"/>
              <a:gd name="connsiteX58" fmla="*/ 3700679 w 4198619"/>
              <a:gd name="connsiteY58" fmla="*/ 3322622 h 3576119"/>
              <a:gd name="connsiteX59" fmla="*/ 3664465 w 4198619"/>
              <a:gd name="connsiteY59" fmla="*/ 3331675 h 3576119"/>
              <a:gd name="connsiteX60" fmla="*/ 3637304 w 4198619"/>
              <a:gd name="connsiteY60" fmla="*/ 3340729 h 3576119"/>
              <a:gd name="connsiteX61" fmla="*/ 3582983 w 4198619"/>
              <a:gd name="connsiteY61" fmla="*/ 3385996 h 3576119"/>
              <a:gd name="connsiteX62" fmla="*/ 3555823 w 4198619"/>
              <a:gd name="connsiteY62" fmla="*/ 3395050 h 3576119"/>
              <a:gd name="connsiteX63" fmla="*/ 3501502 w 4198619"/>
              <a:gd name="connsiteY63" fmla="*/ 3422210 h 3576119"/>
              <a:gd name="connsiteX64" fmla="*/ 3447181 w 4198619"/>
              <a:gd name="connsiteY64" fmla="*/ 3449371 h 3576119"/>
              <a:gd name="connsiteX65" fmla="*/ 3420021 w 4198619"/>
              <a:gd name="connsiteY65" fmla="*/ 3467477 h 3576119"/>
              <a:gd name="connsiteX66" fmla="*/ 3392861 w 4198619"/>
              <a:gd name="connsiteY66" fmla="*/ 3476531 h 3576119"/>
              <a:gd name="connsiteX67" fmla="*/ 3347593 w 4198619"/>
              <a:gd name="connsiteY67" fmla="*/ 3494638 h 3576119"/>
              <a:gd name="connsiteX68" fmla="*/ 3293273 w 4198619"/>
              <a:gd name="connsiteY68" fmla="*/ 3512745 h 3576119"/>
              <a:gd name="connsiteX69" fmla="*/ 3266112 w 4198619"/>
              <a:gd name="connsiteY69" fmla="*/ 3521798 h 3576119"/>
              <a:gd name="connsiteX70" fmla="*/ 3238952 w 4198619"/>
              <a:gd name="connsiteY70" fmla="*/ 3539905 h 3576119"/>
              <a:gd name="connsiteX71" fmla="*/ 3202738 w 4198619"/>
              <a:gd name="connsiteY71" fmla="*/ 3548959 h 3576119"/>
              <a:gd name="connsiteX72" fmla="*/ 3148417 w 4198619"/>
              <a:gd name="connsiteY72" fmla="*/ 3567066 h 3576119"/>
              <a:gd name="connsiteX73" fmla="*/ 3121257 w 4198619"/>
              <a:gd name="connsiteY73" fmla="*/ 3576119 h 3576119"/>
              <a:gd name="connsiteX74" fmla="*/ 2958294 w 4198619"/>
              <a:gd name="connsiteY74" fmla="*/ 3567066 h 3576119"/>
              <a:gd name="connsiteX75" fmla="*/ 2931134 w 4198619"/>
              <a:gd name="connsiteY75" fmla="*/ 3558012 h 3576119"/>
              <a:gd name="connsiteX76" fmla="*/ 2858706 w 4198619"/>
              <a:gd name="connsiteY76" fmla="*/ 3548959 h 3576119"/>
              <a:gd name="connsiteX77" fmla="*/ 2505621 w 4198619"/>
              <a:gd name="connsiteY77" fmla="*/ 3539905 h 3576119"/>
              <a:gd name="connsiteX78" fmla="*/ 2270231 w 4198619"/>
              <a:gd name="connsiteY78" fmla="*/ 3485584 h 3576119"/>
              <a:gd name="connsiteX79" fmla="*/ 1980520 w 4198619"/>
              <a:gd name="connsiteY79" fmla="*/ 3449371 h 3576119"/>
              <a:gd name="connsiteX80" fmla="*/ 1697923 w 4198619"/>
              <a:gd name="connsiteY80" fmla="*/ 3321727 h 3576119"/>
              <a:gd name="connsiteX81" fmla="*/ 1238136 w 4198619"/>
              <a:gd name="connsiteY81" fmla="*/ 3340729 h 3576119"/>
              <a:gd name="connsiteX82" fmla="*/ 1048013 w 4198619"/>
              <a:gd name="connsiteY82" fmla="*/ 3250194 h 3576119"/>
              <a:gd name="connsiteX83" fmla="*/ 875997 w 4198619"/>
              <a:gd name="connsiteY83" fmla="*/ 3195873 h 3576119"/>
              <a:gd name="connsiteX84" fmla="*/ 649661 w 4198619"/>
              <a:gd name="connsiteY84" fmla="*/ 3168713 h 3576119"/>
              <a:gd name="connsiteX85" fmla="*/ 392980 w 4198619"/>
              <a:gd name="connsiteY85" fmla="*/ 3213881 h 3576119"/>
              <a:gd name="connsiteX86" fmla="*/ 0 w 4198619"/>
              <a:gd name="connsiteY8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94920 w 4198619"/>
              <a:gd name="connsiteY12" fmla="*/ 434567 h 3576119"/>
              <a:gd name="connsiteX13" fmla="*/ 3012615 w 4198619"/>
              <a:gd name="connsiteY13" fmla="*/ 452673 h 3576119"/>
              <a:gd name="connsiteX14" fmla="*/ 3103150 w 4198619"/>
              <a:gd name="connsiteY14" fmla="*/ 479834 h 3576119"/>
              <a:gd name="connsiteX15" fmla="*/ 3130310 w 4198619"/>
              <a:gd name="connsiteY15" fmla="*/ 488887 h 3576119"/>
              <a:gd name="connsiteX16" fmla="*/ 3275166 w 4198619"/>
              <a:gd name="connsiteY16" fmla="*/ 506994 h 3576119"/>
              <a:gd name="connsiteX17" fmla="*/ 3709732 w 4198619"/>
              <a:gd name="connsiteY17" fmla="*/ 615636 h 3576119"/>
              <a:gd name="connsiteX18" fmla="*/ 3754999 w 4198619"/>
              <a:gd name="connsiteY18" fmla="*/ 669957 h 3576119"/>
              <a:gd name="connsiteX19" fmla="*/ 3791213 w 4198619"/>
              <a:gd name="connsiteY19" fmla="*/ 733331 h 3576119"/>
              <a:gd name="connsiteX20" fmla="*/ 3800267 w 4198619"/>
              <a:gd name="connsiteY20" fmla="*/ 760491 h 3576119"/>
              <a:gd name="connsiteX21" fmla="*/ 3836481 w 4198619"/>
              <a:gd name="connsiteY21" fmla="*/ 814812 h 3576119"/>
              <a:gd name="connsiteX22" fmla="*/ 3854587 w 4198619"/>
              <a:gd name="connsiteY22" fmla="*/ 841973 h 3576119"/>
              <a:gd name="connsiteX23" fmla="*/ 3881748 w 4198619"/>
              <a:gd name="connsiteY23" fmla="*/ 896293 h 3576119"/>
              <a:gd name="connsiteX24" fmla="*/ 3899855 w 4198619"/>
              <a:gd name="connsiteY24" fmla="*/ 968721 h 3576119"/>
              <a:gd name="connsiteX25" fmla="*/ 3908908 w 4198619"/>
              <a:gd name="connsiteY25" fmla="*/ 1004935 h 3576119"/>
              <a:gd name="connsiteX26" fmla="*/ 3927015 w 4198619"/>
              <a:gd name="connsiteY26" fmla="*/ 1032095 h 3576119"/>
              <a:gd name="connsiteX27" fmla="*/ 3936069 w 4198619"/>
              <a:gd name="connsiteY27" fmla="*/ 1068309 h 3576119"/>
              <a:gd name="connsiteX28" fmla="*/ 3945122 w 4198619"/>
              <a:gd name="connsiteY28" fmla="*/ 1113576 h 3576119"/>
              <a:gd name="connsiteX29" fmla="*/ 3954176 w 4198619"/>
              <a:gd name="connsiteY29" fmla="*/ 1140737 h 3576119"/>
              <a:gd name="connsiteX30" fmla="*/ 3963229 w 4198619"/>
              <a:gd name="connsiteY30" fmla="*/ 1176951 h 3576119"/>
              <a:gd name="connsiteX31" fmla="*/ 3972282 w 4198619"/>
              <a:gd name="connsiteY31" fmla="*/ 1204111 h 3576119"/>
              <a:gd name="connsiteX32" fmla="*/ 3999443 w 4198619"/>
              <a:gd name="connsiteY32" fmla="*/ 1294646 h 3576119"/>
              <a:gd name="connsiteX33" fmla="*/ 4026603 w 4198619"/>
              <a:gd name="connsiteY33" fmla="*/ 1367073 h 3576119"/>
              <a:gd name="connsiteX34" fmla="*/ 4044710 w 4198619"/>
              <a:gd name="connsiteY34" fmla="*/ 1394234 h 3576119"/>
              <a:gd name="connsiteX35" fmla="*/ 4071871 w 4198619"/>
              <a:gd name="connsiteY35" fmla="*/ 1493822 h 3576119"/>
              <a:gd name="connsiteX36" fmla="*/ 4117138 w 4198619"/>
              <a:gd name="connsiteY36" fmla="*/ 1557196 h 3576119"/>
              <a:gd name="connsiteX37" fmla="*/ 4135245 w 4198619"/>
              <a:gd name="connsiteY37" fmla="*/ 1584357 h 3576119"/>
              <a:gd name="connsiteX38" fmla="*/ 4171459 w 4198619"/>
              <a:gd name="connsiteY38" fmla="*/ 1683945 h 3576119"/>
              <a:gd name="connsiteX39" fmla="*/ 4180512 w 4198619"/>
              <a:gd name="connsiteY39" fmla="*/ 1720159 h 3576119"/>
              <a:gd name="connsiteX40" fmla="*/ 4198619 w 4198619"/>
              <a:gd name="connsiteY40" fmla="*/ 1783533 h 3576119"/>
              <a:gd name="connsiteX41" fmla="*/ 4189566 w 4198619"/>
              <a:gd name="connsiteY41" fmla="*/ 2118511 h 3576119"/>
              <a:gd name="connsiteX42" fmla="*/ 4171459 w 4198619"/>
              <a:gd name="connsiteY42" fmla="*/ 2335794 h 3576119"/>
              <a:gd name="connsiteX43" fmla="*/ 4162405 w 4198619"/>
              <a:gd name="connsiteY43" fmla="*/ 2498757 h 3576119"/>
              <a:gd name="connsiteX44" fmla="*/ 4135245 w 4198619"/>
              <a:gd name="connsiteY44" fmla="*/ 2670773 h 3576119"/>
              <a:gd name="connsiteX45" fmla="*/ 4108084 w 4198619"/>
              <a:gd name="connsiteY45" fmla="*/ 2851842 h 3576119"/>
              <a:gd name="connsiteX46" fmla="*/ 4089978 w 4198619"/>
              <a:gd name="connsiteY46" fmla="*/ 2906163 h 3576119"/>
              <a:gd name="connsiteX47" fmla="*/ 4080924 w 4198619"/>
              <a:gd name="connsiteY47" fmla="*/ 2933323 h 3576119"/>
              <a:gd name="connsiteX48" fmla="*/ 4053764 w 4198619"/>
              <a:gd name="connsiteY48" fmla="*/ 2969537 h 3576119"/>
              <a:gd name="connsiteX49" fmla="*/ 4035657 w 4198619"/>
              <a:gd name="connsiteY49" fmla="*/ 2996697 h 3576119"/>
              <a:gd name="connsiteX50" fmla="*/ 4008496 w 4198619"/>
              <a:gd name="connsiteY50" fmla="*/ 3014804 h 3576119"/>
              <a:gd name="connsiteX51" fmla="*/ 3990389 w 4198619"/>
              <a:gd name="connsiteY51" fmla="*/ 3041965 h 3576119"/>
              <a:gd name="connsiteX52" fmla="*/ 3936069 w 4198619"/>
              <a:gd name="connsiteY52" fmla="*/ 3096285 h 3576119"/>
              <a:gd name="connsiteX53" fmla="*/ 3881748 w 4198619"/>
              <a:gd name="connsiteY53" fmla="*/ 3177767 h 3576119"/>
              <a:gd name="connsiteX54" fmla="*/ 3836481 w 4198619"/>
              <a:gd name="connsiteY54" fmla="*/ 3232087 h 3576119"/>
              <a:gd name="connsiteX55" fmla="*/ 3782160 w 4198619"/>
              <a:gd name="connsiteY55" fmla="*/ 3268301 h 3576119"/>
              <a:gd name="connsiteX56" fmla="*/ 3727839 w 4198619"/>
              <a:gd name="connsiteY56" fmla="*/ 3304515 h 3576119"/>
              <a:gd name="connsiteX57" fmla="*/ 3700679 w 4198619"/>
              <a:gd name="connsiteY57" fmla="*/ 3322622 h 3576119"/>
              <a:gd name="connsiteX58" fmla="*/ 3664465 w 4198619"/>
              <a:gd name="connsiteY58" fmla="*/ 3331675 h 3576119"/>
              <a:gd name="connsiteX59" fmla="*/ 3637304 w 4198619"/>
              <a:gd name="connsiteY59" fmla="*/ 3340729 h 3576119"/>
              <a:gd name="connsiteX60" fmla="*/ 3582983 w 4198619"/>
              <a:gd name="connsiteY60" fmla="*/ 3385996 h 3576119"/>
              <a:gd name="connsiteX61" fmla="*/ 3555823 w 4198619"/>
              <a:gd name="connsiteY61" fmla="*/ 3395050 h 3576119"/>
              <a:gd name="connsiteX62" fmla="*/ 3501502 w 4198619"/>
              <a:gd name="connsiteY62" fmla="*/ 3422210 h 3576119"/>
              <a:gd name="connsiteX63" fmla="*/ 3447181 w 4198619"/>
              <a:gd name="connsiteY63" fmla="*/ 3449371 h 3576119"/>
              <a:gd name="connsiteX64" fmla="*/ 3420021 w 4198619"/>
              <a:gd name="connsiteY64" fmla="*/ 3467477 h 3576119"/>
              <a:gd name="connsiteX65" fmla="*/ 3392861 w 4198619"/>
              <a:gd name="connsiteY65" fmla="*/ 3476531 h 3576119"/>
              <a:gd name="connsiteX66" fmla="*/ 3347593 w 4198619"/>
              <a:gd name="connsiteY66" fmla="*/ 3494638 h 3576119"/>
              <a:gd name="connsiteX67" fmla="*/ 3293273 w 4198619"/>
              <a:gd name="connsiteY67" fmla="*/ 3512745 h 3576119"/>
              <a:gd name="connsiteX68" fmla="*/ 3266112 w 4198619"/>
              <a:gd name="connsiteY68" fmla="*/ 3521798 h 3576119"/>
              <a:gd name="connsiteX69" fmla="*/ 3238952 w 4198619"/>
              <a:gd name="connsiteY69" fmla="*/ 3539905 h 3576119"/>
              <a:gd name="connsiteX70" fmla="*/ 3202738 w 4198619"/>
              <a:gd name="connsiteY70" fmla="*/ 3548959 h 3576119"/>
              <a:gd name="connsiteX71" fmla="*/ 3148417 w 4198619"/>
              <a:gd name="connsiteY71" fmla="*/ 3567066 h 3576119"/>
              <a:gd name="connsiteX72" fmla="*/ 3121257 w 4198619"/>
              <a:gd name="connsiteY72" fmla="*/ 3576119 h 3576119"/>
              <a:gd name="connsiteX73" fmla="*/ 2958294 w 4198619"/>
              <a:gd name="connsiteY73" fmla="*/ 3567066 h 3576119"/>
              <a:gd name="connsiteX74" fmla="*/ 2931134 w 4198619"/>
              <a:gd name="connsiteY74" fmla="*/ 3558012 h 3576119"/>
              <a:gd name="connsiteX75" fmla="*/ 2858706 w 4198619"/>
              <a:gd name="connsiteY75" fmla="*/ 3548959 h 3576119"/>
              <a:gd name="connsiteX76" fmla="*/ 2505621 w 4198619"/>
              <a:gd name="connsiteY76" fmla="*/ 3539905 h 3576119"/>
              <a:gd name="connsiteX77" fmla="*/ 2270231 w 4198619"/>
              <a:gd name="connsiteY77" fmla="*/ 3485584 h 3576119"/>
              <a:gd name="connsiteX78" fmla="*/ 1980520 w 4198619"/>
              <a:gd name="connsiteY78" fmla="*/ 3449371 h 3576119"/>
              <a:gd name="connsiteX79" fmla="*/ 1697923 w 4198619"/>
              <a:gd name="connsiteY79" fmla="*/ 3321727 h 3576119"/>
              <a:gd name="connsiteX80" fmla="*/ 1238136 w 4198619"/>
              <a:gd name="connsiteY80" fmla="*/ 3340729 h 3576119"/>
              <a:gd name="connsiteX81" fmla="*/ 1048013 w 4198619"/>
              <a:gd name="connsiteY81" fmla="*/ 3250194 h 3576119"/>
              <a:gd name="connsiteX82" fmla="*/ 875997 w 4198619"/>
              <a:gd name="connsiteY82" fmla="*/ 3195873 h 3576119"/>
              <a:gd name="connsiteX83" fmla="*/ 649661 w 4198619"/>
              <a:gd name="connsiteY83" fmla="*/ 3168713 h 3576119"/>
              <a:gd name="connsiteX84" fmla="*/ 392980 w 4198619"/>
              <a:gd name="connsiteY84" fmla="*/ 3213881 h 3576119"/>
              <a:gd name="connsiteX85" fmla="*/ 0 w 4198619"/>
              <a:gd name="connsiteY8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012615 w 4198619"/>
              <a:gd name="connsiteY12" fmla="*/ 452673 h 3576119"/>
              <a:gd name="connsiteX13" fmla="*/ 3103150 w 4198619"/>
              <a:gd name="connsiteY13" fmla="*/ 479834 h 3576119"/>
              <a:gd name="connsiteX14" fmla="*/ 3130310 w 4198619"/>
              <a:gd name="connsiteY14" fmla="*/ 488887 h 3576119"/>
              <a:gd name="connsiteX15" fmla="*/ 3275166 w 4198619"/>
              <a:gd name="connsiteY15" fmla="*/ 506994 h 3576119"/>
              <a:gd name="connsiteX16" fmla="*/ 3709732 w 4198619"/>
              <a:gd name="connsiteY16" fmla="*/ 615636 h 3576119"/>
              <a:gd name="connsiteX17" fmla="*/ 3754999 w 4198619"/>
              <a:gd name="connsiteY17" fmla="*/ 669957 h 3576119"/>
              <a:gd name="connsiteX18" fmla="*/ 3791213 w 4198619"/>
              <a:gd name="connsiteY18" fmla="*/ 733331 h 3576119"/>
              <a:gd name="connsiteX19" fmla="*/ 3800267 w 4198619"/>
              <a:gd name="connsiteY19" fmla="*/ 760491 h 3576119"/>
              <a:gd name="connsiteX20" fmla="*/ 3836481 w 4198619"/>
              <a:gd name="connsiteY20" fmla="*/ 814812 h 3576119"/>
              <a:gd name="connsiteX21" fmla="*/ 3854587 w 4198619"/>
              <a:gd name="connsiteY21" fmla="*/ 841973 h 3576119"/>
              <a:gd name="connsiteX22" fmla="*/ 3881748 w 4198619"/>
              <a:gd name="connsiteY22" fmla="*/ 896293 h 3576119"/>
              <a:gd name="connsiteX23" fmla="*/ 3899855 w 4198619"/>
              <a:gd name="connsiteY23" fmla="*/ 968721 h 3576119"/>
              <a:gd name="connsiteX24" fmla="*/ 3908908 w 4198619"/>
              <a:gd name="connsiteY24" fmla="*/ 1004935 h 3576119"/>
              <a:gd name="connsiteX25" fmla="*/ 3927015 w 4198619"/>
              <a:gd name="connsiteY25" fmla="*/ 1032095 h 3576119"/>
              <a:gd name="connsiteX26" fmla="*/ 3936069 w 4198619"/>
              <a:gd name="connsiteY26" fmla="*/ 1068309 h 3576119"/>
              <a:gd name="connsiteX27" fmla="*/ 3945122 w 4198619"/>
              <a:gd name="connsiteY27" fmla="*/ 1113576 h 3576119"/>
              <a:gd name="connsiteX28" fmla="*/ 3954176 w 4198619"/>
              <a:gd name="connsiteY28" fmla="*/ 1140737 h 3576119"/>
              <a:gd name="connsiteX29" fmla="*/ 3963229 w 4198619"/>
              <a:gd name="connsiteY29" fmla="*/ 1176951 h 3576119"/>
              <a:gd name="connsiteX30" fmla="*/ 3972282 w 4198619"/>
              <a:gd name="connsiteY30" fmla="*/ 1204111 h 3576119"/>
              <a:gd name="connsiteX31" fmla="*/ 3999443 w 4198619"/>
              <a:gd name="connsiteY31" fmla="*/ 1294646 h 3576119"/>
              <a:gd name="connsiteX32" fmla="*/ 4026603 w 4198619"/>
              <a:gd name="connsiteY32" fmla="*/ 1367073 h 3576119"/>
              <a:gd name="connsiteX33" fmla="*/ 4044710 w 4198619"/>
              <a:gd name="connsiteY33" fmla="*/ 1394234 h 3576119"/>
              <a:gd name="connsiteX34" fmla="*/ 4071871 w 4198619"/>
              <a:gd name="connsiteY34" fmla="*/ 1493822 h 3576119"/>
              <a:gd name="connsiteX35" fmla="*/ 4117138 w 4198619"/>
              <a:gd name="connsiteY35" fmla="*/ 1557196 h 3576119"/>
              <a:gd name="connsiteX36" fmla="*/ 4135245 w 4198619"/>
              <a:gd name="connsiteY36" fmla="*/ 1584357 h 3576119"/>
              <a:gd name="connsiteX37" fmla="*/ 4171459 w 4198619"/>
              <a:gd name="connsiteY37" fmla="*/ 1683945 h 3576119"/>
              <a:gd name="connsiteX38" fmla="*/ 4180512 w 4198619"/>
              <a:gd name="connsiteY38" fmla="*/ 1720159 h 3576119"/>
              <a:gd name="connsiteX39" fmla="*/ 4198619 w 4198619"/>
              <a:gd name="connsiteY39" fmla="*/ 1783533 h 3576119"/>
              <a:gd name="connsiteX40" fmla="*/ 4189566 w 4198619"/>
              <a:gd name="connsiteY40" fmla="*/ 2118511 h 3576119"/>
              <a:gd name="connsiteX41" fmla="*/ 4171459 w 4198619"/>
              <a:gd name="connsiteY41" fmla="*/ 2335794 h 3576119"/>
              <a:gd name="connsiteX42" fmla="*/ 4162405 w 4198619"/>
              <a:gd name="connsiteY42" fmla="*/ 2498757 h 3576119"/>
              <a:gd name="connsiteX43" fmla="*/ 4135245 w 4198619"/>
              <a:gd name="connsiteY43" fmla="*/ 2670773 h 3576119"/>
              <a:gd name="connsiteX44" fmla="*/ 4108084 w 4198619"/>
              <a:gd name="connsiteY44" fmla="*/ 2851842 h 3576119"/>
              <a:gd name="connsiteX45" fmla="*/ 4089978 w 4198619"/>
              <a:gd name="connsiteY45" fmla="*/ 2906163 h 3576119"/>
              <a:gd name="connsiteX46" fmla="*/ 4080924 w 4198619"/>
              <a:gd name="connsiteY46" fmla="*/ 2933323 h 3576119"/>
              <a:gd name="connsiteX47" fmla="*/ 4053764 w 4198619"/>
              <a:gd name="connsiteY47" fmla="*/ 2969537 h 3576119"/>
              <a:gd name="connsiteX48" fmla="*/ 4035657 w 4198619"/>
              <a:gd name="connsiteY48" fmla="*/ 2996697 h 3576119"/>
              <a:gd name="connsiteX49" fmla="*/ 4008496 w 4198619"/>
              <a:gd name="connsiteY49" fmla="*/ 3014804 h 3576119"/>
              <a:gd name="connsiteX50" fmla="*/ 3990389 w 4198619"/>
              <a:gd name="connsiteY50" fmla="*/ 3041965 h 3576119"/>
              <a:gd name="connsiteX51" fmla="*/ 3936069 w 4198619"/>
              <a:gd name="connsiteY51" fmla="*/ 3096285 h 3576119"/>
              <a:gd name="connsiteX52" fmla="*/ 3881748 w 4198619"/>
              <a:gd name="connsiteY52" fmla="*/ 3177767 h 3576119"/>
              <a:gd name="connsiteX53" fmla="*/ 3836481 w 4198619"/>
              <a:gd name="connsiteY53" fmla="*/ 3232087 h 3576119"/>
              <a:gd name="connsiteX54" fmla="*/ 3782160 w 4198619"/>
              <a:gd name="connsiteY54" fmla="*/ 3268301 h 3576119"/>
              <a:gd name="connsiteX55" fmla="*/ 3727839 w 4198619"/>
              <a:gd name="connsiteY55" fmla="*/ 3304515 h 3576119"/>
              <a:gd name="connsiteX56" fmla="*/ 3700679 w 4198619"/>
              <a:gd name="connsiteY56" fmla="*/ 3322622 h 3576119"/>
              <a:gd name="connsiteX57" fmla="*/ 3664465 w 4198619"/>
              <a:gd name="connsiteY57" fmla="*/ 3331675 h 3576119"/>
              <a:gd name="connsiteX58" fmla="*/ 3637304 w 4198619"/>
              <a:gd name="connsiteY58" fmla="*/ 3340729 h 3576119"/>
              <a:gd name="connsiteX59" fmla="*/ 3582983 w 4198619"/>
              <a:gd name="connsiteY59" fmla="*/ 3385996 h 3576119"/>
              <a:gd name="connsiteX60" fmla="*/ 3555823 w 4198619"/>
              <a:gd name="connsiteY60" fmla="*/ 3395050 h 3576119"/>
              <a:gd name="connsiteX61" fmla="*/ 3501502 w 4198619"/>
              <a:gd name="connsiteY61" fmla="*/ 3422210 h 3576119"/>
              <a:gd name="connsiteX62" fmla="*/ 3447181 w 4198619"/>
              <a:gd name="connsiteY62" fmla="*/ 3449371 h 3576119"/>
              <a:gd name="connsiteX63" fmla="*/ 3420021 w 4198619"/>
              <a:gd name="connsiteY63" fmla="*/ 3467477 h 3576119"/>
              <a:gd name="connsiteX64" fmla="*/ 3392861 w 4198619"/>
              <a:gd name="connsiteY64" fmla="*/ 3476531 h 3576119"/>
              <a:gd name="connsiteX65" fmla="*/ 3347593 w 4198619"/>
              <a:gd name="connsiteY65" fmla="*/ 3494638 h 3576119"/>
              <a:gd name="connsiteX66" fmla="*/ 3293273 w 4198619"/>
              <a:gd name="connsiteY66" fmla="*/ 3512745 h 3576119"/>
              <a:gd name="connsiteX67" fmla="*/ 3266112 w 4198619"/>
              <a:gd name="connsiteY67" fmla="*/ 3521798 h 3576119"/>
              <a:gd name="connsiteX68" fmla="*/ 3238952 w 4198619"/>
              <a:gd name="connsiteY68" fmla="*/ 3539905 h 3576119"/>
              <a:gd name="connsiteX69" fmla="*/ 3202738 w 4198619"/>
              <a:gd name="connsiteY69" fmla="*/ 3548959 h 3576119"/>
              <a:gd name="connsiteX70" fmla="*/ 3148417 w 4198619"/>
              <a:gd name="connsiteY70" fmla="*/ 3567066 h 3576119"/>
              <a:gd name="connsiteX71" fmla="*/ 3121257 w 4198619"/>
              <a:gd name="connsiteY71" fmla="*/ 3576119 h 3576119"/>
              <a:gd name="connsiteX72" fmla="*/ 2958294 w 4198619"/>
              <a:gd name="connsiteY72" fmla="*/ 3567066 h 3576119"/>
              <a:gd name="connsiteX73" fmla="*/ 2931134 w 4198619"/>
              <a:gd name="connsiteY73" fmla="*/ 3558012 h 3576119"/>
              <a:gd name="connsiteX74" fmla="*/ 2858706 w 4198619"/>
              <a:gd name="connsiteY74" fmla="*/ 3548959 h 3576119"/>
              <a:gd name="connsiteX75" fmla="*/ 2505621 w 4198619"/>
              <a:gd name="connsiteY75" fmla="*/ 3539905 h 3576119"/>
              <a:gd name="connsiteX76" fmla="*/ 2270231 w 4198619"/>
              <a:gd name="connsiteY76" fmla="*/ 3485584 h 3576119"/>
              <a:gd name="connsiteX77" fmla="*/ 1980520 w 4198619"/>
              <a:gd name="connsiteY77" fmla="*/ 3449371 h 3576119"/>
              <a:gd name="connsiteX78" fmla="*/ 1697923 w 4198619"/>
              <a:gd name="connsiteY78" fmla="*/ 3321727 h 3576119"/>
              <a:gd name="connsiteX79" fmla="*/ 1238136 w 4198619"/>
              <a:gd name="connsiteY79" fmla="*/ 3340729 h 3576119"/>
              <a:gd name="connsiteX80" fmla="*/ 1048013 w 4198619"/>
              <a:gd name="connsiteY80" fmla="*/ 3250194 h 3576119"/>
              <a:gd name="connsiteX81" fmla="*/ 875997 w 4198619"/>
              <a:gd name="connsiteY81" fmla="*/ 3195873 h 3576119"/>
              <a:gd name="connsiteX82" fmla="*/ 649661 w 4198619"/>
              <a:gd name="connsiteY82" fmla="*/ 3168713 h 3576119"/>
              <a:gd name="connsiteX83" fmla="*/ 392980 w 4198619"/>
              <a:gd name="connsiteY83" fmla="*/ 3213881 h 3576119"/>
              <a:gd name="connsiteX84" fmla="*/ 0 w 4198619"/>
              <a:gd name="connsiteY8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130310 w 4198619"/>
              <a:gd name="connsiteY13" fmla="*/ 488887 h 3576119"/>
              <a:gd name="connsiteX14" fmla="*/ 3275166 w 4198619"/>
              <a:gd name="connsiteY14" fmla="*/ 506994 h 3576119"/>
              <a:gd name="connsiteX15" fmla="*/ 3709732 w 4198619"/>
              <a:gd name="connsiteY15" fmla="*/ 615636 h 3576119"/>
              <a:gd name="connsiteX16" fmla="*/ 3754999 w 4198619"/>
              <a:gd name="connsiteY16" fmla="*/ 669957 h 3576119"/>
              <a:gd name="connsiteX17" fmla="*/ 3791213 w 4198619"/>
              <a:gd name="connsiteY17" fmla="*/ 733331 h 3576119"/>
              <a:gd name="connsiteX18" fmla="*/ 3800267 w 4198619"/>
              <a:gd name="connsiteY18" fmla="*/ 760491 h 3576119"/>
              <a:gd name="connsiteX19" fmla="*/ 3836481 w 4198619"/>
              <a:gd name="connsiteY19" fmla="*/ 814812 h 3576119"/>
              <a:gd name="connsiteX20" fmla="*/ 3854587 w 4198619"/>
              <a:gd name="connsiteY20" fmla="*/ 841973 h 3576119"/>
              <a:gd name="connsiteX21" fmla="*/ 3881748 w 4198619"/>
              <a:gd name="connsiteY21" fmla="*/ 896293 h 3576119"/>
              <a:gd name="connsiteX22" fmla="*/ 3899855 w 4198619"/>
              <a:gd name="connsiteY22" fmla="*/ 968721 h 3576119"/>
              <a:gd name="connsiteX23" fmla="*/ 3908908 w 4198619"/>
              <a:gd name="connsiteY23" fmla="*/ 1004935 h 3576119"/>
              <a:gd name="connsiteX24" fmla="*/ 3927015 w 4198619"/>
              <a:gd name="connsiteY24" fmla="*/ 1032095 h 3576119"/>
              <a:gd name="connsiteX25" fmla="*/ 3936069 w 4198619"/>
              <a:gd name="connsiteY25" fmla="*/ 1068309 h 3576119"/>
              <a:gd name="connsiteX26" fmla="*/ 3945122 w 4198619"/>
              <a:gd name="connsiteY26" fmla="*/ 1113576 h 3576119"/>
              <a:gd name="connsiteX27" fmla="*/ 3954176 w 4198619"/>
              <a:gd name="connsiteY27" fmla="*/ 1140737 h 3576119"/>
              <a:gd name="connsiteX28" fmla="*/ 3963229 w 4198619"/>
              <a:gd name="connsiteY28" fmla="*/ 1176951 h 3576119"/>
              <a:gd name="connsiteX29" fmla="*/ 3972282 w 4198619"/>
              <a:gd name="connsiteY29" fmla="*/ 1204111 h 3576119"/>
              <a:gd name="connsiteX30" fmla="*/ 3999443 w 4198619"/>
              <a:gd name="connsiteY30" fmla="*/ 1294646 h 3576119"/>
              <a:gd name="connsiteX31" fmla="*/ 4026603 w 4198619"/>
              <a:gd name="connsiteY31" fmla="*/ 1367073 h 3576119"/>
              <a:gd name="connsiteX32" fmla="*/ 4044710 w 4198619"/>
              <a:gd name="connsiteY32" fmla="*/ 1394234 h 3576119"/>
              <a:gd name="connsiteX33" fmla="*/ 4071871 w 4198619"/>
              <a:gd name="connsiteY33" fmla="*/ 1493822 h 3576119"/>
              <a:gd name="connsiteX34" fmla="*/ 4117138 w 4198619"/>
              <a:gd name="connsiteY34" fmla="*/ 1557196 h 3576119"/>
              <a:gd name="connsiteX35" fmla="*/ 4135245 w 4198619"/>
              <a:gd name="connsiteY35" fmla="*/ 1584357 h 3576119"/>
              <a:gd name="connsiteX36" fmla="*/ 4171459 w 4198619"/>
              <a:gd name="connsiteY36" fmla="*/ 1683945 h 3576119"/>
              <a:gd name="connsiteX37" fmla="*/ 4180512 w 4198619"/>
              <a:gd name="connsiteY37" fmla="*/ 1720159 h 3576119"/>
              <a:gd name="connsiteX38" fmla="*/ 4198619 w 4198619"/>
              <a:gd name="connsiteY38" fmla="*/ 1783533 h 3576119"/>
              <a:gd name="connsiteX39" fmla="*/ 4189566 w 4198619"/>
              <a:gd name="connsiteY39" fmla="*/ 2118511 h 3576119"/>
              <a:gd name="connsiteX40" fmla="*/ 4171459 w 4198619"/>
              <a:gd name="connsiteY40" fmla="*/ 2335794 h 3576119"/>
              <a:gd name="connsiteX41" fmla="*/ 4162405 w 4198619"/>
              <a:gd name="connsiteY41" fmla="*/ 2498757 h 3576119"/>
              <a:gd name="connsiteX42" fmla="*/ 4135245 w 4198619"/>
              <a:gd name="connsiteY42" fmla="*/ 2670773 h 3576119"/>
              <a:gd name="connsiteX43" fmla="*/ 4108084 w 4198619"/>
              <a:gd name="connsiteY43" fmla="*/ 2851842 h 3576119"/>
              <a:gd name="connsiteX44" fmla="*/ 4089978 w 4198619"/>
              <a:gd name="connsiteY44" fmla="*/ 2906163 h 3576119"/>
              <a:gd name="connsiteX45" fmla="*/ 4080924 w 4198619"/>
              <a:gd name="connsiteY45" fmla="*/ 2933323 h 3576119"/>
              <a:gd name="connsiteX46" fmla="*/ 4053764 w 4198619"/>
              <a:gd name="connsiteY46" fmla="*/ 2969537 h 3576119"/>
              <a:gd name="connsiteX47" fmla="*/ 4035657 w 4198619"/>
              <a:gd name="connsiteY47" fmla="*/ 2996697 h 3576119"/>
              <a:gd name="connsiteX48" fmla="*/ 4008496 w 4198619"/>
              <a:gd name="connsiteY48" fmla="*/ 3014804 h 3576119"/>
              <a:gd name="connsiteX49" fmla="*/ 3990389 w 4198619"/>
              <a:gd name="connsiteY49" fmla="*/ 3041965 h 3576119"/>
              <a:gd name="connsiteX50" fmla="*/ 3936069 w 4198619"/>
              <a:gd name="connsiteY50" fmla="*/ 3096285 h 3576119"/>
              <a:gd name="connsiteX51" fmla="*/ 3881748 w 4198619"/>
              <a:gd name="connsiteY51" fmla="*/ 3177767 h 3576119"/>
              <a:gd name="connsiteX52" fmla="*/ 3836481 w 4198619"/>
              <a:gd name="connsiteY52" fmla="*/ 3232087 h 3576119"/>
              <a:gd name="connsiteX53" fmla="*/ 3782160 w 4198619"/>
              <a:gd name="connsiteY53" fmla="*/ 3268301 h 3576119"/>
              <a:gd name="connsiteX54" fmla="*/ 3727839 w 4198619"/>
              <a:gd name="connsiteY54" fmla="*/ 3304515 h 3576119"/>
              <a:gd name="connsiteX55" fmla="*/ 3700679 w 4198619"/>
              <a:gd name="connsiteY55" fmla="*/ 3322622 h 3576119"/>
              <a:gd name="connsiteX56" fmla="*/ 3664465 w 4198619"/>
              <a:gd name="connsiteY56" fmla="*/ 3331675 h 3576119"/>
              <a:gd name="connsiteX57" fmla="*/ 3637304 w 4198619"/>
              <a:gd name="connsiteY57" fmla="*/ 3340729 h 3576119"/>
              <a:gd name="connsiteX58" fmla="*/ 3582983 w 4198619"/>
              <a:gd name="connsiteY58" fmla="*/ 3385996 h 3576119"/>
              <a:gd name="connsiteX59" fmla="*/ 3555823 w 4198619"/>
              <a:gd name="connsiteY59" fmla="*/ 3395050 h 3576119"/>
              <a:gd name="connsiteX60" fmla="*/ 3501502 w 4198619"/>
              <a:gd name="connsiteY60" fmla="*/ 3422210 h 3576119"/>
              <a:gd name="connsiteX61" fmla="*/ 3447181 w 4198619"/>
              <a:gd name="connsiteY61" fmla="*/ 3449371 h 3576119"/>
              <a:gd name="connsiteX62" fmla="*/ 3420021 w 4198619"/>
              <a:gd name="connsiteY62" fmla="*/ 3467477 h 3576119"/>
              <a:gd name="connsiteX63" fmla="*/ 3392861 w 4198619"/>
              <a:gd name="connsiteY63" fmla="*/ 3476531 h 3576119"/>
              <a:gd name="connsiteX64" fmla="*/ 3347593 w 4198619"/>
              <a:gd name="connsiteY64" fmla="*/ 3494638 h 3576119"/>
              <a:gd name="connsiteX65" fmla="*/ 3293273 w 4198619"/>
              <a:gd name="connsiteY65" fmla="*/ 3512745 h 3576119"/>
              <a:gd name="connsiteX66" fmla="*/ 3266112 w 4198619"/>
              <a:gd name="connsiteY66" fmla="*/ 3521798 h 3576119"/>
              <a:gd name="connsiteX67" fmla="*/ 3238952 w 4198619"/>
              <a:gd name="connsiteY67" fmla="*/ 3539905 h 3576119"/>
              <a:gd name="connsiteX68" fmla="*/ 3202738 w 4198619"/>
              <a:gd name="connsiteY68" fmla="*/ 3548959 h 3576119"/>
              <a:gd name="connsiteX69" fmla="*/ 3148417 w 4198619"/>
              <a:gd name="connsiteY69" fmla="*/ 3567066 h 3576119"/>
              <a:gd name="connsiteX70" fmla="*/ 3121257 w 4198619"/>
              <a:gd name="connsiteY70" fmla="*/ 3576119 h 3576119"/>
              <a:gd name="connsiteX71" fmla="*/ 2958294 w 4198619"/>
              <a:gd name="connsiteY71" fmla="*/ 3567066 h 3576119"/>
              <a:gd name="connsiteX72" fmla="*/ 2931134 w 4198619"/>
              <a:gd name="connsiteY72" fmla="*/ 3558012 h 3576119"/>
              <a:gd name="connsiteX73" fmla="*/ 2858706 w 4198619"/>
              <a:gd name="connsiteY73" fmla="*/ 3548959 h 3576119"/>
              <a:gd name="connsiteX74" fmla="*/ 2505621 w 4198619"/>
              <a:gd name="connsiteY74" fmla="*/ 3539905 h 3576119"/>
              <a:gd name="connsiteX75" fmla="*/ 2270231 w 4198619"/>
              <a:gd name="connsiteY75" fmla="*/ 3485584 h 3576119"/>
              <a:gd name="connsiteX76" fmla="*/ 1980520 w 4198619"/>
              <a:gd name="connsiteY76" fmla="*/ 3449371 h 3576119"/>
              <a:gd name="connsiteX77" fmla="*/ 1697923 w 4198619"/>
              <a:gd name="connsiteY77" fmla="*/ 3321727 h 3576119"/>
              <a:gd name="connsiteX78" fmla="*/ 1238136 w 4198619"/>
              <a:gd name="connsiteY78" fmla="*/ 3340729 h 3576119"/>
              <a:gd name="connsiteX79" fmla="*/ 1048013 w 4198619"/>
              <a:gd name="connsiteY79" fmla="*/ 3250194 h 3576119"/>
              <a:gd name="connsiteX80" fmla="*/ 875997 w 4198619"/>
              <a:gd name="connsiteY80" fmla="*/ 3195873 h 3576119"/>
              <a:gd name="connsiteX81" fmla="*/ 649661 w 4198619"/>
              <a:gd name="connsiteY81" fmla="*/ 3168713 h 3576119"/>
              <a:gd name="connsiteX82" fmla="*/ 392980 w 4198619"/>
              <a:gd name="connsiteY82" fmla="*/ 3213881 h 3576119"/>
              <a:gd name="connsiteX83" fmla="*/ 0 w 4198619"/>
              <a:gd name="connsiteY8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275166 w 4198619"/>
              <a:gd name="connsiteY13" fmla="*/ 506994 h 3576119"/>
              <a:gd name="connsiteX14" fmla="*/ 3709732 w 4198619"/>
              <a:gd name="connsiteY14" fmla="*/ 615636 h 3576119"/>
              <a:gd name="connsiteX15" fmla="*/ 3754999 w 4198619"/>
              <a:gd name="connsiteY15" fmla="*/ 669957 h 3576119"/>
              <a:gd name="connsiteX16" fmla="*/ 3791213 w 4198619"/>
              <a:gd name="connsiteY16" fmla="*/ 733331 h 3576119"/>
              <a:gd name="connsiteX17" fmla="*/ 3800267 w 4198619"/>
              <a:gd name="connsiteY17" fmla="*/ 760491 h 3576119"/>
              <a:gd name="connsiteX18" fmla="*/ 3836481 w 4198619"/>
              <a:gd name="connsiteY18" fmla="*/ 814812 h 3576119"/>
              <a:gd name="connsiteX19" fmla="*/ 3854587 w 4198619"/>
              <a:gd name="connsiteY19" fmla="*/ 841973 h 3576119"/>
              <a:gd name="connsiteX20" fmla="*/ 3881748 w 4198619"/>
              <a:gd name="connsiteY20" fmla="*/ 896293 h 3576119"/>
              <a:gd name="connsiteX21" fmla="*/ 3899855 w 4198619"/>
              <a:gd name="connsiteY21" fmla="*/ 968721 h 3576119"/>
              <a:gd name="connsiteX22" fmla="*/ 3908908 w 4198619"/>
              <a:gd name="connsiteY22" fmla="*/ 1004935 h 3576119"/>
              <a:gd name="connsiteX23" fmla="*/ 3927015 w 4198619"/>
              <a:gd name="connsiteY23" fmla="*/ 1032095 h 3576119"/>
              <a:gd name="connsiteX24" fmla="*/ 3936069 w 4198619"/>
              <a:gd name="connsiteY24" fmla="*/ 1068309 h 3576119"/>
              <a:gd name="connsiteX25" fmla="*/ 3945122 w 4198619"/>
              <a:gd name="connsiteY25" fmla="*/ 1113576 h 3576119"/>
              <a:gd name="connsiteX26" fmla="*/ 3954176 w 4198619"/>
              <a:gd name="connsiteY26" fmla="*/ 1140737 h 3576119"/>
              <a:gd name="connsiteX27" fmla="*/ 3963229 w 4198619"/>
              <a:gd name="connsiteY27" fmla="*/ 1176951 h 3576119"/>
              <a:gd name="connsiteX28" fmla="*/ 3972282 w 4198619"/>
              <a:gd name="connsiteY28" fmla="*/ 1204111 h 3576119"/>
              <a:gd name="connsiteX29" fmla="*/ 3999443 w 4198619"/>
              <a:gd name="connsiteY29" fmla="*/ 1294646 h 3576119"/>
              <a:gd name="connsiteX30" fmla="*/ 4026603 w 4198619"/>
              <a:gd name="connsiteY30" fmla="*/ 1367073 h 3576119"/>
              <a:gd name="connsiteX31" fmla="*/ 4044710 w 4198619"/>
              <a:gd name="connsiteY31" fmla="*/ 1394234 h 3576119"/>
              <a:gd name="connsiteX32" fmla="*/ 4071871 w 4198619"/>
              <a:gd name="connsiteY32" fmla="*/ 1493822 h 3576119"/>
              <a:gd name="connsiteX33" fmla="*/ 4117138 w 4198619"/>
              <a:gd name="connsiteY33" fmla="*/ 1557196 h 3576119"/>
              <a:gd name="connsiteX34" fmla="*/ 4135245 w 4198619"/>
              <a:gd name="connsiteY34" fmla="*/ 1584357 h 3576119"/>
              <a:gd name="connsiteX35" fmla="*/ 4171459 w 4198619"/>
              <a:gd name="connsiteY35" fmla="*/ 1683945 h 3576119"/>
              <a:gd name="connsiteX36" fmla="*/ 4180512 w 4198619"/>
              <a:gd name="connsiteY36" fmla="*/ 1720159 h 3576119"/>
              <a:gd name="connsiteX37" fmla="*/ 4198619 w 4198619"/>
              <a:gd name="connsiteY37" fmla="*/ 1783533 h 3576119"/>
              <a:gd name="connsiteX38" fmla="*/ 4189566 w 4198619"/>
              <a:gd name="connsiteY38" fmla="*/ 2118511 h 3576119"/>
              <a:gd name="connsiteX39" fmla="*/ 4171459 w 4198619"/>
              <a:gd name="connsiteY39" fmla="*/ 2335794 h 3576119"/>
              <a:gd name="connsiteX40" fmla="*/ 4162405 w 4198619"/>
              <a:gd name="connsiteY40" fmla="*/ 2498757 h 3576119"/>
              <a:gd name="connsiteX41" fmla="*/ 4135245 w 4198619"/>
              <a:gd name="connsiteY41" fmla="*/ 2670773 h 3576119"/>
              <a:gd name="connsiteX42" fmla="*/ 4108084 w 4198619"/>
              <a:gd name="connsiteY42" fmla="*/ 2851842 h 3576119"/>
              <a:gd name="connsiteX43" fmla="*/ 4089978 w 4198619"/>
              <a:gd name="connsiteY43" fmla="*/ 2906163 h 3576119"/>
              <a:gd name="connsiteX44" fmla="*/ 4080924 w 4198619"/>
              <a:gd name="connsiteY44" fmla="*/ 2933323 h 3576119"/>
              <a:gd name="connsiteX45" fmla="*/ 4053764 w 4198619"/>
              <a:gd name="connsiteY45" fmla="*/ 2969537 h 3576119"/>
              <a:gd name="connsiteX46" fmla="*/ 4035657 w 4198619"/>
              <a:gd name="connsiteY46" fmla="*/ 2996697 h 3576119"/>
              <a:gd name="connsiteX47" fmla="*/ 4008496 w 4198619"/>
              <a:gd name="connsiteY47" fmla="*/ 3014804 h 3576119"/>
              <a:gd name="connsiteX48" fmla="*/ 3990389 w 4198619"/>
              <a:gd name="connsiteY48" fmla="*/ 3041965 h 3576119"/>
              <a:gd name="connsiteX49" fmla="*/ 3936069 w 4198619"/>
              <a:gd name="connsiteY49" fmla="*/ 3096285 h 3576119"/>
              <a:gd name="connsiteX50" fmla="*/ 3881748 w 4198619"/>
              <a:gd name="connsiteY50" fmla="*/ 3177767 h 3576119"/>
              <a:gd name="connsiteX51" fmla="*/ 3836481 w 4198619"/>
              <a:gd name="connsiteY51" fmla="*/ 3232087 h 3576119"/>
              <a:gd name="connsiteX52" fmla="*/ 3782160 w 4198619"/>
              <a:gd name="connsiteY52" fmla="*/ 3268301 h 3576119"/>
              <a:gd name="connsiteX53" fmla="*/ 3727839 w 4198619"/>
              <a:gd name="connsiteY53" fmla="*/ 3304515 h 3576119"/>
              <a:gd name="connsiteX54" fmla="*/ 3700679 w 4198619"/>
              <a:gd name="connsiteY54" fmla="*/ 3322622 h 3576119"/>
              <a:gd name="connsiteX55" fmla="*/ 3664465 w 4198619"/>
              <a:gd name="connsiteY55" fmla="*/ 3331675 h 3576119"/>
              <a:gd name="connsiteX56" fmla="*/ 3637304 w 4198619"/>
              <a:gd name="connsiteY56" fmla="*/ 3340729 h 3576119"/>
              <a:gd name="connsiteX57" fmla="*/ 3582983 w 4198619"/>
              <a:gd name="connsiteY57" fmla="*/ 3385996 h 3576119"/>
              <a:gd name="connsiteX58" fmla="*/ 3555823 w 4198619"/>
              <a:gd name="connsiteY58" fmla="*/ 3395050 h 3576119"/>
              <a:gd name="connsiteX59" fmla="*/ 3501502 w 4198619"/>
              <a:gd name="connsiteY59" fmla="*/ 3422210 h 3576119"/>
              <a:gd name="connsiteX60" fmla="*/ 3447181 w 4198619"/>
              <a:gd name="connsiteY60" fmla="*/ 3449371 h 3576119"/>
              <a:gd name="connsiteX61" fmla="*/ 3420021 w 4198619"/>
              <a:gd name="connsiteY61" fmla="*/ 3467477 h 3576119"/>
              <a:gd name="connsiteX62" fmla="*/ 3392861 w 4198619"/>
              <a:gd name="connsiteY62" fmla="*/ 3476531 h 3576119"/>
              <a:gd name="connsiteX63" fmla="*/ 3347593 w 4198619"/>
              <a:gd name="connsiteY63" fmla="*/ 3494638 h 3576119"/>
              <a:gd name="connsiteX64" fmla="*/ 3293273 w 4198619"/>
              <a:gd name="connsiteY64" fmla="*/ 3512745 h 3576119"/>
              <a:gd name="connsiteX65" fmla="*/ 3266112 w 4198619"/>
              <a:gd name="connsiteY65" fmla="*/ 3521798 h 3576119"/>
              <a:gd name="connsiteX66" fmla="*/ 3238952 w 4198619"/>
              <a:gd name="connsiteY66" fmla="*/ 3539905 h 3576119"/>
              <a:gd name="connsiteX67" fmla="*/ 3202738 w 4198619"/>
              <a:gd name="connsiteY67" fmla="*/ 3548959 h 3576119"/>
              <a:gd name="connsiteX68" fmla="*/ 3148417 w 4198619"/>
              <a:gd name="connsiteY68" fmla="*/ 3567066 h 3576119"/>
              <a:gd name="connsiteX69" fmla="*/ 3121257 w 4198619"/>
              <a:gd name="connsiteY69" fmla="*/ 3576119 h 3576119"/>
              <a:gd name="connsiteX70" fmla="*/ 2958294 w 4198619"/>
              <a:gd name="connsiteY70" fmla="*/ 3567066 h 3576119"/>
              <a:gd name="connsiteX71" fmla="*/ 2931134 w 4198619"/>
              <a:gd name="connsiteY71" fmla="*/ 3558012 h 3576119"/>
              <a:gd name="connsiteX72" fmla="*/ 2858706 w 4198619"/>
              <a:gd name="connsiteY72" fmla="*/ 3548959 h 3576119"/>
              <a:gd name="connsiteX73" fmla="*/ 2505621 w 4198619"/>
              <a:gd name="connsiteY73" fmla="*/ 3539905 h 3576119"/>
              <a:gd name="connsiteX74" fmla="*/ 2270231 w 4198619"/>
              <a:gd name="connsiteY74" fmla="*/ 3485584 h 3576119"/>
              <a:gd name="connsiteX75" fmla="*/ 1980520 w 4198619"/>
              <a:gd name="connsiteY75" fmla="*/ 3449371 h 3576119"/>
              <a:gd name="connsiteX76" fmla="*/ 1697923 w 4198619"/>
              <a:gd name="connsiteY76" fmla="*/ 3321727 h 3576119"/>
              <a:gd name="connsiteX77" fmla="*/ 1238136 w 4198619"/>
              <a:gd name="connsiteY77" fmla="*/ 3340729 h 3576119"/>
              <a:gd name="connsiteX78" fmla="*/ 1048013 w 4198619"/>
              <a:gd name="connsiteY78" fmla="*/ 3250194 h 3576119"/>
              <a:gd name="connsiteX79" fmla="*/ 875997 w 4198619"/>
              <a:gd name="connsiteY79" fmla="*/ 3195873 h 3576119"/>
              <a:gd name="connsiteX80" fmla="*/ 649661 w 4198619"/>
              <a:gd name="connsiteY80" fmla="*/ 3168713 h 3576119"/>
              <a:gd name="connsiteX81" fmla="*/ 392980 w 4198619"/>
              <a:gd name="connsiteY81" fmla="*/ 3213881 h 3576119"/>
              <a:gd name="connsiteX82" fmla="*/ 0 w 4198619"/>
              <a:gd name="connsiteY8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275166 w 4198619"/>
              <a:gd name="connsiteY13" fmla="*/ 506994 h 3576119"/>
              <a:gd name="connsiteX14" fmla="*/ 3709732 w 4198619"/>
              <a:gd name="connsiteY14" fmla="*/ 615636 h 3576119"/>
              <a:gd name="connsiteX15" fmla="*/ 3754999 w 4198619"/>
              <a:gd name="connsiteY15" fmla="*/ 669957 h 3576119"/>
              <a:gd name="connsiteX16" fmla="*/ 3791213 w 4198619"/>
              <a:gd name="connsiteY16" fmla="*/ 733331 h 3576119"/>
              <a:gd name="connsiteX17" fmla="*/ 3800267 w 4198619"/>
              <a:gd name="connsiteY17" fmla="*/ 760491 h 3576119"/>
              <a:gd name="connsiteX18" fmla="*/ 3836481 w 4198619"/>
              <a:gd name="connsiteY18" fmla="*/ 814812 h 3576119"/>
              <a:gd name="connsiteX19" fmla="*/ 3854587 w 4198619"/>
              <a:gd name="connsiteY19" fmla="*/ 841973 h 3576119"/>
              <a:gd name="connsiteX20" fmla="*/ 3881748 w 4198619"/>
              <a:gd name="connsiteY20" fmla="*/ 896293 h 3576119"/>
              <a:gd name="connsiteX21" fmla="*/ 3899855 w 4198619"/>
              <a:gd name="connsiteY21" fmla="*/ 968721 h 3576119"/>
              <a:gd name="connsiteX22" fmla="*/ 3908908 w 4198619"/>
              <a:gd name="connsiteY22" fmla="*/ 1004935 h 3576119"/>
              <a:gd name="connsiteX23" fmla="*/ 3927015 w 4198619"/>
              <a:gd name="connsiteY23" fmla="*/ 1032095 h 3576119"/>
              <a:gd name="connsiteX24" fmla="*/ 3936069 w 4198619"/>
              <a:gd name="connsiteY24" fmla="*/ 1068309 h 3576119"/>
              <a:gd name="connsiteX25" fmla="*/ 3945122 w 4198619"/>
              <a:gd name="connsiteY25" fmla="*/ 1113576 h 3576119"/>
              <a:gd name="connsiteX26" fmla="*/ 3954176 w 4198619"/>
              <a:gd name="connsiteY26" fmla="*/ 1140737 h 3576119"/>
              <a:gd name="connsiteX27" fmla="*/ 3963229 w 4198619"/>
              <a:gd name="connsiteY27" fmla="*/ 1176951 h 3576119"/>
              <a:gd name="connsiteX28" fmla="*/ 3972282 w 4198619"/>
              <a:gd name="connsiteY28" fmla="*/ 1204111 h 3576119"/>
              <a:gd name="connsiteX29" fmla="*/ 3999443 w 4198619"/>
              <a:gd name="connsiteY29" fmla="*/ 1294646 h 3576119"/>
              <a:gd name="connsiteX30" fmla="*/ 4026603 w 4198619"/>
              <a:gd name="connsiteY30" fmla="*/ 1367073 h 3576119"/>
              <a:gd name="connsiteX31" fmla="*/ 4044710 w 4198619"/>
              <a:gd name="connsiteY31" fmla="*/ 1394234 h 3576119"/>
              <a:gd name="connsiteX32" fmla="*/ 4071871 w 4198619"/>
              <a:gd name="connsiteY32" fmla="*/ 1493822 h 3576119"/>
              <a:gd name="connsiteX33" fmla="*/ 4117138 w 4198619"/>
              <a:gd name="connsiteY33" fmla="*/ 1557196 h 3576119"/>
              <a:gd name="connsiteX34" fmla="*/ 4135245 w 4198619"/>
              <a:gd name="connsiteY34" fmla="*/ 1584357 h 3576119"/>
              <a:gd name="connsiteX35" fmla="*/ 4171459 w 4198619"/>
              <a:gd name="connsiteY35" fmla="*/ 1683945 h 3576119"/>
              <a:gd name="connsiteX36" fmla="*/ 4180512 w 4198619"/>
              <a:gd name="connsiteY36" fmla="*/ 1720159 h 3576119"/>
              <a:gd name="connsiteX37" fmla="*/ 4198619 w 4198619"/>
              <a:gd name="connsiteY37" fmla="*/ 1783533 h 3576119"/>
              <a:gd name="connsiteX38" fmla="*/ 4189566 w 4198619"/>
              <a:gd name="connsiteY38" fmla="*/ 2118511 h 3576119"/>
              <a:gd name="connsiteX39" fmla="*/ 4171459 w 4198619"/>
              <a:gd name="connsiteY39" fmla="*/ 2335794 h 3576119"/>
              <a:gd name="connsiteX40" fmla="*/ 4162405 w 4198619"/>
              <a:gd name="connsiteY40" fmla="*/ 2498757 h 3576119"/>
              <a:gd name="connsiteX41" fmla="*/ 4135245 w 4198619"/>
              <a:gd name="connsiteY41" fmla="*/ 2670773 h 3576119"/>
              <a:gd name="connsiteX42" fmla="*/ 4108084 w 4198619"/>
              <a:gd name="connsiteY42" fmla="*/ 2851842 h 3576119"/>
              <a:gd name="connsiteX43" fmla="*/ 4089978 w 4198619"/>
              <a:gd name="connsiteY43" fmla="*/ 2906163 h 3576119"/>
              <a:gd name="connsiteX44" fmla="*/ 4080924 w 4198619"/>
              <a:gd name="connsiteY44" fmla="*/ 2933323 h 3576119"/>
              <a:gd name="connsiteX45" fmla="*/ 4053764 w 4198619"/>
              <a:gd name="connsiteY45" fmla="*/ 2969537 h 3576119"/>
              <a:gd name="connsiteX46" fmla="*/ 4035657 w 4198619"/>
              <a:gd name="connsiteY46" fmla="*/ 2996697 h 3576119"/>
              <a:gd name="connsiteX47" fmla="*/ 4008496 w 4198619"/>
              <a:gd name="connsiteY47" fmla="*/ 3014804 h 3576119"/>
              <a:gd name="connsiteX48" fmla="*/ 3990389 w 4198619"/>
              <a:gd name="connsiteY48" fmla="*/ 3041965 h 3576119"/>
              <a:gd name="connsiteX49" fmla="*/ 3936069 w 4198619"/>
              <a:gd name="connsiteY49" fmla="*/ 3096285 h 3576119"/>
              <a:gd name="connsiteX50" fmla="*/ 3881748 w 4198619"/>
              <a:gd name="connsiteY50" fmla="*/ 3177767 h 3576119"/>
              <a:gd name="connsiteX51" fmla="*/ 3836481 w 4198619"/>
              <a:gd name="connsiteY51" fmla="*/ 3232087 h 3576119"/>
              <a:gd name="connsiteX52" fmla="*/ 3782160 w 4198619"/>
              <a:gd name="connsiteY52" fmla="*/ 3268301 h 3576119"/>
              <a:gd name="connsiteX53" fmla="*/ 3727839 w 4198619"/>
              <a:gd name="connsiteY53" fmla="*/ 3304515 h 3576119"/>
              <a:gd name="connsiteX54" fmla="*/ 3700679 w 4198619"/>
              <a:gd name="connsiteY54" fmla="*/ 3322622 h 3576119"/>
              <a:gd name="connsiteX55" fmla="*/ 3664465 w 4198619"/>
              <a:gd name="connsiteY55" fmla="*/ 3331675 h 3576119"/>
              <a:gd name="connsiteX56" fmla="*/ 3637304 w 4198619"/>
              <a:gd name="connsiteY56" fmla="*/ 3340729 h 3576119"/>
              <a:gd name="connsiteX57" fmla="*/ 3582983 w 4198619"/>
              <a:gd name="connsiteY57" fmla="*/ 3385996 h 3576119"/>
              <a:gd name="connsiteX58" fmla="*/ 3555823 w 4198619"/>
              <a:gd name="connsiteY58" fmla="*/ 3395050 h 3576119"/>
              <a:gd name="connsiteX59" fmla="*/ 3501502 w 4198619"/>
              <a:gd name="connsiteY59" fmla="*/ 3422210 h 3576119"/>
              <a:gd name="connsiteX60" fmla="*/ 3447181 w 4198619"/>
              <a:gd name="connsiteY60" fmla="*/ 3449371 h 3576119"/>
              <a:gd name="connsiteX61" fmla="*/ 3420021 w 4198619"/>
              <a:gd name="connsiteY61" fmla="*/ 3467477 h 3576119"/>
              <a:gd name="connsiteX62" fmla="*/ 3392861 w 4198619"/>
              <a:gd name="connsiteY62" fmla="*/ 3476531 h 3576119"/>
              <a:gd name="connsiteX63" fmla="*/ 3347593 w 4198619"/>
              <a:gd name="connsiteY63" fmla="*/ 3494638 h 3576119"/>
              <a:gd name="connsiteX64" fmla="*/ 3293273 w 4198619"/>
              <a:gd name="connsiteY64" fmla="*/ 3512745 h 3576119"/>
              <a:gd name="connsiteX65" fmla="*/ 3266112 w 4198619"/>
              <a:gd name="connsiteY65" fmla="*/ 3521798 h 3576119"/>
              <a:gd name="connsiteX66" fmla="*/ 3238952 w 4198619"/>
              <a:gd name="connsiteY66" fmla="*/ 3539905 h 3576119"/>
              <a:gd name="connsiteX67" fmla="*/ 3202738 w 4198619"/>
              <a:gd name="connsiteY67" fmla="*/ 3548959 h 3576119"/>
              <a:gd name="connsiteX68" fmla="*/ 3148417 w 4198619"/>
              <a:gd name="connsiteY68" fmla="*/ 3567066 h 3576119"/>
              <a:gd name="connsiteX69" fmla="*/ 3121257 w 4198619"/>
              <a:gd name="connsiteY69" fmla="*/ 3576119 h 3576119"/>
              <a:gd name="connsiteX70" fmla="*/ 2958294 w 4198619"/>
              <a:gd name="connsiteY70" fmla="*/ 3567066 h 3576119"/>
              <a:gd name="connsiteX71" fmla="*/ 2858706 w 4198619"/>
              <a:gd name="connsiteY71" fmla="*/ 3548959 h 3576119"/>
              <a:gd name="connsiteX72" fmla="*/ 2505621 w 4198619"/>
              <a:gd name="connsiteY72" fmla="*/ 3539905 h 3576119"/>
              <a:gd name="connsiteX73" fmla="*/ 2270231 w 4198619"/>
              <a:gd name="connsiteY73" fmla="*/ 3485584 h 3576119"/>
              <a:gd name="connsiteX74" fmla="*/ 1980520 w 4198619"/>
              <a:gd name="connsiteY74" fmla="*/ 3449371 h 3576119"/>
              <a:gd name="connsiteX75" fmla="*/ 1697923 w 4198619"/>
              <a:gd name="connsiteY75" fmla="*/ 3321727 h 3576119"/>
              <a:gd name="connsiteX76" fmla="*/ 1238136 w 4198619"/>
              <a:gd name="connsiteY76" fmla="*/ 3340729 h 3576119"/>
              <a:gd name="connsiteX77" fmla="*/ 1048013 w 4198619"/>
              <a:gd name="connsiteY77" fmla="*/ 3250194 h 3576119"/>
              <a:gd name="connsiteX78" fmla="*/ 875997 w 4198619"/>
              <a:gd name="connsiteY78" fmla="*/ 3195873 h 3576119"/>
              <a:gd name="connsiteX79" fmla="*/ 649661 w 4198619"/>
              <a:gd name="connsiteY79" fmla="*/ 3168713 h 3576119"/>
              <a:gd name="connsiteX80" fmla="*/ 392980 w 4198619"/>
              <a:gd name="connsiteY80" fmla="*/ 3213881 h 3576119"/>
              <a:gd name="connsiteX81" fmla="*/ 0 w 4198619"/>
              <a:gd name="connsiteY81" fmla="*/ 3159660 h 3576119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754999 w 4198619"/>
              <a:gd name="connsiteY15" fmla="*/ 669957 h 3576726"/>
              <a:gd name="connsiteX16" fmla="*/ 3791213 w 4198619"/>
              <a:gd name="connsiteY16" fmla="*/ 733331 h 3576726"/>
              <a:gd name="connsiteX17" fmla="*/ 3800267 w 4198619"/>
              <a:gd name="connsiteY17" fmla="*/ 760491 h 3576726"/>
              <a:gd name="connsiteX18" fmla="*/ 3836481 w 4198619"/>
              <a:gd name="connsiteY18" fmla="*/ 814812 h 3576726"/>
              <a:gd name="connsiteX19" fmla="*/ 3854587 w 4198619"/>
              <a:gd name="connsiteY19" fmla="*/ 841973 h 3576726"/>
              <a:gd name="connsiteX20" fmla="*/ 3881748 w 4198619"/>
              <a:gd name="connsiteY20" fmla="*/ 896293 h 3576726"/>
              <a:gd name="connsiteX21" fmla="*/ 3899855 w 4198619"/>
              <a:gd name="connsiteY21" fmla="*/ 968721 h 3576726"/>
              <a:gd name="connsiteX22" fmla="*/ 3908908 w 4198619"/>
              <a:gd name="connsiteY22" fmla="*/ 1004935 h 3576726"/>
              <a:gd name="connsiteX23" fmla="*/ 3927015 w 4198619"/>
              <a:gd name="connsiteY23" fmla="*/ 1032095 h 3576726"/>
              <a:gd name="connsiteX24" fmla="*/ 3936069 w 4198619"/>
              <a:gd name="connsiteY24" fmla="*/ 1068309 h 3576726"/>
              <a:gd name="connsiteX25" fmla="*/ 3945122 w 4198619"/>
              <a:gd name="connsiteY25" fmla="*/ 1113576 h 3576726"/>
              <a:gd name="connsiteX26" fmla="*/ 3954176 w 4198619"/>
              <a:gd name="connsiteY26" fmla="*/ 1140737 h 3576726"/>
              <a:gd name="connsiteX27" fmla="*/ 3963229 w 4198619"/>
              <a:gd name="connsiteY27" fmla="*/ 1176951 h 3576726"/>
              <a:gd name="connsiteX28" fmla="*/ 3972282 w 4198619"/>
              <a:gd name="connsiteY28" fmla="*/ 1204111 h 3576726"/>
              <a:gd name="connsiteX29" fmla="*/ 3999443 w 4198619"/>
              <a:gd name="connsiteY29" fmla="*/ 1294646 h 3576726"/>
              <a:gd name="connsiteX30" fmla="*/ 4026603 w 4198619"/>
              <a:gd name="connsiteY30" fmla="*/ 1367073 h 3576726"/>
              <a:gd name="connsiteX31" fmla="*/ 4044710 w 4198619"/>
              <a:gd name="connsiteY31" fmla="*/ 1394234 h 3576726"/>
              <a:gd name="connsiteX32" fmla="*/ 4071871 w 4198619"/>
              <a:gd name="connsiteY32" fmla="*/ 1493822 h 3576726"/>
              <a:gd name="connsiteX33" fmla="*/ 4117138 w 4198619"/>
              <a:gd name="connsiteY33" fmla="*/ 1557196 h 3576726"/>
              <a:gd name="connsiteX34" fmla="*/ 4135245 w 4198619"/>
              <a:gd name="connsiteY34" fmla="*/ 1584357 h 3576726"/>
              <a:gd name="connsiteX35" fmla="*/ 4171459 w 4198619"/>
              <a:gd name="connsiteY35" fmla="*/ 1683945 h 3576726"/>
              <a:gd name="connsiteX36" fmla="*/ 4180512 w 4198619"/>
              <a:gd name="connsiteY36" fmla="*/ 1720159 h 3576726"/>
              <a:gd name="connsiteX37" fmla="*/ 4198619 w 4198619"/>
              <a:gd name="connsiteY37" fmla="*/ 1783533 h 3576726"/>
              <a:gd name="connsiteX38" fmla="*/ 4189566 w 4198619"/>
              <a:gd name="connsiteY38" fmla="*/ 2118511 h 3576726"/>
              <a:gd name="connsiteX39" fmla="*/ 4171459 w 4198619"/>
              <a:gd name="connsiteY39" fmla="*/ 2335794 h 3576726"/>
              <a:gd name="connsiteX40" fmla="*/ 4162405 w 4198619"/>
              <a:gd name="connsiteY40" fmla="*/ 2498757 h 3576726"/>
              <a:gd name="connsiteX41" fmla="*/ 4135245 w 4198619"/>
              <a:gd name="connsiteY41" fmla="*/ 2670773 h 3576726"/>
              <a:gd name="connsiteX42" fmla="*/ 4108084 w 4198619"/>
              <a:gd name="connsiteY42" fmla="*/ 2851842 h 3576726"/>
              <a:gd name="connsiteX43" fmla="*/ 4089978 w 4198619"/>
              <a:gd name="connsiteY43" fmla="*/ 2906163 h 3576726"/>
              <a:gd name="connsiteX44" fmla="*/ 4080924 w 4198619"/>
              <a:gd name="connsiteY44" fmla="*/ 2933323 h 3576726"/>
              <a:gd name="connsiteX45" fmla="*/ 4053764 w 4198619"/>
              <a:gd name="connsiteY45" fmla="*/ 2969537 h 3576726"/>
              <a:gd name="connsiteX46" fmla="*/ 4035657 w 4198619"/>
              <a:gd name="connsiteY46" fmla="*/ 2996697 h 3576726"/>
              <a:gd name="connsiteX47" fmla="*/ 4008496 w 4198619"/>
              <a:gd name="connsiteY47" fmla="*/ 3014804 h 3576726"/>
              <a:gd name="connsiteX48" fmla="*/ 3990389 w 4198619"/>
              <a:gd name="connsiteY48" fmla="*/ 3041965 h 3576726"/>
              <a:gd name="connsiteX49" fmla="*/ 3936069 w 4198619"/>
              <a:gd name="connsiteY49" fmla="*/ 3096285 h 3576726"/>
              <a:gd name="connsiteX50" fmla="*/ 3881748 w 4198619"/>
              <a:gd name="connsiteY50" fmla="*/ 3177767 h 3576726"/>
              <a:gd name="connsiteX51" fmla="*/ 3836481 w 4198619"/>
              <a:gd name="connsiteY51" fmla="*/ 3232087 h 3576726"/>
              <a:gd name="connsiteX52" fmla="*/ 3782160 w 4198619"/>
              <a:gd name="connsiteY52" fmla="*/ 3268301 h 3576726"/>
              <a:gd name="connsiteX53" fmla="*/ 3727839 w 4198619"/>
              <a:gd name="connsiteY53" fmla="*/ 3304515 h 3576726"/>
              <a:gd name="connsiteX54" fmla="*/ 3700679 w 4198619"/>
              <a:gd name="connsiteY54" fmla="*/ 3322622 h 3576726"/>
              <a:gd name="connsiteX55" fmla="*/ 3664465 w 4198619"/>
              <a:gd name="connsiteY55" fmla="*/ 3331675 h 3576726"/>
              <a:gd name="connsiteX56" fmla="*/ 3637304 w 4198619"/>
              <a:gd name="connsiteY56" fmla="*/ 3340729 h 3576726"/>
              <a:gd name="connsiteX57" fmla="*/ 3582983 w 4198619"/>
              <a:gd name="connsiteY57" fmla="*/ 3385996 h 3576726"/>
              <a:gd name="connsiteX58" fmla="*/ 3555823 w 4198619"/>
              <a:gd name="connsiteY58" fmla="*/ 3395050 h 3576726"/>
              <a:gd name="connsiteX59" fmla="*/ 3501502 w 4198619"/>
              <a:gd name="connsiteY59" fmla="*/ 3422210 h 3576726"/>
              <a:gd name="connsiteX60" fmla="*/ 3447181 w 4198619"/>
              <a:gd name="connsiteY60" fmla="*/ 3449371 h 3576726"/>
              <a:gd name="connsiteX61" fmla="*/ 3420021 w 4198619"/>
              <a:gd name="connsiteY61" fmla="*/ 3467477 h 3576726"/>
              <a:gd name="connsiteX62" fmla="*/ 3392861 w 4198619"/>
              <a:gd name="connsiteY62" fmla="*/ 3476531 h 3576726"/>
              <a:gd name="connsiteX63" fmla="*/ 3347593 w 4198619"/>
              <a:gd name="connsiteY63" fmla="*/ 3494638 h 3576726"/>
              <a:gd name="connsiteX64" fmla="*/ 3293273 w 4198619"/>
              <a:gd name="connsiteY64" fmla="*/ 3512745 h 3576726"/>
              <a:gd name="connsiteX65" fmla="*/ 3266112 w 4198619"/>
              <a:gd name="connsiteY65" fmla="*/ 3521798 h 3576726"/>
              <a:gd name="connsiteX66" fmla="*/ 3238952 w 4198619"/>
              <a:gd name="connsiteY66" fmla="*/ 3539905 h 3576726"/>
              <a:gd name="connsiteX67" fmla="*/ 3202738 w 4198619"/>
              <a:gd name="connsiteY67" fmla="*/ 3548959 h 3576726"/>
              <a:gd name="connsiteX68" fmla="*/ 3148417 w 4198619"/>
              <a:gd name="connsiteY68" fmla="*/ 3567066 h 3576726"/>
              <a:gd name="connsiteX69" fmla="*/ 3121257 w 4198619"/>
              <a:gd name="connsiteY69" fmla="*/ 3576119 h 3576726"/>
              <a:gd name="connsiteX70" fmla="*/ 2858706 w 4198619"/>
              <a:gd name="connsiteY70" fmla="*/ 3548959 h 3576726"/>
              <a:gd name="connsiteX71" fmla="*/ 2505621 w 4198619"/>
              <a:gd name="connsiteY71" fmla="*/ 3539905 h 3576726"/>
              <a:gd name="connsiteX72" fmla="*/ 2270231 w 4198619"/>
              <a:gd name="connsiteY72" fmla="*/ 3485584 h 3576726"/>
              <a:gd name="connsiteX73" fmla="*/ 1980520 w 4198619"/>
              <a:gd name="connsiteY73" fmla="*/ 3449371 h 3576726"/>
              <a:gd name="connsiteX74" fmla="*/ 1697923 w 4198619"/>
              <a:gd name="connsiteY74" fmla="*/ 3321727 h 3576726"/>
              <a:gd name="connsiteX75" fmla="*/ 1238136 w 4198619"/>
              <a:gd name="connsiteY75" fmla="*/ 3340729 h 3576726"/>
              <a:gd name="connsiteX76" fmla="*/ 1048013 w 4198619"/>
              <a:gd name="connsiteY76" fmla="*/ 3250194 h 3576726"/>
              <a:gd name="connsiteX77" fmla="*/ 875997 w 4198619"/>
              <a:gd name="connsiteY77" fmla="*/ 3195873 h 3576726"/>
              <a:gd name="connsiteX78" fmla="*/ 649661 w 4198619"/>
              <a:gd name="connsiteY78" fmla="*/ 3168713 h 3576726"/>
              <a:gd name="connsiteX79" fmla="*/ 392980 w 4198619"/>
              <a:gd name="connsiteY79" fmla="*/ 3213881 h 3576726"/>
              <a:gd name="connsiteX80" fmla="*/ 0 w 4198619"/>
              <a:gd name="connsiteY8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791213 w 4198619"/>
              <a:gd name="connsiteY15" fmla="*/ 733331 h 3576726"/>
              <a:gd name="connsiteX16" fmla="*/ 3800267 w 4198619"/>
              <a:gd name="connsiteY16" fmla="*/ 760491 h 3576726"/>
              <a:gd name="connsiteX17" fmla="*/ 3836481 w 4198619"/>
              <a:gd name="connsiteY17" fmla="*/ 814812 h 3576726"/>
              <a:gd name="connsiteX18" fmla="*/ 3854587 w 4198619"/>
              <a:gd name="connsiteY18" fmla="*/ 841973 h 3576726"/>
              <a:gd name="connsiteX19" fmla="*/ 3881748 w 4198619"/>
              <a:gd name="connsiteY19" fmla="*/ 896293 h 3576726"/>
              <a:gd name="connsiteX20" fmla="*/ 3899855 w 4198619"/>
              <a:gd name="connsiteY20" fmla="*/ 968721 h 3576726"/>
              <a:gd name="connsiteX21" fmla="*/ 3908908 w 4198619"/>
              <a:gd name="connsiteY21" fmla="*/ 1004935 h 3576726"/>
              <a:gd name="connsiteX22" fmla="*/ 3927015 w 4198619"/>
              <a:gd name="connsiteY22" fmla="*/ 1032095 h 3576726"/>
              <a:gd name="connsiteX23" fmla="*/ 3936069 w 4198619"/>
              <a:gd name="connsiteY23" fmla="*/ 1068309 h 3576726"/>
              <a:gd name="connsiteX24" fmla="*/ 3945122 w 4198619"/>
              <a:gd name="connsiteY24" fmla="*/ 1113576 h 3576726"/>
              <a:gd name="connsiteX25" fmla="*/ 3954176 w 4198619"/>
              <a:gd name="connsiteY25" fmla="*/ 1140737 h 3576726"/>
              <a:gd name="connsiteX26" fmla="*/ 3963229 w 4198619"/>
              <a:gd name="connsiteY26" fmla="*/ 1176951 h 3576726"/>
              <a:gd name="connsiteX27" fmla="*/ 3972282 w 4198619"/>
              <a:gd name="connsiteY27" fmla="*/ 1204111 h 3576726"/>
              <a:gd name="connsiteX28" fmla="*/ 3999443 w 4198619"/>
              <a:gd name="connsiteY28" fmla="*/ 1294646 h 3576726"/>
              <a:gd name="connsiteX29" fmla="*/ 4026603 w 4198619"/>
              <a:gd name="connsiteY29" fmla="*/ 1367073 h 3576726"/>
              <a:gd name="connsiteX30" fmla="*/ 4044710 w 4198619"/>
              <a:gd name="connsiteY30" fmla="*/ 1394234 h 3576726"/>
              <a:gd name="connsiteX31" fmla="*/ 4071871 w 4198619"/>
              <a:gd name="connsiteY31" fmla="*/ 1493822 h 3576726"/>
              <a:gd name="connsiteX32" fmla="*/ 4117138 w 4198619"/>
              <a:gd name="connsiteY32" fmla="*/ 1557196 h 3576726"/>
              <a:gd name="connsiteX33" fmla="*/ 4135245 w 4198619"/>
              <a:gd name="connsiteY33" fmla="*/ 1584357 h 3576726"/>
              <a:gd name="connsiteX34" fmla="*/ 4171459 w 4198619"/>
              <a:gd name="connsiteY34" fmla="*/ 1683945 h 3576726"/>
              <a:gd name="connsiteX35" fmla="*/ 4180512 w 4198619"/>
              <a:gd name="connsiteY35" fmla="*/ 1720159 h 3576726"/>
              <a:gd name="connsiteX36" fmla="*/ 4198619 w 4198619"/>
              <a:gd name="connsiteY36" fmla="*/ 1783533 h 3576726"/>
              <a:gd name="connsiteX37" fmla="*/ 4189566 w 4198619"/>
              <a:gd name="connsiteY37" fmla="*/ 2118511 h 3576726"/>
              <a:gd name="connsiteX38" fmla="*/ 4171459 w 4198619"/>
              <a:gd name="connsiteY38" fmla="*/ 2335794 h 3576726"/>
              <a:gd name="connsiteX39" fmla="*/ 4162405 w 4198619"/>
              <a:gd name="connsiteY39" fmla="*/ 2498757 h 3576726"/>
              <a:gd name="connsiteX40" fmla="*/ 4135245 w 4198619"/>
              <a:gd name="connsiteY40" fmla="*/ 2670773 h 3576726"/>
              <a:gd name="connsiteX41" fmla="*/ 4108084 w 4198619"/>
              <a:gd name="connsiteY41" fmla="*/ 2851842 h 3576726"/>
              <a:gd name="connsiteX42" fmla="*/ 4089978 w 4198619"/>
              <a:gd name="connsiteY42" fmla="*/ 2906163 h 3576726"/>
              <a:gd name="connsiteX43" fmla="*/ 4080924 w 4198619"/>
              <a:gd name="connsiteY43" fmla="*/ 2933323 h 3576726"/>
              <a:gd name="connsiteX44" fmla="*/ 4053764 w 4198619"/>
              <a:gd name="connsiteY44" fmla="*/ 2969537 h 3576726"/>
              <a:gd name="connsiteX45" fmla="*/ 4035657 w 4198619"/>
              <a:gd name="connsiteY45" fmla="*/ 2996697 h 3576726"/>
              <a:gd name="connsiteX46" fmla="*/ 4008496 w 4198619"/>
              <a:gd name="connsiteY46" fmla="*/ 3014804 h 3576726"/>
              <a:gd name="connsiteX47" fmla="*/ 3990389 w 4198619"/>
              <a:gd name="connsiteY47" fmla="*/ 3041965 h 3576726"/>
              <a:gd name="connsiteX48" fmla="*/ 3936069 w 4198619"/>
              <a:gd name="connsiteY48" fmla="*/ 3096285 h 3576726"/>
              <a:gd name="connsiteX49" fmla="*/ 3881748 w 4198619"/>
              <a:gd name="connsiteY49" fmla="*/ 3177767 h 3576726"/>
              <a:gd name="connsiteX50" fmla="*/ 3836481 w 4198619"/>
              <a:gd name="connsiteY50" fmla="*/ 3232087 h 3576726"/>
              <a:gd name="connsiteX51" fmla="*/ 3782160 w 4198619"/>
              <a:gd name="connsiteY51" fmla="*/ 3268301 h 3576726"/>
              <a:gd name="connsiteX52" fmla="*/ 3727839 w 4198619"/>
              <a:gd name="connsiteY52" fmla="*/ 3304515 h 3576726"/>
              <a:gd name="connsiteX53" fmla="*/ 3700679 w 4198619"/>
              <a:gd name="connsiteY53" fmla="*/ 3322622 h 3576726"/>
              <a:gd name="connsiteX54" fmla="*/ 3664465 w 4198619"/>
              <a:gd name="connsiteY54" fmla="*/ 3331675 h 3576726"/>
              <a:gd name="connsiteX55" fmla="*/ 3637304 w 4198619"/>
              <a:gd name="connsiteY55" fmla="*/ 3340729 h 3576726"/>
              <a:gd name="connsiteX56" fmla="*/ 3582983 w 4198619"/>
              <a:gd name="connsiteY56" fmla="*/ 3385996 h 3576726"/>
              <a:gd name="connsiteX57" fmla="*/ 3555823 w 4198619"/>
              <a:gd name="connsiteY57" fmla="*/ 3395050 h 3576726"/>
              <a:gd name="connsiteX58" fmla="*/ 3501502 w 4198619"/>
              <a:gd name="connsiteY58" fmla="*/ 3422210 h 3576726"/>
              <a:gd name="connsiteX59" fmla="*/ 3447181 w 4198619"/>
              <a:gd name="connsiteY59" fmla="*/ 3449371 h 3576726"/>
              <a:gd name="connsiteX60" fmla="*/ 3420021 w 4198619"/>
              <a:gd name="connsiteY60" fmla="*/ 3467477 h 3576726"/>
              <a:gd name="connsiteX61" fmla="*/ 3392861 w 4198619"/>
              <a:gd name="connsiteY61" fmla="*/ 3476531 h 3576726"/>
              <a:gd name="connsiteX62" fmla="*/ 3347593 w 4198619"/>
              <a:gd name="connsiteY62" fmla="*/ 3494638 h 3576726"/>
              <a:gd name="connsiteX63" fmla="*/ 3293273 w 4198619"/>
              <a:gd name="connsiteY63" fmla="*/ 3512745 h 3576726"/>
              <a:gd name="connsiteX64" fmla="*/ 3266112 w 4198619"/>
              <a:gd name="connsiteY64" fmla="*/ 3521798 h 3576726"/>
              <a:gd name="connsiteX65" fmla="*/ 3238952 w 4198619"/>
              <a:gd name="connsiteY65" fmla="*/ 3539905 h 3576726"/>
              <a:gd name="connsiteX66" fmla="*/ 3202738 w 4198619"/>
              <a:gd name="connsiteY66" fmla="*/ 3548959 h 3576726"/>
              <a:gd name="connsiteX67" fmla="*/ 3148417 w 4198619"/>
              <a:gd name="connsiteY67" fmla="*/ 3567066 h 3576726"/>
              <a:gd name="connsiteX68" fmla="*/ 3121257 w 4198619"/>
              <a:gd name="connsiteY68" fmla="*/ 3576119 h 3576726"/>
              <a:gd name="connsiteX69" fmla="*/ 2858706 w 4198619"/>
              <a:gd name="connsiteY69" fmla="*/ 3548959 h 3576726"/>
              <a:gd name="connsiteX70" fmla="*/ 2505621 w 4198619"/>
              <a:gd name="connsiteY70" fmla="*/ 3539905 h 3576726"/>
              <a:gd name="connsiteX71" fmla="*/ 2270231 w 4198619"/>
              <a:gd name="connsiteY71" fmla="*/ 3485584 h 3576726"/>
              <a:gd name="connsiteX72" fmla="*/ 1980520 w 4198619"/>
              <a:gd name="connsiteY72" fmla="*/ 3449371 h 3576726"/>
              <a:gd name="connsiteX73" fmla="*/ 1697923 w 4198619"/>
              <a:gd name="connsiteY73" fmla="*/ 3321727 h 3576726"/>
              <a:gd name="connsiteX74" fmla="*/ 1238136 w 4198619"/>
              <a:gd name="connsiteY74" fmla="*/ 3340729 h 3576726"/>
              <a:gd name="connsiteX75" fmla="*/ 1048013 w 4198619"/>
              <a:gd name="connsiteY75" fmla="*/ 3250194 h 3576726"/>
              <a:gd name="connsiteX76" fmla="*/ 875997 w 4198619"/>
              <a:gd name="connsiteY76" fmla="*/ 3195873 h 3576726"/>
              <a:gd name="connsiteX77" fmla="*/ 649661 w 4198619"/>
              <a:gd name="connsiteY77" fmla="*/ 3168713 h 3576726"/>
              <a:gd name="connsiteX78" fmla="*/ 392980 w 4198619"/>
              <a:gd name="connsiteY78" fmla="*/ 3213881 h 3576726"/>
              <a:gd name="connsiteX79" fmla="*/ 0 w 4198619"/>
              <a:gd name="connsiteY7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00267 w 4198619"/>
              <a:gd name="connsiteY15" fmla="*/ 760491 h 3576726"/>
              <a:gd name="connsiteX16" fmla="*/ 3836481 w 4198619"/>
              <a:gd name="connsiteY16" fmla="*/ 814812 h 3576726"/>
              <a:gd name="connsiteX17" fmla="*/ 3854587 w 4198619"/>
              <a:gd name="connsiteY17" fmla="*/ 841973 h 3576726"/>
              <a:gd name="connsiteX18" fmla="*/ 3881748 w 4198619"/>
              <a:gd name="connsiteY18" fmla="*/ 896293 h 3576726"/>
              <a:gd name="connsiteX19" fmla="*/ 3899855 w 4198619"/>
              <a:gd name="connsiteY19" fmla="*/ 968721 h 3576726"/>
              <a:gd name="connsiteX20" fmla="*/ 3908908 w 4198619"/>
              <a:gd name="connsiteY20" fmla="*/ 1004935 h 3576726"/>
              <a:gd name="connsiteX21" fmla="*/ 3927015 w 4198619"/>
              <a:gd name="connsiteY21" fmla="*/ 1032095 h 3576726"/>
              <a:gd name="connsiteX22" fmla="*/ 3936069 w 4198619"/>
              <a:gd name="connsiteY22" fmla="*/ 1068309 h 3576726"/>
              <a:gd name="connsiteX23" fmla="*/ 3945122 w 4198619"/>
              <a:gd name="connsiteY23" fmla="*/ 1113576 h 3576726"/>
              <a:gd name="connsiteX24" fmla="*/ 3954176 w 4198619"/>
              <a:gd name="connsiteY24" fmla="*/ 1140737 h 3576726"/>
              <a:gd name="connsiteX25" fmla="*/ 3963229 w 4198619"/>
              <a:gd name="connsiteY25" fmla="*/ 1176951 h 3576726"/>
              <a:gd name="connsiteX26" fmla="*/ 3972282 w 4198619"/>
              <a:gd name="connsiteY26" fmla="*/ 1204111 h 3576726"/>
              <a:gd name="connsiteX27" fmla="*/ 3999443 w 4198619"/>
              <a:gd name="connsiteY27" fmla="*/ 1294646 h 3576726"/>
              <a:gd name="connsiteX28" fmla="*/ 4026603 w 4198619"/>
              <a:gd name="connsiteY28" fmla="*/ 1367073 h 3576726"/>
              <a:gd name="connsiteX29" fmla="*/ 4044710 w 4198619"/>
              <a:gd name="connsiteY29" fmla="*/ 1394234 h 3576726"/>
              <a:gd name="connsiteX30" fmla="*/ 4071871 w 4198619"/>
              <a:gd name="connsiteY30" fmla="*/ 1493822 h 3576726"/>
              <a:gd name="connsiteX31" fmla="*/ 4117138 w 4198619"/>
              <a:gd name="connsiteY31" fmla="*/ 1557196 h 3576726"/>
              <a:gd name="connsiteX32" fmla="*/ 4135245 w 4198619"/>
              <a:gd name="connsiteY32" fmla="*/ 1584357 h 3576726"/>
              <a:gd name="connsiteX33" fmla="*/ 4171459 w 4198619"/>
              <a:gd name="connsiteY33" fmla="*/ 1683945 h 3576726"/>
              <a:gd name="connsiteX34" fmla="*/ 4180512 w 4198619"/>
              <a:gd name="connsiteY34" fmla="*/ 1720159 h 3576726"/>
              <a:gd name="connsiteX35" fmla="*/ 4198619 w 4198619"/>
              <a:gd name="connsiteY35" fmla="*/ 1783533 h 3576726"/>
              <a:gd name="connsiteX36" fmla="*/ 4189566 w 4198619"/>
              <a:gd name="connsiteY36" fmla="*/ 2118511 h 3576726"/>
              <a:gd name="connsiteX37" fmla="*/ 4171459 w 4198619"/>
              <a:gd name="connsiteY37" fmla="*/ 2335794 h 3576726"/>
              <a:gd name="connsiteX38" fmla="*/ 4162405 w 4198619"/>
              <a:gd name="connsiteY38" fmla="*/ 2498757 h 3576726"/>
              <a:gd name="connsiteX39" fmla="*/ 4135245 w 4198619"/>
              <a:gd name="connsiteY39" fmla="*/ 2670773 h 3576726"/>
              <a:gd name="connsiteX40" fmla="*/ 4108084 w 4198619"/>
              <a:gd name="connsiteY40" fmla="*/ 2851842 h 3576726"/>
              <a:gd name="connsiteX41" fmla="*/ 4089978 w 4198619"/>
              <a:gd name="connsiteY41" fmla="*/ 2906163 h 3576726"/>
              <a:gd name="connsiteX42" fmla="*/ 4080924 w 4198619"/>
              <a:gd name="connsiteY42" fmla="*/ 2933323 h 3576726"/>
              <a:gd name="connsiteX43" fmla="*/ 4053764 w 4198619"/>
              <a:gd name="connsiteY43" fmla="*/ 2969537 h 3576726"/>
              <a:gd name="connsiteX44" fmla="*/ 4035657 w 4198619"/>
              <a:gd name="connsiteY44" fmla="*/ 2996697 h 3576726"/>
              <a:gd name="connsiteX45" fmla="*/ 4008496 w 4198619"/>
              <a:gd name="connsiteY45" fmla="*/ 3014804 h 3576726"/>
              <a:gd name="connsiteX46" fmla="*/ 3990389 w 4198619"/>
              <a:gd name="connsiteY46" fmla="*/ 3041965 h 3576726"/>
              <a:gd name="connsiteX47" fmla="*/ 3936069 w 4198619"/>
              <a:gd name="connsiteY47" fmla="*/ 3096285 h 3576726"/>
              <a:gd name="connsiteX48" fmla="*/ 3881748 w 4198619"/>
              <a:gd name="connsiteY48" fmla="*/ 3177767 h 3576726"/>
              <a:gd name="connsiteX49" fmla="*/ 3836481 w 4198619"/>
              <a:gd name="connsiteY49" fmla="*/ 3232087 h 3576726"/>
              <a:gd name="connsiteX50" fmla="*/ 3782160 w 4198619"/>
              <a:gd name="connsiteY50" fmla="*/ 3268301 h 3576726"/>
              <a:gd name="connsiteX51" fmla="*/ 3727839 w 4198619"/>
              <a:gd name="connsiteY51" fmla="*/ 3304515 h 3576726"/>
              <a:gd name="connsiteX52" fmla="*/ 3700679 w 4198619"/>
              <a:gd name="connsiteY52" fmla="*/ 3322622 h 3576726"/>
              <a:gd name="connsiteX53" fmla="*/ 3664465 w 4198619"/>
              <a:gd name="connsiteY53" fmla="*/ 3331675 h 3576726"/>
              <a:gd name="connsiteX54" fmla="*/ 3637304 w 4198619"/>
              <a:gd name="connsiteY54" fmla="*/ 3340729 h 3576726"/>
              <a:gd name="connsiteX55" fmla="*/ 3582983 w 4198619"/>
              <a:gd name="connsiteY55" fmla="*/ 3385996 h 3576726"/>
              <a:gd name="connsiteX56" fmla="*/ 3555823 w 4198619"/>
              <a:gd name="connsiteY56" fmla="*/ 3395050 h 3576726"/>
              <a:gd name="connsiteX57" fmla="*/ 3501502 w 4198619"/>
              <a:gd name="connsiteY57" fmla="*/ 3422210 h 3576726"/>
              <a:gd name="connsiteX58" fmla="*/ 3447181 w 4198619"/>
              <a:gd name="connsiteY58" fmla="*/ 3449371 h 3576726"/>
              <a:gd name="connsiteX59" fmla="*/ 3420021 w 4198619"/>
              <a:gd name="connsiteY59" fmla="*/ 3467477 h 3576726"/>
              <a:gd name="connsiteX60" fmla="*/ 3392861 w 4198619"/>
              <a:gd name="connsiteY60" fmla="*/ 3476531 h 3576726"/>
              <a:gd name="connsiteX61" fmla="*/ 3347593 w 4198619"/>
              <a:gd name="connsiteY61" fmla="*/ 3494638 h 3576726"/>
              <a:gd name="connsiteX62" fmla="*/ 3293273 w 4198619"/>
              <a:gd name="connsiteY62" fmla="*/ 3512745 h 3576726"/>
              <a:gd name="connsiteX63" fmla="*/ 3266112 w 4198619"/>
              <a:gd name="connsiteY63" fmla="*/ 3521798 h 3576726"/>
              <a:gd name="connsiteX64" fmla="*/ 3238952 w 4198619"/>
              <a:gd name="connsiteY64" fmla="*/ 3539905 h 3576726"/>
              <a:gd name="connsiteX65" fmla="*/ 3202738 w 4198619"/>
              <a:gd name="connsiteY65" fmla="*/ 3548959 h 3576726"/>
              <a:gd name="connsiteX66" fmla="*/ 3148417 w 4198619"/>
              <a:gd name="connsiteY66" fmla="*/ 3567066 h 3576726"/>
              <a:gd name="connsiteX67" fmla="*/ 3121257 w 4198619"/>
              <a:gd name="connsiteY67" fmla="*/ 3576119 h 3576726"/>
              <a:gd name="connsiteX68" fmla="*/ 2858706 w 4198619"/>
              <a:gd name="connsiteY68" fmla="*/ 3548959 h 3576726"/>
              <a:gd name="connsiteX69" fmla="*/ 2505621 w 4198619"/>
              <a:gd name="connsiteY69" fmla="*/ 3539905 h 3576726"/>
              <a:gd name="connsiteX70" fmla="*/ 2270231 w 4198619"/>
              <a:gd name="connsiteY70" fmla="*/ 3485584 h 3576726"/>
              <a:gd name="connsiteX71" fmla="*/ 1980520 w 4198619"/>
              <a:gd name="connsiteY71" fmla="*/ 3449371 h 3576726"/>
              <a:gd name="connsiteX72" fmla="*/ 1697923 w 4198619"/>
              <a:gd name="connsiteY72" fmla="*/ 3321727 h 3576726"/>
              <a:gd name="connsiteX73" fmla="*/ 1238136 w 4198619"/>
              <a:gd name="connsiteY73" fmla="*/ 3340729 h 3576726"/>
              <a:gd name="connsiteX74" fmla="*/ 1048013 w 4198619"/>
              <a:gd name="connsiteY74" fmla="*/ 3250194 h 3576726"/>
              <a:gd name="connsiteX75" fmla="*/ 875997 w 4198619"/>
              <a:gd name="connsiteY75" fmla="*/ 3195873 h 3576726"/>
              <a:gd name="connsiteX76" fmla="*/ 649661 w 4198619"/>
              <a:gd name="connsiteY76" fmla="*/ 3168713 h 3576726"/>
              <a:gd name="connsiteX77" fmla="*/ 392980 w 4198619"/>
              <a:gd name="connsiteY77" fmla="*/ 3213881 h 3576726"/>
              <a:gd name="connsiteX78" fmla="*/ 0 w 4198619"/>
              <a:gd name="connsiteY7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54587 w 4198619"/>
              <a:gd name="connsiteY16" fmla="*/ 841973 h 3576726"/>
              <a:gd name="connsiteX17" fmla="*/ 3881748 w 4198619"/>
              <a:gd name="connsiteY17" fmla="*/ 896293 h 3576726"/>
              <a:gd name="connsiteX18" fmla="*/ 3899855 w 4198619"/>
              <a:gd name="connsiteY18" fmla="*/ 968721 h 3576726"/>
              <a:gd name="connsiteX19" fmla="*/ 3908908 w 4198619"/>
              <a:gd name="connsiteY19" fmla="*/ 1004935 h 3576726"/>
              <a:gd name="connsiteX20" fmla="*/ 3927015 w 4198619"/>
              <a:gd name="connsiteY20" fmla="*/ 1032095 h 3576726"/>
              <a:gd name="connsiteX21" fmla="*/ 3936069 w 4198619"/>
              <a:gd name="connsiteY21" fmla="*/ 1068309 h 3576726"/>
              <a:gd name="connsiteX22" fmla="*/ 3945122 w 4198619"/>
              <a:gd name="connsiteY22" fmla="*/ 1113576 h 3576726"/>
              <a:gd name="connsiteX23" fmla="*/ 3954176 w 4198619"/>
              <a:gd name="connsiteY23" fmla="*/ 1140737 h 3576726"/>
              <a:gd name="connsiteX24" fmla="*/ 3963229 w 4198619"/>
              <a:gd name="connsiteY24" fmla="*/ 1176951 h 3576726"/>
              <a:gd name="connsiteX25" fmla="*/ 3972282 w 4198619"/>
              <a:gd name="connsiteY25" fmla="*/ 1204111 h 3576726"/>
              <a:gd name="connsiteX26" fmla="*/ 3999443 w 4198619"/>
              <a:gd name="connsiteY26" fmla="*/ 1294646 h 3576726"/>
              <a:gd name="connsiteX27" fmla="*/ 4026603 w 4198619"/>
              <a:gd name="connsiteY27" fmla="*/ 1367073 h 3576726"/>
              <a:gd name="connsiteX28" fmla="*/ 4044710 w 4198619"/>
              <a:gd name="connsiteY28" fmla="*/ 1394234 h 3576726"/>
              <a:gd name="connsiteX29" fmla="*/ 4071871 w 4198619"/>
              <a:gd name="connsiteY29" fmla="*/ 1493822 h 3576726"/>
              <a:gd name="connsiteX30" fmla="*/ 4117138 w 4198619"/>
              <a:gd name="connsiteY30" fmla="*/ 1557196 h 3576726"/>
              <a:gd name="connsiteX31" fmla="*/ 4135245 w 4198619"/>
              <a:gd name="connsiteY31" fmla="*/ 1584357 h 3576726"/>
              <a:gd name="connsiteX32" fmla="*/ 4171459 w 4198619"/>
              <a:gd name="connsiteY32" fmla="*/ 1683945 h 3576726"/>
              <a:gd name="connsiteX33" fmla="*/ 4180512 w 4198619"/>
              <a:gd name="connsiteY33" fmla="*/ 1720159 h 3576726"/>
              <a:gd name="connsiteX34" fmla="*/ 4198619 w 4198619"/>
              <a:gd name="connsiteY34" fmla="*/ 1783533 h 3576726"/>
              <a:gd name="connsiteX35" fmla="*/ 4189566 w 4198619"/>
              <a:gd name="connsiteY35" fmla="*/ 2118511 h 3576726"/>
              <a:gd name="connsiteX36" fmla="*/ 4171459 w 4198619"/>
              <a:gd name="connsiteY36" fmla="*/ 2335794 h 3576726"/>
              <a:gd name="connsiteX37" fmla="*/ 4162405 w 4198619"/>
              <a:gd name="connsiteY37" fmla="*/ 2498757 h 3576726"/>
              <a:gd name="connsiteX38" fmla="*/ 4135245 w 4198619"/>
              <a:gd name="connsiteY38" fmla="*/ 2670773 h 3576726"/>
              <a:gd name="connsiteX39" fmla="*/ 4108084 w 4198619"/>
              <a:gd name="connsiteY39" fmla="*/ 2851842 h 3576726"/>
              <a:gd name="connsiteX40" fmla="*/ 4089978 w 4198619"/>
              <a:gd name="connsiteY40" fmla="*/ 2906163 h 3576726"/>
              <a:gd name="connsiteX41" fmla="*/ 4080924 w 4198619"/>
              <a:gd name="connsiteY41" fmla="*/ 2933323 h 3576726"/>
              <a:gd name="connsiteX42" fmla="*/ 4053764 w 4198619"/>
              <a:gd name="connsiteY42" fmla="*/ 2969537 h 3576726"/>
              <a:gd name="connsiteX43" fmla="*/ 4035657 w 4198619"/>
              <a:gd name="connsiteY43" fmla="*/ 2996697 h 3576726"/>
              <a:gd name="connsiteX44" fmla="*/ 4008496 w 4198619"/>
              <a:gd name="connsiteY44" fmla="*/ 3014804 h 3576726"/>
              <a:gd name="connsiteX45" fmla="*/ 3990389 w 4198619"/>
              <a:gd name="connsiteY45" fmla="*/ 3041965 h 3576726"/>
              <a:gd name="connsiteX46" fmla="*/ 3936069 w 4198619"/>
              <a:gd name="connsiteY46" fmla="*/ 3096285 h 3576726"/>
              <a:gd name="connsiteX47" fmla="*/ 3881748 w 4198619"/>
              <a:gd name="connsiteY47" fmla="*/ 3177767 h 3576726"/>
              <a:gd name="connsiteX48" fmla="*/ 3836481 w 4198619"/>
              <a:gd name="connsiteY48" fmla="*/ 3232087 h 3576726"/>
              <a:gd name="connsiteX49" fmla="*/ 3782160 w 4198619"/>
              <a:gd name="connsiteY49" fmla="*/ 3268301 h 3576726"/>
              <a:gd name="connsiteX50" fmla="*/ 3727839 w 4198619"/>
              <a:gd name="connsiteY50" fmla="*/ 3304515 h 3576726"/>
              <a:gd name="connsiteX51" fmla="*/ 3700679 w 4198619"/>
              <a:gd name="connsiteY51" fmla="*/ 3322622 h 3576726"/>
              <a:gd name="connsiteX52" fmla="*/ 3664465 w 4198619"/>
              <a:gd name="connsiteY52" fmla="*/ 3331675 h 3576726"/>
              <a:gd name="connsiteX53" fmla="*/ 3637304 w 4198619"/>
              <a:gd name="connsiteY53" fmla="*/ 3340729 h 3576726"/>
              <a:gd name="connsiteX54" fmla="*/ 3582983 w 4198619"/>
              <a:gd name="connsiteY54" fmla="*/ 3385996 h 3576726"/>
              <a:gd name="connsiteX55" fmla="*/ 3555823 w 4198619"/>
              <a:gd name="connsiteY55" fmla="*/ 3395050 h 3576726"/>
              <a:gd name="connsiteX56" fmla="*/ 3501502 w 4198619"/>
              <a:gd name="connsiteY56" fmla="*/ 3422210 h 3576726"/>
              <a:gd name="connsiteX57" fmla="*/ 3447181 w 4198619"/>
              <a:gd name="connsiteY57" fmla="*/ 3449371 h 3576726"/>
              <a:gd name="connsiteX58" fmla="*/ 3420021 w 4198619"/>
              <a:gd name="connsiteY58" fmla="*/ 3467477 h 3576726"/>
              <a:gd name="connsiteX59" fmla="*/ 3392861 w 4198619"/>
              <a:gd name="connsiteY59" fmla="*/ 3476531 h 3576726"/>
              <a:gd name="connsiteX60" fmla="*/ 3347593 w 4198619"/>
              <a:gd name="connsiteY60" fmla="*/ 3494638 h 3576726"/>
              <a:gd name="connsiteX61" fmla="*/ 3293273 w 4198619"/>
              <a:gd name="connsiteY61" fmla="*/ 3512745 h 3576726"/>
              <a:gd name="connsiteX62" fmla="*/ 3266112 w 4198619"/>
              <a:gd name="connsiteY62" fmla="*/ 3521798 h 3576726"/>
              <a:gd name="connsiteX63" fmla="*/ 3238952 w 4198619"/>
              <a:gd name="connsiteY63" fmla="*/ 3539905 h 3576726"/>
              <a:gd name="connsiteX64" fmla="*/ 3202738 w 4198619"/>
              <a:gd name="connsiteY64" fmla="*/ 3548959 h 3576726"/>
              <a:gd name="connsiteX65" fmla="*/ 3148417 w 4198619"/>
              <a:gd name="connsiteY65" fmla="*/ 3567066 h 3576726"/>
              <a:gd name="connsiteX66" fmla="*/ 3121257 w 4198619"/>
              <a:gd name="connsiteY66" fmla="*/ 3576119 h 3576726"/>
              <a:gd name="connsiteX67" fmla="*/ 2858706 w 4198619"/>
              <a:gd name="connsiteY67" fmla="*/ 3548959 h 3576726"/>
              <a:gd name="connsiteX68" fmla="*/ 2505621 w 4198619"/>
              <a:gd name="connsiteY68" fmla="*/ 3539905 h 3576726"/>
              <a:gd name="connsiteX69" fmla="*/ 2270231 w 4198619"/>
              <a:gd name="connsiteY69" fmla="*/ 3485584 h 3576726"/>
              <a:gd name="connsiteX70" fmla="*/ 1980520 w 4198619"/>
              <a:gd name="connsiteY70" fmla="*/ 3449371 h 3576726"/>
              <a:gd name="connsiteX71" fmla="*/ 1697923 w 4198619"/>
              <a:gd name="connsiteY71" fmla="*/ 3321727 h 3576726"/>
              <a:gd name="connsiteX72" fmla="*/ 1238136 w 4198619"/>
              <a:gd name="connsiteY72" fmla="*/ 3340729 h 3576726"/>
              <a:gd name="connsiteX73" fmla="*/ 1048013 w 4198619"/>
              <a:gd name="connsiteY73" fmla="*/ 3250194 h 3576726"/>
              <a:gd name="connsiteX74" fmla="*/ 875997 w 4198619"/>
              <a:gd name="connsiteY74" fmla="*/ 3195873 h 3576726"/>
              <a:gd name="connsiteX75" fmla="*/ 649661 w 4198619"/>
              <a:gd name="connsiteY75" fmla="*/ 3168713 h 3576726"/>
              <a:gd name="connsiteX76" fmla="*/ 392980 w 4198619"/>
              <a:gd name="connsiteY76" fmla="*/ 3213881 h 3576726"/>
              <a:gd name="connsiteX77" fmla="*/ 0 w 4198619"/>
              <a:gd name="connsiteY7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81748 w 4198619"/>
              <a:gd name="connsiteY16" fmla="*/ 896293 h 3576726"/>
              <a:gd name="connsiteX17" fmla="*/ 3899855 w 4198619"/>
              <a:gd name="connsiteY17" fmla="*/ 968721 h 3576726"/>
              <a:gd name="connsiteX18" fmla="*/ 3908908 w 4198619"/>
              <a:gd name="connsiteY18" fmla="*/ 1004935 h 3576726"/>
              <a:gd name="connsiteX19" fmla="*/ 3927015 w 4198619"/>
              <a:gd name="connsiteY19" fmla="*/ 1032095 h 3576726"/>
              <a:gd name="connsiteX20" fmla="*/ 3936069 w 4198619"/>
              <a:gd name="connsiteY20" fmla="*/ 1068309 h 3576726"/>
              <a:gd name="connsiteX21" fmla="*/ 3945122 w 4198619"/>
              <a:gd name="connsiteY21" fmla="*/ 1113576 h 3576726"/>
              <a:gd name="connsiteX22" fmla="*/ 3954176 w 4198619"/>
              <a:gd name="connsiteY22" fmla="*/ 1140737 h 3576726"/>
              <a:gd name="connsiteX23" fmla="*/ 3963229 w 4198619"/>
              <a:gd name="connsiteY23" fmla="*/ 1176951 h 3576726"/>
              <a:gd name="connsiteX24" fmla="*/ 3972282 w 4198619"/>
              <a:gd name="connsiteY24" fmla="*/ 1204111 h 3576726"/>
              <a:gd name="connsiteX25" fmla="*/ 3999443 w 4198619"/>
              <a:gd name="connsiteY25" fmla="*/ 1294646 h 3576726"/>
              <a:gd name="connsiteX26" fmla="*/ 4026603 w 4198619"/>
              <a:gd name="connsiteY26" fmla="*/ 1367073 h 3576726"/>
              <a:gd name="connsiteX27" fmla="*/ 4044710 w 4198619"/>
              <a:gd name="connsiteY27" fmla="*/ 1394234 h 3576726"/>
              <a:gd name="connsiteX28" fmla="*/ 4071871 w 4198619"/>
              <a:gd name="connsiteY28" fmla="*/ 1493822 h 3576726"/>
              <a:gd name="connsiteX29" fmla="*/ 4117138 w 4198619"/>
              <a:gd name="connsiteY29" fmla="*/ 1557196 h 3576726"/>
              <a:gd name="connsiteX30" fmla="*/ 4135245 w 4198619"/>
              <a:gd name="connsiteY30" fmla="*/ 1584357 h 3576726"/>
              <a:gd name="connsiteX31" fmla="*/ 4171459 w 4198619"/>
              <a:gd name="connsiteY31" fmla="*/ 1683945 h 3576726"/>
              <a:gd name="connsiteX32" fmla="*/ 4180512 w 4198619"/>
              <a:gd name="connsiteY32" fmla="*/ 1720159 h 3576726"/>
              <a:gd name="connsiteX33" fmla="*/ 4198619 w 4198619"/>
              <a:gd name="connsiteY33" fmla="*/ 1783533 h 3576726"/>
              <a:gd name="connsiteX34" fmla="*/ 4189566 w 4198619"/>
              <a:gd name="connsiteY34" fmla="*/ 2118511 h 3576726"/>
              <a:gd name="connsiteX35" fmla="*/ 4171459 w 4198619"/>
              <a:gd name="connsiteY35" fmla="*/ 2335794 h 3576726"/>
              <a:gd name="connsiteX36" fmla="*/ 4162405 w 4198619"/>
              <a:gd name="connsiteY36" fmla="*/ 2498757 h 3576726"/>
              <a:gd name="connsiteX37" fmla="*/ 4135245 w 4198619"/>
              <a:gd name="connsiteY37" fmla="*/ 2670773 h 3576726"/>
              <a:gd name="connsiteX38" fmla="*/ 4108084 w 4198619"/>
              <a:gd name="connsiteY38" fmla="*/ 2851842 h 3576726"/>
              <a:gd name="connsiteX39" fmla="*/ 4089978 w 4198619"/>
              <a:gd name="connsiteY39" fmla="*/ 2906163 h 3576726"/>
              <a:gd name="connsiteX40" fmla="*/ 4080924 w 4198619"/>
              <a:gd name="connsiteY40" fmla="*/ 2933323 h 3576726"/>
              <a:gd name="connsiteX41" fmla="*/ 4053764 w 4198619"/>
              <a:gd name="connsiteY41" fmla="*/ 2969537 h 3576726"/>
              <a:gd name="connsiteX42" fmla="*/ 4035657 w 4198619"/>
              <a:gd name="connsiteY42" fmla="*/ 2996697 h 3576726"/>
              <a:gd name="connsiteX43" fmla="*/ 4008496 w 4198619"/>
              <a:gd name="connsiteY43" fmla="*/ 3014804 h 3576726"/>
              <a:gd name="connsiteX44" fmla="*/ 3990389 w 4198619"/>
              <a:gd name="connsiteY44" fmla="*/ 3041965 h 3576726"/>
              <a:gd name="connsiteX45" fmla="*/ 3936069 w 4198619"/>
              <a:gd name="connsiteY45" fmla="*/ 3096285 h 3576726"/>
              <a:gd name="connsiteX46" fmla="*/ 3881748 w 4198619"/>
              <a:gd name="connsiteY46" fmla="*/ 3177767 h 3576726"/>
              <a:gd name="connsiteX47" fmla="*/ 3836481 w 4198619"/>
              <a:gd name="connsiteY47" fmla="*/ 3232087 h 3576726"/>
              <a:gd name="connsiteX48" fmla="*/ 3782160 w 4198619"/>
              <a:gd name="connsiteY48" fmla="*/ 3268301 h 3576726"/>
              <a:gd name="connsiteX49" fmla="*/ 3727839 w 4198619"/>
              <a:gd name="connsiteY49" fmla="*/ 3304515 h 3576726"/>
              <a:gd name="connsiteX50" fmla="*/ 3700679 w 4198619"/>
              <a:gd name="connsiteY50" fmla="*/ 3322622 h 3576726"/>
              <a:gd name="connsiteX51" fmla="*/ 3664465 w 4198619"/>
              <a:gd name="connsiteY51" fmla="*/ 3331675 h 3576726"/>
              <a:gd name="connsiteX52" fmla="*/ 3637304 w 4198619"/>
              <a:gd name="connsiteY52" fmla="*/ 3340729 h 3576726"/>
              <a:gd name="connsiteX53" fmla="*/ 3582983 w 4198619"/>
              <a:gd name="connsiteY53" fmla="*/ 3385996 h 3576726"/>
              <a:gd name="connsiteX54" fmla="*/ 3555823 w 4198619"/>
              <a:gd name="connsiteY54" fmla="*/ 3395050 h 3576726"/>
              <a:gd name="connsiteX55" fmla="*/ 3501502 w 4198619"/>
              <a:gd name="connsiteY55" fmla="*/ 3422210 h 3576726"/>
              <a:gd name="connsiteX56" fmla="*/ 3447181 w 4198619"/>
              <a:gd name="connsiteY56" fmla="*/ 3449371 h 3576726"/>
              <a:gd name="connsiteX57" fmla="*/ 3420021 w 4198619"/>
              <a:gd name="connsiteY57" fmla="*/ 3467477 h 3576726"/>
              <a:gd name="connsiteX58" fmla="*/ 3392861 w 4198619"/>
              <a:gd name="connsiteY58" fmla="*/ 3476531 h 3576726"/>
              <a:gd name="connsiteX59" fmla="*/ 3347593 w 4198619"/>
              <a:gd name="connsiteY59" fmla="*/ 3494638 h 3576726"/>
              <a:gd name="connsiteX60" fmla="*/ 3293273 w 4198619"/>
              <a:gd name="connsiteY60" fmla="*/ 3512745 h 3576726"/>
              <a:gd name="connsiteX61" fmla="*/ 3266112 w 4198619"/>
              <a:gd name="connsiteY61" fmla="*/ 3521798 h 3576726"/>
              <a:gd name="connsiteX62" fmla="*/ 3238952 w 4198619"/>
              <a:gd name="connsiteY62" fmla="*/ 3539905 h 3576726"/>
              <a:gd name="connsiteX63" fmla="*/ 3202738 w 4198619"/>
              <a:gd name="connsiteY63" fmla="*/ 3548959 h 3576726"/>
              <a:gd name="connsiteX64" fmla="*/ 3148417 w 4198619"/>
              <a:gd name="connsiteY64" fmla="*/ 3567066 h 3576726"/>
              <a:gd name="connsiteX65" fmla="*/ 3121257 w 4198619"/>
              <a:gd name="connsiteY65" fmla="*/ 3576119 h 3576726"/>
              <a:gd name="connsiteX66" fmla="*/ 2858706 w 4198619"/>
              <a:gd name="connsiteY66" fmla="*/ 3548959 h 3576726"/>
              <a:gd name="connsiteX67" fmla="*/ 2505621 w 4198619"/>
              <a:gd name="connsiteY67" fmla="*/ 3539905 h 3576726"/>
              <a:gd name="connsiteX68" fmla="*/ 2270231 w 4198619"/>
              <a:gd name="connsiteY68" fmla="*/ 3485584 h 3576726"/>
              <a:gd name="connsiteX69" fmla="*/ 1980520 w 4198619"/>
              <a:gd name="connsiteY69" fmla="*/ 3449371 h 3576726"/>
              <a:gd name="connsiteX70" fmla="*/ 1697923 w 4198619"/>
              <a:gd name="connsiteY70" fmla="*/ 3321727 h 3576726"/>
              <a:gd name="connsiteX71" fmla="*/ 1238136 w 4198619"/>
              <a:gd name="connsiteY71" fmla="*/ 3340729 h 3576726"/>
              <a:gd name="connsiteX72" fmla="*/ 1048013 w 4198619"/>
              <a:gd name="connsiteY72" fmla="*/ 3250194 h 3576726"/>
              <a:gd name="connsiteX73" fmla="*/ 875997 w 4198619"/>
              <a:gd name="connsiteY73" fmla="*/ 3195873 h 3576726"/>
              <a:gd name="connsiteX74" fmla="*/ 649661 w 4198619"/>
              <a:gd name="connsiteY74" fmla="*/ 3168713 h 3576726"/>
              <a:gd name="connsiteX75" fmla="*/ 392980 w 4198619"/>
              <a:gd name="connsiteY75" fmla="*/ 3213881 h 3576726"/>
              <a:gd name="connsiteX76" fmla="*/ 0 w 4198619"/>
              <a:gd name="connsiteY76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99855 w 4198619"/>
              <a:gd name="connsiteY16" fmla="*/ 968721 h 3576726"/>
              <a:gd name="connsiteX17" fmla="*/ 3908908 w 4198619"/>
              <a:gd name="connsiteY17" fmla="*/ 1004935 h 3576726"/>
              <a:gd name="connsiteX18" fmla="*/ 3927015 w 4198619"/>
              <a:gd name="connsiteY18" fmla="*/ 1032095 h 3576726"/>
              <a:gd name="connsiteX19" fmla="*/ 3936069 w 4198619"/>
              <a:gd name="connsiteY19" fmla="*/ 1068309 h 3576726"/>
              <a:gd name="connsiteX20" fmla="*/ 3945122 w 4198619"/>
              <a:gd name="connsiteY20" fmla="*/ 1113576 h 3576726"/>
              <a:gd name="connsiteX21" fmla="*/ 3954176 w 4198619"/>
              <a:gd name="connsiteY21" fmla="*/ 1140737 h 3576726"/>
              <a:gd name="connsiteX22" fmla="*/ 3963229 w 4198619"/>
              <a:gd name="connsiteY22" fmla="*/ 1176951 h 3576726"/>
              <a:gd name="connsiteX23" fmla="*/ 3972282 w 4198619"/>
              <a:gd name="connsiteY23" fmla="*/ 1204111 h 3576726"/>
              <a:gd name="connsiteX24" fmla="*/ 3999443 w 4198619"/>
              <a:gd name="connsiteY24" fmla="*/ 1294646 h 3576726"/>
              <a:gd name="connsiteX25" fmla="*/ 4026603 w 4198619"/>
              <a:gd name="connsiteY25" fmla="*/ 1367073 h 3576726"/>
              <a:gd name="connsiteX26" fmla="*/ 4044710 w 4198619"/>
              <a:gd name="connsiteY26" fmla="*/ 1394234 h 3576726"/>
              <a:gd name="connsiteX27" fmla="*/ 4071871 w 4198619"/>
              <a:gd name="connsiteY27" fmla="*/ 1493822 h 3576726"/>
              <a:gd name="connsiteX28" fmla="*/ 4117138 w 4198619"/>
              <a:gd name="connsiteY28" fmla="*/ 1557196 h 3576726"/>
              <a:gd name="connsiteX29" fmla="*/ 4135245 w 4198619"/>
              <a:gd name="connsiteY29" fmla="*/ 1584357 h 3576726"/>
              <a:gd name="connsiteX30" fmla="*/ 4171459 w 4198619"/>
              <a:gd name="connsiteY30" fmla="*/ 1683945 h 3576726"/>
              <a:gd name="connsiteX31" fmla="*/ 4180512 w 4198619"/>
              <a:gd name="connsiteY31" fmla="*/ 1720159 h 3576726"/>
              <a:gd name="connsiteX32" fmla="*/ 4198619 w 4198619"/>
              <a:gd name="connsiteY32" fmla="*/ 1783533 h 3576726"/>
              <a:gd name="connsiteX33" fmla="*/ 4189566 w 4198619"/>
              <a:gd name="connsiteY33" fmla="*/ 2118511 h 3576726"/>
              <a:gd name="connsiteX34" fmla="*/ 4171459 w 4198619"/>
              <a:gd name="connsiteY34" fmla="*/ 2335794 h 3576726"/>
              <a:gd name="connsiteX35" fmla="*/ 4162405 w 4198619"/>
              <a:gd name="connsiteY35" fmla="*/ 2498757 h 3576726"/>
              <a:gd name="connsiteX36" fmla="*/ 4135245 w 4198619"/>
              <a:gd name="connsiteY36" fmla="*/ 2670773 h 3576726"/>
              <a:gd name="connsiteX37" fmla="*/ 4108084 w 4198619"/>
              <a:gd name="connsiteY37" fmla="*/ 2851842 h 3576726"/>
              <a:gd name="connsiteX38" fmla="*/ 4089978 w 4198619"/>
              <a:gd name="connsiteY38" fmla="*/ 2906163 h 3576726"/>
              <a:gd name="connsiteX39" fmla="*/ 4080924 w 4198619"/>
              <a:gd name="connsiteY39" fmla="*/ 2933323 h 3576726"/>
              <a:gd name="connsiteX40" fmla="*/ 4053764 w 4198619"/>
              <a:gd name="connsiteY40" fmla="*/ 2969537 h 3576726"/>
              <a:gd name="connsiteX41" fmla="*/ 4035657 w 4198619"/>
              <a:gd name="connsiteY41" fmla="*/ 2996697 h 3576726"/>
              <a:gd name="connsiteX42" fmla="*/ 4008496 w 4198619"/>
              <a:gd name="connsiteY42" fmla="*/ 3014804 h 3576726"/>
              <a:gd name="connsiteX43" fmla="*/ 3990389 w 4198619"/>
              <a:gd name="connsiteY43" fmla="*/ 3041965 h 3576726"/>
              <a:gd name="connsiteX44" fmla="*/ 3936069 w 4198619"/>
              <a:gd name="connsiteY44" fmla="*/ 3096285 h 3576726"/>
              <a:gd name="connsiteX45" fmla="*/ 3881748 w 4198619"/>
              <a:gd name="connsiteY45" fmla="*/ 3177767 h 3576726"/>
              <a:gd name="connsiteX46" fmla="*/ 3836481 w 4198619"/>
              <a:gd name="connsiteY46" fmla="*/ 3232087 h 3576726"/>
              <a:gd name="connsiteX47" fmla="*/ 3782160 w 4198619"/>
              <a:gd name="connsiteY47" fmla="*/ 3268301 h 3576726"/>
              <a:gd name="connsiteX48" fmla="*/ 3727839 w 4198619"/>
              <a:gd name="connsiteY48" fmla="*/ 3304515 h 3576726"/>
              <a:gd name="connsiteX49" fmla="*/ 3700679 w 4198619"/>
              <a:gd name="connsiteY49" fmla="*/ 3322622 h 3576726"/>
              <a:gd name="connsiteX50" fmla="*/ 3664465 w 4198619"/>
              <a:gd name="connsiteY50" fmla="*/ 3331675 h 3576726"/>
              <a:gd name="connsiteX51" fmla="*/ 3637304 w 4198619"/>
              <a:gd name="connsiteY51" fmla="*/ 3340729 h 3576726"/>
              <a:gd name="connsiteX52" fmla="*/ 3582983 w 4198619"/>
              <a:gd name="connsiteY52" fmla="*/ 3385996 h 3576726"/>
              <a:gd name="connsiteX53" fmla="*/ 3555823 w 4198619"/>
              <a:gd name="connsiteY53" fmla="*/ 3395050 h 3576726"/>
              <a:gd name="connsiteX54" fmla="*/ 3501502 w 4198619"/>
              <a:gd name="connsiteY54" fmla="*/ 3422210 h 3576726"/>
              <a:gd name="connsiteX55" fmla="*/ 3447181 w 4198619"/>
              <a:gd name="connsiteY55" fmla="*/ 3449371 h 3576726"/>
              <a:gd name="connsiteX56" fmla="*/ 3420021 w 4198619"/>
              <a:gd name="connsiteY56" fmla="*/ 3467477 h 3576726"/>
              <a:gd name="connsiteX57" fmla="*/ 3392861 w 4198619"/>
              <a:gd name="connsiteY57" fmla="*/ 3476531 h 3576726"/>
              <a:gd name="connsiteX58" fmla="*/ 3347593 w 4198619"/>
              <a:gd name="connsiteY58" fmla="*/ 3494638 h 3576726"/>
              <a:gd name="connsiteX59" fmla="*/ 3293273 w 4198619"/>
              <a:gd name="connsiteY59" fmla="*/ 3512745 h 3576726"/>
              <a:gd name="connsiteX60" fmla="*/ 3266112 w 4198619"/>
              <a:gd name="connsiteY60" fmla="*/ 3521798 h 3576726"/>
              <a:gd name="connsiteX61" fmla="*/ 3238952 w 4198619"/>
              <a:gd name="connsiteY61" fmla="*/ 3539905 h 3576726"/>
              <a:gd name="connsiteX62" fmla="*/ 3202738 w 4198619"/>
              <a:gd name="connsiteY62" fmla="*/ 3548959 h 3576726"/>
              <a:gd name="connsiteX63" fmla="*/ 3148417 w 4198619"/>
              <a:gd name="connsiteY63" fmla="*/ 3567066 h 3576726"/>
              <a:gd name="connsiteX64" fmla="*/ 3121257 w 4198619"/>
              <a:gd name="connsiteY64" fmla="*/ 3576119 h 3576726"/>
              <a:gd name="connsiteX65" fmla="*/ 2858706 w 4198619"/>
              <a:gd name="connsiteY65" fmla="*/ 3548959 h 3576726"/>
              <a:gd name="connsiteX66" fmla="*/ 2505621 w 4198619"/>
              <a:gd name="connsiteY66" fmla="*/ 3539905 h 3576726"/>
              <a:gd name="connsiteX67" fmla="*/ 2270231 w 4198619"/>
              <a:gd name="connsiteY67" fmla="*/ 3485584 h 3576726"/>
              <a:gd name="connsiteX68" fmla="*/ 1980520 w 4198619"/>
              <a:gd name="connsiteY68" fmla="*/ 3449371 h 3576726"/>
              <a:gd name="connsiteX69" fmla="*/ 1697923 w 4198619"/>
              <a:gd name="connsiteY69" fmla="*/ 3321727 h 3576726"/>
              <a:gd name="connsiteX70" fmla="*/ 1238136 w 4198619"/>
              <a:gd name="connsiteY70" fmla="*/ 3340729 h 3576726"/>
              <a:gd name="connsiteX71" fmla="*/ 1048013 w 4198619"/>
              <a:gd name="connsiteY71" fmla="*/ 3250194 h 3576726"/>
              <a:gd name="connsiteX72" fmla="*/ 875997 w 4198619"/>
              <a:gd name="connsiteY72" fmla="*/ 3195873 h 3576726"/>
              <a:gd name="connsiteX73" fmla="*/ 649661 w 4198619"/>
              <a:gd name="connsiteY73" fmla="*/ 3168713 h 3576726"/>
              <a:gd name="connsiteX74" fmla="*/ 392980 w 4198619"/>
              <a:gd name="connsiteY74" fmla="*/ 3213881 h 3576726"/>
              <a:gd name="connsiteX75" fmla="*/ 0 w 4198619"/>
              <a:gd name="connsiteY75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27015 w 4198619"/>
              <a:gd name="connsiteY17" fmla="*/ 1032095 h 3576726"/>
              <a:gd name="connsiteX18" fmla="*/ 3936069 w 4198619"/>
              <a:gd name="connsiteY18" fmla="*/ 1068309 h 3576726"/>
              <a:gd name="connsiteX19" fmla="*/ 3945122 w 4198619"/>
              <a:gd name="connsiteY19" fmla="*/ 1113576 h 3576726"/>
              <a:gd name="connsiteX20" fmla="*/ 3954176 w 4198619"/>
              <a:gd name="connsiteY20" fmla="*/ 1140737 h 3576726"/>
              <a:gd name="connsiteX21" fmla="*/ 3963229 w 4198619"/>
              <a:gd name="connsiteY21" fmla="*/ 1176951 h 3576726"/>
              <a:gd name="connsiteX22" fmla="*/ 3972282 w 4198619"/>
              <a:gd name="connsiteY22" fmla="*/ 1204111 h 3576726"/>
              <a:gd name="connsiteX23" fmla="*/ 3999443 w 4198619"/>
              <a:gd name="connsiteY23" fmla="*/ 1294646 h 3576726"/>
              <a:gd name="connsiteX24" fmla="*/ 4026603 w 4198619"/>
              <a:gd name="connsiteY24" fmla="*/ 1367073 h 3576726"/>
              <a:gd name="connsiteX25" fmla="*/ 4044710 w 4198619"/>
              <a:gd name="connsiteY25" fmla="*/ 1394234 h 3576726"/>
              <a:gd name="connsiteX26" fmla="*/ 4071871 w 4198619"/>
              <a:gd name="connsiteY26" fmla="*/ 1493822 h 3576726"/>
              <a:gd name="connsiteX27" fmla="*/ 4117138 w 4198619"/>
              <a:gd name="connsiteY27" fmla="*/ 1557196 h 3576726"/>
              <a:gd name="connsiteX28" fmla="*/ 4135245 w 4198619"/>
              <a:gd name="connsiteY28" fmla="*/ 1584357 h 3576726"/>
              <a:gd name="connsiteX29" fmla="*/ 4171459 w 4198619"/>
              <a:gd name="connsiteY29" fmla="*/ 1683945 h 3576726"/>
              <a:gd name="connsiteX30" fmla="*/ 4180512 w 4198619"/>
              <a:gd name="connsiteY30" fmla="*/ 1720159 h 3576726"/>
              <a:gd name="connsiteX31" fmla="*/ 4198619 w 4198619"/>
              <a:gd name="connsiteY31" fmla="*/ 1783533 h 3576726"/>
              <a:gd name="connsiteX32" fmla="*/ 4189566 w 4198619"/>
              <a:gd name="connsiteY32" fmla="*/ 2118511 h 3576726"/>
              <a:gd name="connsiteX33" fmla="*/ 4171459 w 4198619"/>
              <a:gd name="connsiteY33" fmla="*/ 2335794 h 3576726"/>
              <a:gd name="connsiteX34" fmla="*/ 4162405 w 4198619"/>
              <a:gd name="connsiteY34" fmla="*/ 2498757 h 3576726"/>
              <a:gd name="connsiteX35" fmla="*/ 4135245 w 4198619"/>
              <a:gd name="connsiteY35" fmla="*/ 2670773 h 3576726"/>
              <a:gd name="connsiteX36" fmla="*/ 4108084 w 4198619"/>
              <a:gd name="connsiteY36" fmla="*/ 2851842 h 3576726"/>
              <a:gd name="connsiteX37" fmla="*/ 4089978 w 4198619"/>
              <a:gd name="connsiteY37" fmla="*/ 2906163 h 3576726"/>
              <a:gd name="connsiteX38" fmla="*/ 4080924 w 4198619"/>
              <a:gd name="connsiteY38" fmla="*/ 2933323 h 3576726"/>
              <a:gd name="connsiteX39" fmla="*/ 4053764 w 4198619"/>
              <a:gd name="connsiteY39" fmla="*/ 2969537 h 3576726"/>
              <a:gd name="connsiteX40" fmla="*/ 4035657 w 4198619"/>
              <a:gd name="connsiteY40" fmla="*/ 2996697 h 3576726"/>
              <a:gd name="connsiteX41" fmla="*/ 4008496 w 4198619"/>
              <a:gd name="connsiteY41" fmla="*/ 3014804 h 3576726"/>
              <a:gd name="connsiteX42" fmla="*/ 3990389 w 4198619"/>
              <a:gd name="connsiteY42" fmla="*/ 3041965 h 3576726"/>
              <a:gd name="connsiteX43" fmla="*/ 3936069 w 4198619"/>
              <a:gd name="connsiteY43" fmla="*/ 3096285 h 3576726"/>
              <a:gd name="connsiteX44" fmla="*/ 3881748 w 4198619"/>
              <a:gd name="connsiteY44" fmla="*/ 3177767 h 3576726"/>
              <a:gd name="connsiteX45" fmla="*/ 3836481 w 4198619"/>
              <a:gd name="connsiteY45" fmla="*/ 3232087 h 3576726"/>
              <a:gd name="connsiteX46" fmla="*/ 3782160 w 4198619"/>
              <a:gd name="connsiteY46" fmla="*/ 3268301 h 3576726"/>
              <a:gd name="connsiteX47" fmla="*/ 3727839 w 4198619"/>
              <a:gd name="connsiteY47" fmla="*/ 3304515 h 3576726"/>
              <a:gd name="connsiteX48" fmla="*/ 3700679 w 4198619"/>
              <a:gd name="connsiteY48" fmla="*/ 3322622 h 3576726"/>
              <a:gd name="connsiteX49" fmla="*/ 3664465 w 4198619"/>
              <a:gd name="connsiteY49" fmla="*/ 3331675 h 3576726"/>
              <a:gd name="connsiteX50" fmla="*/ 3637304 w 4198619"/>
              <a:gd name="connsiteY50" fmla="*/ 3340729 h 3576726"/>
              <a:gd name="connsiteX51" fmla="*/ 3582983 w 4198619"/>
              <a:gd name="connsiteY51" fmla="*/ 3385996 h 3576726"/>
              <a:gd name="connsiteX52" fmla="*/ 3555823 w 4198619"/>
              <a:gd name="connsiteY52" fmla="*/ 3395050 h 3576726"/>
              <a:gd name="connsiteX53" fmla="*/ 3501502 w 4198619"/>
              <a:gd name="connsiteY53" fmla="*/ 3422210 h 3576726"/>
              <a:gd name="connsiteX54" fmla="*/ 3447181 w 4198619"/>
              <a:gd name="connsiteY54" fmla="*/ 3449371 h 3576726"/>
              <a:gd name="connsiteX55" fmla="*/ 3420021 w 4198619"/>
              <a:gd name="connsiteY55" fmla="*/ 3467477 h 3576726"/>
              <a:gd name="connsiteX56" fmla="*/ 3392861 w 4198619"/>
              <a:gd name="connsiteY56" fmla="*/ 3476531 h 3576726"/>
              <a:gd name="connsiteX57" fmla="*/ 3347593 w 4198619"/>
              <a:gd name="connsiteY57" fmla="*/ 3494638 h 3576726"/>
              <a:gd name="connsiteX58" fmla="*/ 3293273 w 4198619"/>
              <a:gd name="connsiteY58" fmla="*/ 3512745 h 3576726"/>
              <a:gd name="connsiteX59" fmla="*/ 3266112 w 4198619"/>
              <a:gd name="connsiteY59" fmla="*/ 3521798 h 3576726"/>
              <a:gd name="connsiteX60" fmla="*/ 3238952 w 4198619"/>
              <a:gd name="connsiteY60" fmla="*/ 3539905 h 3576726"/>
              <a:gd name="connsiteX61" fmla="*/ 3202738 w 4198619"/>
              <a:gd name="connsiteY61" fmla="*/ 3548959 h 3576726"/>
              <a:gd name="connsiteX62" fmla="*/ 3148417 w 4198619"/>
              <a:gd name="connsiteY62" fmla="*/ 3567066 h 3576726"/>
              <a:gd name="connsiteX63" fmla="*/ 3121257 w 4198619"/>
              <a:gd name="connsiteY63" fmla="*/ 3576119 h 3576726"/>
              <a:gd name="connsiteX64" fmla="*/ 2858706 w 4198619"/>
              <a:gd name="connsiteY64" fmla="*/ 3548959 h 3576726"/>
              <a:gd name="connsiteX65" fmla="*/ 2505621 w 4198619"/>
              <a:gd name="connsiteY65" fmla="*/ 3539905 h 3576726"/>
              <a:gd name="connsiteX66" fmla="*/ 2270231 w 4198619"/>
              <a:gd name="connsiteY66" fmla="*/ 3485584 h 3576726"/>
              <a:gd name="connsiteX67" fmla="*/ 1980520 w 4198619"/>
              <a:gd name="connsiteY67" fmla="*/ 3449371 h 3576726"/>
              <a:gd name="connsiteX68" fmla="*/ 1697923 w 4198619"/>
              <a:gd name="connsiteY68" fmla="*/ 3321727 h 3576726"/>
              <a:gd name="connsiteX69" fmla="*/ 1238136 w 4198619"/>
              <a:gd name="connsiteY69" fmla="*/ 3340729 h 3576726"/>
              <a:gd name="connsiteX70" fmla="*/ 1048013 w 4198619"/>
              <a:gd name="connsiteY70" fmla="*/ 3250194 h 3576726"/>
              <a:gd name="connsiteX71" fmla="*/ 875997 w 4198619"/>
              <a:gd name="connsiteY71" fmla="*/ 3195873 h 3576726"/>
              <a:gd name="connsiteX72" fmla="*/ 649661 w 4198619"/>
              <a:gd name="connsiteY72" fmla="*/ 3168713 h 3576726"/>
              <a:gd name="connsiteX73" fmla="*/ 392980 w 4198619"/>
              <a:gd name="connsiteY73" fmla="*/ 3213881 h 3576726"/>
              <a:gd name="connsiteX74" fmla="*/ 0 w 4198619"/>
              <a:gd name="connsiteY7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36069 w 4198619"/>
              <a:gd name="connsiteY17" fmla="*/ 1068309 h 3576726"/>
              <a:gd name="connsiteX18" fmla="*/ 3945122 w 4198619"/>
              <a:gd name="connsiteY18" fmla="*/ 1113576 h 3576726"/>
              <a:gd name="connsiteX19" fmla="*/ 3954176 w 4198619"/>
              <a:gd name="connsiteY19" fmla="*/ 1140737 h 3576726"/>
              <a:gd name="connsiteX20" fmla="*/ 3963229 w 4198619"/>
              <a:gd name="connsiteY20" fmla="*/ 1176951 h 3576726"/>
              <a:gd name="connsiteX21" fmla="*/ 3972282 w 4198619"/>
              <a:gd name="connsiteY21" fmla="*/ 1204111 h 3576726"/>
              <a:gd name="connsiteX22" fmla="*/ 3999443 w 4198619"/>
              <a:gd name="connsiteY22" fmla="*/ 1294646 h 3576726"/>
              <a:gd name="connsiteX23" fmla="*/ 4026603 w 4198619"/>
              <a:gd name="connsiteY23" fmla="*/ 1367073 h 3576726"/>
              <a:gd name="connsiteX24" fmla="*/ 4044710 w 4198619"/>
              <a:gd name="connsiteY24" fmla="*/ 1394234 h 3576726"/>
              <a:gd name="connsiteX25" fmla="*/ 4071871 w 4198619"/>
              <a:gd name="connsiteY25" fmla="*/ 1493822 h 3576726"/>
              <a:gd name="connsiteX26" fmla="*/ 4117138 w 4198619"/>
              <a:gd name="connsiteY26" fmla="*/ 1557196 h 3576726"/>
              <a:gd name="connsiteX27" fmla="*/ 4135245 w 4198619"/>
              <a:gd name="connsiteY27" fmla="*/ 1584357 h 3576726"/>
              <a:gd name="connsiteX28" fmla="*/ 4171459 w 4198619"/>
              <a:gd name="connsiteY28" fmla="*/ 1683945 h 3576726"/>
              <a:gd name="connsiteX29" fmla="*/ 4180512 w 4198619"/>
              <a:gd name="connsiteY29" fmla="*/ 1720159 h 3576726"/>
              <a:gd name="connsiteX30" fmla="*/ 4198619 w 4198619"/>
              <a:gd name="connsiteY30" fmla="*/ 1783533 h 3576726"/>
              <a:gd name="connsiteX31" fmla="*/ 4189566 w 4198619"/>
              <a:gd name="connsiteY31" fmla="*/ 2118511 h 3576726"/>
              <a:gd name="connsiteX32" fmla="*/ 4171459 w 4198619"/>
              <a:gd name="connsiteY32" fmla="*/ 2335794 h 3576726"/>
              <a:gd name="connsiteX33" fmla="*/ 4162405 w 4198619"/>
              <a:gd name="connsiteY33" fmla="*/ 2498757 h 3576726"/>
              <a:gd name="connsiteX34" fmla="*/ 4135245 w 4198619"/>
              <a:gd name="connsiteY34" fmla="*/ 2670773 h 3576726"/>
              <a:gd name="connsiteX35" fmla="*/ 4108084 w 4198619"/>
              <a:gd name="connsiteY35" fmla="*/ 2851842 h 3576726"/>
              <a:gd name="connsiteX36" fmla="*/ 4089978 w 4198619"/>
              <a:gd name="connsiteY36" fmla="*/ 2906163 h 3576726"/>
              <a:gd name="connsiteX37" fmla="*/ 4080924 w 4198619"/>
              <a:gd name="connsiteY37" fmla="*/ 2933323 h 3576726"/>
              <a:gd name="connsiteX38" fmla="*/ 4053764 w 4198619"/>
              <a:gd name="connsiteY38" fmla="*/ 2969537 h 3576726"/>
              <a:gd name="connsiteX39" fmla="*/ 4035657 w 4198619"/>
              <a:gd name="connsiteY39" fmla="*/ 2996697 h 3576726"/>
              <a:gd name="connsiteX40" fmla="*/ 4008496 w 4198619"/>
              <a:gd name="connsiteY40" fmla="*/ 3014804 h 3576726"/>
              <a:gd name="connsiteX41" fmla="*/ 3990389 w 4198619"/>
              <a:gd name="connsiteY41" fmla="*/ 3041965 h 3576726"/>
              <a:gd name="connsiteX42" fmla="*/ 3936069 w 4198619"/>
              <a:gd name="connsiteY42" fmla="*/ 3096285 h 3576726"/>
              <a:gd name="connsiteX43" fmla="*/ 3881748 w 4198619"/>
              <a:gd name="connsiteY43" fmla="*/ 3177767 h 3576726"/>
              <a:gd name="connsiteX44" fmla="*/ 3836481 w 4198619"/>
              <a:gd name="connsiteY44" fmla="*/ 3232087 h 3576726"/>
              <a:gd name="connsiteX45" fmla="*/ 3782160 w 4198619"/>
              <a:gd name="connsiteY45" fmla="*/ 3268301 h 3576726"/>
              <a:gd name="connsiteX46" fmla="*/ 3727839 w 4198619"/>
              <a:gd name="connsiteY46" fmla="*/ 3304515 h 3576726"/>
              <a:gd name="connsiteX47" fmla="*/ 3700679 w 4198619"/>
              <a:gd name="connsiteY47" fmla="*/ 3322622 h 3576726"/>
              <a:gd name="connsiteX48" fmla="*/ 3664465 w 4198619"/>
              <a:gd name="connsiteY48" fmla="*/ 3331675 h 3576726"/>
              <a:gd name="connsiteX49" fmla="*/ 3637304 w 4198619"/>
              <a:gd name="connsiteY49" fmla="*/ 3340729 h 3576726"/>
              <a:gd name="connsiteX50" fmla="*/ 3582983 w 4198619"/>
              <a:gd name="connsiteY50" fmla="*/ 3385996 h 3576726"/>
              <a:gd name="connsiteX51" fmla="*/ 3555823 w 4198619"/>
              <a:gd name="connsiteY51" fmla="*/ 3395050 h 3576726"/>
              <a:gd name="connsiteX52" fmla="*/ 3501502 w 4198619"/>
              <a:gd name="connsiteY52" fmla="*/ 3422210 h 3576726"/>
              <a:gd name="connsiteX53" fmla="*/ 3447181 w 4198619"/>
              <a:gd name="connsiteY53" fmla="*/ 3449371 h 3576726"/>
              <a:gd name="connsiteX54" fmla="*/ 3420021 w 4198619"/>
              <a:gd name="connsiteY54" fmla="*/ 3467477 h 3576726"/>
              <a:gd name="connsiteX55" fmla="*/ 3392861 w 4198619"/>
              <a:gd name="connsiteY55" fmla="*/ 3476531 h 3576726"/>
              <a:gd name="connsiteX56" fmla="*/ 3347593 w 4198619"/>
              <a:gd name="connsiteY56" fmla="*/ 3494638 h 3576726"/>
              <a:gd name="connsiteX57" fmla="*/ 3293273 w 4198619"/>
              <a:gd name="connsiteY57" fmla="*/ 3512745 h 3576726"/>
              <a:gd name="connsiteX58" fmla="*/ 3266112 w 4198619"/>
              <a:gd name="connsiteY58" fmla="*/ 3521798 h 3576726"/>
              <a:gd name="connsiteX59" fmla="*/ 3238952 w 4198619"/>
              <a:gd name="connsiteY59" fmla="*/ 3539905 h 3576726"/>
              <a:gd name="connsiteX60" fmla="*/ 3202738 w 4198619"/>
              <a:gd name="connsiteY60" fmla="*/ 3548959 h 3576726"/>
              <a:gd name="connsiteX61" fmla="*/ 3148417 w 4198619"/>
              <a:gd name="connsiteY61" fmla="*/ 3567066 h 3576726"/>
              <a:gd name="connsiteX62" fmla="*/ 3121257 w 4198619"/>
              <a:gd name="connsiteY62" fmla="*/ 3576119 h 3576726"/>
              <a:gd name="connsiteX63" fmla="*/ 2858706 w 4198619"/>
              <a:gd name="connsiteY63" fmla="*/ 3548959 h 3576726"/>
              <a:gd name="connsiteX64" fmla="*/ 2505621 w 4198619"/>
              <a:gd name="connsiteY64" fmla="*/ 3539905 h 3576726"/>
              <a:gd name="connsiteX65" fmla="*/ 2270231 w 4198619"/>
              <a:gd name="connsiteY65" fmla="*/ 3485584 h 3576726"/>
              <a:gd name="connsiteX66" fmla="*/ 1980520 w 4198619"/>
              <a:gd name="connsiteY66" fmla="*/ 3449371 h 3576726"/>
              <a:gd name="connsiteX67" fmla="*/ 1697923 w 4198619"/>
              <a:gd name="connsiteY67" fmla="*/ 3321727 h 3576726"/>
              <a:gd name="connsiteX68" fmla="*/ 1238136 w 4198619"/>
              <a:gd name="connsiteY68" fmla="*/ 3340729 h 3576726"/>
              <a:gd name="connsiteX69" fmla="*/ 1048013 w 4198619"/>
              <a:gd name="connsiteY69" fmla="*/ 3250194 h 3576726"/>
              <a:gd name="connsiteX70" fmla="*/ 875997 w 4198619"/>
              <a:gd name="connsiteY70" fmla="*/ 3195873 h 3576726"/>
              <a:gd name="connsiteX71" fmla="*/ 649661 w 4198619"/>
              <a:gd name="connsiteY71" fmla="*/ 3168713 h 3576726"/>
              <a:gd name="connsiteX72" fmla="*/ 392980 w 4198619"/>
              <a:gd name="connsiteY72" fmla="*/ 3213881 h 3576726"/>
              <a:gd name="connsiteX73" fmla="*/ 0 w 4198619"/>
              <a:gd name="connsiteY73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54176 w 4198619"/>
              <a:gd name="connsiteY18" fmla="*/ 1140737 h 3576726"/>
              <a:gd name="connsiteX19" fmla="*/ 3963229 w 4198619"/>
              <a:gd name="connsiteY19" fmla="*/ 1176951 h 3576726"/>
              <a:gd name="connsiteX20" fmla="*/ 3972282 w 4198619"/>
              <a:gd name="connsiteY20" fmla="*/ 1204111 h 3576726"/>
              <a:gd name="connsiteX21" fmla="*/ 3999443 w 4198619"/>
              <a:gd name="connsiteY21" fmla="*/ 1294646 h 3576726"/>
              <a:gd name="connsiteX22" fmla="*/ 4026603 w 4198619"/>
              <a:gd name="connsiteY22" fmla="*/ 1367073 h 3576726"/>
              <a:gd name="connsiteX23" fmla="*/ 4044710 w 4198619"/>
              <a:gd name="connsiteY23" fmla="*/ 1394234 h 3576726"/>
              <a:gd name="connsiteX24" fmla="*/ 4071871 w 4198619"/>
              <a:gd name="connsiteY24" fmla="*/ 1493822 h 3576726"/>
              <a:gd name="connsiteX25" fmla="*/ 4117138 w 4198619"/>
              <a:gd name="connsiteY25" fmla="*/ 1557196 h 3576726"/>
              <a:gd name="connsiteX26" fmla="*/ 4135245 w 4198619"/>
              <a:gd name="connsiteY26" fmla="*/ 1584357 h 3576726"/>
              <a:gd name="connsiteX27" fmla="*/ 4171459 w 4198619"/>
              <a:gd name="connsiteY27" fmla="*/ 1683945 h 3576726"/>
              <a:gd name="connsiteX28" fmla="*/ 4180512 w 4198619"/>
              <a:gd name="connsiteY28" fmla="*/ 1720159 h 3576726"/>
              <a:gd name="connsiteX29" fmla="*/ 4198619 w 4198619"/>
              <a:gd name="connsiteY29" fmla="*/ 1783533 h 3576726"/>
              <a:gd name="connsiteX30" fmla="*/ 4189566 w 4198619"/>
              <a:gd name="connsiteY30" fmla="*/ 2118511 h 3576726"/>
              <a:gd name="connsiteX31" fmla="*/ 4171459 w 4198619"/>
              <a:gd name="connsiteY31" fmla="*/ 2335794 h 3576726"/>
              <a:gd name="connsiteX32" fmla="*/ 4162405 w 4198619"/>
              <a:gd name="connsiteY32" fmla="*/ 2498757 h 3576726"/>
              <a:gd name="connsiteX33" fmla="*/ 4135245 w 4198619"/>
              <a:gd name="connsiteY33" fmla="*/ 2670773 h 3576726"/>
              <a:gd name="connsiteX34" fmla="*/ 4108084 w 4198619"/>
              <a:gd name="connsiteY34" fmla="*/ 2851842 h 3576726"/>
              <a:gd name="connsiteX35" fmla="*/ 4089978 w 4198619"/>
              <a:gd name="connsiteY35" fmla="*/ 2906163 h 3576726"/>
              <a:gd name="connsiteX36" fmla="*/ 4080924 w 4198619"/>
              <a:gd name="connsiteY36" fmla="*/ 2933323 h 3576726"/>
              <a:gd name="connsiteX37" fmla="*/ 4053764 w 4198619"/>
              <a:gd name="connsiteY37" fmla="*/ 2969537 h 3576726"/>
              <a:gd name="connsiteX38" fmla="*/ 4035657 w 4198619"/>
              <a:gd name="connsiteY38" fmla="*/ 2996697 h 3576726"/>
              <a:gd name="connsiteX39" fmla="*/ 4008496 w 4198619"/>
              <a:gd name="connsiteY39" fmla="*/ 3014804 h 3576726"/>
              <a:gd name="connsiteX40" fmla="*/ 3990389 w 4198619"/>
              <a:gd name="connsiteY40" fmla="*/ 3041965 h 3576726"/>
              <a:gd name="connsiteX41" fmla="*/ 3936069 w 4198619"/>
              <a:gd name="connsiteY41" fmla="*/ 3096285 h 3576726"/>
              <a:gd name="connsiteX42" fmla="*/ 3881748 w 4198619"/>
              <a:gd name="connsiteY42" fmla="*/ 3177767 h 3576726"/>
              <a:gd name="connsiteX43" fmla="*/ 3836481 w 4198619"/>
              <a:gd name="connsiteY43" fmla="*/ 3232087 h 3576726"/>
              <a:gd name="connsiteX44" fmla="*/ 3782160 w 4198619"/>
              <a:gd name="connsiteY44" fmla="*/ 3268301 h 3576726"/>
              <a:gd name="connsiteX45" fmla="*/ 3727839 w 4198619"/>
              <a:gd name="connsiteY45" fmla="*/ 3304515 h 3576726"/>
              <a:gd name="connsiteX46" fmla="*/ 3700679 w 4198619"/>
              <a:gd name="connsiteY46" fmla="*/ 3322622 h 3576726"/>
              <a:gd name="connsiteX47" fmla="*/ 3664465 w 4198619"/>
              <a:gd name="connsiteY47" fmla="*/ 3331675 h 3576726"/>
              <a:gd name="connsiteX48" fmla="*/ 3637304 w 4198619"/>
              <a:gd name="connsiteY48" fmla="*/ 3340729 h 3576726"/>
              <a:gd name="connsiteX49" fmla="*/ 3582983 w 4198619"/>
              <a:gd name="connsiteY49" fmla="*/ 3385996 h 3576726"/>
              <a:gd name="connsiteX50" fmla="*/ 3555823 w 4198619"/>
              <a:gd name="connsiteY50" fmla="*/ 3395050 h 3576726"/>
              <a:gd name="connsiteX51" fmla="*/ 3501502 w 4198619"/>
              <a:gd name="connsiteY51" fmla="*/ 3422210 h 3576726"/>
              <a:gd name="connsiteX52" fmla="*/ 3447181 w 4198619"/>
              <a:gd name="connsiteY52" fmla="*/ 3449371 h 3576726"/>
              <a:gd name="connsiteX53" fmla="*/ 3420021 w 4198619"/>
              <a:gd name="connsiteY53" fmla="*/ 3467477 h 3576726"/>
              <a:gd name="connsiteX54" fmla="*/ 3392861 w 4198619"/>
              <a:gd name="connsiteY54" fmla="*/ 3476531 h 3576726"/>
              <a:gd name="connsiteX55" fmla="*/ 3347593 w 4198619"/>
              <a:gd name="connsiteY55" fmla="*/ 3494638 h 3576726"/>
              <a:gd name="connsiteX56" fmla="*/ 3293273 w 4198619"/>
              <a:gd name="connsiteY56" fmla="*/ 3512745 h 3576726"/>
              <a:gd name="connsiteX57" fmla="*/ 3266112 w 4198619"/>
              <a:gd name="connsiteY57" fmla="*/ 3521798 h 3576726"/>
              <a:gd name="connsiteX58" fmla="*/ 3238952 w 4198619"/>
              <a:gd name="connsiteY58" fmla="*/ 3539905 h 3576726"/>
              <a:gd name="connsiteX59" fmla="*/ 3202738 w 4198619"/>
              <a:gd name="connsiteY59" fmla="*/ 3548959 h 3576726"/>
              <a:gd name="connsiteX60" fmla="*/ 3148417 w 4198619"/>
              <a:gd name="connsiteY60" fmla="*/ 3567066 h 3576726"/>
              <a:gd name="connsiteX61" fmla="*/ 3121257 w 4198619"/>
              <a:gd name="connsiteY61" fmla="*/ 3576119 h 3576726"/>
              <a:gd name="connsiteX62" fmla="*/ 2858706 w 4198619"/>
              <a:gd name="connsiteY62" fmla="*/ 3548959 h 3576726"/>
              <a:gd name="connsiteX63" fmla="*/ 2505621 w 4198619"/>
              <a:gd name="connsiteY63" fmla="*/ 3539905 h 3576726"/>
              <a:gd name="connsiteX64" fmla="*/ 2270231 w 4198619"/>
              <a:gd name="connsiteY64" fmla="*/ 3485584 h 3576726"/>
              <a:gd name="connsiteX65" fmla="*/ 1980520 w 4198619"/>
              <a:gd name="connsiteY65" fmla="*/ 3449371 h 3576726"/>
              <a:gd name="connsiteX66" fmla="*/ 1697923 w 4198619"/>
              <a:gd name="connsiteY66" fmla="*/ 3321727 h 3576726"/>
              <a:gd name="connsiteX67" fmla="*/ 1238136 w 4198619"/>
              <a:gd name="connsiteY67" fmla="*/ 3340729 h 3576726"/>
              <a:gd name="connsiteX68" fmla="*/ 1048013 w 4198619"/>
              <a:gd name="connsiteY68" fmla="*/ 3250194 h 3576726"/>
              <a:gd name="connsiteX69" fmla="*/ 875997 w 4198619"/>
              <a:gd name="connsiteY69" fmla="*/ 3195873 h 3576726"/>
              <a:gd name="connsiteX70" fmla="*/ 649661 w 4198619"/>
              <a:gd name="connsiteY70" fmla="*/ 3168713 h 3576726"/>
              <a:gd name="connsiteX71" fmla="*/ 392980 w 4198619"/>
              <a:gd name="connsiteY71" fmla="*/ 3213881 h 3576726"/>
              <a:gd name="connsiteX72" fmla="*/ 0 w 4198619"/>
              <a:gd name="connsiteY72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63229 w 4198619"/>
              <a:gd name="connsiteY18" fmla="*/ 1176951 h 3576726"/>
              <a:gd name="connsiteX19" fmla="*/ 3972282 w 4198619"/>
              <a:gd name="connsiteY19" fmla="*/ 1204111 h 3576726"/>
              <a:gd name="connsiteX20" fmla="*/ 3999443 w 4198619"/>
              <a:gd name="connsiteY20" fmla="*/ 1294646 h 3576726"/>
              <a:gd name="connsiteX21" fmla="*/ 4026603 w 4198619"/>
              <a:gd name="connsiteY21" fmla="*/ 1367073 h 3576726"/>
              <a:gd name="connsiteX22" fmla="*/ 4044710 w 4198619"/>
              <a:gd name="connsiteY22" fmla="*/ 1394234 h 3576726"/>
              <a:gd name="connsiteX23" fmla="*/ 4071871 w 4198619"/>
              <a:gd name="connsiteY23" fmla="*/ 1493822 h 3576726"/>
              <a:gd name="connsiteX24" fmla="*/ 4117138 w 4198619"/>
              <a:gd name="connsiteY24" fmla="*/ 1557196 h 3576726"/>
              <a:gd name="connsiteX25" fmla="*/ 4135245 w 4198619"/>
              <a:gd name="connsiteY25" fmla="*/ 1584357 h 3576726"/>
              <a:gd name="connsiteX26" fmla="*/ 4171459 w 4198619"/>
              <a:gd name="connsiteY26" fmla="*/ 1683945 h 3576726"/>
              <a:gd name="connsiteX27" fmla="*/ 4180512 w 4198619"/>
              <a:gd name="connsiteY27" fmla="*/ 1720159 h 3576726"/>
              <a:gd name="connsiteX28" fmla="*/ 4198619 w 4198619"/>
              <a:gd name="connsiteY28" fmla="*/ 1783533 h 3576726"/>
              <a:gd name="connsiteX29" fmla="*/ 4189566 w 4198619"/>
              <a:gd name="connsiteY29" fmla="*/ 2118511 h 3576726"/>
              <a:gd name="connsiteX30" fmla="*/ 4171459 w 4198619"/>
              <a:gd name="connsiteY30" fmla="*/ 2335794 h 3576726"/>
              <a:gd name="connsiteX31" fmla="*/ 4162405 w 4198619"/>
              <a:gd name="connsiteY31" fmla="*/ 2498757 h 3576726"/>
              <a:gd name="connsiteX32" fmla="*/ 4135245 w 4198619"/>
              <a:gd name="connsiteY32" fmla="*/ 2670773 h 3576726"/>
              <a:gd name="connsiteX33" fmla="*/ 4108084 w 4198619"/>
              <a:gd name="connsiteY33" fmla="*/ 2851842 h 3576726"/>
              <a:gd name="connsiteX34" fmla="*/ 4089978 w 4198619"/>
              <a:gd name="connsiteY34" fmla="*/ 2906163 h 3576726"/>
              <a:gd name="connsiteX35" fmla="*/ 4080924 w 4198619"/>
              <a:gd name="connsiteY35" fmla="*/ 2933323 h 3576726"/>
              <a:gd name="connsiteX36" fmla="*/ 4053764 w 4198619"/>
              <a:gd name="connsiteY36" fmla="*/ 2969537 h 3576726"/>
              <a:gd name="connsiteX37" fmla="*/ 4035657 w 4198619"/>
              <a:gd name="connsiteY37" fmla="*/ 2996697 h 3576726"/>
              <a:gd name="connsiteX38" fmla="*/ 4008496 w 4198619"/>
              <a:gd name="connsiteY38" fmla="*/ 3014804 h 3576726"/>
              <a:gd name="connsiteX39" fmla="*/ 3990389 w 4198619"/>
              <a:gd name="connsiteY39" fmla="*/ 3041965 h 3576726"/>
              <a:gd name="connsiteX40" fmla="*/ 3936069 w 4198619"/>
              <a:gd name="connsiteY40" fmla="*/ 3096285 h 3576726"/>
              <a:gd name="connsiteX41" fmla="*/ 3881748 w 4198619"/>
              <a:gd name="connsiteY41" fmla="*/ 3177767 h 3576726"/>
              <a:gd name="connsiteX42" fmla="*/ 3836481 w 4198619"/>
              <a:gd name="connsiteY42" fmla="*/ 3232087 h 3576726"/>
              <a:gd name="connsiteX43" fmla="*/ 3782160 w 4198619"/>
              <a:gd name="connsiteY43" fmla="*/ 3268301 h 3576726"/>
              <a:gd name="connsiteX44" fmla="*/ 3727839 w 4198619"/>
              <a:gd name="connsiteY44" fmla="*/ 3304515 h 3576726"/>
              <a:gd name="connsiteX45" fmla="*/ 3700679 w 4198619"/>
              <a:gd name="connsiteY45" fmla="*/ 3322622 h 3576726"/>
              <a:gd name="connsiteX46" fmla="*/ 3664465 w 4198619"/>
              <a:gd name="connsiteY46" fmla="*/ 3331675 h 3576726"/>
              <a:gd name="connsiteX47" fmla="*/ 3637304 w 4198619"/>
              <a:gd name="connsiteY47" fmla="*/ 3340729 h 3576726"/>
              <a:gd name="connsiteX48" fmla="*/ 3582983 w 4198619"/>
              <a:gd name="connsiteY48" fmla="*/ 3385996 h 3576726"/>
              <a:gd name="connsiteX49" fmla="*/ 3555823 w 4198619"/>
              <a:gd name="connsiteY49" fmla="*/ 3395050 h 3576726"/>
              <a:gd name="connsiteX50" fmla="*/ 3501502 w 4198619"/>
              <a:gd name="connsiteY50" fmla="*/ 3422210 h 3576726"/>
              <a:gd name="connsiteX51" fmla="*/ 3447181 w 4198619"/>
              <a:gd name="connsiteY51" fmla="*/ 3449371 h 3576726"/>
              <a:gd name="connsiteX52" fmla="*/ 3420021 w 4198619"/>
              <a:gd name="connsiteY52" fmla="*/ 3467477 h 3576726"/>
              <a:gd name="connsiteX53" fmla="*/ 3392861 w 4198619"/>
              <a:gd name="connsiteY53" fmla="*/ 3476531 h 3576726"/>
              <a:gd name="connsiteX54" fmla="*/ 3347593 w 4198619"/>
              <a:gd name="connsiteY54" fmla="*/ 3494638 h 3576726"/>
              <a:gd name="connsiteX55" fmla="*/ 3293273 w 4198619"/>
              <a:gd name="connsiteY55" fmla="*/ 3512745 h 3576726"/>
              <a:gd name="connsiteX56" fmla="*/ 3266112 w 4198619"/>
              <a:gd name="connsiteY56" fmla="*/ 3521798 h 3576726"/>
              <a:gd name="connsiteX57" fmla="*/ 3238952 w 4198619"/>
              <a:gd name="connsiteY57" fmla="*/ 3539905 h 3576726"/>
              <a:gd name="connsiteX58" fmla="*/ 3202738 w 4198619"/>
              <a:gd name="connsiteY58" fmla="*/ 3548959 h 3576726"/>
              <a:gd name="connsiteX59" fmla="*/ 3148417 w 4198619"/>
              <a:gd name="connsiteY59" fmla="*/ 3567066 h 3576726"/>
              <a:gd name="connsiteX60" fmla="*/ 3121257 w 4198619"/>
              <a:gd name="connsiteY60" fmla="*/ 3576119 h 3576726"/>
              <a:gd name="connsiteX61" fmla="*/ 2858706 w 4198619"/>
              <a:gd name="connsiteY61" fmla="*/ 3548959 h 3576726"/>
              <a:gd name="connsiteX62" fmla="*/ 2505621 w 4198619"/>
              <a:gd name="connsiteY62" fmla="*/ 3539905 h 3576726"/>
              <a:gd name="connsiteX63" fmla="*/ 2270231 w 4198619"/>
              <a:gd name="connsiteY63" fmla="*/ 3485584 h 3576726"/>
              <a:gd name="connsiteX64" fmla="*/ 1980520 w 4198619"/>
              <a:gd name="connsiteY64" fmla="*/ 3449371 h 3576726"/>
              <a:gd name="connsiteX65" fmla="*/ 1697923 w 4198619"/>
              <a:gd name="connsiteY65" fmla="*/ 3321727 h 3576726"/>
              <a:gd name="connsiteX66" fmla="*/ 1238136 w 4198619"/>
              <a:gd name="connsiteY66" fmla="*/ 3340729 h 3576726"/>
              <a:gd name="connsiteX67" fmla="*/ 1048013 w 4198619"/>
              <a:gd name="connsiteY67" fmla="*/ 3250194 h 3576726"/>
              <a:gd name="connsiteX68" fmla="*/ 875997 w 4198619"/>
              <a:gd name="connsiteY68" fmla="*/ 3195873 h 3576726"/>
              <a:gd name="connsiteX69" fmla="*/ 649661 w 4198619"/>
              <a:gd name="connsiteY69" fmla="*/ 3168713 h 3576726"/>
              <a:gd name="connsiteX70" fmla="*/ 392980 w 4198619"/>
              <a:gd name="connsiteY70" fmla="*/ 3213881 h 3576726"/>
              <a:gd name="connsiteX71" fmla="*/ 0 w 4198619"/>
              <a:gd name="connsiteY71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63229 w 4198619"/>
              <a:gd name="connsiteY18" fmla="*/ 1176951 h 3576726"/>
              <a:gd name="connsiteX19" fmla="*/ 3999443 w 4198619"/>
              <a:gd name="connsiteY19" fmla="*/ 1294646 h 3576726"/>
              <a:gd name="connsiteX20" fmla="*/ 4026603 w 4198619"/>
              <a:gd name="connsiteY20" fmla="*/ 1367073 h 3576726"/>
              <a:gd name="connsiteX21" fmla="*/ 4044710 w 4198619"/>
              <a:gd name="connsiteY21" fmla="*/ 1394234 h 3576726"/>
              <a:gd name="connsiteX22" fmla="*/ 4071871 w 4198619"/>
              <a:gd name="connsiteY22" fmla="*/ 1493822 h 3576726"/>
              <a:gd name="connsiteX23" fmla="*/ 4117138 w 4198619"/>
              <a:gd name="connsiteY23" fmla="*/ 1557196 h 3576726"/>
              <a:gd name="connsiteX24" fmla="*/ 4135245 w 4198619"/>
              <a:gd name="connsiteY24" fmla="*/ 1584357 h 3576726"/>
              <a:gd name="connsiteX25" fmla="*/ 4171459 w 4198619"/>
              <a:gd name="connsiteY25" fmla="*/ 1683945 h 3576726"/>
              <a:gd name="connsiteX26" fmla="*/ 4180512 w 4198619"/>
              <a:gd name="connsiteY26" fmla="*/ 1720159 h 3576726"/>
              <a:gd name="connsiteX27" fmla="*/ 4198619 w 4198619"/>
              <a:gd name="connsiteY27" fmla="*/ 1783533 h 3576726"/>
              <a:gd name="connsiteX28" fmla="*/ 4189566 w 4198619"/>
              <a:gd name="connsiteY28" fmla="*/ 2118511 h 3576726"/>
              <a:gd name="connsiteX29" fmla="*/ 4171459 w 4198619"/>
              <a:gd name="connsiteY29" fmla="*/ 2335794 h 3576726"/>
              <a:gd name="connsiteX30" fmla="*/ 4162405 w 4198619"/>
              <a:gd name="connsiteY30" fmla="*/ 2498757 h 3576726"/>
              <a:gd name="connsiteX31" fmla="*/ 4135245 w 4198619"/>
              <a:gd name="connsiteY31" fmla="*/ 2670773 h 3576726"/>
              <a:gd name="connsiteX32" fmla="*/ 4108084 w 4198619"/>
              <a:gd name="connsiteY32" fmla="*/ 2851842 h 3576726"/>
              <a:gd name="connsiteX33" fmla="*/ 4089978 w 4198619"/>
              <a:gd name="connsiteY33" fmla="*/ 2906163 h 3576726"/>
              <a:gd name="connsiteX34" fmla="*/ 4080924 w 4198619"/>
              <a:gd name="connsiteY34" fmla="*/ 2933323 h 3576726"/>
              <a:gd name="connsiteX35" fmla="*/ 4053764 w 4198619"/>
              <a:gd name="connsiteY35" fmla="*/ 2969537 h 3576726"/>
              <a:gd name="connsiteX36" fmla="*/ 4035657 w 4198619"/>
              <a:gd name="connsiteY36" fmla="*/ 2996697 h 3576726"/>
              <a:gd name="connsiteX37" fmla="*/ 4008496 w 4198619"/>
              <a:gd name="connsiteY37" fmla="*/ 3014804 h 3576726"/>
              <a:gd name="connsiteX38" fmla="*/ 3990389 w 4198619"/>
              <a:gd name="connsiteY38" fmla="*/ 3041965 h 3576726"/>
              <a:gd name="connsiteX39" fmla="*/ 3936069 w 4198619"/>
              <a:gd name="connsiteY39" fmla="*/ 3096285 h 3576726"/>
              <a:gd name="connsiteX40" fmla="*/ 3881748 w 4198619"/>
              <a:gd name="connsiteY40" fmla="*/ 3177767 h 3576726"/>
              <a:gd name="connsiteX41" fmla="*/ 3836481 w 4198619"/>
              <a:gd name="connsiteY41" fmla="*/ 3232087 h 3576726"/>
              <a:gd name="connsiteX42" fmla="*/ 3782160 w 4198619"/>
              <a:gd name="connsiteY42" fmla="*/ 3268301 h 3576726"/>
              <a:gd name="connsiteX43" fmla="*/ 3727839 w 4198619"/>
              <a:gd name="connsiteY43" fmla="*/ 3304515 h 3576726"/>
              <a:gd name="connsiteX44" fmla="*/ 3700679 w 4198619"/>
              <a:gd name="connsiteY44" fmla="*/ 3322622 h 3576726"/>
              <a:gd name="connsiteX45" fmla="*/ 3664465 w 4198619"/>
              <a:gd name="connsiteY45" fmla="*/ 3331675 h 3576726"/>
              <a:gd name="connsiteX46" fmla="*/ 3637304 w 4198619"/>
              <a:gd name="connsiteY46" fmla="*/ 3340729 h 3576726"/>
              <a:gd name="connsiteX47" fmla="*/ 3582983 w 4198619"/>
              <a:gd name="connsiteY47" fmla="*/ 3385996 h 3576726"/>
              <a:gd name="connsiteX48" fmla="*/ 3555823 w 4198619"/>
              <a:gd name="connsiteY48" fmla="*/ 3395050 h 3576726"/>
              <a:gd name="connsiteX49" fmla="*/ 3501502 w 4198619"/>
              <a:gd name="connsiteY49" fmla="*/ 3422210 h 3576726"/>
              <a:gd name="connsiteX50" fmla="*/ 3447181 w 4198619"/>
              <a:gd name="connsiteY50" fmla="*/ 3449371 h 3576726"/>
              <a:gd name="connsiteX51" fmla="*/ 3420021 w 4198619"/>
              <a:gd name="connsiteY51" fmla="*/ 3467477 h 3576726"/>
              <a:gd name="connsiteX52" fmla="*/ 3392861 w 4198619"/>
              <a:gd name="connsiteY52" fmla="*/ 3476531 h 3576726"/>
              <a:gd name="connsiteX53" fmla="*/ 3347593 w 4198619"/>
              <a:gd name="connsiteY53" fmla="*/ 3494638 h 3576726"/>
              <a:gd name="connsiteX54" fmla="*/ 3293273 w 4198619"/>
              <a:gd name="connsiteY54" fmla="*/ 3512745 h 3576726"/>
              <a:gd name="connsiteX55" fmla="*/ 3266112 w 4198619"/>
              <a:gd name="connsiteY55" fmla="*/ 3521798 h 3576726"/>
              <a:gd name="connsiteX56" fmla="*/ 3238952 w 4198619"/>
              <a:gd name="connsiteY56" fmla="*/ 3539905 h 3576726"/>
              <a:gd name="connsiteX57" fmla="*/ 3202738 w 4198619"/>
              <a:gd name="connsiteY57" fmla="*/ 3548959 h 3576726"/>
              <a:gd name="connsiteX58" fmla="*/ 3148417 w 4198619"/>
              <a:gd name="connsiteY58" fmla="*/ 3567066 h 3576726"/>
              <a:gd name="connsiteX59" fmla="*/ 3121257 w 4198619"/>
              <a:gd name="connsiteY59" fmla="*/ 3576119 h 3576726"/>
              <a:gd name="connsiteX60" fmla="*/ 2858706 w 4198619"/>
              <a:gd name="connsiteY60" fmla="*/ 3548959 h 3576726"/>
              <a:gd name="connsiteX61" fmla="*/ 2505621 w 4198619"/>
              <a:gd name="connsiteY61" fmla="*/ 3539905 h 3576726"/>
              <a:gd name="connsiteX62" fmla="*/ 2270231 w 4198619"/>
              <a:gd name="connsiteY62" fmla="*/ 3485584 h 3576726"/>
              <a:gd name="connsiteX63" fmla="*/ 1980520 w 4198619"/>
              <a:gd name="connsiteY63" fmla="*/ 3449371 h 3576726"/>
              <a:gd name="connsiteX64" fmla="*/ 1697923 w 4198619"/>
              <a:gd name="connsiteY64" fmla="*/ 3321727 h 3576726"/>
              <a:gd name="connsiteX65" fmla="*/ 1238136 w 4198619"/>
              <a:gd name="connsiteY65" fmla="*/ 3340729 h 3576726"/>
              <a:gd name="connsiteX66" fmla="*/ 1048013 w 4198619"/>
              <a:gd name="connsiteY66" fmla="*/ 3250194 h 3576726"/>
              <a:gd name="connsiteX67" fmla="*/ 875997 w 4198619"/>
              <a:gd name="connsiteY67" fmla="*/ 3195873 h 3576726"/>
              <a:gd name="connsiteX68" fmla="*/ 649661 w 4198619"/>
              <a:gd name="connsiteY68" fmla="*/ 3168713 h 3576726"/>
              <a:gd name="connsiteX69" fmla="*/ 392980 w 4198619"/>
              <a:gd name="connsiteY69" fmla="*/ 3213881 h 3576726"/>
              <a:gd name="connsiteX70" fmla="*/ 0 w 4198619"/>
              <a:gd name="connsiteY7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63229 w 4198619"/>
              <a:gd name="connsiteY17" fmla="*/ 1176951 h 3576726"/>
              <a:gd name="connsiteX18" fmla="*/ 3999443 w 4198619"/>
              <a:gd name="connsiteY18" fmla="*/ 1294646 h 3576726"/>
              <a:gd name="connsiteX19" fmla="*/ 4026603 w 4198619"/>
              <a:gd name="connsiteY19" fmla="*/ 1367073 h 3576726"/>
              <a:gd name="connsiteX20" fmla="*/ 4044710 w 4198619"/>
              <a:gd name="connsiteY20" fmla="*/ 1394234 h 3576726"/>
              <a:gd name="connsiteX21" fmla="*/ 4071871 w 4198619"/>
              <a:gd name="connsiteY21" fmla="*/ 1493822 h 3576726"/>
              <a:gd name="connsiteX22" fmla="*/ 4117138 w 4198619"/>
              <a:gd name="connsiteY22" fmla="*/ 1557196 h 3576726"/>
              <a:gd name="connsiteX23" fmla="*/ 4135245 w 4198619"/>
              <a:gd name="connsiteY23" fmla="*/ 1584357 h 3576726"/>
              <a:gd name="connsiteX24" fmla="*/ 4171459 w 4198619"/>
              <a:gd name="connsiteY24" fmla="*/ 1683945 h 3576726"/>
              <a:gd name="connsiteX25" fmla="*/ 4180512 w 4198619"/>
              <a:gd name="connsiteY25" fmla="*/ 1720159 h 3576726"/>
              <a:gd name="connsiteX26" fmla="*/ 4198619 w 4198619"/>
              <a:gd name="connsiteY26" fmla="*/ 1783533 h 3576726"/>
              <a:gd name="connsiteX27" fmla="*/ 4189566 w 4198619"/>
              <a:gd name="connsiteY27" fmla="*/ 2118511 h 3576726"/>
              <a:gd name="connsiteX28" fmla="*/ 4171459 w 4198619"/>
              <a:gd name="connsiteY28" fmla="*/ 2335794 h 3576726"/>
              <a:gd name="connsiteX29" fmla="*/ 4162405 w 4198619"/>
              <a:gd name="connsiteY29" fmla="*/ 2498757 h 3576726"/>
              <a:gd name="connsiteX30" fmla="*/ 4135245 w 4198619"/>
              <a:gd name="connsiteY30" fmla="*/ 2670773 h 3576726"/>
              <a:gd name="connsiteX31" fmla="*/ 4108084 w 4198619"/>
              <a:gd name="connsiteY31" fmla="*/ 2851842 h 3576726"/>
              <a:gd name="connsiteX32" fmla="*/ 4089978 w 4198619"/>
              <a:gd name="connsiteY32" fmla="*/ 2906163 h 3576726"/>
              <a:gd name="connsiteX33" fmla="*/ 4080924 w 4198619"/>
              <a:gd name="connsiteY33" fmla="*/ 2933323 h 3576726"/>
              <a:gd name="connsiteX34" fmla="*/ 4053764 w 4198619"/>
              <a:gd name="connsiteY34" fmla="*/ 2969537 h 3576726"/>
              <a:gd name="connsiteX35" fmla="*/ 4035657 w 4198619"/>
              <a:gd name="connsiteY35" fmla="*/ 2996697 h 3576726"/>
              <a:gd name="connsiteX36" fmla="*/ 4008496 w 4198619"/>
              <a:gd name="connsiteY36" fmla="*/ 3014804 h 3576726"/>
              <a:gd name="connsiteX37" fmla="*/ 3990389 w 4198619"/>
              <a:gd name="connsiteY37" fmla="*/ 3041965 h 3576726"/>
              <a:gd name="connsiteX38" fmla="*/ 3936069 w 4198619"/>
              <a:gd name="connsiteY38" fmla="*/ 3096285 h 3576726"/>
              <a:gd name="connsiteX39" fmla="*/ 3881748 w 4198619"/>
              <a:gd name="connsiteY39" fmla="*/ 3177767 h 3576726"/>
              <a:gd name="connsiteX40" fmla="*/ 3836481 w 4198619"/>
              <a:gd name="connsiteY40" fmla="*/ 3232087 h 3576726"/>
              <a:gd name="connsiteX41" fmla="*/ 3782160 w 4198619"/>
              <a:gd name="connsiteY41" fmla="*/ 3268301 h 3576726"/>
              <a:gd name="connsiteX42" fmla="*/ 3727839 w 4198619"/>
              <a:gd name="connsiteY42" fmla="*/ 3304515 h 3576726"/>
              <a:gd name="connsiteX43" fmla="*/ 3700679 w 4198619"/>
              <a:gd name="connsiteY43" fmla="*/ 3322622 h 3576726"/>
              <a:gd name="connsiteX44" fmla="*/ 3664465 w 4198619"/>
              <a:gd name="connsiteY44" fmla="*/ 3331675 h 3576726"/>
              <a:gd name="connsiteX45" fmla="*/ 3637304 w 4198619"/>
              <a:gd name="connsiteY45" fmla="*/ 3340729 h 3576726"/>
              <a:gd name="connsiteX46" fmla="*/ 3582983 w 4198619"/>
              <a:gd name="connsiteY46" fmla="*/ 3385996 h 3576726"/>
              <a:gd name="connsiteX47" fmla="*/ 3555823 w 4198619"/>
              <a:gd name="connsiteY47" fmla="*/ 3395050 h 3576726"/>
              <a:gd name="connsiteX48" fmla="*/ 3501502 w 4198619"/>
              <a:gd name="connsiteY48" fmla="*/ 3422210 h 3576726"/>
              <a:gd name="connsiteX49" fmla="*/ 3447181 w 4198619"/>
              <a:gd name="connsiteY49" fmla="*/ 3449371 h 3576726"/>
              <a:gd name="connsiteX50" fmla="*/ 3420021 w 4198619"/>
              <a:gd name="connsiteY50" fmla="*/ 3467477 h 3576726"/>
              <a:gd name="connsiteX51" fmla="*/ 3392861 w 4198619"/>
              <a:gd name="connsiteY51" fmla="*/ 3476531 h 3576726"/>
              <a:gd name="connsiteX52" fmla="*/ 3347593 w 4198619"/>
              <a:gd name="connsiteY52" fmla="*/ 3494638 h 3576726"/>
              <a:gd name="connsiteX53" fmla="*/ 3293273 w 4198619"/>
              <a:gd name="connsiteY53" fmla="*/ 3512745 h 3576726"/>
              <a:gd name="connsiteX54" fmla="*/ 3266112 w 4198619"/>
              <a:gd name="connsiteY54" fmla="*/ 3521798 h 3576726"/>
              <a:gd name="connsiteX55" fmla="*/ 3238952 w 4198619"/>
              <a:gd name="connsiteY55" fmla="*/ 3539905 h 3576726"/>
              <a:gd name="connsiteX56" fmla="*/ 3202738 w 4198619"/>
              <a:gd name="connsiteY56" fmla="*/ 3548959 h 3576726"/>
              <a:gd name="connsiteX57" fmla="*/ 3148417 w 4198619"/>
              <a:gd name="connsiteY57" fmla="*/ 3567066 h 3576726"/>
              <a:gd name="connsiteX58" fmla="*/ 3121257 w 4198619"/>
              <a:gd name="connsiteY58" fmla="*/ 3576119 h 3576726"/>
              <a:gd name="connsiteX59" fmla="*/ 2858706 w 4198619"/>
              <a:gd name="connsiteY59" fmla="*/ 3548959 h 3576726"/>
              <a:gd name="connsiteX60" fmla="*/ 2505621 w 4198619"/>
              <a:gd name="connsiteY60" fmla="*/ 3539905 h 3576726"/>
              <a:gd name="connsiteX61" fmla="*/ 2270231 w 4198619"/>
              <a:gd name="connsiteY61" fmla="*/ 3485584 h 3576726"/>
              <a:gd name="connsiteX62" fmla="*/ 1980520 w 4198619"/>
              <a:gd name="connsiteY62" fmla="*/ 3449371 h 3576726"/>
              <a:gd name="connsiteX63" fmla="*/ 1697923 w 4198619"/>
              <a:gd name="connsiteY63" fmla="*/ 3321727 h 3576726"/>
              <a:gd name="connsiteX64" fmla="*/ 1238136 w 4198619"/>
              <a:gd name="connsiteY64" fmla="*/ 3340729 h 3576726"/>
              <a:gd name="connsiteX65" fmla="*/ 1048013 w 4198619"/>
              <a:gd name="connsiteY65" fmla="*/ 3250194 h 3576726"/>
              <a:gd name="connsiteX66" fmla="*/ 875997 w 4198619"/>
              <a:gd name="connsiteY66" fmla="*/ 3195873 h 3576726"/>
              <a:gd name="connsiteX67" fmla="*/ 649661 w 4198619"/>
              <a:gd name="connsiteY67" fmla="*/ 3168713 h 3576726"/>
              <a:gd name="connsiteX68" fmla="*/ 392980 w 4198619"/>
              <a:gd name="connsiteY68" fmla="*/ 3213881 h 3576726"/>
              <a:gd name="connsiteX69" fmla="*/ 0 w 4198619"/>
              <a:gd name="connsiteY6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26603 w 4198619"/>
              <a:gd name="connsiteY18" fmla="*/ 1367073 h 3576726"/>
              <a:gd name="connsiteX19" fmla="*/ 4044710 w 4198619"/>
              <a:gd name="connsiteY19" fmla="*/ 1394234 h 3576726"/>
              <a:gd name="connsiteX20" fmla="*/ 4071871 w 4198619"/>
              <a:gd name="connsiteY20" fmla="*/ 1493822 h 3576726"/>
              <a:gd name="connsiteX21" fmla="*/ 4117138 w 4198619"/>
              <a:gd name="connsiteY21" fmla="*/ 1557196 h 3576726"/>
              <a:gd name="connsiteX22" fmla="*/ 4135245 w 4198619"/>
              <a:gd name="connsiteY22" fmla="*/ 1584357 h 3576726"/>
              <a:gd name="connsiteX23" fmla="*/ 4171459 w 4198619"/>
              <a:gd name="connsiteY23" fmla="*/ 1683945 h 3576726"/>
              <a:gd name="connsiteX24" fmla="*/ 4180512 w 4198619"/>
              <a:gd name="connsiteY24" fmla="*/ 1720159 h 3576726"/>
              <a:gd name="connsiteX25" fmla="*/ 4198619 w 4198619"/>
              <a:gd name="connsiteY25" fmla="*/ 1783533 h 3576726"/>
              <a:gd name="connsiteX26" fmla="*/ 4189566 w 4198619"/>
              <a:gd name="connsiteY26" fmla="*/ 2118511 h 3576726"/>
              <a:gd name="connsiteX27" fmla="*/ 4171459 w 4198619"/>
              <a:gd name="connsiteY27" fmla="*/ 2335794 h 3576726"/>
              <a:gd name="connsiteX28" fmla="*/ 4162405 w 4198619"/>
              <a:gd name="connsiteY28" fmla="*/ 2498757 h 3576726"/>
              <a:gd name="connsiteX29" fmla="*/ 4135245 w 4198619"/>
              <a:gd name="connsiteY29" fmla="*/ 2670773 h 3576726"/>
              <a:gd name="connsiteX30" fmla="*/ 4108084 w 4198619"/>
              <a:gd name="connsiteY30" fmla="*/ 2851842 h 3576726"/>
              <a:gd name="connsiteX31" fmla="*/ 4089978 w 4198619"/>
              <a:gd name="connsiteY31" fmla="*/ 2906163 h 3576726"/>
              <a:gd name="connsiteX32" fmla="*/ 4080924 w 4198619"/>
              <a:gd name="connsiteY32" fmla="*/ 2933323 h 3576726"/>
              <a:gd name="connsiteX33" fmla="*/ 4053764 w 4198619"/>
              <a:gd name="connsiteY33" fmla="*/ 2969537 h 3576726"/>
              <a:gd name="connsiteX34" fmla="*/ 4035657 w 4198619"/>
              <a:gd name="connsiteY34" fmla="*/ 2996697 h 3576726"/>
              <a:gd name="connsiteX35" fmla="*/ 4008496 w 4198619"/>
              <a:gd name="connsiteY35" fmla="*/ 3014804 h 3576726"/>
              <a:gd name="connsiteX36" fmla="*/ 3990389 w 4198619"/>
              <a:gd name="connsiteY36" fmla="*/ 3041965 h 3576726"/>
              <a:gd name="connsiteX37" fmla="*/ 3936069 w 4198619"/>
              <a:gd name="connsiteY37" fmla="*/ 3096285 h 3576726"/>
              <a:gd name="connsiteX38" fmla="*/ 3881748 w 4198619"/>
              <a:gd name="connsiteY38" fmla="*/ 3177767 h 3576726"/>
              <a:gd name="connsiteX39" fmla="*/ 3836481 w 4198619"/>
              <a:gd name="connsiteY39" fmla="*/ 3232087 h 3576726"/>
              <a:gd name="connsiteX40" fmla="*/ 3782160 w 4198619"/>
              <a:gd name="connsiteY40" fmla="*/ 3268301 h 3576726"/>
              <a:gd name="connsiteX41" fmla="*/ 3727839 w 4198619"/>
              <a:gd name="connsiteY41" fmla="*/ 3304515 h 3576726"/>
              <a:gd name="connsiteX42" fmla="*/ 3700679 w 4198619"/>
              <a:gd name="connsiteY42" fmla="*/ 3322622 h 3576726"/>
              <a:gd name="connsiteX43" fmla="*/ 3664465 w 4198619"/>
              <a:gd name="connsiteY43" fmla="*/ 3331675 h 3576726"/>
              <a:gd name="connsiteX44" fmla="*/ 3637304 w 4198619"/>
              <a:gd name="connsiteY44" fmla="*/ 3340729 h 3576726"/>
              <a:gd name="connsiteX45" fmla="*/ 3582983 w 4198619"/>
              <a:gd name="connsiteY45" fmla="*/ 3385996 h 3576726"/>
              <a:gd name="connsiteX46" fmla="*/ 3555823 w 4198619"/>
              <a:gd name="connsiteY46" fmla="*/ 3395050 h 3576726"/>
              <a:gd name="connsiteX47" fmla="*/ 3501502 w 4198619"/>
              <a:gd name="connsiteY47" fmla="*/ 3422210 h 3576726"/>
              <a:gd name="connsiteX48" fmla="*/ 3447181 w 4198619"/>
              <a:gd name="connsiteY48" fmla="*/ 3449371 h 3576726"/>
              <a:gd name="connsiteX49" fmla="*/ 3420021 w 4198619"/>
              <a:gd name="connsiteY49" fmla="*/ 3467477 h 3576726"/>
              <a:gd name="connsiteX50" fmla="*/ 3392861 w 4198619"/>
              <a:gd name="connsiteY50" fmla="*/ 3476531 h 3576726"/>
              <a:gd name="connsiteX51" fmla="*/ 3347593 w 4198619"/>
              <a:gd name="connsiteY51" fmla="*/ 3494638 h 3576726"/>
              <a:gd name="connsiteX52" fmla="*/ 3293273 w 4198619"/>
              <a:gd name="connsiteY52" fmla="*/ 3512745 h 3576726"/>
              <a:gd name="connsiteX53" fmla="*/ 3266112 w 4198619"/>
              <a:gd name="connsiteY53" fmla="*/ 3521798 h 3576726"/>
              <a:gd name="connsiteX54" fmla="*/ 3238952 w 4198619"/>
              <a:gd name="connsiteY54" fmla="*/ 3539905 h 3576726"/>
              <a:gd name="connsiteX55" fmla="*/ 3202738 w 4198619"/>
              <a:gd name="connsiteY55" fmla="*/ 3548959 h 3576726"/>
              <a:gd name="connsiteX56" fmla="*/ 3148417 w 4198619"/>
              <a:gd name="connsiteY56" fmla="*/ 3567066 h 3576726"/>
              <a:gd name="connsiteX57" fmla="*/ 3121257 w 4198619"/>
              <a:gd name="connsiteY57" fmla="*/ 3576119 h 3576726"/>
              <a:gd name="connsiteX58" fmla="*/ 2858706 w 4198619"/>
              <a:gd name="connsiteY58" fmla="*/ 3548959 h 3576726"/>
              <a:gd name="connsiteX59" fmla="*/ 2505621 w 4198619"/>
              <a:gd name="connsiteY59" fmla="*/ 3539905 h 3576726"/>
              <a:gd name="connsiteX60" fmla="*/ 2270231 w 4198619"/>
              <a:gd name="connsiteY60" fmla="*/ 3485584 h 3576726"/>
              <a:gd name="connsiteX61" fmla="*/ 1980520 w 4198619"/>
              <a:gd name="connsiteY61" fmla="*/ 3449371 h 3576726"/>
              <a:gd name="connsiteX62" fmla="*/ 1697923 w 4198619"/>
              <a:gd name="connsiteY62" fmla="*/ 3321727 h 3576726"/>
              <a:gd name="connsiteX63" fmla="*/ 1238136 w 4198619"/>
              <a:gd name="connsiteY63" fmla="*/ 3340729 h 3576726"/>
              <a:gd name="connsiteX64" fmla="*/ 1048013 w 4198619"/>
              <a:gd name="connsiteY64" fmla="*/ 3250194 h 3576726"/>
              <a:gd name="connsiteX65" fmla="*/ 875997 w 4198619"/>
              <a:gd name="connsiteY65" fmla="*/ 3195873 h 3576726"/>
              <a:gd name="connsiteX66" fmla="*/ 649661 w 4198619"/>
              <a:gd name="connsiteY66" fmla="*/ 3168713 h 3576726"/>
              <a:gd name="connsiteX67" fmla="*/ 392980 w 4198619"/>
              <a:gd name="connsiteY67" fmla="*/ 3213881 h 3576726"/>
              <a:gd name="connsiteX68" fmla="*/ 0 w 4198619"/>
              <a:gd name="connsiteY6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26603 w 4198619"/>
              <a:gd name="connsiteY18" fmla="*/ 1367073 h 3576726"/>
              <a:gd name="connsiteX19" fmla="*/ 4071871 w 4198619"/>
              <a:gd name="connsiteY19" fmla="*/ 1493822 h 3576726"/>
              <a:gd name="connsiteX20" fmla="*/ 4117138 w 4198619"/>
              <a:gd name="connsiteY20" fmla="*/ 1557196 h 3576726"/>
              <a:gd name="connsiteX21" fmla="*/ 4135245 w 4198619"/>
              <a:gd name="connsiteY21" fmla="*/ 1584357 h 3576726"/>
              <a:gd name="connsiteX22" fmla="*/ 4171459 w 4198619"/>
              <a:gd name="connsiteY22" fmla="*/ 1683945 h 3576726"/>
              <a:gd name="connsiteX23" fmla="*/ 4180512 w 4198619"/>
              <a:gd name="connsiteY23" fmla="*/ 1720159 h 3576726"/>
              <a:gd name="connsiteX24" fmla="*/ 4198619 w 4198619"/>
              <a:gd name="connsiteY24" fmla="*/ 1783533 h 3576726"/>
              <a:gd name="connsiteX25" fmla="*/ 4189566 w 4198619"/>
              <a:gd name="connsiteY25" fmla="*/ 2118511 h 3576726"/>
              <a:gd name="connsiteX26" fmla="*/ 4171459 w 4198619"/>
              <a:gd name="connsiteY26" fmla="*/ 2335794 h 3576726"/>
              <a:gd name="connsiteX27" fmla="*/ 4162405 w 4198619"/>
              <a:gd name="connsiteY27" fmla="*/ 2498757 h 3576726"/>
              <a:gd name="connsiteX28" fmla="*/ 4135245 w 4198619"/>
              <a:gd name="connsiteY28" fmla="*/ 2670773 h 3576726"/>
              <a:gd name="connsiteX29" fmla="*/ 4108084 w 4198619"/>
              <a:gd name="connsiteY29" fmla="*/ 2851842 h 3576726"/>
              <a:gd name="connsiteX30" fmla="*/ 4089978 w 4198619"/>
              <a:gd name="connsiteY30" fmla="*/ 2906163 h 3576726"/>
              <a:gd name="connsiteX31" fmla="*/ 4080924 w 4198619"/>
              <a:gd name="connsiteY31" fmla="*/ 2933323 h 3576726"/>
              <a:gd name="connsiteX32" fmla="*/ 4053764 w 4198619"/>
              <a:gd name="connsiteY32" fmla="*/ 2969537 h 3576726"/>
              <a:gd name="connsiteX33" fmla="*/ 4035657 w 4198619"/>
              <a:gd name="connsiteY33" fmla="*/ 2996697 h 3576726"/>
              <a:gd name="connsiteX34" fmla="*/ 4008496 w 4198619"/>
              <a:gd name="connsiteY34" fmla="*/ 3014804 h 3576726"/>
              <a:gd name="connsiteX35" fmla="*/ 3990389 w 4198619"/>
              <a:gd name="connsiteY35" fmla="*/ 3041965 h 3576726"/>
              <a:gd name="connsiteX36" fmla="*/ 3936069 w 4198619"/>
              <a:gd name="connsiteY36" fmla="*/ 3096285 h 3576726"/>
              <a:gd name="connsiteX37" fmla="*/ 3881748 w 4198619"/>
              <a:gd name="connsiteY37" fmla="*/ 3177767 h 3576726"/>
              <a:gd name="connsiteX38" fmla="*/ 3836481 w 4198619"/>
              <a:gd name="connsiteY38" fmla="*/ 3232087 h 3576726"/>
              <a:gd name="connsiteX39" fmla="*/ 3782160 w 4198619"/>
              <a:gd name="connsiteY39" fmla="*/ 3268301 h 3576726"/>
              <a:gd name="connsiteX40" fmla="*/ 3727839 w 4198619"/>
              <a:gd name="connsiteY40" fmla="*/ 3304515 h 3576726"/>
              <a:gd name="connsiteX41" fmla="*/ 3700679 w 4198619"/>
              <a:gd name="connsiteY41" fmla="*/ 3322622 h 3576726"/>
              <a:gd name="connsiteX42" fmla="*/ 3664465 w 4198619"/>
              <a:gd name="connsiteY42" fmla="*/ 3331675 h 3576726"/>
              <a:gd name="connsiteX43" fmla="*/ 3637304 w 4198619"/>
              <a:gd name="connsiteY43" fmla="*/ 3340729 h 3576726"/>
              <a:gd name="connsiteX44" fmla="*/ 3582983 w 4198619"/>
              <a:gd name="connsiteY44" fmla="*/ 3385996 h 3576726"/>
              <a:gd name="connsiteX45" fmla="*/ 3555823 w 4198619"/>
              <a:gd name="connsiteY45" fmla="*/ 3395050 h 3576726"/>
              <a:gd name="connsiteX46" fmla="*/ 3501502 w 4198619"/>
              <a:gd name="connsiteY46" fmla="*/ 3422210 h 3576726"/>
              <a:gd name="connsiteX47" fmla="*/ 3447181 w 4198619"/>
              <a:gd name="connsiteY47" fmla="*/ 3449371 h 3576726"/>
              <a:gd name="connsiteX48" fmla="*/ 3420021 w 4198619"/>
              <a:gd name="connsiteY48" fmla="*/ 3467477 h 3576726"/>
              <a:gd name="connsiteX49" fmla="*/ 3392861 w 4198619"/>
              <a:gd name="connsiteY49" fmla="*/ 3476531 h 3576726"/>
              <a:gd name="connsiteX50" fmla="*/ 3347593 w 4198619"/>
              <a:gd name="connsiteY50" fmla="*/ 3494638 h 3576726"/>
              <a:gd name="connsiteX51" fmla="*/ 3293273 w 4198619"/>
              <a:gd name="connsiteY51" fmla="*/ 3512745 h 3576726"/>
              <a:gd name="connsiteX52" fmla="*/ 3266112 w 4198619"/>
              <a:gd name="connsiteY52" fmla="*/ 3521798 h 3576726"/>
              <a:gd name="connsiteX53" fmla="*/ 3238952 w 4198619"/>
              <a:gd name="connsiteY53" fmla="*/ 3539905 h 3576726"/>
              <a:gd name="connsiteX54" fmla="*/ 3202738 w 4198619"/>
              <a:gd name="connsiteY54" fmla="*/ 3548959 h 3576726"/>
              <a:gd name="connsiteX55" fmla="*/ 3148417 w 4198619"/>
              <a:gd name="connsiteY55" fmla="*/ 3567066 h 3576726"/>
              <a:gd name="connsiteX56" fmla="*/ 3121257 w 4198619"/>
              <a:gd name="connsiteY56" fmla="*/ 3576119 h 3576726"/>
              <a:gd name="connsiteX57" fmla="*/ 2858706 w 4198619"/>
              <a:gd name="connsiteY57" fmla="*/ 3548959 h 3576726"/>
              <a:gd name="connsiteX58" fmla="*/ 2505621 w 4198619"/>
              <a:gd name="connsiteY58" fmla="*/ 3539905 h 3576726"/>
              <a:gd name="connsiteX59" fmla="*/ 2270231 w 4198619"/>
              <a:gd name="connsiteY59" fmla="*/ 3485584 h 3576726"/>
              <a:gd name="connsiteX60" fmla="*/ 1980520 w 4198619"/>
              <a:gd name="connsiteY60" fmla="*/ 3449371 h 3576726"/>
              <a:gd name="connsiteX61" fmla="*/ 1697923 w 4198619"/>
              <a:gd name="connsiteY61" fmla="*/ 3321727 h 3576726"/>
              <a:gd name="connsiteX62" fmla="*/ 1238136 w 4198619"/>
              <a:gd name="connsiteY62" fmla="*/ 3340729 h 3576726"/>
              <a:gd name="connsiteX63" fmla="*/ 1048013 w 4198619"/>
              <a:gd name="connsiteY63" fmla="*/ 3250194 h 3576726"/>
              <a:gd name="connsiteX64" fmla="*/ 875997 w 4198619"/>
              <a:gd name="connsiteY64" fmla="*/ 3195873 h 3576726"/>
              <a:gd name="connsiteX65" fmla="*/ 649661 w 4198619"/>
              <a:gd name="connsiteY65" fmla="*/ 3168713 h 3576726"/>
              <a:gd name="connsiteX66" fmla="*/ 392980 w 4198619"/>
              <a:gd name="connsiteY66" fmla="*/ 3213881 h 3576726"/>
              <a:gd name="connsiteX67" fmla="*/ 0 w 4198619"/>
              <a:gd name="connsiteY6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71871 w 4198619"/>
              <a:gd name="connsiteY18" fmla="*/ 1493822 h 3576726"/>
              <a:gd name="connsiteX19" fmla="*/ 4117138 w 4198619"/>
              <a:gd name="connsiteY19" fmla="*/ 1557196 h 3576726"/>
              <a:gd name="connsiteX20" fmla="*/ 4135245 w 4198619"/>
              <a:gd name="connsiteY20" fmla="*/ 1584357 h 3576726"/>
              <a:gd name="connsiteX21" fmla="*/ 4171459 w 4198619"/>
              <a:gd name="connsiteY21" fmla="*/ 1683945 h 3576726"/>
              <a:gd name="connsiteX22" fmla="*/ 4180512 w 4198619"/>
              <a:gd name="connsiteY22" fmla="*/ 1720159 h 3576726"/>
              <a:gd name="connsiteX23" fmla="*/ 4198619 w 4198619"/>
              <a:gd name="connsiteY23" fmla="*/ 1783533 h 3576726"/>
              <a:gd name="connsiteX24" fmla="*/ 4189566 w 4198619"/>
              <a:gd name="connsiteY24" fmla="*/ 2118511 h 3576726"/>
              <a:gd name="connsiteX25" fmla="*/ 4171459 w 4198619"/>
              <a:gd name="connsiteY25" fmla="*/ 2335794 h 3576726"/>
              <a:gd name="connsiteX26" fmla="*/ 4162405 w 4198619"/>
              <a:gd name="connsiteY26" fmla="*/ 2498757 h 3576726"/>
              <a:gd name="connsiteX27" fmla="*/ 4135245 w 4198619"/>
              <a:gd name="connsiteY27" fmla="*/ 2670773 h 3576726"/>
              <a:gd name="connsiteX28" fmla="*/ 4108084 w 4198619"/>
              <a:gd name="connsiteY28" fmla="*/ 2851842 h 3576726"/>
              <a:gd name="connsiteX29" fmla="*/ 4089978 w 4198619"/>
              <a:gd name="connsiteY29" fmla="*/ 2906163 h 3576726"/>
              <a:gd name="connsiteX30" fmla="*/ 4080924 w 4198619"/>
              <a:gd name="connsiteY30" fmla="*/ 2933323 h 3576726"/>
              <a:gd name="connsiteX31" fmla="*/ 4053764 w 4198619"/>
              <a:gd name="connsiteY31" fmla="*/ 2969537 h 3576726"/>
              <a:gd name="connsiteX32" fmla="*/ 4035657 w 4198619"/>
              <a:gd name="connsiteY32" fmla="*/ 2996697 h 3576726"/>
              <a:gd name="connsiteX33" fmla="*/ 4008496 w 4198619"/>
              <a:gd name="connsiteY33" fmla="*/ 3014804 h 3576726"/>
              <a:gd name="connsiteX34" fmla="*/ 3990389 w 4198619"/>
              <a:gd name="connsiteY34" fmla="*/ 3041965 h 3576726"/>
              <a:gd name="connsiteX35" fmla="*/ 3936069 w 4198619"/>
              <a:gd name="connsiteY35" fmla="*/ 3096285 h 3576726"/>
              <a:gd name="connsiteX36" fmla="*/ 3881748 w 4198619"/>
              <a:gd name="connsiteY36" fmla="*/ 3177767 h 3576726"/>
              <a:gd name="connsiteX37" fmla="*/ 3836481 w 4198619"/>
              <a:gd name="connsiteY37" fmla="*/ 3232087 h 3576726"/>
              <a:gd name="connsiteX38" fmla="*/ 3782160 w 4198619"/>
              <a:gd name="connsiteY38" fmla="*/ 3268301 h 3576726"/>
              <a:gd name="connsiteX39" fmla="*/ 3727839 w 4198619"/>
              <a:gd name="connsiteY39" fmla="*/ 3304515 h 3576726"/>
              <a:gd name="connsiteX40" fmla="*/ 3700679 w 4198619"/>
              <a:gd name="connsiteY40" fmla="*/ 3322622 h 3576726"/>
              <a:gd name="connsiteX41" fmla="*/ 3664465 w 4198619"/>
              <a:gd name="connsiteY41" fmla="*/ 3331675 h 3576726"/>
              <a:gd name="connsiteX42" fmla="*/ 3637304 w 4198619"/>
              <a:gd name="connsiteY42" fmla="*/ 3340729 h 3576726"/>
              <a:gd name="connsiteX43" fmla="*/ 3582983 w 4198619"/>
              <a:gd name="connsiteY43" fmla="*/ 3385996 h 3576726"/>
              <a:gd name="connsiteX44" fmla="*/ 3555823 w 4198619"/>
              <a:gd name="connsiteY44" fmla="*/ 3395050 h 3576726"/>
              <a:gd name="connsiteX45" fmla="*/ 3501502 w 4198619"/>
              <a:gd name="connsiteY45" fmla="*/ 3422210 h 3576726"/>
              <a:gd name="connsiteX46" fmla="*/ 3447181 w 4198619"/>
              <a:gd name="connsiteY46" fmla="*/ 3449371 h 3576726"/>
              <a:gd name="connsiteX47" fmla="*/ 3420021 w 4198619"/>
              <a:gd name="connsiteY47" fmla="*/ 3467477 h 3576726"/>
              <a:gd name="connsiteX48" fmla="*/ 3392861 w 4198619"/>
              <a:gd name="connsiteY48" fmla="*/ 3476531 h 3576726"/>
              <a:gd name="connsiteX49" fmla="*/ 3347593 w 4198619"/>
              <a:gd name="connsiteY49" fmla="*/ 3494638 h 3576726"/>
              <a:gd name="connsiteX50" fmla="*/ 3293273 w 4198619"/>
              <a:gd name="connsiteY50" fmla="*/ 3512745 h 3576726"/>
              <a:gd name="connsiteX51" fmla="*/ 3266112 w 4198619"/>
              <a:gd name="connsiteY51" fmla="*/ 3521798 h 3576726"/>
              <a:gd name="connsiteX52" fmla="*/ 3238952 w 4198619"/>
              <a:gd name="connsiteY52" fmla="*/ 3539905 h 3576726"/>
              <a:gd name="connsiteX53" fmla="*/ 3202738 w 4198619"/>
              <a:gd name="connsiteY53" fmla="*/ 3548959 h 3576726"/>
              <a:gd name="connsiteX54" fmla="*/ 3148417 w 4198619"/>
              <a:gd name="connsiteY54" fmla="*/ 3567066 h 3576726"/>
              <a:gd name="connsiteX55" fmla="*/ 3121257 w 4198619"/>
              <a:gd name="connsiteY55" fmla="*/ 3576119 h 3576726"/>
              <a:gd name="connsiteX56" fmla="*/ 2858706 w 4198619"/>
              <a:gd name="connsiteY56" fmla="*/ 3548959 h 3576726"/>
              <a:gd name="connsiteX57" fmla="*/ 2505621 w 4198619"/>
              <a:gd name="connsiteY57" fmla="*/ 3539905 h 3576726"/>
              <a:gd name="connsiteX58" fmla="*/ 2270231 w 4198619"/>
              <a:gd name="connsiteY58" fmla="*/ 3485584 h 3576726"/>
              <a:gd name="connsiteX59" fmla="*/ 1980520 w 4198619"/>
              <a:gd name="connsiteY59" fmla="*/ 3449371 h 3576726"/>
              <a:gd name="connsiteX60" fmla="*/ 1697923 w 4198619"/>
              <a:gd name="connsiteY60" fmla="*/ 3321727 h 3576726"/>
              <a:gd name="connsiteX61" fmla="*/ 1238136 w 4198619"/>
              <a:gd name="connsiteY61" fmla="*/ 3340729 h 3576726"/>
              <a:gd name="connsiteX62" fmla="*/ 1048013 w 4198619"/>
              <a:gd name="connsiteY62" fmla="*/ 3250194 h 3576726"/>
              <a:gd name="connsiteX63" fmla="*/ 875997 w 4198619"/>
              <a:gd name="connsiteY63" fmla="*/ 3195873 h 3576726"/>
              <a:gd name="connsiteX64" fmla="*/ 649661 w 4198619"/>
              <a:gd name="connsiteY64" fmla="*/ 3168713 h 3576726"/>
              <a:gd name="connsiteX65" fmla="*/ 392980 w 4198619"/>
              <a:gd name="connsiteY65" fmla="*/ 3213881 h 3576726"/>
              <a:gd name="connsiteX66" fmla="*/ 0 w 4198619"/>
              <a:gd name="connsiteY66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591221 w 4198619"/>
              <a:gd name="connsiteY4" fmla="*/ 253497 h 3576726"/>
              <a:gd name="connsiteX5" fmla="*/ 1763237 w 4198619"/>
              <a:gd name="connsiteY5" fmla="*/ 271604 h 3576726"/>
              <a:gd name="connsiteX6" fmla="*/ 1935253 w 4198619"/>
              <a:gd name="connsiteY6" fmla="*/ 298765 h 3576726"/>
              <a:gd name="connsiteX7" fmla="*/ 2279284 w 4198619"/>
              <a:gd name="connsiteY7" fmla="*/ 353085 h 3576726"/>
              <a:gd name="connsiteX8" fmla="*/ 2487514 w 4198619"/>
              <a:gd name="connsiteY8" fmla="*/ 380246 h 3576726"/>
              <a:gd name="connsiteX9" fmla="*/ 2650477 w 4198619"/>
              <a:gd name="connsiteY9" fmla="*/ 398353 h 3576726"/>
              <a:gd name="connsiteX10" fmla="*/ 2894920 w 4198619"/>
              <a:gd name="connsiteY10" fmla="*/ 434567 h 3576726"/>
              <a:gd name="connsiteX11" fmla="*/ 3103150 w 4198619"/>
              <a:gd name="connsiteY11" fmla="*/ 479834 h 3576726"/>
              <a:gd name="connsiteX12" fmla="*/ 3275166 w 4198619"/>
              <a:gd name="connsiteY12" fmla="*/ 506994 h 3576726"/>
              <a:gd name="connsiteX13" fmla="*/ 3709732 w 4198619"/>
              <a:gd name="connsiteY13" fmla="*/ 615636 h 3576726"/>
              <a:gd name="connsiteX14" fmla="*/ 3836481 w 4198619"/>
              <a:gd name="connsiteY14" fmla="*/ 814812 h 3576726"/>
              <a:gd name="connsiteX15" fmla="*/ 3908908 w 4198619"/>
              <a:gd name="connsiteY15" fmla="*/ 1004935 h 3576726"/>
              <a:gd name="connsiteX16" fmla="*/ 3999443 w 4198619"/>
              <a:gd name="connsiteY16" fmla="*/ 1294646 h 3576726"/>
              <a:gd name="connsiteX17" fmla="*/ 4071871 w 4198619"/>
              <a:gd name="connsiteY17" fmla="*/ 1493822 h 3576726"/>
              <a:gd name="connsiteX18" fmla="*/ 4117138 w 4198619"/>
              <a:gd name="connsiteY18" fmla="*/ 1557196 h 3576726"/>
              <a:gd name="connsiteX19" fmla="*/ 4135245 w 4198619"/>
              <a:gd name="connsiteY19" fmla="*/ 1584357 h 3576726"/>
              <a:gd name="connsiteX20" fmla="*/ 4171459 w 4198619"/>
              <a:gd name="connsiteY20" fmla="*/ 1683945 h 3576726"/>
              <a:gd name="connsiteX21" fmla="*/ 4180512 w 4198619"/>
              <a:gd name="connsiteY21" fmla="*/ 1720159 h 3576726"/>
              <a:gd name="connsiteX22" fmla="*/ 4198619 w 4198619"/>
              <a:gd name="connsiteY22" fmla="*/ 1783533 h 3576726"/>
              <a:gd name="connsiteX23" fmla="*/ 4189566 w 4198619"/>
              <a:gd name="connsiteY23" fmla="*/ 2118511 h 3576726"/>
              <a:gd name="connsiteX24" fmla="*/ 4171459 w 4198619"/>
              <a:gd name="connsiteY24" fmla="*/ 2335794 h 3576726"/>
              <a:gd name="connsiteX25" fmla="*/ 4162405 w 4198619"/>
              <a:gd name="connsiteY25" fmla="*/ 2498757 h 3576726"/>
              <a:gd name="connsiteX26" fmla="*/ 4135245 w 4198619"/>
              <a:gd name="connsiteY26" fmla="*/ 2670773 h 3576726"/>
              <a:gd name="connsiteX27" fmla="*/ 4108084 w 4198619"/>
              <a:gd name="connsiteY27" fmla="*/ 2851842 h 3576726"/>
              <a:gd name="connsiteX28" fmla="*/ 4089978 w 4198619"/>
              <a:gd name="connsiteY28" fmla="*/ 2906163 h 3576726"/>
              <a:gd name="connsiteX29" fmla="*/ 4080924 w 4198619"/>
              <a:gd name="connsiteY29" fmla="*/ 2933323 h 3576726"/>
              <a:gd name="connsiteX30" fmla="*/ 4053764 w 4198619"/>
              <a:gd name="connsiteY30" fmla="*/ 2969537 h 3576726"/>
              <a:gd name="connsiteX31" fmla="*/ 4035657 w 4198619"/>
              <a:gd name="connsiteY31" fmla="*/ 2996697 h 3576726"/>
              <a:gd name="connsiteX32" fmla="*/ 4008496 w 4198619"/>
              <a:gd name="connsiteY32" fmla="*/ 3014804 h 3576726"/>
              <a:gd name="connsiteX33" fmla="*/ 3990389 w 4198619"/>
              <a:gd name="connsiteY33" fmla="*/ 3041965 h 3576726"/>
              <a:gd name="connsiteX34" fmla="*/ 3936069 w 4198619"/>
              <a:gd name="connsiteY34" fmla="*/ 3096285 h 3576726"/>
              <a:gd name="connsiteX35" fmla="*/ 3881748 w 4198619"/>
              <a:gd name="connsiteY35" fmla="*/ 3177767 h 3576726"/>
              <a:gd name="connsiteX36" fmla="*/ 3836481 w 4198619"/>
              <a:gd name="connsiteY36" fmla="*/ 3232087 h 3576726"/>
              <a:gd name="connsiteX37" fmla="*/ 3782160 w 4198619"/>
              <a:gd name="connsiteY37" fmla="*/ 3268301 h 3576726"/>
              <a:gd name="connsiteX38" fmla="*/ 3727839 w 4198619"/>
              <a:gd name="connsiteY38" fmla="*/ 3304515 h 3576726"/>
              <a:gd name="connsiteX39" fmla="*/ 3700679 w 4198619"/>
              <a:gd name="connsiteY39" fmla="*/ 3322622 h 3576726"/>
              <a:gd name="connsiteX40" fmla="*/ 3664465 w 4198619"/>
              <a:gd name="connsiteY40" fmla="*/ 3331675 h 3576726"/>
              <a:gd name="connsiteX41" fmla="*/ 3637304 w 4198619"/>
              <a:gd name="connsiteY41" fmla="*/ 3340729 h 3576726"/>
              <a:gd name="connsiteX42" fmla="*/ 3582983 w 4198619"/>
              <a:gd name="connsiteY42" fmla="*/ 3385996 h 3576726"/>
              <a:gd name="connsiteX43" fmla="*/ 3555823 w 4198619"/>
              <a:gd name="connsiteY43" fmla="*/ 3395050 h 3576726"/>
              <a:gd name="connsiteX44" fmla="*/ 3501502 w 4198619"/>
              <a:gd name="connsiteY44" fmla="*/ 3422210 h 3576726"/>
              <a:gd name="connsiteX45" fmla="*/ 3447181 w 4198619"/>
              <a:gd name="connsiteY45" fmla="*/ 3449371 h 3576726"/>
              <a:gd name="connsiteX46" fmla="*/ 3420021 w 4198619"/>
              <a:gd name="connsiteY46" fmla="*/ 3467477 h 3576726"/>
              <a:gd name="connsiteX47" fmla="*/ 3392861 w 4198619"/>
              <a:gd name="connsiteY47" fmla="*/ 3476531 h 3576726"/>
              <a:gd name="connsiteX48" fmla="*/ 3347593 w 4198619"/>
              <a:gd name="connsiteY48" fmla="*/ 3494638 h 3576726"/>
              <a:gd name="connsiteX49" fmla="*/ 3293273 w 4198619"/>
              <a:gd name="connsiteY49" fmla="*/ 3512745 h 3576726"/>
              <a:gd name="connsiteX50" fmla="*/ 3266112 w 4198619"/>
              <a:gd name="connsiteY50" fmla="*/ 3521798 h 3576726"/>
              <a:gd name="connsiteX51" fmla="*/ 3238952 w 4198619"/>
              <a:gd name="connsiteY51" fmla="*/ 3539905 h 3576726"/>
              <a:gd name="connsiteX52" fmla="*/ 3202738 w 4198619"/>
              <a:gd name="connsiteY52" fmla="*/ 3548959 h 3576726"/>
              <a:gd name="connsiteX53" fmla="*/ 3148417 w 4198619"/>
              <a:gd name="connsiteY53" fmla="*/ 3567066 h 3576726"/>
              <a:gd name="connsiteX54" fmla="*/ 3121257 w 4198619"/>
              <a:gd name="connsiteY54" fmla="*/ 3576119 h 3576726"/>
              <a:gd name="connsiteX55" fmla="*/ 2858706 w 4198619"/>
              <a:gd name="connsiteY55" fmla="*/ 3548959 h 3576726"/>
              <a:gd name="connsiteX56" fmla="*/ 2505621 w 4198619"/>
              <a:gd name="connsiteY56" fmla="*/ 3539905 h 3576726"/>
              <a:gd name="connsiteX57" fmla="*/ 2270231 w 4198619"/>
              <a:gd name="connsiteY57" fmla="*/ 3485584 h 3576726"/>
              <a:gd name="connsiteX58" fmla="*/ 1980520 w 4198619"/>
              <a:gd name="connsiteY58" fmla="*/ 3449371 h 3576726"/>
              <a:gd name="connsiteX59" fmla="*/ 1697923 w 4198619"/>
              <a:gd name="connsiteY59" fmla="*/ 3321727 h 3576726"/>
              <a:gd name="connsiteX60" fmla="*/ 1238136 w 4198619"/>
              <a:gd name="connsiteY60" fmla="*/ 3340729 h 3576726"/>
              <a:gd name="connsiteX61" fmla="*/ 1048013 w 4198619"/>
              <a:gd name="connsiteY61" fmla="*/ 3250194 h 3576726"/>
              <a:gd name="connsiteX62" fmla="*/ 875997 w 4198619"/>
              <a:gd name="connsiteY62" fmla="*/ 3195873 h 3576726"/>
              <a:gd name="connsiteX63" fmla="*/ 649661 w 4198619"/>
              <a:gd name="connsiteY63" fmla="*/ 3168713 h 3576726"/>
              <a:gd name="connsiteX64" fmla="*/ 392980 w 4198619"/>
              <a:gd name="connsiteY64" fmla="*/ 3213881 h 3576726"/>
              <a:gd name="connsiteX65" fmla="*/ 0 w 4198619"/>
              <a:gd name="connsiteY65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591221 w 4198619"/>
              <a:gd name="connsiteY4" fmla="*/ 253497 h 3576726"/>
              <a:gd name="connsiteX5" fmla="*/ 1935253 w 4198619"/>
              <a:gd name="connsiteY5" fmla="*/ 298765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35253 w 4198619"/>
              <a:gd name="connsiteY5" fmla="*/ 298765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103150 w 4198619"/>
              <a:gd name="connsiteY9" fmla="*/ 479834 h 3576726"/>
              <a:gd name="connsiteX10" fmla="*/ 3275166 w 4198619"/>
              <a:gd name="connsiteY10" fmla="*/ 506994 h 3576726"/>
              <a:gd name="connsiteX11" fmla="*/ 3709732 w 4198619"/>
              <a:gd name="connsiteY11" fmla="*/ 615636 h 3576726"/>
              <a:gd name="connsiteX12" fmla="*/ 3836481 w 4198619"/>
              <a:gd name="connsiteY12" fmla="*/ 814812 h 3576726"/>
              <a:gd name="connsiteX13" fmla="*/ 3908908 w 4198619"/>
              <a:gd name="connsiteY13" fmla="*/ 1004935 h 3576726"/>
              <a:gd name="connsiteX14" fmla="*/ 3999443 w 4198619"/>
              <a:gd name="connsiteY14" fmla="*/ 1294646 h 3576726"/>
              <a:gd name="connsiteX15" fmla="*/ 4071871 w 4198619"/>
              <a:gd name="connsiteY15" fmla="*/ 1493822 h 3576726"/>
              <a:gd name="connsiteX16" fmla="*/ 4117138 w 4198619"/>
              <a:gd name="connsiteY16" fmla="*/ 1557196 h 3576726"/>
              <a:gd name="connsiteX17" fmla="*/ 4135245 w 4198619"/>
              <a:gd name="connsiteY17" fmla="*/ 1584357 h 3576726"/>
              <a:gd name="connsiteX18" fmla="*/ 4171459 w 4198619"/>
              <a:gd name="connsiteY18" fmla="*/ 1683945 h 3576726"/>
              <a:gd name="connsiteX19" fmla="*/ 4180512 w 4198619"/>
              <a:gd name="connsiteY19" fmla="*/ 1720159 h 3576726"/>
              <a:gd name="connsiteX20" fmla="*/ 4198619 w 4198619"/>
              <a:gd name="connsiteY20" fmla="*/ 1783533 h 3576726"/>
              <a:gd name="connsiteX21" fmla="*/ 4189566 w 4198619"/>
              <a:gd name="connsiteY21" fmla="*/ 2118511 h 3576726"/>
              <a:gd name="connsiteX22" fmla="*/ 4171459 w 4198619"/>
              <a:gd name="connsiteY22" fmla="*/ 2335794 h 3576726"/>
              <a:gd name="connsiteX23" fmla="*/ 4162405 w 4198619"/>
              <a:gd name="connsiteY23" fmla="*/ 2498757 h 3576726"/>
              <a:gd name="connsiteX24" fmla="*/ 4135245 w 4198619"/>
              <a:gd name="connsiteY24" fmla="*/ 2670773 h 3576726"/>
              <a:gd name="connsiteX25" fmla="*/ 4108084 w 4198619"/>
              <a:gd name="connsiteY25" fmla="*/ 2851842 h 3576726"/>
              <a:gd name="connsiteX26" fmla="*/ 4089978 w 4198619"/>
              <a:gd name="connsiteY26" fmla="*/ 2906163 h 3576726"/>
              <a:gd name="connsiteX27" fmla="*/ 4080924 w 4198619"/>
              <a:gd name="connsiteY27" fmla="*/ 2933323 h 3576726"/>
              <a:gd name="connsiteX28" fmla="*/ 4053764 w 4198619"/>
              <a:gd name="connsiteY28" fmla="*/ 2969537 h 3576726"/>
              <a:gd name="connsiteX29" fmla="*/ 4035657 w 4198619"/>
              <a:gd name="connsiteY29" fmla="*/ 2996697 h 3576726"/>
              <a:gd name="connsiteX30" fmla="*/ 4008496 w 4198619"/>
              <a:gd name="connsiteY30" fmla="*/ 3014804 h 3576726"/>
              <a:gd name="connsiteX31" fmla="*/ 3990389 w 4198619"/>
              <a:gd name="connsiteY31" fmla="*/ 3041965 h 3576726"/>
              <a:gd name="connsiteX32" fmla="*/ 3936069 w 4198619"/>
              <a:gd name="connsiteY32" fmla="*/ 3096285 h 3576726"/>
              <a:gd name="connsiteX33" fmla="*/ 3881748 w 4198619"/>
              <a:gd name="connsiteY33" fmla="*/ 3177767 h 3576726"/>
              <a:gd name="connsiteX34" fmla="*/ 3836481 w 4198619"/>
              <a:gd name="connsiteY34" fmla="*/ 3232087 h 3576726"/>
              <a:gd name="connsiteX35" fmla="*/ 3782160 w 4198619"/>
              <a:gd name="connsiteY35" fmla="*/ 3268301 h 3576726"/>
              <a:gd name="connsiteX36" fmla="*/ 3727839 w 4198619"/>
              <a:gd name="connsiteY36" fmla="*/ 3304515 h 3576726"/>
              <a:gd name="connsiteX37" fmla="*/ 3700679 w 4198619"/>
              <a:gd name="connsiteY37" fmla="*/ 3322622 h 3576726"/>
              <a:gd name="connsiteX38" fmla="*/ 3664465 w 4198619"/>
              <a:gd name="connsiteY38" fmla="*/ 3331675 h 3576726"/>
              <a:gd name="connsiteX39" fmla="*/ 3637304 w 4198619"/>
              <a:gd name="connsiteY39" fmla="*/ 3340729 h 3576726"/>
              <a:gd name="connsiteX40" fmla="*/ 3582983 w 4198619"/>
              <a:gd name="connsiteY40" fmla="*/ 3385996 h 3576726"/>
              <a:gd name="connsiteX41" fmla="*/ 3555823 w 4198619"/>
              <a:gd name="connsiteY41" fmla="*/ 3395050 h 3576726"/>
              <a:gd name="connsiteX42" fmla="*/ 3501502 w 4198619"/>
              <a:gd name="connsiteY42" fmla="*/ 3422210 h 3576726"/>
              <a:gd name="connsiteX43" fmla="*/ 3447181 w 4198619"/>
              <a:gd name="connsiteY43" fmla="*/ 3449371 h 3576726"/>
              <a:gd name="connsiteX44" fmla="*/ 3420021 w 4198619"/>
              <a:gd name="connsiteY44" fmla="*/ 3467477 h 3576726"/>
              <a:gd name="connsiteX45" fmla="*/ 3392861 w 4198619"/>
              <a:gd name="connsiteY45" fmla="*/ 3476531 h 3576726"/>
              <a:gd name="connsiteX46" fmla="*/ 3347593 w 4198619"/>
              <a:gd name="connsiteY46" fmla="*/ 3494638 h 3576726"/>
              <a:gd name="connsiteX47" fmla="*/ 3293273 w 4198619"/>
              <a:gd name="connsiteY47" fmla="*/ 3512745 h 3576726"/>
              <a:gd name="connsiteX48" fmla="*/ 3266112 w 4198619"/>
              <a:gd name="connsiteY48" fmla="*/ 3521798 h 3576726"/>
              <a:gd name="connsiteX49" fmla="*/ 3238952 w 4198619"/>
              <a:gd name="connsiteY49" fmla="*/ 3539905 h 3576726"/>
              <a:gd name="connsiteX50" fmla="*/ 3202738 w 4198619"/>
              <a:gd name="connsiteY50" fmla="*/ 3548959 h 3576726"/>
              <a:gd name="connsiteX51" fmla="*/ 3148417 w 4198619"/>
              <a:gd name="connsiteY51" fmla="*/ 3567066 h 3576726"/>
              <a:gd name="connsiteX52" fmla="*/ 3121257 w 4198619"/>
              <a:gd name="connsiteY52" fmla="*/ 3576119 h 3576726"/>
              <a:gd name="connsiteX53" fmla="*/ 2858706 w 4198619"/>
              <a:gd name="connsiteY53" fmla="*/ 3548959 h 3576726"/>
              <a:gd name="connsiteX54" fmla="*/ 2505621 w 4198619"/>
              <a:gd name="connsiteY54" fmla="*/ 3539905 h 3576726"/>
              <a:gd name="connsiteX55" fmla="*/ 2270231 w 4198619"/>
              <a:gd name="connsiteY55" fmla="*/ 3485584 h 3576726"/>
              <a:gd name="connsiteX56" fmla="*/ 1980520 w 4198619"/>
              <a:gd name="connsiteY56" fmla="*/ 3449371 h 3576726"/>
              <a:gd name="connsiteX57" fmla="*/ 1697923 w 4198619"/>
              <a:gd name="connsiteY57" fmla="*/ 3321727 h 3576726"/>
              <a:gd name="connsiteX58" fmla="*/ 1238136 w 4198619"/>
              <a:gd name="connsiteY58" fmla="*/ 3340729 h 3576726"/>
              <a:gd name="connsiteX59" fmla="*/ 1048013 w 4198619"/>
              <a:gd name="connsiteY59" fmla="*/ 3250194 h 3576726"/>
              <a:gd name="connsiteX60" fmla="*/ 875997 w 4198619"/>
              <a:gd name="connsiteY60" fmla="*/ 3195873 h 3576726"/>
              <a:gd name="connsiteX61" fmla="*/ 649661 w 4198619"/>
              <a:gd name="connsiteY61" fmla="*/ 3168713 h 3576726"/>
              <a:gd name="connsiteX62" fmla="*/ 392980 w 4198619"/>
              <a:gd name="connsiteY62" fmla="*/ 3213881 h 3576726"/>
              <a:gd name="connsiteX63" fmla="*/ 0 w 4198619"/>
              <a:gd name="connsiteY63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836481 w 4198619"/>
              <a:gd name="connsiteY11" fmla="*/ 814812 h 3576726"/>
              <a:gd name="connsiteX12" fmla="*/ 3908908 w 4198619"/>
              <a:gd name="connsiteY12" fmla="*/ 1004935 h 3576726"/>
              <a:gd name="connsiteX13" fmla="*/ 3999443 w 4198619"/>
              <a:gd name="connsiteY13" fmla="*/ 1294646 h 3576726"/>
              <a:gd name="connsiteX14" fmla="*/ 4071871 w 4198619"/>
              <a:gd name="connsiteY14" fmla="*/ 1493822 h 3576726"/>
              <a:gd name="connsiteX15" fmla="*/ 4117138 w 4198619"/>
              <a:gd name="connsiteY15" fmla="*/ 1557196 h 3576726"/>
              <a:gd name="connsiteX16" fmla="*/ 4135245 w 4198619"/>
              <a:gd name="connsiteY16" fmla="*/ 1584357 h 3576726"/>
              <a:gd name="connsiteX17" fmla="*/ 4171459 w 4198619"/>
              <a:gd name="connsiteY17" fmla="*/ 1683945 h 3576726"/>
              <a:gd name="connsiteX18" fmla="*/ 4180512 w 4198619"/>
              <a:gd name="connsiteY18" fmla="*/ 1720159 h 3576726"/>
              <a:gd name="connsiteX19" fmla="*/ 4198619 w 4198619"/>
              <a:gd name="connsiteY19" fmla="*/ 1783533 h 3576726"/>
              <a:gd name="connsiteX20" fmla="*/ 4189566 w 4198619"/>
              <a:gd name="connsiteY20" fmla="*/ 2118511 h 3576726"/>
              <a:gd name="connsiteX21" fmla="*/ 4171459 w 4198619"/>
              <a:gd name="connsiteY21" fmla="*/ 2335794 h 3576726"/>
              <a:gd name="connsiteX22" fmla="*/ 4162405 w 4198619"/>
              <a:gd name="connsiteY22" fmla="*/ 2498757 h 3576726"/>
              <a:gd name="connsiteX23" fmla="*/ 4135245 w 4198619"/>
              <a:gd name="connsiteY23" fmla="*/ 2670773 h 3576726"/>
              <a:gd name="connsiteX24" fmla="*/ 4108084 w 4198619"/>
              <a:gd name="connsiteY24" fmla="*/ 2851842 h 3576726"/>
              <a:gd name="connsiteX25" fmla="*/ 4089978 w 4198619"/>
              <a:gd name="connsiteY25" fmla="*/ 2906163 h 3576726"/>
              <a:gd name="connsiteX26" fmla="*/ 4080924 w 4198619"/>
              <a:gd name="connsiteY26" fmla="*/ 2933323 h 3576726"/>
              <a:gd name="connsiteX27" fmla="*/ 4053764 w 4198619"/>
              <a:gd name="connsiteY27" fmla="*/ 2969537 h 3576726"/>
              <a:gd name="connsiteX28" fmla="*/ 4035657 w 4198619"/>
              <a:gd name="connsiteY28" fmla="*/ 2996697 h 3576726"/>
              <a:gd name="connsiteX29" fmla="*/ 4008496 w 4198619"/>
              <a:gd name="connsiteY29" fmla="*/ 3014804 h 3576726"/>
              <a:gd name="connsiteX30" fmla="*/ 3990389 w 4198619"/>
              <a:gd name="connsiteY30" fmla="*/ 3041965 h 3576726"/>
              <a:gd name="connsiteX31" fmla="*/ 3936069 w 4198619"/>
              <a:gd name="connsiteY31" fmla="*/ 3096285 h 3576726"/>
              <a:gd name="connsiteX32" fmla="*/ 3881748 w 4198619"/>
              <a:gd name="connsiteY32" fmla="*/ 3177767 h 3576726"/>
              <a:gd name="connsiteX33" fmla="*/ 3836481 w 4198619"/>
              <a:gd name="connsiteY33" fmla="*/ 3232087 h 3576726"/>
              <a:gd name="connsiteX34" fmla="*/ 3782160 w 4198619"/>
              <a:gd name="connsiteY34" fmla="*/ 3268301 h 3576726"/>
              <a:gd name="connsiteX35" fmla="*/ 3727839 w 4198619"/>
              <a:gd name="connsiteY35" fmla="*/ 3304515 h 3576726"/>
              <a:gd name="connsiteX36" fmla="*/ 3700679 w 4198619"/>
              <a:gd name="connsiteY36" fmla="*/ 3322622 h 3576726"/>
              <a:gd name="connsiteX37" fmla="*/ 3664465 w 4198619"/>
              <a:gd name="connsiteY37" fmla="*/ 3331675 h 3576726"/>
              <a:gd name="connsiteX38" fmla="*/ 3637304 w 4198619"/>
              <a:gd name="connsiteY38" fmla="*/ 3340729 h 3576726"/>
              <a:gd name="connsiteX39" fmla="*/ 3582983 w 4198619"/>
              <a:gd name="connsiteY39" fmla="*/ 3385996 h 3576726"/>
              <a:gd name="connsiteX40" fmla="*/ 3555823 w 4198619"/>
              <a:gd name="connsiteY40" fmla="*/ 3395050 h 3576726"/>
              <a:gd name="connsiteX41" fmla="*/ 3501502 w 4198619"/>
              <a:gd name="connsiteY41" fmla="*/ 3422210 h 3576726"/>
              <a:gd name="connsiteX42" fmla="*/ 3447181 w 4198619"/>
              <a:gd name="connsiteY42" fmla="*/ 3449371 h 3576726"/>
              <a:gd name="connsiteX43" fmla="*/ 3420021 w 4198619"/>
              <a:gd name="connsiteY43" fmla="*/ 3467477 h 3576726"/>
              <a:gd name="connsiteX44" fmla="*/ 3392861 w 4198619"/>
              <a:gd name="connsiteY44" fmla="*/ 3476531 h 3576726"/>
              <a:gd name="connsiteX45" fmla="*/ 3347593 w 4198619"/>
              <a:gd name="connsiteY45" fmla="*/ 3494638 h 3576726"/>
              <a:gd name="connsiteX46" fmla="*/ 3293273 w 4198619"/>
              <a:gd name="connsiteY46" fmla="*/ 3512745 h 3576726"/>
              <a:gd name="connsiteX47" fmla="*/ 3266112 w 4198619"/>
              <a:gd name="connsiteY47" fmla="*/ 3521798 h 3576726"/>
              <a:gd name="connsiteX48" fmla="*/ 3238952 w 4198619"/>
              <a:gd name="connsiteY48" fmla="*/ 3539905 h 3576726"/>
              <a:gd name="connsiteX49" fmla="*/ 3202738 w 4198619"/>
              <a:gd name="connsiteY49" fmla="*/ 3548959 h 3576726"/>
              <a:gd name="connsiteX50" fmla="*/ 3148417 w 4198619"/>
              <a:gd name="connsiteY50" fmla="*/ 3567066 h 3576726"/>
              <a:gd name="connsiteX51" fmla="*/ 3121257 w 4198619"/>
              <a:gd name="connsiteY51" fmla="*/ 3576119 h 3576726"/>
              <a:gd name="connsiteX52" fmla="*/ 2858706 w 4198619"/>
              <a:gd name="connsiteY52" fmla="*/ 3548959 h 3576726"/>
              <a:gd name="connsiteX53" fmla="*/ 2505621 w 4198619"/>
              <a:gd name="connsiteY53" fmla="*/ 3539905 h 3576726"/>
              <a:gd name="connsiteX54" fmla="*/ 2270231 w 4198619"/>
              <a:gd name="connsiteY54" fmla="*/ 3485584 h 3576726"/>
              <a:gd name="connsiteX55" fmla="*/ 1980520 w 4198619"/>
              <a:gd name="connsiteY55" fmla="*/ 3449371 h 3576726"/>
              <a:gd name="connsiteX56" fmla="*/ 1697923 w 4198619"/>
              <a:gd name="connsiteY56" fmla="*/ 3321727 h 3576726"/>
              <a:gd name="connsiteX57" fmla="*/ 1238136 w 4198619"/>
              <a:gd name="connsiteY57" fmla="*/ 3340729 h 3576726"/>
              <a:gd name="connsiteX58" fmla="*/ 1048013 w 4198619"/>
              <a:gd name="connsiteY58" fmla="*/ 3250194 h 3576726"/>
              <a:gd name="connsiteX59" fmla="*/ 875997 w 4198619"/>
              <a:gd name="connsiteY59" fmla="*/ 3195873 h 3576726"/>
              <a:gd name="connsiteX60" fmla="*/ 649661 w 4198619"/>
              <a:gd name="connsiteY60" fmla="*/ 3168713 h 3576726"/>
              <a:gd name="connsiteX61" fmla="*/ 392980 w 4198619"/>
              <a:gd name="connsiteY61" fmla="*/ 3213881 h 3576726"/>
              <a:gd name="connsiteX62" fmla="*/ 0 w 4198619"/>
              <a:gd name="connsiteY62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17138 w 4198619"/>
              <a:gd name="connsiteY14" fmla="*/ 1557196 h 3576726"/>
              <a:gd name="connsiteX15" fmla="*/ 4135245 w 4198619"/>
              <a:gd name="connsiteY15" fmla="*/ 1584357 h 3576726"/>
              <a:gd name="connsiteX16" fmla="*/ 4171459 w 4198619"/>
              <a:gd name="connsiteY16" fmla="*/ 1683945 h 3576726"/>
              <a:gd name="connsiteX17" fmla="*/ 4180512 w 4198619"/>
              <a:gd name="connsiteY17" fmla="*/ 1720159 h 3576726"/>
              <a:gd name="connsiteX18" fmla="*/ 4198619 w 4198619"/>
              <a:gd name="connsiteY18" fmla="*/ 1783533 h 3576726"/>
              <a:gd name="connsiteX19" fmla="*/ 4189566 w 4198619"/>
              <a:gd name="connsiteY19" fmla="*/ 2118511 h 3576726"/>
              <a:gd name="connsiteX20" fmla="*/ 4171459 w 4198619"/>
              <a:gd name="connsiteY20" fmla="*/ 2335794 h 3576726"/>
              <a:gd name="connsiteX21" fmla="*/ 4162405 w 4198619"/>
              <a:gd name="connsiteY21" fmla="*/ 2498757 h 3576726"/>
              <a:gd name="connsiteX22" fmla="*/ 4135245 w 4198619"/>
              <a:gd name="connsiteY22" fmla="*/ 2670773 h 3576726"/>
              <a:gd name="connsiteX23" fmla="*/ 4108084 w 4198619"/>
              <a:gd name="connsiteY23" fmla="*/ 2851842 h 3576726"/>
              <a:gd name="connsiteX24" fmla="*/ 4089978 w 4198619"/>
              <a:gd name="connsiteY24" fmla="*/ 2906163 h 3576726"/>
              <a:gd name="connsiteX25" fmla="*/ 4080924 w 4198619"/>
              <a:gd name="connsiteY25" fmla="*/ 2933323 h 3576726"/>
              <a:gd name="connsiteX26" fmla="*/ 4053764 w 4198619"/>
              <a:gd name="connsiteY26" fmla="*/ 2969537 h 3576726"/>
              <a:gd name="connsiteX27" fmla="*/ 4035657 w 4198619"/>
              <a:gd name="connsiteY27" fmla="*/ 2996697 h 3576726"/>
              <a:gd name="connsiteX28" fmla="*/ 4008496 w 4198619"/>
              <a:gd name="connsiteY28" fmla="*/ 3014804 h 3576726"/>
              <a:gd name="connsiteX29" fmla="*/ 3990389 w 4198619"/>
              <a:gd name="connsiteY29" fmla="*/ 3041965 h 3576726"/>
              <a:gd name="connsiteX30" fmla="*/ 3936069 w 4198619"/>
              <a:gd name="connsiteY30" fmla="*/ 3096285 h 3576726"/>
              <a:gd name="connsiteX31" fmla="*/ 3881748 w 4198619"/>
              <a:gd name="connsiteY31" fmla="*/ 3177767 h 3576726"/>
              <a:gd name="connsiteX32" fmla="*/ 3836481 w 4198619"/>
              <a:gd name="connsiteY32" fmla="*/ 3232087 h 3576726"/>
              <a:gd name="connsiteX33" fmla="*/ 3782160 w 4198619"/>
              <a:gd name="connsiteY33" fmla="*/ 3268301 h 3576726"/>
              <a:gd name="connsiteX34" fmla="*/ 3727839 w 4198619"/>
              <a:gd name="connsiteY34" fmla="*/ 3304515 h 3576726"/>
              <a:gd name="connsiteX35" fmla="*/ 3700679 w 4198619"/>
              <a:gd name="connsiteY35" fmla="*/ 3322622 h 3576726"/>
              <a:gd name="connsiteX36" fmla="*/ 3664465 w 4198619"/>
              <a:gd name="connsiteY36" fmla="*/ 3331675 h 3576726"/>
              <a:gd name="connsiteX37" fmla="*/ 3637304 w 4198619"/>
              <a:gd name="connsiteY37" fmla="*/ 3340729 h 3576726"/>
              <a:gd name="connsiteX38" fmla="*/ 3582983 w 4198619"/>
              <a:gd name="connsiteY38" fmla="*/ 3385996 h 3576726"/>
              <a:gd name="connsiteX39" fmla="*/ 3555823 w 4198619"/>
              <a:gd name="connsiteY39" fmla="*/ 3395050 h 3576726"/>
              <a:gd name="connsiteX40" fmla="*/ 3501502 w 4198619"/>
              <a:gd name="connsiteY40" fmla="*/ 3422210 h 3576726"/>
              <a:gd name="connsiteX41" fmla="*/ 3447181 w 4198619"/>
              <a:gd name="connsiteY41" fmla="*/ 3449371 h 3576726"/>
              <a:gd name="connsiteX42" fmla="*/ 3420021 w 4198619"/>
              <a:gd name="connsiteY42" fmla="*/ 3467477 h 3576726"/>
              <a:gd name="connsiteX43" fmla="*/ 3392861 w 4198619"/>
              <a:gd name="connsiteY43" fmla="*/ 3476531 h 3576726"/>
              <a:gd name="connsiteX44" fmla="*/ 3347593 w 4198619"/>
              <a:gd name="connsiteY44" fmla="*/ 3494638 h 3576726"/>
              <a:gd name="connsiteX45" fmla="*/ 3293273 w 4198619"/>
              <a:gd name="connsiteY45" fmla="*/ 3512745 h 3576726"/>
              <a:gd name="connsiteX46" fmla="*/ 3266112 w 4198619"/>
              <a:gd name="connsiteY46" fmla="*/ 3521798 h 3576726"/>
              <a:gd name="connsiteX47" fmla="*/ 3238952 w 4198619"/>
              <a:gd name="connsiteY47" fmla="*/ 3539905 h 3576726"/>
              <a:gd name="connsiteX48" fmla="*/ 3202738 w 4198619"/>
              <a:gd name="connsiteY48" fmla="*/ 3548959 h 3576726"/>
              <a:gd name="connsiteX49" fmla="*/ 3148417 w 4198619"/>
              <a:gd name="connsiteY49" fmla="*/ 3567066 h 3576726"/>
              <a:gd name="connsiteX50" fmla="*/ 3121257 w 4198619"/>
              <a:gd name="connsiteY50" fmla="*/ 3576119 h 3576726"/>
              <a:gd name="connsiteX51" fmla="*/ 2858706 w 4198619"/>
              <a:gd name="connsiteY51" fmla="*/ 3548959 h 3576726"/>
              <a:gd name="connsiteX52" fmla="*/ 2505621 w 4198619"/>
              <a:gd name="connsiteY52" fmla="*/ 3539905 h 3576726"/>
              <a:gd name="connsiteX53" fmla="*/ 2270231 w 4198619"/>
              <a:gd name="connsiteY53" fmla="*/ 3485584 h 3576726"/>
              <a:gd name="connsiteX54" fmla="*/ 1980520 w 4198619"/>
              <a:gd name="connsiteY54" fmla="*/ 3449371 h 3576726"/>
              <a:gd name="connsiteX55" fmla="*/ 1697923 w 4198619"/>
              <a:gd name="connsiteY55" fmla="*/ 3321727 h 3576726"/>
              <a:gd name="connsiteX56" fmla="*/ 1238136 w 4198619"/>
              <a:gd name="connsiteY56" fmla="*/ 3340729 h 3576726"/>
              <a:gd name="connsiteX57" fmla="*/ 1048013 w 4198619"/>
              <a:gd name="connsiteY57" fmla="*/ 3250194 h 3576726"/>
              <a:gd name="connsiteX58" fmla="*/ 875997 w 4198619"/>
              <a:gd name="connsiteY58" fmla="*/ 3195873 h 3576726"/>
              <a:gd name="connsiteX59" fmla="*/ 649661 w 4198619"/>
              <a:gd name="connsiteY59" fmla="*/ 3168713 h 3576726"/>
              <a:gd name="connsiteX60" fmla="*/ 392980 w 4198619"/>
              <a:gd name="connsiteY60" fmla="*/ 3213881 h 3576726"/>
              <a:gd name="connsiteX61" fmla="*/ 0 w 4198619"/>
              <a:gd name="connsiteY61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35245 w 4198619"/>
              <a:gd name="connsiteY14" fmla="*/ 1584357 h 3576726"/>
              <a:gd name="connsiteX15" fmla="*/ 4171459 w 4198619"/>
              <a:gd name="connsiteY15" fmla="*/ 1683945 h 3576726"/>
              <a:gd name="connsiteX16" fmla="*/ 4180512 w 4198619"/>
              <a:gd name="connsiteY16" fmla="*/ 1720159 h 3576726"/>
              <a:gd name="connsiteX17" fmla="*/ 4198619 w 4198619"/>
              <a:gd name="connsiteY17" fmla="*/ 1783533 h 3576726"/>
              <a:gd name="connsiteX18" fmla="*/ 4189566 w 4198619"/>
              <a:gd name="connsiteY18" fmla="*/ 2118511 h 3576726"/>
              <a:gd name="connsiteX19" fmla="*/ 4171459 w 4198619"/>
              <a:gd name="connsiteY19" fmla="*/ 2335794 h 3576726"/>
              <a:gd name="connsiteX20" fmla="*/ 4162405 w 4198619"/>
              <a:gd name="connsiteY20" fmla="*/ 2498757 h 3576726"/>
              <a:gd name="connsiteX21" fmla="*/ 4135245 w 4198619"/>
              <a:gd name="connsiteY21" fmla="*/ 2670773 h 3576726"/>
              <a:gd name="connsiteX22" fmla="*/ 4108084 w 4198619"/>
              <a:gd name="connsiteY22" fmla="*/ 2851842 h 3576726"/>
              <a:gd name="connsiteX23" fmla="*/ 4089978 w 4198619"/>
              <a:gd name="connsiteY23" fmla="*/ 2906163 h 3576726"/>
              <a:gd name="connsiteX24" fmla="*/ 4080924 w 4198619"/>
              <a:gd name="connsiteY24" fmla="*/ 2933323 h 3576726"/>
              <a:gd name="connsiteX25" fmla="*/ 4053764 w 4198619"/>
              <a:gd name="connsiteY25" fmla="*/ 2969537 h 3576726"/>
              <a:gd name="connsiteX26" fmla="*/ 4035657 w 4198619"/>
              <a:gd name="connsiteY26" fmla="*/ 2996697 h 3576726"/>
              <a:gd name="connsiteX27" fmla="*/ 4008496 w 4198619"/>
              <a:gd name="connsiteY27" fmla="*/ 3014804 h 3576726"/>
              <a:gd name="connsiteX28" fmla="*/ 3990389 w 4198619"/>
              <a:gd name="connsiteY28" fmla="*/ 3041965 h 3576726"/>
              <a:gd name="connsiteX29" fmla="*/ 3936069 w 4198619"/>
              <a:gd name="connsiteY29" fmla="*/ 3096285 h 3576726"/>
              <a:gd name="connsiteX30" fmla="*/ 3881748 w 4198619"/>
              <a:gd name="connsiteY30" fmla="*/ 3177767 h 3576726"/>
              <a:gd name="connsiteX31" fmla="*/ 3836481 w 4198619"/>
              <a:gd name="connsiteY31" fmla="*/ 3232087 h 3576726"/>
              <a:gd name="connsiteX32" fmla="*/ 3782160 w 4198619"/>
              <a:gd name="connsiteY32" fmla="*/ 3268301 h 3576726"/>
              <a:gd name="connsiteX33" fmla="*/ 3727839 w 4198619"/>
              <a:gd name="connsiteY33" fmla="*/ 3304515 h 3576726"/>
              <a:gd name="connsiteX34" fmla="*/ 3700679 w 4198619"/>
              <a:gd name="connsiteY34" fmla="*/ 3322622 h 3576726"/>
              <a:gd name="connsiteX35" fmla="*/ 3664465 w 4198619"/>
              <a:gd name="connsiteY35" fmla="*/ 3331675 h 3576726"/>
              <a:gd name="connsiteX36" fmla="*/ 3637304 w 4198619"/>
              <a:gd name="connsiteY36" fmla="*/ 3340729 h 3576726"/>
              <a:gd name="connsiteX37" fmla="*/ 3582983 w 4198619"/>
              <a:gd name="connsiteY37" fmla="*/ 3385996 h 3576726"/>
              <a:gd name="connsiteX38" fmla="*/ 3555823 w 4198619"/>
              <a:gd name="connsiteY38" fmla="*/ 3395050 h 3576726"/>
              <a:gd name="connsiteX39" fmla="*/ 3501502 w 4198619"/>
              <a:gd name="connsiteY39" fmla="*/ 3422210 h 3576726"/>
              <a:gd name="connsiteX40" fmla="*/ 3447181 w 4198619"/>
              <a:gd name="connsiteY40" fmla="*/ 3449371 h 3576726"/>
              <a:gd name="connsiteX41" fmla="*/ 3420021 w 4198619"/>
              <a:gd name="connsiteY41" fmla="*/ 3467477 h 3576726"/>
              <a:gd name="connsiteX42" fmla="*/ 3392861 w 4198619"/>
              <a:gd name="connsiteY42" fmla="*/ 3476531 h 3576726"/>
              <a:gd name="connsiteX43" fmla="*/ 3347593 w 4198619"/>
              <a:gd name="connsiteY43" fmla="*/ 3494638 h 3576726"/>
              <a:gd name="connsiteX44" fmla="*/ 3293273 w 4198619"/>
              <a:gd name="connsiteY44" fmla="*/ 3512745 h 3576726"/>
              <a:gd name="connsiteX45" fmla="*/ 3266112 w 4198619"/>
              <a:gd name="connsiteY45" fmla="*/ 3521798 h 3576726"/>
              <a:gd name="connsiteX46" fmla="*/ 3238952 w 4198619"/>
              <a:gd name="connsiteY46" fmla="*/ 3539905 h 3576726"/>
              <a:gd name="connsiteX47" fmla="*/ 3202738 w 4198619"/>
              <a:gd name="connsiteY47" fmla="*/ 3548959 h 3576726"/>
              <a:gd name="connsiteX48" fmla="*/ 3148417 w 4198619"/>
              <a:gd name="connsiteY48" fmla="*/ 3567066 h 3576726"/>
              <a:gd name="connsiteX49" fmla="*/ 3121257 w 4198619"/>
              <a:gd name="connsiteY49" fmla="*/ 3576119 h 3576726"/>
              <a:gd name="connsiteX50" fmla="*/ 2858706 w 4198619"/>
              <a:gd name="connsiteY50" fmla="*/ 3548959 h 3576726"/>
              <a:gd name="connsiteX51" fmla="*/ 2505621 w 4198619"/>
              <a:gd name="connsiteY51" fmla="*/ 3539905 h 3576726"/>
              <a:gd name="connsiteX52" fmla="*/ 2270231 w 4198619"/>
              <a:gd name="connsiteY52" fmla="*/ 3485584 h 3576726"/>
              <a:gd name="connsiteX53" fmla="*/ 1980520 w 4198619"/>
              <a:gd name="connsiteY53" fmla="*/ 3449371 h 3576726"/>
              <a:gd name="connsiteX54" fmla="*/ 1697923 w 4198619"/>
              <a:gd name="connsiteY54" fmla="*/ 3321727 h 3576726"/>
              <a:gd name="connsiteX55" fmla="*/ 1238136 w 4198619"/>
              <a:gd name="connsiteY55" fmla="*/ 3340729 h 3576726"/>
              <a:gd name="connsiteX56" fmla="*/ 1048013 w 4198619"/>
              <a:gd name="connsiteY56" fmla="*/ 3250194 h 3576726"/>
              <a:gd name="connsiteX57" fmla="*/ 875997 w 4198619"/>
              <a:gd name="connsiteY57" fmla="*/ 3195873 h 3576726"/>
              <a:gd name="connsiteX58" fmla="*/ 649661 w 4198619"/>
              <a:gd name="connsiteY58" fmla="*/ 3168713 h 3576726"/>
              <a:gd name="connsiteX59" fmla="*/ 392980 w 4198619"/>
              <a:gd name="connsiteY59" fmla="*/ 3213881 h 3576726"/>
              <a:gd name="connsiteX60" fmla="*/ 0 w 4198619"/>
              <a:gd name="connsiteY6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71459 w 4198619"/>
              <a:gd name="connsiteY14" fmla="*/ 1683945 h 3576726"/>
              <a:gd name="connsiteX15" fmla="*/ 4180512 w 4198619"/>
              <a:gd name="connsiteY15" fmla="*/ 1720159 h 3576726"/>
              <a:gd name="connsiteX16" fmla="*/ 4198619 w 4198619"/>
              <a:gd name="connsiteY16" fmla="*/ 1783533 h 3576726"/>
              <a:gd name="connsiteX17" fmla="*/ 4189566 w 4198619"/>
              <a:gd name="connsiteY17" fmla="*/ 2118511 h 3576726"/>
              <a:gd name="connsiteX18" fmla="*/ 4171459 w 4198619"/>
              <a:gd name="connsiteY18" fmla="*/ 2335794 h 3576726"/>
              <a:gd name="connsiteX19" fmla="*/ 4162405 w 4198619"/>
              <a:gd name="connsiteY19" fmla="*/ 2498757 h 3576726"/>
              <a:gd name="connsiteX20" fmla="*/ 4135245 w 4198619"/>
              <a:gd name="connsiteY20" fmla="*/ 2670773 h 3576726"/>
              <a:gd name="connsiteX21" fmla="*/ 4108084 w 4198619"/>
              <a:gd name="connsiteY21" fmla="*/ 2851842 h 3576726"/>
              <a:gd name="connsiteX22" fmla="*/ 4089978 w 4198619"/>
              <a:gd name="connsiteY22" fmla="*/ 2906163 h 3576726"/>
              <a:gd name="connsiteX23" fmla="*/ 4080924 w 4198619"/>
              <a:gd name="connsiteY23" fmla="*/ 2933323 h 3576726"/>
              <a:gd name="connsiteX24" fmla="*/ 4053764 w 4198619"/>
              <a:gd name="connsiteY24" fmla="*/ 2969537 h 3576726"/>
              <a:gd name="connsiteX25" fmla="*/ 4035657 w 4198619"/>
              <a:gd name="connsiteY25" fmla="*/ 2996697 h 3576726"/>
              <a:gd name="connsiteX26" fmla="*/ 4008496 w 4198619"/>
              <a:gd name="connsiteY26" fmla="*/ 3014804 h 3576726"/>
              <a:gd name="connsiteX27" fmla="*/ 3990389 w 4198619"/>
              <a:gd name="connsiteY27" fmla="*/ 3041965 h 3576726"/>
              <a:gd name="connsiteX28" fmla="*/ 3936069 w 4198619"/>
              <a:gd name="connsiteY28" fmla="*/ 3096285 h 3576726"/>
              <a:gd name="connsiteX29" fmla="*/ 3881748 w 4198619"/>
              <a:gd name="connsiteY29" fmla="*/ 3177767 h 3576726"/>
              <a:gd name="connsiteX30" fmla="*/ 3836481 w 4198619"/>
              <a:gd name="connsiteY30" fmla="*/ 3232087 h 3576726"/>
              <a:gd name="connsiteX31" fmla="*/ 3782160 w 4198619"/>
              <a:gd name="connsiteY31" fmla="*/ 3268301 h 3576726"/>
              <a:gd name="connsiteX32" fmla="*/ 3727839 w 4198619"/>
              <a:gd name="connsiteY32" fmla="*/ 3304515 h 3576726"/>
              <a:gd name="connsiteX33" fmla="*/ 3700679 w 4198619"/>
              <a:gd name="connsiteY33" fmla="*/ 3322622 h 3576726"/>
              <a:gd name="connsiteX34" fmla="*/ 3664465 w 4198619"/>
              <a:gd name="connsiteY34" fmla="*/ 3331675 h 3576726"/>
              <a:gd name="connsiteX35" fmla="*/ 3637304 w 4198619"/>
              <a:gd name="connsiteY35" fmla="*/ 3340729 h 3576726"/>
              <a:gd name="connsiteX36" fmla="*/ 3582983 w 4198619"/>
              <a:gd name="connsiteY36" fmla="*/ 3385996 h 3576726"/>
              <a:gd name="connsiteX37" fmla="*/ 3555823 w 4198619"/>
              <a:gd name="connsiteY37" fmla="*/ 3395050 h 3576726"/>
              <a:gd name="connsiteX38" fmla="*/ 3501502 w 4198619"/>
              <a:gd name="connsiteY38" fmla="*/ 3422210 h 3576726"/>
              <a:gd name="connsiteX39" fmla="*/ 3447181 w 4198619"/>
              <a:gd name="connsiteY39" fmla="*/ 3449371 h 3576726"/>
              <a:gd name="connsiteX40" fmla="*/ 3420021 w 4198619"/>
              <a:gd name="connsiteY40" fmla="*/ 3467477 h 3576726"/>
              <a:gd name="connsiteX41" fmla="*/ 3392861 w 4198619"/>
              <a:gd name="connsiteY41" fmla="*/ 3476531 h 3576726"/>
              <a:gd name="connsiteX42" fmla="*/ 3347593 w 4198619"/>
              <a:gd name="connsiteY42" fmla="*/ 3494638 h 3576726"/>
              <a:gd name="connsiteX43" fmla="*/ 3293273 w 4198619"/>
              <a:gd name="connsiteY43" fmla="*/ 3512745 h 3576726"/>
              <a:gd name="connsiteX44" fmla="*/ 3266112 w 4198619"/>
              <a:gd name="connsiteY44" fmla="*/ 3521798 h 3576726"/>
              <a:gd name="connsiteX45" fmla="*/ 3238952 w 4198619"/>
              <a:gd name="connsiteY45" fmla="*/ 3539905 h 3576726"/>
              <a:gd name="connsiteX46" fmla="*/ 3202738 w 4198619"/>
              <a:gd name="connsiteY46" fmla="*/ 3548959 h 3576726"/>
              <a:gd name="connsiteX47" fmla="*/ 3148417 w 4198619"/>
              <a:gd name="connsiteY47" fmla="*/ 3567066 h 3576726"/>
              <a:gd name="connsiteX48" fmla="*/ 3121257 w 4198619"/>
              <a:gd name="connsiteY48" fmla="*/ 3576119 h 3576726"/>
              <a:gd name="connsiteX49" fmla="*/ 2858706 w 4198619"/>
              <a:gd name="connsiteY49" fmla="*/ 3548959 h 3576726"/>
              <a:gd name="connsiteX50" fmla="*/ 2505621 w 4198619"/>
              <a:gd name="connsiteY50" fmla="*/ 3539905 h 3576726"/>
              <a:gd name="connsiteX51" fmla="*/ 2270231 w 4198619"/>
              <a:gd name="connsiteY51" fmla="*/ 3485584 h 3576726"/>
              <a:gd name="connsiteX52" fmla="*/ 1980520 w 4198619"/>
              <a:gd name="connsiteY52" fmla="*/ 3449371 h 3576726"/>
              <a:gd name="connsiteX53" fmla="*/ 1697923 w 4198619"/>
              <a:gd name="connsiteY53" fmla="*/ 3321727 h 3576726"/>
              <a:gd name="connsiteX54" fmla="*/ 1238136 w 4198619"/>
              <a:gd name="connsiteY54" fmla="*/ 3340729 h 3576726"/>
              <a:gd name="connsiteX55" fmla="*/ 1048013 w 4198619"/>
              <a:gd name="connsiteY55" fmla="*/ 3250194 h 3576726"/>
              <a:gd name="connsiteX56" fmla="*/ 875997 w 4198619"/>
              <a:gd name="connsiteY56" fmla="*/ 3195873 h 3576726"/>
              <a:gd name="connsiteX57" fmla="*/ 649661 w 4198619"/>
              <a:gd name="connsiteY57" fmla="*/ 3168713 h 3576726"/>
              <a:gd name="connsiteX58" fmla="*/ 392980 w 4198619"/>
              <a:gd name="connsiteY58" fmla="*/ 3213881 h 3576726"/>
              <a:gd name="connsiteX59" fmla="*/ 0 w 4198619"/>
              <a:gd name="connsiteY5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71459 w 4198619"/>
              <a:gd name="connsiteY14" fmla="*/ 1683945 h 3576726"/>
              <a:gd name="connsiteX15" fmla="*/ 4198619 w 4198619"/>
              <a:gd name="connsiteY15" fmla="*/ 1783533 h 3576726"/>
              <a:gd name="connsiteX16" fmla="*/ 4189566 w 4198619"/>
              <a:gd name="connsiteY16" fmla="*/ 2118511 h 3576726"/>
              <a:gd name="connsiteX17" fmla="*/ 4171459 w 4198619"/>
              <a:gd name="connsiteY17" fmla="*/ 2335794 h 3576726"/>
              <a:gd name="connsiteX18" fmla="*/ 4162405 w 4198619"/>
              <a:gd name="connsiteY18" fmla="*/ 2498757 h 3576726"/>
              <a:gd name="connsiteX19" fmla="*/ 4135245 w 4198619"/>
              <a:gd name="connsiteY19" fmla="*/ 2670773 h 3576726"/>
              <a:gd name="connsiteX20" fmla="*/ 4108084 w 4198619"/>
              <a:gd name="connsiteY20" fmla="*/ 2851842 h 3576726"/>
              <a:gd name="connsiteX21" fmla="*/ 4089978 w 4198619"/>
              <a:gd name="connsiteY21" fmla="*/ 2906163 h 3576726"/>
              <a:gd name="connsiteX22" fmla="*/ 4080924 w 4198619"/>
              <a:gd name="connsiteY22" fmla="*/ 2933323 h 3576726"/>
              <a:gd name="connsiteX23" fmla="*/ 4053764 w 4198619"/>
              <a:gd name="connsiteY23" fmla="*/ 2969537 h 3576726"/>
              <a:gd name="connsiteX24" fmla="*/ 4035657 w 4198619"/>
              <a:gd name="connsiteY24" fmla="*/ 2996697 h 3576726"/>
              <a:gd name="connsiteX25" fmla="*/ 4008496 w 4198619"/>
              <a:gd name="connsiteY25" fmla="*/ 3014804 h 3576726"/>
              <a:gd name="connsiteX26" fmla="*/ 3990389 w 4198619"/>
              <a:gd name="connsiteY26" fmla="*/ 3041965 h 3576726"/>
              <a:gd name="connsiteX27" fmla="*/ 3936069 w 4198619"/>
              <a:gd name="connsiteY27" fmla="*/ 3096285 h 3576726"/>
              <a:gd name="connsiteX28" fmla="*/ 3881748 w 4198619"/>
              <a:gd name="connsiteY28" fmla="*/ 3177767 h 3576726"/>
              <a:gd name="connsiteX29" fmla="*/ 3836481 w 4198619"/>
              <a:gd name="connsiteY29" fmla="*/ 3232087 h 3576726"/>
              <a:gd name="connsiteX30" fmla="*/ 3782160 w 4198619"/>
              <a:gd name="connsiteY30" fmla="*/ 3268301 h 3576726"/>
              <a:gd name="connsiteX31" fmla="*/ 3727839 w 4198619"/>
              <a:gd name="connsiteY31" fmla="*/ 3304515 h 3576726"/>
              <a:gd name="connsiteX32" fmla="*/ 3700679 w 4198619"/>
              <a:gd name="connsiteY32" fmla="*/ 3322622 h 3576726"/>
              <a:gd name="connsiteX33" fmla="*/ 3664465 w 4198619"/>
              <a:gd name="connsiteY33" fmla="*/ 3331675 h 3576726"/>
              <a:gd name="connsiteX34" fmla="*/ 3637304 w 4198619"/>
              <a:gd name="connsiteY34" fmla="*/ 3340729 h 3576726"/>
              <a:gd name="connsiteX35" fmla="*/ 3582983 w 4198619"/>
              <a:gd name="connsiteY35" fmla="*/ 3385996 h 3576726"/>
              <a:gd name="connsiteX36" fmla="*/ 3555823 w 4198619"/>
              <a:gd name="connsiteY36" fmla="*/ 3395050 h 3576726"/>
              <a:gd name="connsiteX37" fmla="*/ 3501502 w 4198619"/>
              <a:gd name="connsiteY37" fmla="*/ 3422210 h 3576726"/>
              <a:gd name="connsiteX38" fmla="*/ 3447181 w 4198619"/>
              <a:gd name="connsiteY38" fmla="*/ 3449371 h 3576726"/>
              <a:gd name="connsiteX39" fmla="*/ 3420021 w 4198619"/>
              <a:gd name="connsiteY39" fmla="*/ 3467477 h 3576726"/>
              <a:gd name="connsiteX40" fmla="*/ 3392861 w 4198619"/>
              <a:gd name="connsiteY40" fmla="*/ 3476531 h 3576726"/>
              <a:gd name="connsiteX41" fmla="*/ 3347593 w 4198619"/>
              <a:gd name="connsiteY41" fmla="*/ 3494638 h 3576726"/>
              <a:gd name="connsiteX42" fmla="*/ 3293273 w 4198619"/>
              <a:gd name="connsiteY42" fmla="*/ 3512745 h 3576726"/>
              <a:gd name="connsiteX43" fmla="*/ 3266112 w 4198619"/>
              <a:gd name="connsiteY43" fmla="*/ 3521798 h 3576726"/>
              <a:gd name="connsiteX44" fmla="*/ 3238952 w 4198619"/>
              <a:gd name="connsiteY44" fmla="*/ 3539905 h 3576726"/>
              <a:gd name="connsiteX45" fmla="*/ 3202738 w 4198619"/>
              <a:gd name="connsiteY45" fmla="*/ 3548959 h 3576726"/>
              <a:gd name="connsiteX46" fmla="*/ 3148417 w 4198619"/>
              <a:gd name="connsiteY46" fmla="*/ 3567066 h 3576726"/>
              <a:gd name="connsiteX47" fmla="*/ 3121257 w 4198619"/>
              <a:gd name="connsiteY47" fmla="*/ 3576119 h 3576726"/>
              <a:gd name="connsiteX48" fmla="*/ 2858706 w 4198619"/>
              <a:gd name="connsiteY48" fmla="*/ 3548959 h 3576726"/>
              <a:gd name="connsiteX49" fmla="*/ 2505621 w 4198619"/>
              <a:gd name="connsiteY49" fmla="*/ 3539905 h 3576726"/>
              <a:gd name="connsiteX50" fmla="*/ 2270231 w 4198619"/>
              <a:gd name="connsiteY50" fmla="*/ 3485584 h 3576726"/>
              <a:gd name="connsiteX51" fmla="*/ 1980520 w 4198619"/>
              <a:gd name="connsiteY51" fmla="*/ 3449371 h 3576726"/>
              <a:gd name="connsiteX52" fmla="*/ 1697923 w 4198619"/>
              <a:gd name="connsiteY52" fmla="*/ 3321727 h 3576726"/>
              <a:gd name="connsiteX53" fmla="*/ 1238136 w 4198619"/>
              <a:gd name="connsiteY53" fmla="*/ 3340729 h 3576726"/>
              <a:gd name="connsiteX54" fmla="*/ 1048013 w 4198619"/>
              <a:gd name="connsiteY54" fmla="*/ 3250194 h 3576726"/>
              <a:gd name="connsiteX55" fmla="*/ 875997 w 4198619"/>
              <a:gd name="connsiteY55" fmla="*/ 3195873 h 3576726"/>
              <a:gd name="connsiteX56" fmla="*/ 649661 w 4198619"/>
              <a:gd name="connsiteY56" fmla="*/ 3168713 h 3576726"/>
              <a:gd name="connsiteX57" fmla="*/ 392980 w 4198619"/>
              <a:gd name="connsiteY57" fmla="*/ 3213881 h 3576726"/>
              <a:gd name="connsiteX58" fmla="*/ 0 w 4198619"/>
              <a:gd name="connsiteY5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98619 w 4198619"/>
              <a:gd name="connsiteY14" fmla="*/ 1783533 h 3576726"/>
              <a:gd name="connsiteX15" fmla="*/ 4189566 w 4198619"/>
              <a:gd name="connsiteY15" fmla="*/ 2118511 h 3576726"/>
              <a:gd name="connsiteX16" fmla="*/ 4171459 w 4198619"/>
              <a:gd name="connsiteY16" fmla="*/ 2335794 h 3576726"/>
              <a:gd name="connsiteX17" fmla="*/ 4162405 w 4198619"/>
              <a:gd name="connsiteY17" fmla="*/ 2498757 h 3576726"/>
              <a:gd name="connsiteX18" fmla="*/ 4135245 w 4198619"/>
              <a:gd name="connsiteY18" fmla="*/ 2670773 h 3576726"/>
              <a:gd name="connsiteX19" fmla="*/ 4108084 w 4198619"/>
              <a:gd name="connsiteY19" fmla="*/ 2851842 h 3576726"/>
              <a:gd name="connsiteX20" fmla="*/ 4089978 w 4198619"/>
              <a:gd name="connsiteY20" fmla="*/ 2906163 h 3576726"/>
              <a:gd name="connsiteX21" fmla="*/ 4080924 w 4198619"/>
              <a:gd name="connsiteY21" fmla="*/ 2933323 h 3576726"/>
              <a:gd name="connsiteX22" fmla="*/ 4053764 w 4198619"/>
              <a:gd name="connsiteY22" fmla="*/ 2969537 h 3576726"/>
              <a:gd name="connsiteX23" fmla="*/ 4035657 w 4198619"/>
              <a:gd name="connsiteY23" fmla="*/ 2996697 h 3576726"/>
              <a:gd name="connsiteX24" fmla="*/ 4008496 w 4198619"/>
              <a:gd name="connsiteY24" fmla="*/ 3014804 h 3576726"/>
              <a:gd name="connsiteX25" fmla="*/ 3990389 w 4198619"/>
              <a:gd name="connsiteY25" fmla="*/ 3041965 h 3576726"/>
              <a:gd name="connsiteX26" fmla="*/ 3936069 w 4198619"/>
              <a:gd name="connsiteY26" fmla="*/ 3096285 h 3576726"/>
              <a:gd name="connsiteX27" fmla="*/ 3881748 w 4198619"/>
              <a:gd name="connsiteY27" fmla="*/ 3177767 h 3576726"/>
              <a:gd name="connsiteX28" fmla="*/ 3836481 w 4198619"/>
              <a:gd name="connsiteY28" fmla="*/ 3232087 h 3576726"/>
              <a:gd name="connsiteX29" fmla="*/ 3782160 w 4198619"/>
              <a:gd name="connsiteY29" fmla="*/ 3268301 h 3576726"/>
              <a:gd name="connsiteX30" fmla="*/ 3727839 w 4198619"/>
              <a:gd name="connsiteY30" fmla="*/ 3304515 h 3576726"/>
              <a:gd name="connsiteX31" fmla="*/ 3700679 w 4198619"/>
              <a:gd name="connsiteY31" fmla="*/ 3322622 h 3576726"/>
              <a:gd name="connsiteX32" fmla="*/ 3664465 w 4198619"/>
              <a:gd name="connsiteY32" fmla="*/ 3331675 h 3576726"/>
              <a:gd name="connsiteX33" fmla="*/ 3637304 w 4198619"/>
              <a:gd name="connsiteY33" fmla="*/ 3340729 h 3576726"/>
              <a:gd name="connsiteX34" fmla="*/ 3582983 w 4198619"/>
              <a:gd name="connsiteY34" fmla="*/ 3385996 h 3576726"/>
              <a:gd name="connsiteX35" fmla="*/ 3555823 w 4198619"/>
              <a:gd name="connsiteY35" fmla="*/ 3395050 h 3576726"/>
              <a:gd name="connsiteX36" fmla="*/ 3501502 w 4198619"/>
              <a:gd name="connsiteY36" fmla="*/ 3422210 h 3576726"/>
              <a:gd name="connsiteX37" fmla="*/ 3447181 w 4198619"/>
              <a:gd name="connsiteY37" fmla="*/ 3449371 h 3576726"/>
              <a:gd name="connsiteX38" fmla="*/ 3420021 w 4198619"/>
              <a:gd name="connsiteY38" fmla="*/ 3467477 h 3576726"/>
              <a:gd name="connsiteX39" fmla="*/ 3392861 w 4198619"/>
              <a:gd name="connsiteY39" fmla="*/ 3476531 h 3576726"/>
              <a:gd name="connsiteX40" fmla="*/ 3347593 w 4198619"/>
              <a:gd name="connsiteY40" fmla="*/ 3494638 h 3576726"/>
              <a:gd name="connsiteX41" fmla="*/ 3293273 w 4198619"/>
              <a:gd name="connsiteY41" fmla="*/ 3512745 h 3576726"/>
              <a:gd name="connsiteX42" fmla="*/ 3266112 w 4198619"/>
              <a:gd name="connsiteY42" fmla="*/ 3521798 h 3576726"/>
              <a:gd name="connsiteX43" fmla="*/ 3238952 w 4198619"/>
              <a:gd name="connsiteY43" fmla="*/ 3539905 h 3576726"/>
              <a:gd name="connsiteX44" fmla="*/ 3202738 w 4198619"/>
              <a:gd name="connsiteY44" fmla="*/ 3548959 h 3576726"/>
              <a:gd name="connsiteX45" fmla="*/ 3148417 w 4198619"/>
              <a:gd name="connsiteY45" fmla="*/ 3567066 h 3576726"/>
              <a:gd name="connsiteX46" fmla="*/ 3121257 w 4198619"/>
              <a:gd name="connsiteY46" fmla="*/ 3576119 h 3576726"/>
              <a:gd name="connsiteX47" fmla="*/ 2858706 w 4198619"/>
              <a:gd name="connsiteY47" fmla="*/ 3548959 h 3576726"/>
              <a:gd name="connsiteX48" fmla="*/ 2505621 w 4198619"/>
              <a:gd name="connsiteY48" fmla="*/ 3539905 h 3576726"/>
              <a:gd name="connsiteX49" fmla="*/ 2270231 w 4198619"/>
              <a:gd name="connsiteY49" fmla="*/ 3485584 h 3576726"/>
              <a:gd name="connsiteX50" fmla="*/ 1980520 w 4198619"/>
              <a:gd name="connsiteY50" fmla="*/ 3449371 h 3576726"/>
              <a:gd name="connsiteX51" fmla="*/ 1697923 w 4198619"/>
              <a:gd name="connsiteY51" fmla="*/ 3321727 h 3576726"/>
              <a:gd name="connsiteX52" fmla="*/ 1238136 w 4198619"/>
              <a:gd name="connsiteY52" fmla="*/ 3340729 h 3576726"/>
              <a:gd name="connsiteX53" fmla="*/ 1048013 w 4198619"/>
              <a:gd name="connsiteY53" fmla="*/ 3250194 h 3576726"/>
              <a:gd name="connsiteX54" fmla="*/ 875997 w 4198619"/>
              <a:gd name="connsiteY54" fmla="*/ 3195873 h 3576726"/>
              <a:gd name="connsiteX55" fmla="*/ 649661 w 4198619"/>
              <a:gd name="connsiteY55" fmla="*/ 3168713 h 3576726"/>
              <a:gd name="connsiteX56" fmla="*/ 392980 w 4198619"/>
              <a:gd name="connsiteY56" fmla="*/ 3213881 h 3576726"/>
              <a:gd name="connsiteX57" fmla="*/ 0 w 4198619"/>
              <a:gd name="connsiteY5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98619 w 4198619"/>
              <a:gd name="connsiteY14" fmla="*/ 1783533 h 3576726"/>
              <a:gd name="connsiteX15" fmla="*/ 4189566 w 4198619"/>
              <a:gd name="connsiteY15" fmla="*/ 2118511 h 3576726"/>
              <a:gd name="connsiteX16" fmla="*/ 4171459 w 4198619"/>
              <a:gd name="connsiteY16" fmla="*/ 2335794 h 3576726"/>
              <a:gd name="connsiteX17" fmla="*/ 4135245 w 4198619"/>
              <a:gd name="connsiteY17" fmla="*/ 2670773 h 3576726"/>
              <a:gd name="connsiteX18" fmla="*/ 4108084 w 4198619"/>
              <a:gd name="connsiteY18" fmla="*/ 2851842 h 3576726"/>
              <a:gd name="connsiteX19" fmla="*/ 4089978 w 4198619"/>
              <a:gd name="connsiteY19" fmla="*/ 2906163 h 3576726"/>
              <a:gd name="connsiteX20" fmla="*/ 4080924 w 4198619"/>
              <a:gd name="connsiteY20" fmla="*/ 2933323 h 3576726"/>
              <a:gd name="connsiteX21" fmla="*/ 4053764 w 4198619"/>
              <a:gd name="connsiteY21" fmla="*/ 2969537 h 3576726"/>
              <a:gd name="connsiteX22" fmla="*/ 4035657 w 4198619"/>
              <a:gd name="connsiteY22" fmla="*/ 2996697 h 3576726"/>
              <a:gd name="connsiteX23" fmla="*/ 4008496 w 4198619"/>
              <a:gd name="connsiteY23" fmla="*/ 3014804 h 3576726"/>
              <a:gd name="connsiteX24" fmla="*/ 3990389 w 4198619"/>
              <a:gd name="connsiteY24" fmla="*/ 3041965 h 3576726"/>
              <a:gd name="connsiteX25" fmla="*/ 3936069 w 4198619"/>
              <a:gd name="connsiteY25" fmla="*/ 3096285 h 3576726"/>
              <a:gd name="connsiteX26" fmla="*/ 3881748 w 4198619"/>
              <a:gd name="connsiteY26" fmla="*/ 3177767 h 3576726"/>
              <a:gd name="connsiteX27" fmla="*/ 3836481 w 4198619"/>
              <a:gd name="connsiteY27" fmla="*/ 3232087 h 3576726"/>
              <a:gd name="connsiteX28" fmla="*/ 3782160 w 4198619"/>
              <a:gd name="connsiteY28" fmla="*/ 3268301 h 3576726"/>
              <a:gd name="connsiteX29" fmla="*/ 3727839 w 4198619"/>
              <a:gd name="connsiteY29" fmla="*/ 3304515 h 3576726"/>
              <a:gd name="connsiteX30" fmla="*/ 3700679 w 4198619"/>
              <a:gd name="connsiteY30" fmla="*/ 3322622 h 3576726"/>
              <a:gd name="connsiteX31" fmla="*/ 3664465 w 4198619"/>
              <a:gd name="connsiteY31" fmla="*/ 3331675 h 3576726"/>
              <a:gd name="connsiteX32" fmla="*/ 3637304 w 4198619"/>
              <a:gd name="connsiteY32" fmla="*/ 3340729 h 3576726"/>
              <a:gd name="connsiteX33" fmla="*/ 3582983 w 4198619"/>
              <a:gd name="connsiteY33" fmla="*/ 3385996 h 3576726"/>
              <a:gd name="connsiteX34" fmla="*/ 3555823 w 4198619"/>
              <a:gd name="connsiteY34" fmla="*/ 3395050 h 3576726"/>
              <a:gd name="connsiteX35" fmla="*/ 3501502 w 4198619"/>
              <a:gd name="connsiteY35" fmla="*/ 3422210 h 3576726"/>
              <a:gd name="connsiteX36" fmla="*/ 3447181 w 4198619"/>
              <a:gd name="connsiteY36" fmla="*/ 3449371 h 3576726"/>
              <a:gd name="connsiteX37" fmla="*/ 3420021 w 4198619"/>
              <a:gd name="connsiteY37" fmla="*/ 3467477 h 3576726"/>
              <a:gd name="connsiteX38" fmla="*/ 3392861 w 4198619"/>
              <a:gd name="connsiteY38" fmla="*/ 3476531 h 3576726"/>
              <a:gd name="connsiteX39" fmla="*/ 3347593 w 4198619"/>
              <a:gd name="connsiteY39" fmla="*/ 3494638 h 3576726"/>
              <a:gd name="connsiteX40" fmla="*/ 3293273 w 4198619"/>
              <a:gd name="connsiteY40" fmla="*/ 3512745 h 3576726"/>
              <a:gd name="connsiteX41" fmla="*/ 3266112 w 4198619"/>
              <a:gd name="connsiteY41" fmla="*/ 3521798 h 3576726"/>
              <a:gd name="connsiteX42" fmla="*/ 3238952 w 4198619"/>
              <a:gd name="connsiteY42" fmla="*/ 3539905 h 3576726"/>
              <a:gd name="connsiteX43" fmla="*/ 3202738 w 4198619"/>
              <a:gd name="connsiteY43" fmla="*/ 3548959 h 3576726"/>
              <a:gd name="connsiteX44" fmla="*/ 3148417 w 4198619"/>
              <a:gd name="connsiteY44" fmla="*/ 3567066 h 3576726"/>
              <a:gd name="connsiteX45" fmla="*/ 3121257 w 4198619"/>
              <a:gd name="connsiteY45" fmla="*/ 3576119 h 3576726"/>
              <a:gd name="connsiteX46" fmla="*/ 2858706 w 4198619"/>
              <a:gd name="connsiteY46" fmla="*/ 3548959 h 3576726"/>
              <a:gd name="connsiteX47" fmla="*/ 2505621 w 4198619"/>
              <a:gd name="connsiteY47" fmla="*/ 3539905 h 3576726"/>
              <a:gd name="connsiteX48" fmla="*/ 2270231 w 4198619"/>
              <a:gd name="connsiteY48" fmla="*/ 3485584 h 3576726"/>
              <a:gd name="connsiteX49" fmla="*/ 1980520 w 4198619"/>
              <a:gd name="connsiteY49" fmla="*/ 3449371 h 3576726"/>
              <a:gd name="connsiteX50" fmla="*/ 1697923 w 4198619"/>
              <a:gd name="connsiteY50" fmla="*/ 3321727 h 3576726"/>
              <a:gd name="connsiteX51" fmla="*/ 1238136 w 4198619"/>
              <a:gd name="connsiteY51" fmla="*/ 3340729 h 3576726"/>
              <a:gd name="connsiteX52" fmla="*/ 1048013 w 4198619"/>
              <a:gd name="connsiteY52" fmla="*/ 3250194 h 3576726"/>
              <a:gd name="connsiteX53" fmla="*/ 875997 w 4198619"/>
              <a:gd name="connsiteY53" fmla="*/ 3195873 h 3576726"/>
              <a:gd name="connsiteX54" fmla="*/ 649661 w 4198619"/>
              <a:gd name="connsiteY54" fmla="*/ 3168713 h 3576726"/>
              <a:gd name="connsiteX55" fmla="*/ 392980 w 4198619"/>
              <a:gd name="connsiteY55" fmla="*/ 3213881 h 3576726"/>
              <a:gd name="connsiteX56" fmla="*/ 0 w 4198619"/>
              <a:gd name="connsiteY56" fmla="*/ 3159660 h 3576726"/>
              <a:gd name="connsiteX0" fmla="*/ 776409 w 4198619"/>
              <a:gd name="connsiteY0" fmla="*/ 0 h 3567066"/>
              <a:gd name="connsiteX1" fmla="*/ 776409 w 4198619"/>
              <a:gd name="connsiteY1" fmla="*/ 0 h 3567066"/>
              <a:gd name="connsiteX2" fmla="*/ 1048013 w 4198619"/>
              <a:gd name="connsiteY2" fmla="*/ 117695 h 3567066"/>
              <a:gd name="connsiteX3" fmla="*/ 1238136 w 4198619"/>
              <a:gd name="connsiteY3" fmla="*/ 190123 h 3567066"/>
              <a:gd name="connsiteX4" fmla="*/ 1621366 w 4198619"/>
              <a:gd name="connsiteY4" fmla="*/ 213304 h 3567066"/>
              <a:gd name="connsiteX5" fmla="*/ 1945301 w 4198619"/>
              <a:gd name="connsiteY5" fmla="*/ 389200 h 3567066"/>
              <a:gd name="connsiteX6" fmla="*/ 2279284 w 4198619"/>
              <a:gd name="connsiteY6" fmla="*/ 353085 h 3567066"/>
              <a:gd name="connsiteX7" fmla="*/ 2650477 w 4198619"/>
              <a:gd name="connsiteY7" fmla="*/ 398353 h 3567066"/>
              <a:gd name="connsiteX8" fmla="*/ 2894920 w 4198619"/>
              <a:gd name="connsiteY8" fmla="*/ 434567 h 3567066"/>
              <a:gd name="connsiteX9" fmla="*/ 3275166 w 4198619"/>
              <a:gd name="connsiteY9" fmla="*/ 506994 h 3567066"/>
              <a:gd name="connsiteX10" fmla="*/ 3709732 w 4198619"/>
              <a:gd name="connsiteY10" fmla="*/ 615636 h 3567066"/>
              <a:gd name="connsiteX11" fmla="*/ 3908908 w 4198619"/>
              <a:gd name="connsiteY11" fmla="*/ 1004935 h 3567066"/>
              <a:gd name="connsiteX12" fmla="*/ 3999443 w 4198619"/>
              <a:gd name="connsiteY12" fmla="*/ 1294646 h 3567066"/>
              <a:gd name="connsiteX13" fmla="*/ 4071871 w 4198619"/>
              <a:gd name="connsiteY13" fmla="*/ 1493822 h 3567066"/>
              <a:gd name="connsiteX14" fmla="*/ 4198619 w 4198619"/>
              <a:gd name="connsiteY14" fmla="*/ 1783533 h 3567066"/>
              <a:gd name="connsiteX15" fmla="*/ 4189566 w 4198619"/>
              <a:gd name="connsiteY15" fmla="*/ 2118511 h 3567066"/>
              <a:gd name="connsiteX16" fmla="*/ 4171459 w 4198619"/>
              <a:gd name="connsiteY16" fmla="*/ 2335794 h 3567066"/>
              <a:gd name="connsiteX17" fmla="*/ 4135245 w 4198619"/>
              <a:gd name="connsiteY17" fmla="*/ 2670773 h 3567066"/>
              <a:gd name="connsiteX18" fmla="*/ 4108084 w 4198619"/>
              <a:gd name="connsiteY18" fmla="*/ 2851842 h 3567066"/>
              <a:gd name="connsiteX19" fmla="*/ 4089978 w 4198619"/>
              <a:gd name="connsiteY19" fmla="*/ 2906163 h 3567066"/>
              <a:gd name="connsiteX20" fmla="*/ 4080924 w 4198619"/>
              <a:gd name="connsiteY20" fmla="*/ 2933323 h 3567066"/>
              <a:gd name="connsiteX21" fmla="*/ 4053764 w 4198619"/>
              <a:gd name="connsiteY21" fmla="*/ 2969537 h 3567066"/>
              <a:gd name="connsiteX22" fmla="*/ 4035657 w 4198619"/>
              <a:gd name="connsiteY22" fmla="*/ 2996697 h 3567066"/>
              <a:gd name="connsiteX23" fmla="*/ 4008496 w 4198619"/>
              <a:gd name="connsiteY23" fmla="*/ 3014804 h 3567066"/>
              <a:gd name="connsiteX24" fmla="*/ 3990389 w 4198619"/>
              <a:gd name="connsiteY24" fmla="*/ 3041965 h 3567066"/>
              <a:gd name="connsiteX25" fmla="*/ 3936069 w 4198619"/>
              <a:gd name="connsiteY25" fmla="*/ 3096285 h 3567066"/>
              <a:gd name="connsiteX26" fmla="*/ 3881748 w 4198619"/>
              <a:gd name="connsiteY26" fmla="*/ 3177767 h 3567066"/>
              <a:gd name="connsiteX27" fmla="*/ 3836481 w 4198619"/>
              <a:gd name="connsiteY27" fmla="*/ 3232087 h 3567066"/>
              <a:gd name="connsiteX28" fmla="*/ 3782160 w 4198619"/>
              <a:gd name="connsiteY28" fmla="*/ 3268301 h 3567066"/>
              <a:gd name="connsiteX29" fmla="*/ 3727839 w 4198619"/>
              <a:gd name="connsiteY29" fmla="*/ 3304515 h 3567066"/>
              <a:gd name="connsiteX30" fmla="*/ 3700679 w 4198619"/>
              <a:gd name="connsiteY30" fmla="*/ 3322622 h 3567066"/>
              <a:gd name="connsiteX31" fmla="*/ 3664465 w 4198619"/>
              <a:gd name="connsiteY31" fmla="*/ 3331675 h 3567066"/>
              <a:gd name="connsiteX32" fmla="*/ 3637304 w 4198619"/>
              <a:gd name="connsiteY32" fmla="*/ 3340729 h 3567066"/>
              <a:gd name="connsiteX33" fmla="*/ 3582983 w 4198619"/>
              <a:gd name="connsiteY33" fmla="*/ 3385996 h 3567066"/>
              <a:gd name="connsiteX34" fmla="*/ 3555823 w 4198619"/>
              <a:gd name="connsiteY34" fmla="*/ 3395050 h 3567066"/>
              <a:gd name="connsiteX35" fmla="*/ 3501502 w 4198619"/>
              <a:gd name="connsiteY35" fmla="*/ 3422210 h 3567066"/>
              <a:gd name="connsiteX36" fmla="*/ 3447181 w 4198619"/>
              <a:gd name="connsiteY36" fmla="*/ 3449371 h 3567066"/>
              <a:gd name="connsiteX37" fmla="*/ 3420021 w 4198619"/>
              <a:gd name="connsiteY37" fmla="*/ 3467477 h 3567066"/>
              <a:gd name="connsiteX38" fmla="*/ 3392861 w 4198619"/>
              <a:gd name="connsiteY38" fmla="*/ 3476531 h 3567066"/>
              <a:gd name="connsiteX39" fmla="*/ 3347593 w 4198619"/>
              <a:gd name="connsiteY39" fmla="*/ 3494638 h 3567066"/>
              <a:gd name="connsiteX40" fmla="*/ 3293273 w 4198619"/>
              <a:gd name="connsiteY40" fmla="*/ 3512745 h 3567066"/>
              <a:gd name="connsiteX41" fmla="*/ 3266112 w 4198619"/>
              <a:gd name="connsiteY41" fmla="*/ 3521798 h 3567066"/>
              <a:gd name="connsiteX42" fmla="*/ 3238952 w 4198619"/>
              <a:gd name="connsiteY42" fmla="*/ 3539905 h 3567066"/>
              <a:gd name="connsiteX43" fmla="*/ 3202738 w 4198619"/>
              <a:gd name="connsiteY43" fmla="*/ 3548959 h 3567066"/>
              <a:gd name="connsiteX44" fmla="*/ 3148417 w 4198619"/>
              <a:gd name="connsiteY44" fmla="*/ 3567066 h 3567066"/>
              <a:gd name="connsiteX45" fmla="*/ 2858706 w 4198619"/>
              <a:gd name="connsiteY45" fmla="*/ 3548959 h 3567066"/>
              <a:gd name="connsiteX46" fmla="*/ 2505621 w 4198619"/>
              <a:gd name="connsiteY46" fmla="*/ 3539905 h 3567066"/>
              <a:gd name="connsiteX47" fmla="*/ 2270231 w 4198619"/>
              <a:gd name="connsiteY47" fmla="*/ 3485584 h 3567066"/>
              <a:gd name="connsiteX48" fmla="*/ 1980520 w 4198619"/>
              <a:gd name="connsiteY48" fmla="*/ 3449371 h 3567066"/>
              <a:gd name="connsiteX49" fmla="*/ 1697923 w 4198619"/>
              <a:gd name="connsiteY49" fmla="*/ 3321727 h 3567066"/>
              <a:gd name="connsiteX50" fmla="*/ 1238136 w 4198619"/>
              <a:gd name="connsiteY50" fmla="*/ 3340729 h 3567066"/>
              <a:gd name="connsiteX51" fmla="*/ 1048013 w 4198619"/>
              <a:gd name="connsiteY51" fmla="*/ 3250194 h 3567066"/>
              <a:gd name="connsiteX52" fmla="*/ 875997 w 4198619"/>
              <a:gd name="connsiteY52" fmla="*/ 3195873 h 3567066"/>
              <a:gd name="connsiteX53" fmla="*/ 649661 w 4198619"/>
              <a:gd name="connsiteY53" fmla="*/ 3168713 h 3567066"/>
              <a:gd name="connsiteX54" fmla="*/ 392980 w 4198619"/>
              <a:gd name="connsiteY54" fmla="*/ 3213881 h 3567066"/>
              <a:gd name="connsiteX55" fmla="*/ 0 w 4198619"/>
              <a:gd name="connsiteY55" fmla="*/ 3159660 h 3567066"/>
              <a:gd name="connsiteX0" fmla="*/ 776409 w 4198619"/>
              <a:gd name="connsiteY0" fmla="*/ 0 h 3567066"/>
              <a:gd name="connsiteX1" fmla="*/ 776409 w 4198619"/>
              <a:gd name="connsiteY1" fmla="*/ 0 h 3567066"/>
              <a:gd name="connsiteX2" fmla="*/ 1048013 w 4198619"/>
              <a:gd name="connsiteY2" fmla="*/ 117695 h 3567066"/>
              <a:gd name="connsiteX3" fmla="*/ 1238136 w 4198619"/>
              <a:gd name="connsiteY3" fmla="*/ 190123 h 3567066"/>
              <a:gd name="connsiteX4" fmla="*/ 1621366 w 4198619"/>
              <a:gd name="connsiteY4" fmla="*/ 213304 h 3567066"/>
              <a:gd name="connsiteX5" fmla="*/ 1945301 w 4198619"/>
              <a:gd name="connsiteY5" fmla="*/ 389200 h 3567066"/>
              <a:gd name="connsiteX6" fmla="*/ 2279284 w 4198619"/>
              <a:gd name="connsiteY6" fmla="*/ 353085 h 3567066"/>
              <a:gd name="connsiteX7" fmla="*/ 2650477 w 4198619"/>
              <a:gd name="connsiteY7" fmla="*/ 398353 h 3567066"/>
              <a:gd name="connsiteX8" fmla="*/ 2894920 w 4198619"/>
              <a:gd name="connsiteY8" fmla="*/ 434567 h 3567066"/>
              <a:gd name="connsiteX9" fmla="*/ 3275166 w 4198619"/>
              <a:gd name="connsiteY9" fmla="*/ 506994 h 3567066"/>
              <a:gd name="connsiteX10" fmla="*/ 3709732 w 4198619"/>
              <a:gd name="connsiteY10" fmla="*/ 615636 h 3567066"/>
              <a:gd name="connsiteX11" fmla="*/ 3908908 w 4198619"/>
              <a:gd name="connsiteY11" fmla="*/ 1004935 h 3567066"/>
              <a:gd name="connsiteX12" fmla="*/ 3999443 w 4198619"/>
              <a:gd name="connsiteY12" fmla="*/ 1294646 h 3567066"/>
              <a:gd name="connsiteX13" fmla="*/ 4071871 w 4198619"/>
              <a:gd name="connsiteY13" fmla="*/ 1493822 h 3567066"/>
              <a:gd name="connsiteX14" fmla="*/ 4198619 w 4198619"/>
              <a:gd name="connsiteY14" fmla="*/ 1783533 h 3567066"/>
              <a:gd name="connsiteX15" fmla="*/ 4189566 w 4198619"/>
              <a:gd name="connsiteY15" fmla="*/ 2118511 h 3567066"/>
              <a:gd name="connsiteX16" fmla="*/ 4171459 w 4198619"/>
              <a:gd name="connsiteY16" fmla="*/ 2335794 h 3567066"/>
              <a:gd name="connsiteX17" fmla="*/ 4135245 w 4198619"/>
              <a:gd name="connsiteY17" fmla="*/ 2670773 h 3567066"/>
              <a:gd name="connsiteX18" fmla="*/ 4108084 w 4198619"/>
              <a:gd name="connsiteY18" fmla="*/ 2851842 h 3567066"/>
              <a:gd name="connsiteX19" fmla="*/ 4089978 w 4198619"/>
              <a:gd name="connsiteY19" fmla="*/ 2906163 h 3567066"/>
              <a:gd name="connsiteX20" fmla="*/ 4080924 w 4198619"/>
              <a:gd name="connsiteY20" fmla="*/ 2933323 h 3567066"/>
              <a:gd name="connsiteX21" fmla="*/ 4053764 w 4198619"/>
              <a:gd name="connsiteY21" fmla="*/ 2969537 h 3567066"/>
              <a:gd name="connsiteX22" fmla="*/ 4035657 w 4198619"/>
              <a:gd name="connsiteY22" fmla="*/ 2996697 h 3567066"/>
              <a:gd name="connsiteX23" fmla="*/ 4008496 w 4198619"/>
              <a:gd name="connsiteY23" fmla="*/ 3014804 h 3567066"/>
              <a:gd name="connsiteX24" fmla="*/ 3990389 w 4198619"/>
              <a:gd name="connsiteY24" fmla="*/ 3041965 h 3567066"/>
              <a:gd name="connsiteX25" fmla="*/ 3936069 w 4198619"/>
              <a:gd name="connsiteY25" fmla="*/ 3096285 h 3567066"/>
              <a:gd name="connsiteX26" fmla="*/ 3881748 w 4198619"/>
              <a:gd name="connsiteY26" fmla="*/ 3177767 h 3567066"/>
              <a:gd name="connsiteX27" fmla="*/ 3836481 w 4198619"/>
              <a:gd name="connsiteY27" fmla="*/ 3232087 h 3567066"/>
              <a:gd name="connsiteX28" fmla="*/ 3782160 w 4198619"/>
              <a:gd name="connsiteY28" fmla="*/ 3268301 h 3567066"/>
              <a:gd name="connsiteX29" fmla="*/ 3727839 w 4198619"/>
              <a:gd name="connsiteY29" fmla="*/ 3304515 h 3567066"/>
              <a:gd name="connsiteX30" fmla="*/ 3700679 w 4198619"/>
              <a:gd name="connsiteY30" fmla="*/ 3322622 h 3567066"/>
              <a:gd name="connsiteX31" fmla="*/ 3664465 w 4198619"/>
              <a:gd name="connsiteY31" fmla="*/ 3331675 h 3567066"/>
              <a:gd name="connsiteX32" fmla="*/ 3637304 w 4198619"/>
              <a:gd name="connsiteY32" fmla="*/ 3340729 h 3567066"/>
              <a:gd name="connsiteX33" fmla="*/ 3582983 w 4198619"/>
              <a:gd name="connsiteY33" fmla="*/ 3385996 h 3567066"/>
              <a:gd name="connsiteX34" fmla="*/ 3555823 w 4198619"/>
              <a:gd name="connsiteY34" fmla="*/ 3395050 h 3567066"/>
              <a:gd name="connsiteX35" fmla="*/ 3501502 w 4198619"/>
              <a:gd name="connsiteY35" fmla="*/ 3422210 h 3567066"/>
              <a:gd name="connsiteX36" fmla="*/ 3447181 w 4198619"/>
              <a:gd name="connsiteY36" fmla="*/ 3449371 h 3567066"/>
              <a:gd name="connsiteX37" fmla="*/ 3420021 w 4198619"/>
              <a:gd name="connsiteY37" fmla="*/ 3467477 h 3567066"/>
              <a:gd name="connsiteX38" fmla="*/ 3392861 w 4198619"/>
              <a:gd name="connsiteY38" fmla="*/ 3476531 h 3567066"/>
              <a:gd name="connsiteX39" fmla="*/ 3347593 w 4198619"/>
              <a:gd name="connsiteY39" fmla="*/ 3494638 h 3567066"/>
              <a:gd name="connsiteX40" fmla="*/ 3293273 w 4198619"/>
              <a:gd name="connsiteY40" fmla="*/ 3512745 h 3567066"/>
              <a:gd name="connsiteX41" fmla="*/ 3266112 w 4198619"/>
              <a:gd name="connsiteY41" fmla="*/ 3521798 h 3567066"/>
              <a:gd name="connsiteX42" fmla="*/ 3202738 w 4198619"/>
              <a:gd name="connsiteY42" fmla="*/ 3548959 h 3567066"/>
              <a:gd name="connsiteX43" fmla="*/ 3148417 w 4198619"/>
              <a:gd name="connsiteY43" fmla="*/ 3567066 h 3567066"/>
              <a:gd name="connsiteX44" fmla="*/ 2858706 w 4198619"/>
              <a:gd name="connsiteY44" fmla="*/ 3548959 h 3567066"/>
              <a:gd name="connsiteX45" fmla="*/ 2505621 w 4198619"/>
              <a:gd name="connsiteY45" fmla="*/ 3539905 h 3567066"/>
              <a:gd name="connsiteX46" fmla="*/ 2270231 w 4198619"/>
              <a:gd name="connsiteY46" fmla="*/ 3485584 h 3567066"/>
              <a:gd name="connsiteX47" fmla="*/ 1980520 w 4198619"/>
              <a:gd name="connsiteY47" fmla="*/ 3449371 h 3567066"/>
              <a:gd name="connsiteX48" fmla="*/ 1697923 w 4198619"/>
              <a:gd name="connsiteY48" fmla="*/ 3321727 h 3567066"/>
              <a:gd name="connsiteX49" fmla="*/ 1238136 w 4198619"/>
              <a:gd name="connsiteY49" fmla="*/ 3340729 h 3567066"/>
              <a:gd name="connsiteX50" fmla="*/ 1048013 w 4198619"/>
              <a:gd name="connsiteY50" fmla="*/ 3250194 h 3567066"/>
              <a:gd name="connsiteX51" fmla="*/ 875997 w 4198619"/>
              <a:gd name="connsiteY51" fmla="*/ 3195873 h 3567066"/>
              <a:gd name="connsiteX52" fmla="*/ 649661 w 4198619"/>
              <a:gd name="connsiteY52" fmla="*/ 3168713 h 3567066"/>
              <a:gd name="connsiteX53" fmla="*/ 392980 w 4198619"/>
              <a:gd name="connsiteY53" fmla="*/ 3213881 h 3567066"/>
              <a:gd name="connsiteX54" fmla="*/ 0 w 4198619"/>
              <a:gd name="connsiteY54" fmla="*/ 3159660 h 3567066"/>
              <a:gd name="connsiteX0" fmla="*/ 776409 w 4198619"/>
              <a:gd name="connsiteY0" fmla="*/ 0 h 3567786"/>
              <a:gd name="connsiteX1" fmla="*/ 776409 w 4198619"/>
              <a:gd name="connsiteY1" fmla="*/ 0 h 3567786"/>
              <a:gd name="connsiteX2" fmla="*/ 1048013 w 4198619"/>
              <a:gd name="connsiteY2" fmla="*/ 117695 h 3567786"/>
              <a:gd name="connsiteX3" fmla="*/ 1238136 w 4198619"/>
              <a:gd name="connsiteY3" fmla="*/ 190123 h 3567786"/>
              <a:gd name="connsiteX4" fmla="*/ 1621366 w 4198619"/>
              <a:gd name="connsiteY4" fmla="*/ 213304 h 3567786"/>
              <a:gd name="connsiteX5" fmla="*/ 1945301 w 4198619"/>
              <a:gd name="connsiteY5" fmla="*/ 389200 h 3567786"/>
              <a:gd name="connsiteX6" fmla="*/ 2279284 w 4198619"/>
              <a:gd name="connsiteY6" fmla="*/ 353085 h 3567786"/>
              <a:gd name="connsiteX7" fmla="*/ 2650477 w 4198619"/>
              <a:gd name="connsiteY7" fmla="*/ 398353 h 3567786"/>
              <a:gd name="connsiteX8" fmla="*/ 2894920 w 4198619"/>
              <a:gd name="connsiteY8" fmla="*/ 434567 h 3567786"/>
              <a:gd name="connsiteX9" fmla="*/ 3275166 w 4198619"/>
              <a:gd name="connsiteY9" fmla="*/ 506994 h 3567786"/>
              <a:gd name="connsiteX10" fmla="*/ 3709732 w 4198619"/>
              <a:gd name="connsiteY10" fmla="*/ 615636 h 3567786"/>
              <a:gd name="connsiteX11" fmla="*/ 3908908 w 4198619"/>
              <a:gd name="connsiteY11" fmla="*/ 1004935 h 3567786"/>
              <a:gd name="connsiteX12" fmla="*/ 3999443 w 4198619"/>
              <a:gd name="connsiteY12" fmla="*/ 1294646 h 3567786"/>
              <a:gd name="connsiteX13" fmla="*/ 4071871 w 4198619"/>
              <a:gd name="connsiteY13" fmla="*/ 1493822 h 3567786"/>
              <a:gd name="connsiteX14" fmla="*/ 4198619 w 4198619"/>
              <a:gd name="connsiteY14" fmla="*/ 1783533 h 3567786"/>
              <a:gd name="connsiteX15" fmla="*/ 4189566 w 4198619"/>
              <a:gd name="connsiteY15" fmla="*/ 2118511 h 3567786"/>
              <a:gd name="connsiteX16" fmla="*/ 4171459 w 4198619"/>
              <a:gd name="connsiteY16" fmla="*/ 2335794 h 3567786"/>
              <a:gd name="connsiteX17" fmla="*/ 4135245 w 4198619"/>
              <a:gd name="connsiteY17" fmla="*/ 2670773 h 3567786"/>
              <a:gd name="connsiteX18" fmla="*/ 4108084 w 4198619"/>
              <a:gd name="connsiteY18" fmla="*/ 2851842 h 3567786"/>
              <a:gd name="connsiteX19" fmla="*/ 4089978 w 4198619"/>
              <a:gd name="connsiteY19" fmla="*/ 2906163 h 3567786"/>
              <a:gd name="connsiteX20" fmla="*/ 4080924 w 4198619"/>
              <a:gd name="connsiteY20" fmla="*/ 2933323 h 3567786"/>
              <a:gd name="connsiteX21" fmla="*/ 4053764 w 4198619"/>
              <a:gd name="connsiteY21" fmla="*/ 2969537 h 3567786"/>
              <a:gd name="connsiteX22" fmla="*/ 4035657 w 4198619"/>
              <a:gd name="connsiteY22" fmla="*/ 2996697 h 3567786"/>
              <a:gd name="connsiteX23" fmla="*/ 4008496 w 4198619"/>
              <a:gd name="connsiteY23" fmla="*/ 3014804 h 3567786"/>
              <a:gd name="connsiteX24" fmla="*/ 3990389 w 4198619"/>
              <a:gd name="connsiteY24" fmla="*/ 3041965 h 3567786"/>
              <a:gd name="connsiteX25" fmla="*/ 3936069 w 4198619"/>
              <a:gd name="connsiteY25" fmla="*/ 3096285 h 3567786"/>
              <a:gd name="connsiteX26" fmla="*/ 3881748 w 4198619"/>
              <a:gd name="connsiteY26" fmla="*/ 3177767 h 3567786"/>
              <a:gd name="connsiteX27" fmla="*/ 3836481 w 4198619"/>
              <a:gd name="connsiteY27" fmla="*/ 3232087 h 3567786"/>
              <a:gd name="connsiteX28" fmla="*/ 3782160 w 4198619"/>
              <a:gd name="connsiteY28" fmla="*/ 3268301 h 3567786"/>
              <a:gd name="connsiteX29" fmla="*/ 3727839 w 4198619"/>
              <a:gd name="connsiteY29" fmla="*/ 3304515 h 3567786"/>
              <a:gd name="connsiteX30" fmla="*/ 3700679 w 4198619"/>
              <a:gd name="connsiteY30" fmla="*/ 3322622 h 3567786"/>
              <a:gd name="connsiteX31" fmla="*/ 3664465 w 4198619"/>
              <a:gd name="connsiteY31" fmla="*/ 3331675 h 3567786"/>
              <a:gd name="connsiteX32" fmla="*/ 3637304 w 4198619"/>
              <a:gd name="connsiteY32" fmla="*/ 3340729 h 3567786"/>
              <a:gd name="connsiteX33" fmla="*/ 3582983 w 4198619"/>
              <a:gd name="connsiteY33" fmla="*/ 3385996 h 3567786"/>
              <a:gd name="connsiteX34" fmla="*/ 3555823 w 4198619"/>
              <a:gd name="connsiteY34" fmla="*/ 3395050 h 3567786"/>
              <a:gd name="connsiteX35" fmla="*/ 3501502 w 4198619"/>
              <a:gd name="connsiteY35" fmla="*/ 3422210 h 3567786"/>
              <a:gd name="connsiteX36" fmla="*/ 3447181 w 4198619"/>
              <a:gd name="connsiteY36" fmla="*/ 3449371 h 3567786"/>
              <a:gd name="connsiteX37" fmla="*/ 3420021 w 4198619"/>
              <a:gd name="connsiteY37" fmla="*/ 3467477 h 3567786"/>
              <a:gd name="connsiteX38" fmla="*/ 3392861 w 4198619"/>
              <a:gd name="connsiteY38" fmla="*/ 3476531 h 3567786"/>
              <a:gd name="connsiteX39" fmla="*/ 3347593 w 4198619"/>
              <a:gd name="connsiteY39" fmla="*/ 3494638 h 3567786"/>
              <a:gd name="connsiteX40" fmla="*/ 3293273 w 4198619"/>
              <a:gd name="connsiteY40" fmla="*/ 3512745 h 3567786"/>
              <a:gd name="connsiteX41" fmla="*/ 3266112 w 4198619"/>
              <a:gd name="connsiteY41" fmla="*/ 3521798 h 3567786"/>
              <a:gd name="connsiteX42" fmla="*/ 3148417 w 4198619"/>
              <a:gd name="connsiteY42" fmla="*/ 3567066 h 3567786"/>
              <a:gd name="connsiteX43" fmla="*/ 2858706 w 4198619"/>
              <a:gd name="connsiteY43" fmla="*/ 3548959 h 3567786"/>
              <a:gd name="connsiteX44" fmla="*/ 2505621 w 4198619"/>
              <a:gd name="connsiteY44" fmla="*/ 3539905 h 3567786"/>
              <a:gd name="connsiteX45" fmla="*/ 2270231 w 4198619"/>
              <a:gd name="connsiteY45" fmla="*/ 3485584 h 3567786"/>
              <a:gd name="connsiteX46" fmla="*/ 1980520 w 4198619"/>
              <a:gd name="connsiteY46" fmla="*/ 3449371 h 3567786"/>
              <a:gd name="connsiteX47" fmla="*/ 1697923 w 4198619"/>
              <a:gd name="connsiteY47" fmla="*/ 3321727 h 3567786"/>
              <a:gd name="connsiteX48" fmla="*/ 1238136 w 4198619"/>
              <a:gd name="connsiteY48" fmla="*/ 3340729 h 3567786"/>
              <a:gd name="connsiteX49" fmla="*/ 1048013 w 4198619"/>
              <a:gd name="connsiteY49" fmla="*/ 3250194 h 3567786"/>
              <a:gd name="connsiteX50" fmla="*/ 875997 w 4198619"/>
              <a:gd name="connsiteY50" fmla="*/ 3195873 h 3567786"/>
              <a:gd name="connsiteX51" fmla="*/ 649661 w 4198619"/>
              <a:gd name="connsiteY51" fmla="*/ 3168713 h 3567786"/>
              <a:gd name="connsiteX52" fmla="*/ 392980 w 4198619"/>
              <a:gd name="connsiteY52" fmla="*/ 3213881 h 3567786"/>
              <a:gd name="connsiteX53" fmla="*/ 0 w 4198619"/>
              <a:gd name="connsiteY53" fmla="*/ 3159660 h 3567786"/>
              <a:gd name="connsiteX0" fmla="*/ 776409 w 4198619"/>
              <a:gd name="connsiteY0" fmla="*/ 0 h 3568209"/>
              <a:gd name="connsiteX1" fmla="*/ 776409 w 4198619"/>
              <a:gd name="connsiteY1" fmla="*/ 0 h 3568209"/>
              <a:gd name="connsiteX2" fmla="*/ 1048013 w 4198619"/>
              <a:gd name="connsiteY2" fmla="*/ 117695 h 3568209"/>
              <a:gd name="connsiteX3" fmla="*/ 1238136 w 4198619"/>
              <a:gd name="connsiteY3" fmla="*/ 190123 h 3568209"/>
              <a:gd name="connsiteX4" fmla="*/ 1621366 w 4198619"/>
              <a:gd name="connsiteY4" fmla="*/ 213304 h 3568209"/>
              <a:gd name="connsiteX5" fmla="*/ 1945301 w 4198619"/>
              <a:gd name="connsiteY5" fmla="*/ 389200 h 3568209"/>
              <a:gd name="connsiteX6" fmla="*/ 2279284 w 4198619"/>
              <a:gd name="connsiteY6" fmla="*/ 353085 h 3568209"/>
              <a:gd name="connsiteX7" fmla="*/ 2650477 w 4198619"/>
              <a:gd name="connsiteY7" fmla="*/ 398353 h 3568209"/>
              <a:gd name="connsiteX8" fmla="*/ 2894920 w 4198619"/>
              <a:gd name="connsiteY8" fmla="*/ 434567 h 3568209"/>
              <a:gd name="connsiteX9" fmla="*/ 3275166 w 4198619"/>
              <a:gd name="connsiteY9" fmla="*/ 506994 h 3568209"/>
              <a:gd name="connsiteX10" fmla="*/ 3709732 w 4198619"/>
              <a:gd name="connsiteY10" fmla="*/ 615636 h 3568209"/>
              <a:gd name="connsiteX11" fmla="*/ 3908908 w 4198619"/>
              <a:gd name="connsiteY11" fmla="*/ 1004935 h 3568209"/>
              <a:gd name="connsiteX12" fmla="*/ 3999443 w 4198619"/>
              <a:gd name="connsiteY12" fmla="*/ 1294646 h 3568209"/>
              <a:gd name="connsiteX13" fmla="*/ 4071871 w 4198619"/>
              <a:gd name="connsiteY13" fmla="*/ 1493822 h 3568209"/>
              <a:gd name="connsiteX14" fmla="*/ 4198619 w 4198619"/>
              <a:gd name="connsiteY14" fmla="*/ 1783533 h 3568209"/>
              <a:gd name="connsiteX15" fmla="*/ 4189566 w 4198619"/>
              <a:gd name="connsiteY15" fmla="*/ 2118511 h 3568209"/>
              <a:gd name="connsiteX16" fmla="*/ 4171459 w 4198619"/>
              <a:gd name="connsiteY16" fmla="*/ 2335794 h 3568209"/>
              <a:gd name="connsiteX17" fmla="*/ 4135245 w 4198619"/>
              <a:gd name="connsiteY17" fmla="*/ 2670773 h 3568209"/>
              <a:gd name="connsiteX18" fmla="*/ 4108084 w 4198619"/>
              <a:gd name="connsiteY18" fmla="*/ 2851842 h 3568209"/>
              <a:gd name="connsiteX19" fmla="*/ 4089978 w 4198619"/>
              <a:gd name="connsiteY19" fmla="*/ 2906163 h 3568209"/>
              <a:gd name="connsiteX20" fmla="*/ 4080924 w 4198619"/>
              <a:gd name="connsiteY20" fmla="*/ 2933323 h 3568209"/>
              <a:gd name="connsiteX21" fmla="*/ 4053764 w 4198619"/>
              <a:gd name="connsiteY21" fmla="*/ 2969537 h 3568209"/>
              <a:gd name="connsiteX22" fmla="*/ 4035657 w 4198619"/>
              <a:gd name="connsiteY22" fmla="*/ 2996697 h 3568209"/>
              <a:gd name="connsiteX23" fmla="*/ 4008496 w 4198619"/>
              <a:gd name="connsiteY23" fmla="*/ 3014804 h 3568209"/>
              <a:gd name="connsiteX24" fmla="*/ 3990389 w 4198619"/>
              <a:gd name="connsiteY24" fmla="*/ 3041965 h 3568209"/>
              <a:gd name="connsiteX25" fmla="*/ 3936069 w 4198619"/>
              <a:gd name="connsiteY25" fmla="*/ 3096285 h 3568209"/>
              <a:gd name="connsiteX26" fmla="*/ 3881748 w 4198619"/>
              <a:gd name="connsiteY26" fmla="*/ 3177767 h 3568209"/>
              <a:gd name="connsiteX27" fmla="*/ 3836481 w 4198619"/>
              <a:gd name="connsiteY27" fmla="*/ 3232087 h 3568209"/>
              <a:gd name="connsiteX28" fmla="*/ 3782160 w 4198619"/>
              <a:gd name="connsiteY28" fmla="*/ 3268301 h 3568209"/>
              <a:gd name="connsiteX29" fmla="*/ 3727839 w 4198619"/>
              <a:gd name="connsiteY29" fmla="*/ 3304515 h 3568209"/>
              <a:gd name="connsiteX30" fmla="*/ 3700679 w 4198619"/>
              <a:gd name="connsiteY30" fmla="*/ 3322622 h 3568209"/>
              <a:gd name="connsiteX31" fmla="*/ 3664465 w 4198619"/>
              <a:gd name="connsiteY31" fmla="*/ 3331675 h 3568209"/>
              <a:gd name="connsiteX32" fmla="*/ 3637304 w 4198619"/>
              <a:gd name="connsiteY32" fmla="*/ 3340729 h 3568209"/>
              <a:gd name="connsiteX33" fmla="*/ 3582983 w 4198619"/>
              <a:gd name="connsiteY33" fmla="*/ 3385996 h 3568209"/>
              <a:gd name="connsiteX34" fmla="*/ 3555823 w 4198619"/>
              <a:gd name="connsiteY34" fmla="*/ 3395050 h 3568209"/>
              <a:gd name="connsiteX35" fmla="*/ 3501502 w 4198619"/>
              <a:gd name="connsiteY35" fmla="*/ 3422210 h 3568209"/>
              <a:gd name="connsiteX36" fmla="*/ 3447181 w 4198619"/>
              <a:gd name="connsiteY36" fmla="*/ 3449371 h 3568209"/>
              <a:gd name="connsiteX37" fmla="*/ 3420021 w 4198619"/>
              <a:gd name="connsiteY37" fmla="*/ 3467477 h 3568209"/>
              <a:gd name="connsiteX38" fmla="*/ 3392861 w 4198619"/>
              <a:gd name="connsiteY38" fmla="*/ 3476531 h 3568209"/>
              <a:gd name="connsiteX39" fmla="*/ 3347593 w 4198619"/>
              <a:gd name="connsiteY39" fmla="*/ 3494638 h 3568209"/>
              <a:gd name="connsiteX40" fmla="*/ 3293273 w 4198619"/>
              <a:gd name="connsiteY40" fmla="*/ 3512745 h 3568209"/>
              <a:gd name="connsiteX41" fmla="*/ 3148417 w 4198619"/>
              <a:gd name="connsiteY41" fmla="*/ 3567066 h 3568209"/>
              <a:gd name="connsiteX42" fmla="*/ 2858706 w 4198619"/>
              <a:gd name="connsiteY42" fmla="*/ 3548959 h 3568209"/>
              <a:gd name="connsiteX43" fmla="*/ 2505621 w 4198619"/>
              <a:gd name="connsiteY43" fmla="*/ 3539905 h 3568209"/>
              <a:gd name="connsiteX44" fmla="*/ 2270231 w 4198619"/>
              <a:gd name="connsiteY44" fmla="*/ 3485584 h 3568209"/>
              <a:gd name="connsiteX45" fmla="*/ 1980520 w 4198619"/>
              <a:gd name="connsiteY45" fmla="*/ 3449371 h 3568209"/>
              <a:gd name="connsiteX46" fmla="*/ 1697923 w 4198619"/>
              <a:gd name="connsiteY46" fmla="*/ 3321727 h 3568209"/>
              <a:gd name="connsiteX47" fmla="*/ 1238136 w 4198619"/>
              <a:gd name="connsiteY47" fmla="*/ 3340729 h 3568209"/>
              <a:gd name="connsiteX48" fmla="*/ 1048013 w 4198619"/>
              <a:gd name="connsiteY48" fmla="*/ 3250194 h 3568209"/>
              <a:gd name="connsiteX49" fmla="*/ 875997 w 4198619"/>
              <a:gd name="connsiteY49" fmla="*/ 3195873 h 3568209"/>
              <a:gd name="connsiteX50" fmla="*/ 649661 w 4198619"/>
              <a:gd name="connsiteY50" fmla="*/ 3168713 h 3568209"/>
              <a:gd name="connsiteX51" fmla="*/ 392980 w 4198619"/>
              <a:gd name="connsiteY51" fmla="*/ 3213881 h 3568209"/>
              <a:gd name="connsiteX52" fmla="*/ 0 w 4198619"/>
              <a:gd name="connsiteY52" fmla="*/ 3159660 h 3568209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89978 w 4198619"/>
              <a:gd name="connsiteY19" fmla="*/ 2906163 h 3569183"/>
              <a:gd name="connsiteX20" fmla="*/ 4080924 w 4198619"/>
              <a:gd name="connsiteY20" fmla="*/ 2933323 h 3569183"/>
              <a:gd name="connsiteX21" fmla="*/ 4053764 w 4198619"/>
              <a:gd name="connsiteY21" fmla="*/ 2969537 h 3569183"/>
              <a:gd name="connsiteX22" fmla="*/ 4035657 w 4198619"/>
              <a:gd name="connsiteY22" fmla="*/ 2996697 h 3569183"/>
              <a:gd name="connsiteX23" fmla="*/ 4008496 w 4198619"/>
              <a:gd name="connsiteY23" fmla="*/ 3014804 h 3569183"/>
              <a:gd name="connsiteX24" fmla="*/ 3990389 w 4198619"/>
              <a:gd name="connsiteY24" fmla="*/ 3041965 h 3569183"/>
              <a:gd name="connsiteX25" fmla="*/ 3936069 w 4198619"/>
              <a:gd name="connsiteY25" fmla="*/ 3096285 h 3569183"/>
              <a:gd name="connsiteX26" fmla="*/ 3881748 w 4198619"/>
              <a:gd name="connsiteY26" fmla="*/ 3177767 h 3569183"/>
              <a:gd name="connsiteX27" fmla="*/ 3836481 w 4198619"/>
              <a:gd name="connsiteY27" fmla="*/ 3232087 h 3569183"/>
              <a:gd name="connsiteX28" fmla="*/ 3782160 w 4198619"/>
              <a:gd name="connsiteY28" fmla="*/ 3268301 h 3569183"/>
              <a:gd name="connsiteX29" fmla="*/ 3727839 w 4198619"/>
              <a:gd name="connsiteY29" fmla="*/ 3304515 h 3569183"/>
              <a:gd name="connsiteX30" fmla="*/ 3700679 w 4198619"/>
              <a:gd name="connsiteY30" fmla="*/ 3322622 h 3569183"/>
              <a:gd name="connsiteX31" fmla="*/ 3664465 w 4198619"/>
              <a:gd name="connsiteY31" fmla="*/ 3331675 h 3569183"/>
              <a:gd name="connsiteX32" fmla="*/ 3637304 w 4198619"/>
              <a:gd name="connsiteY32" fmla="*/ 3340729 h 3569183"/>
              <a:gd name="connsiteX33" fmla="*/ 3582983 w 4198619"/>
              <a:gd name="connsiteY33" fmla="*/ 3385996 h 3569183"/>
              <a:gd name="connsiteX34" fmla="*/ 3555823 w 4198619"/>
              <a:gd name="connsiteY34" fmla="*/ 3395050 h 3569183"/>
              <a:gd name="connsiteX35" fmla="*/ 3501502 w 4198619"/>
              <a:gd name="connsiteY35" fmla="*/ 3422210 h 3569183"/>
              <a:gd name="connsiteX36" fmla="*/ 3447181 w 4198619"/>
              <a:gd name="connsiteY36" fmla="*/ 3449371 h 3569183"/>
              <a:gd name="connsiteX37" fmla="*/ 3420021 w 4198619"/>
              <a:gd name="connsiteY37" fmla="*/ 3467477 h 3569183"/>
              <a:gd name="connsiteX38" fmla="*/ 3392861 w 4198619"/>
              <a:gd name="connsiteY38" fmla="*/ 3476531 h 3569183"/>
              <a:gd name="connsiteX39" fmla="*/ 3347593 w 4198619"/>
              <a:gd name="connsiteY39" fmla="*/ 3494638 h 3569183"/>
              <a:gd name="connsiteX40" fmla="*/ 3148417 w 4198619"/>
              <a:gd name="connsiteY40" fmla="*/ 3567066 h 3569183"/>
              <a:gd name="connsiteX41" fmla="*/ 2858706 w 4198619"/>
              <a:gd name="connsiteY41" fmla="*/ 3548959 h 3569183"/>
              <a:gd name="connsiteX42" fmla="*/ 2505621 w 4198619"/>
              <a:gd name="connsiteY42" fmla="*/ 3539905 h 3569183"/>
              <a:gd name="connsiteX43" fmla="*/ 2270231 w 4198619"/>
              <a:gd name="connsiteY43" fmla="*/ 3485584 h 3569183"/>
              <a:gd name="connsiteX44" fmla="*/ 1980520 w 4198619"/>
              <a:gd name="connsiteY44" fmla="*/ 3449371 h 3569183"/>
              <a:gd name="connsiteX45" fmla="*/ 1697923 w 4198619"/>
              <a:gd name="connsiteY45" fmla="*/ 3321727 h 3569183"/>
              <a:gd name="connsiteX46" fmla="*/ 1238136 w 4198619"/>
              <a:gd name="connsiteY46" fmla="*/ 3340729 h 3569183"/>
              <a:gd name="connsiteX47" fmla="*/ 1048013 w 4198619"/>
              <a:gd name="connsiteY47" fmla="*/ 3250194 h 3569183"/>
              <a:gd name="connsiteX48" fmla="*/ 875997 w 4198619"/>
              <a:gd name="connsiteY48" fmla="*/ 3195873 h 3569183"/>
              <a:gd name="connsiteX49" fmla="*/ 649661 w 4198619"/>
              <a:gd name="connsiteY49" fmla="*/ 3168713 h 3569183"/>
              <a:gd name="connsiteX50" fmla="*/ 392980 w 4198619"/>
              <a:gd name="connsiteY50" fmla="*/ 3213881 h 3569183"/>
              <a:gd name="connsiteX51" fmla="*/ 0 w 4198619"/>
              <a:gd name="connsiteY51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89978 w 4198619"/>
              <a:gd name="connsiteY19" fmla="*/ 2906163 h 3569183"/>
              <a:gd name="connsiteX20" fmla="*/ 4053764 w 4198619"/>
              <a:gd name="connsiteY20" fmla="*/ 2969537 h 3569183"/>
              <a:gd name="connsiteX21" fmla="*/ 4035657 w 4198619"/>
              <a:gd name="connsiteY21" fmla="*/ 2996697 h 3569183"/>
              <a:gd name="connsiteX22" fmla="*/ 4008496 w 4198619"/>
              <a:gd name="connsiteY22" fmla="*/ 3014804 h 3569183"/>
              <a:gd name="connsiteX23" fmla="*/ 3990389 w 4198619"/>
              <a:gd name="connsiteY23" fmla="*/ 3041965 h 3569183"/>
              <a:gd name="connsiteX24" fmla="*/ 3936069 w 4198619"/>
              <a:gd name="connsiteY24" fmla="*/ 3096285 h 3569183"/>
              <a:gd name="connsiteX25" fmla="*/ 3881748 w 4198619"/>
              <a:gd name="connsiteY25" fmla="*/ 3177767 h 3569183"/>
              <a:gd name="connsiteX26" fmla="*/ 3836481 w 4198619"/>
              <a:gd name="connsiteY26" fmla="*/ 3232087 h 3569183"/>
              <a:gd name="connsiteX27" fmla="*/ 3782160 w 4198619"/>
              <a:gd name="connsiteY27" fmla="*/ 3268301 h 3569183"/>
              <a:gd name="connsiteX28" fmla="*/ 3727839 w 4198619"/>
              <a:gd name="connsiteY28" fmla="*/ 3304515 h 3569183"/>
              <a:gd name="connsiteX29" fmla="*/ 3700679 w 4198619"/>
              <a:gd name="connsiteY29" fmla="*/ 3322622 h 3569183"/>
              <a:gd name="connsiteX30" fmla="*/ 3664465 w 4198619"/>
              <a:gd name="connsiteY30" fmla="*/ 3331675 h 3569183"/>
              <a:gd name="connsiteX31" fmla="*/ 3637304 w 4198619"/>
              <a:gd name="connsiteY31" fmla="*/ 3340729 h 3569183"/>
              <a:gd name="connsiteX32" fmla="*/ 3582983 w 4198619"/>
              <a:gd name="connsiteY32" fmla="*/ 3385996 h 3569183"/>
              <a:gd name="connsiteX33" fmla="*/ 3555823 w 4198619"/>
              <a:gd name="connsiteY33" fmla="*/ 3395050 h 3569183"/>
              <a:gd name="connsiteX34" fmla="*/ 3501502 w 4198619"/>
              <a:gd name="connsiteY34" fmla="*/ 3422210 h 3569183"/>
              <a:gd name="connsiteX35" fmla="*/ 3447181 w 4198619"/>
              <a:gd name="connsiteY35" fmla="*/ 3449371 h 3569183"/>
              <a:gd name="connsiteX36" fmla="*/ 3420021 w 4198619"/>
              <a:gd name="connsiteY36" fmla="*/ 3467477 h 3569183"/>
              <a:gd name="connsiteX37" fmla="*/ 3392861 w 4198619"/>
              <a:gd name="connsiteY37" fmla="*/ 3476531 h 3569183"/>
              <a:gd name="connsiteX38" fmla="*/ 3347593 w 4198619"/>
              <a:gd name="connsiteY38" fmla="*/ 3494638 h 3569183"/>
              <a:gd name="connsiteX39" fmla="*/ 3148417 w 4198619"/>
              <a:gd name="connsiteY39" fmla="*/ 3567066 h 3569183"/>
              <a:gd name="connsiteX40" fmla="*/ 2858706 w 4198619"/>
              <a:gd name="connsiteY40" fmla="*/ 3548959 h 3569183"/>
              <a:gd name="connsiteX41" fmla="*/ 2505621 w 4198619"/>
              <a:gd name="connsiteY41" fmla="*/ 3539905 h 3569183"/>
              <a:gd name="connsiteX42" fmla="*/ 2270231 w 4198619"/>
              <a:gd name="connsiteY42" fmla="*/ 3485584 h 3569183"/>
              <a:gd name="connsiteX43" fmla="*/ 1980520 w 4198619"/>
              <a:gd name="connsiteY43" fmla="*/ 3449371 h 3569183"/>
              <a:gd name="connsiteX44" fmla="*/ 1697923 w 4198619"/>
              <a:gd name="connsiteY44" fmla="*/ 3321727 h 3569183"/>
              <a:gd name="connsiteX45" fmla="*/ 1238136 w 4198619"/>
              <a:gd name="connsiteY45" fmla="*/ 3340729 h 3569183"/>
              <a:gd name="connsiteX46" fmla="*/ 1048013 w 4198619"/>
              <a:gd name="connsiteY46" fmla="*/ 3250194 h 3569183"/>
              <a:gd name="connsiteX47" fmla="*/ 875997 w 4198619"/>
              <a:gd name="connsiteY47" fmla="*/ 3195873 h 3569183"/>
              <a:gd name="connsiteX48" fmla="*/ 649661 w 4198619"/>
              <a:gd name="connsiteY48" fmla="*/ 3168713 h 3569183"/>
              <a:gd name="connsiteX49" fmla="*/ 392980 w 4198619"/>
              <a:gd name="connsiteY49" fmla="*/ 3213881 h 3569183"/>
              <a:gd name="connsiteX50" fmla="*/ 0 w 4198619"/>
              <a:gd name="connsiteY50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53764 w 4198619"/>
              <a:gd name="connsiteY19" fmla="*/ 2969537 h 3569183"/>
              <a:gd name="connsiteX20" fmla="*/ 4035657 w 4198619"/>
              <a:gd name="connsiteY20" fmla="*/ 2996697 h 3569183"/>
              <a:gd name="connsiteX21" fmla="*/ 4008496 w 4198619"/>
              <a:gd name="connsiteY21" fmla="*/ 3014804 h 3569183"/>
              <a:gd name="connsiteX22" fmla="*/ 3990389 w 4198619"/>
              <a:gd name="connsiteY22" fmla="*/ 3041965 h 3569183"/>
              <a:gd name="connsiteX23" fmla="*/ 3936069 w 4198619"/>
              <a:gd name="connsiteY23" fmla="*/ 3096285 h 3569183"/>
              <a:gd name="connsiteX24" fmla="*/ 3881748 w 4198619"/>
              <a:gd name="connsiteY24" fmla="*/ 3177767 h 3569183"/>
              <a:gd name="connsiteX25" fmla="*/ 3836481 w 4198619"/>
              <a:gd name="connsiteY25" fmla="*/ 3232087 h 3569183"/>
              <a:gd name="connsiteX26" fmla="*/ 3782160 w 4198619"/>
              <a:gd name="connsiteY26" fmla="*/ 3268301 h 3569183"/>
              <a:gd name="connsiteX27" fmla="*/ 3727839 w 4198619"/>
              <a:gd name="connsiteY27" fmla="*/ 3304515 h 3569183"/>
              <a:gd name="connsiteX28" fmla="*/ 3700679 w 4198619"/>
              <a:gd name="connsiteY28" fmla="*/ 3322622 h 3569183"/>
              <a:gd name="connsiteX29" fmla="*/ 3664465 w 4198619"/>
              <a:gd name="connsiteY29" fmla="*/ 3331675 h 3569183"/>
              <a:gd name="connsiteX30" fmla="*/ 3637304 w 4198619"/>
              <a:gd name="connsiteY30" fmla="*/ 3340729 h 3569183"/>
              <a:gd name="connsiteX31" fmla="*/ 3582983 w 4198619"/>
              <a:gd name="connsiteY31" fmla="*/ 3385996 h 3569183"/>
              <a:gd name="connsiteX32" fmla="*/ 3555823 w 4198619"/>
              <a:gd name="connsiteY32" fmla="*/ 3395050 h 3569183"/>
              <a:gd name="connsiteX33" fmla="*/ 3501502 w 4198619"/>
              <a:gd name="connsiteY33" fmla="*/ 3422210 h 3569183"/>
              <a:gd name="connsiteX34" fmla="*/ 3447181 w 4198619"/>
              <a:gd name="connsiteY34" fmla="*/ 3449371 h 3569183"/>
              <a:gd name="connsiteX35" fmla="*/ 3420021 w 4198619"/>
              <a:gd name="connsiteY35" fmla="*/ 3467477 h 3569183"/>
              <a:gd name="connsiteX36" fmla="*/ 3392861 w 4198619"/>
              <a:gd name="connsiteY36" fmla="*/ 3476531 h 3569183"/>
              <a:gd name="connsiteX37" fmla="*/ 3347593 w 4198619"/>
              <a:gd name="connsiteY37" fmla="*/ 3494638 h 3569183"/>
              <a:gd name="connsiteX38" fmla="*/ 3148417 w 4198619"/>
              <a:gd name="connsiteY38" fmla="*/ 3567066 h 3569183"/>
              <a:gd name="connsiteX39" fmla="*/ 2858706 w 4198619"/>
              <a:gd name="connsiteY39" fmla="*/ 3548959 h 3569183"/>
              <a:gd name="connsiteX40" fmla="*/ 2505621 w 4198619"/>
              <a:gd name="connsiteY40" fmla="*/ 3539905 h 3569183"/>
              <a:gd name="connsiteX41" fmla="*/ 2270231 w 4198619"/>
              <a:gd name="connsiteY41" fmla="*/ 3485584 h 3569183"/>
              <a:gd name="connsiteX42" fmla="*/ 1980520 w 4198619"/>
              <a:gd name="connsiteY42" fmla="*/ 3449371 h 3569183"/>
              <a:gd name="connsiteX43" fmla="*/ 1697923 w 4198619"/>
              <a:gd name="connsiteY43" fmla="*/ 3321727 h 3569183"/>
              <a:gd name="connsiteX44" fmla="*/ 1238136 w 4198619"/>
              <a:gd name="connsiteY44" fmla="*/ 3340729 h 3569183"/>
              <a:gd name="connsiteX45" fmla="*/ 1048013 w 4198619"/>
              <a:gd name="connsiteY45" fmla="*/ 3250194 h 3569183"/>
              <a:gd name="connsiteX46" fmla="*/ 875997 w 4198619"/>
              <a:gd name="connsiteY46" fmla="*/ 3195873 h 3569183"/>
              <a:gd name="connsiteX47" fmla="*/ 649661 w 4198619"/>
              <a:gd name="connsiteY47" fmla="*/ 3168713 h 3569183"/>
              <a:gd name="connsiteX48" fmla="*/ 392980 w 4198619"/>
              <a:gd name="connsiteY48" fmla="*/ 3213881 h 3569183"/>
              <a:gd name="connsiteX49" fmla="*/ 0 w 4198619"/>
              <a:gd name="connsiteY49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4008496 w 4198619"/>
              <a:gd name="connsiteY20" fmla="*/ 3014804 h 3569183"/>
              <a:gd name="connsiteX21" fmla="*/ 3990389 w 4198619"/>
              <a:gd name="connsiteY21" fmla="*/ 3041965 h 3569183"/>
              <a:gd name="connsiteX22" fmla="*/ 3936069 w 4198619"/>
              <a:gd name="connsiteY22" fmla="*/ 3096285 h 3569183"/>
              <a:gd name="connsiteX23" fmla="*/ 3881748 w 4198619"/>
              <a:gd name="connsiteY23" fmla="*/ 3177767 h 3569183"/>
              <a:gd name="connsiteX24" fmla="*/ 3836481 w 4198619"/>
              <a:gd name="connsiteY24" fmla="*/ 3232087 h 3569183"/>
              <a:gd name="connsiteX25" fmla="*/ 3782160 w 4198619"/>
              <a:gd name="connsiteY25" fmla="*/ 3268301 h 3569183"/>
              <a:gd name="connsiteX26" fmla="*/ 3727839 w 4198619"/>
              <a:gd name="connsiteY26" fmla="*/ 3304515 h 3569183"/>
              <a:gd name="connsiteX27" fmla="*/ 3700679 w 4198619"/>
              <a:gd name="connsiteY27" fmla="*/ 3322622 h 3569183"/>
              <a:gd name="connsiteX28" fmla="*/ 3664465 w 4198619"/>
              <a:gd name="connsiteY28" fmla="*/ 3331675 h 3569183"/>
              <a:gd name="connsiteX29" fmla="*/ 3637304 w 4198619"/>
              <a:gd name="connsiteY29" fmla="*/ 3340729 h 3569183"/>
              <a:gd name="connsiteX30" fmla="*/ 3582983 w 4198619"/>
              <a:gd name="connsiteY30" fmla="*/ 3385996 h 3569183"/>
              <a:gd name="connsiteX31" fmla="*/ 3555823 w 4198619"/>
              <a:gd name="connsiteY31" fmla="*/ 3395050 h 3569183"/>
              <a:gd name="connsiteX32" fmla="*/ 3501502 w 4198619"/>
              <a:gd name="connsiteY32" fmla="*/ 3422210 h 3569183"/>
              <a:gd name="connsiteX33" fmla="*/ 3447181 w 4198619"/>
              <a:gd name="connsiteY33" fmla="*/ 3449371 h 3569183"/>
              <a:gd name="connsiteX34" fmla="*/ 3420021 w 4198619"/>
              <a:gd name="connsiteY34" fmla="*/ 3467477 h 3569183"/>
              <a:gd name="connsiteX35" fmla="*/ 3392861 w 4198619"/>
              <a:gd name="connsiteY35" fmla="*/ 3476531 h 3569183"/>
              <a:gd name="connsiteX36" fmla="*/ 3347593 w 4198619"/>
              <a:gd name="connsiteY36" fmla="*/ 3494638 h 3569183"/>
              <a:gd name="connsiteX37" fmla="*/ 3148417 w 4198619"/>
              <a:gd name="connsiteY37" fmla="*/ 3567066 h 3569183"/>
              <a:gd name="connsiteX38" fmla="*/ 2858706 w 4198619"/>
              <a:gd name="connsiteY38" fmla="*/ 3548959 h 3569183"/>
              <a:gd name="connsiteX39" fmla="*/ 2505621 w 4198619"/>
              <a:gd name="connsiteY39" fmla="*/ 3539905 h 3569183"/>
              <a:gd name="connsiteX40" fmla="*/ 2270231 w 4198619"/>
              <a:gd name="connsiteY40" fmla="*/ 3485584 h 3569183"/>
              <a:gd name="connsiteX41" fmla="*/ 1980520 w 4198619"/>
              <a:gd name="connsiteY41" fmla="*/ 3449371 h 3569183"/>
              <a:gd name="connsiteX42" fmla="*/ 1697923 w 4198619"/>
              <a:gd name="connsiteY42" fmla="*/ 3321727 h 3569183"/>
              <a:gd name="connsiteX43" fmla="*/ 1238136 w 4198619"/>
              <a:gd name="connsiteY43" fmla="*/ 3340729 h 3569183"/>
              <a:gd name="connsiteX44" fmla="*/ 1048013 w 4198619"/>
              <a:gd name="connsiteY44" fmla="*/ 3250194 h 3569183"/>
              <a:gd name="connsiteX45" fmla="*/ 875997 w 4198619"/>
              <a:gd name="connsiteY45" fmla="*/ 3195873 h 3569183"/>
              <a:gd name="connsiteX46" fmla="*/ 649661 w 4198619"/>
              <a:gd name="connsiteY46" fmla="*/ 3168713 h 3569183"/>
              <a:gd name="connsiteX47" fmla="*/ 392980 w 4198619"/>
              <a:gd name="connsiteY47" fmla="*/ 3213881 h 3569183"/>
              <a:gd name="connsiteX48" fmla="*/ 0 w 4198619"/>
              <a:gd name="connsiteY4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90389 w 4198619"/>
              <a:gd name="connsiteY20" fmla="*/ 3041965 h 3569183"/>
              <a:gd name="connsiteX21" fmla="*/ 3936069 w 4198619"/>
              <a:gd name="connsiteY21" fmla="*/ 3096285 h 3569183"/>
              <a:gd name="connsiteX22" fmla="*/ 3881748 w 4198619"/>
              <a:gd name="connsiteY22" fmla="*/ 3177767 h 3569183"/>
              <a:gd name="connsiteX23" fmla="*/ 3836481 w 4198619"/>
              <a:gd name="connsiteY23" fmla="*/ 3232087 h 3569183"/>
              <a:gd name="connsiteX24" fmla="*/ 3782160 w 4198619"/>
              <a:gd name="connsiteY24" fmla="*/ 3268301 h 3569183"/>
              <a:gd name="connsiteX25" fmla="*/ 3727839 w 4198619"/>
              <a:gd name="connsiteY25" fmla="*/ 3304515 h 3569183"/>
              <a:gd name="connsiteX26" fmla="*/ 3700679 w 4198619"/>
              <a:gd name="connsiteY26" fmla="*/ 3322622 h 3569183"/>
              <a:gd name="connsiteX27" fmla="*/ 3664465 w 4198619"/>
              <a:gd name="connsiteY27" fmla="*/ 3331675 h 3569183"/>
              <a:gd name="connsiteX28" fmla="*/ 3637304 w 4198619"/>
              <a:gd name="connsiteY28" fmla="*/ 3340729 h 3569183"/>
              <a:gd name="connsiteX29" fmla="*/ 3582983 w 4198619"/>
              <a:gd name="connsiteY29" fmla="*/ 3385996 h 3569183"/>
              <a:gd name="connsiteX30" fmla="*/ 3555823 w 4198619"/>
              <a:gd name="connsiteY30" fmla="*/ 3395050 h 3569183"/>
              <a:gd name="connsiteX31" fmla="*/ 3501502 w 4198619"/>
              <a:gd name="connsiteY31" fmla="*/ 3422210 h 3569183"/>
              <a:gd name="connsiteX32" fmla="*/ 3447181 w 4198619"/>
              <a:gd name="connsiteY32" fmla="*/ 3449371 h 3569183"/>
              <a:gd name="connsiteX33" fmla="*/ 3420021 w 4198619"/>
              <a:gd name="connsiteY33" fmla="*/ 3467477 h 3569183"/>
              <a:gd name="connsiteX34" fmla="*/ 3392861 w 4198619"/>
              <a:gd name="connsiteY34" fmla="*/ 3476531 h 3569183"/>
              <a:gd name="connsiteX35" fmla="*/ 3347593 w 4198619"/>
              <a:gd name="connsiteY35" fmla="*/ 3494638 h 3569183"/>
              <a:gd name="connsiteX36" fmla="*/ 3148417 w 4198619"/>
              <a:gd name="connsiteY36" fmla="*/ 3567066 h 3569183"/>
              <a:gd name="connsiteX37" fmla="*/ 2858706 w 4198619"/>
              <a:gd name="connsiteY37" fmla="*/ 3548959 h 3569183"/>
              <a:gd name="connsiteX38" fmla="*/ 2505621 w 4198619"/>
              <a:gd name="connsiteY38" fmla="*/ 3539905 h 3569183"/>
              <a:gd name="connsiteX39" fmla="*/ 2270231 w 4198619"/>
              <a:gd name="connsiteY39" fmla="*/ 3485584 h 3569183"/>
              <a:gd name="connsiteX40" fmla="*/ 1980520 w 4198619"/>
              <a:gd name="connsiteY40" fmla="*/ 3449371 h 3569183"/>
              <a:gd name="connsiteX41" fmla="*/ 1697923 w 4198619"/>
              <a:gd name="connsiteY41" fmla="*/ 3321727 h 3569183"/>
              <a:gd name="connsiteX42" fmla="*/ 1238136 w 4198619"/>
              <a:gd name="connsiteY42" fmla="*/ 3340729 h 3569183"/>
              <a:gd name="connsiteX43" fmla="*/ 1048013 w 4198619"/>
              <a:gd name="connsiteY43" fmla="*/ 3250194 h 3569183"/>
              <a:gd name="connsiteX44" fmla="*/ 875997 w 4198619"/>
              <a:gd name="connsiteY44" fmla="*/ 3195873 h 3569183"/>
              <a:gd name="connsiteX45" fmla="*/ 649661 w 4198619"/>
              <a:gd name="connsiteY45" fmla="*/ 3168713 h 3569183"/>
              <a:gd name="connsiteX46" fmla="*/ 392980 w 4198619"/>
              <a:gd name="connsiteY46" fmla="*/ 3213881 h 3569183"/>
              <a:gd name="connsiteX47" fmla="*/ 0 w 4198619"/>
              <a:gd name="connsiteY4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4028693 w 4198619"/>
              <a:gd name="connsiteY20" fmla="*/ 3003660 h 3569183"/>
              <a:gd name="connsiteX21" fmla="*/ 3990389 w 4198619"/>
              <a:gd name="connsiteY21" fmla="*/ 3041965 h 3569183"/>
              <a:gd name="connsiteX22" fmla="*/ 3936069 w 4198619"/>
              <a:gd name="connsiteY22" fmla="*/ 3096285 h 3569183"/>
              <a:gd name="connsiteX23" fmla="*/ 3881748 w 4198619"/>
              <a:gd name="connsiteY23" fmla="*/ 3177767 h 3569183"/>
              <a:gd name="connsiteX24" fmla="*/ 3836481 w 4198619"/>
              <a:gd name="connsiteY24" fmla="*/ 3232087 h 3569183"/>
              <a:gd name="connsiteX25" fmla="*/ 3782160 w 4198619"/>
              <a:gd name="connsiteY25" fmla="*/ 3268301 h 3569183"/>
              <a:gd name="connsiteX26" fmla="*/ 3727839 w 4198619"/>
              <a:gd name="connsiteY26" fmla="*/ 3304515 h 3569183"/>
              <a:gd name="connsiteX27" fmla="*/ 3700679 w 4198619"/>
              <a:gd name="connsiteY27" fmla="*/ 3322622 h 3569183"/>
              <a:gd name="connsiteX28" fmla="*/ 3664465 w 4198619"/>
              <a:gd name="connsiteY28" fmla="*/ 3331675 h 3569183"/>
              <a:gd name="connsiteX29" fmla="*/ 3637304 w 4198619"/>
              <a:gd name="connsiteY29" fmla="*/ 3340729 h 3569183"/>
              <a:gd name="connsiteX30" fmla="*/ 3582983 w 4198619"/>
              <a:gd name="connsiteY30" fmla="*/ 3385996 h 3569183"/>
              <a:gd name="connsiteX31" fmla="*/ 3555823 w 4198619"/>
              <a:gd name="connsiteY31" fmla="*/ 3395050 h 3569183"/>
              <a:gd name="connsiteX32" fmla="*/ 3501502 w 4198619"/>
              <a:gd name="connsiteY32" fmla="*/ 3422210 h 3569183"/>
              <a:gd name="connsiteX33" fmla="*/ 3447181 w 4198619"/>
              <a:gd name="connsiteY33" fmla="*/ 3449371 h 3569183"/>
              <a:gd name="connsiteX34" fmla="*/ 3420021 w 4198619"/>
              <a:gd name="connsiteY34" fmla="*/ 3467477 h 3569183"/>
              <a:gd name="connsiteX35" fmla="*/ 3392861 w 4198619"/>
              <a:gd name="connsiteY35" fmla="*/ 3476531 h 3569183"/>
              <a:gd name="connsiteX36" fmla="*/ 3347593 w 4198619"/>
              <a:gd name="connsiteY36" fmla="*/ 3494638 h 3569183"/>
              <a:gd name="connsiteX37" fmla="*/ 3148417 w 4198619"/>
              <a:gd name="connsiteY37" fmla="*/ 3567066 h 3569183"/>
              <a:gd name="connsiteX38" fmla="*/ 2858706 w 4198619"/>
              <a:gd name="connsiteY38" fmla="*/ 3548959 h 3569183"/>
              <a:gd name="connsiteX39" fmla="*/ 2505621 w 4198619"/>
              <a:gd name="connsiteY39" fmla="*/ 3539905 h 3569183"/>
              <a:gd name="connsiteX40" fmla="*/ 2270231 w 4198619"/>
              <a:gd name="connsiteY40" fmla="*/ 3485584 h 3569183"/>
              <a:gd name="connsiteX41" fmla="*/ 1980520 w 4198619"/>
              <a:gd name="connsiteY41" fmla="*/ 3449371 h 3569183"/>
              <a:gd name="connsiteX42" fmla="*/ 1697923 w 4198619"/>
              <a:gd name="connsiteY42" fmla="*/ 3321727 h 3569183"/>
              <a:gd name="connsiteX43" fmla="*/ 1238136 w 4198619"/>
              <a:gd name="connsiteY43" fmla="*/ 3340729 h 3569183"/>
              <a:gd name="connsiteX44" fmla="*/ 1048013 w 4198619"/>
              <a:gd name="connsiteY44" fmla="*/ 3250194 h 3569183"/>
              <a:gd name="connsiteX45" fmla="*/ 875997 w 4198619"/>
              <a:gd name="connsiteY45" fmla="*/ 3195873 h 3569183"/>
              <a:gd name="connsiteX46" fmla="*/ 649661 w 4198619"/>
              <a:gd name="connsiteY46" fmla="*/ 3168713 h 3569183"/>
              <a:gd name="connsiteX47" fmla="*/ 392980 w 4198619"/>
              <a:gd name="connsiteY47" fmla="*/ 3213881 h 3569183"/>
              <a:gd name="connsiteX48" fmla="*/ 0 w 4198619"/>
              <a:gd name="connsiteY4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90389 w 4198619"/>
              <a:gd name="connsiteY20" fmla="*/ 3041965 h 3569183"/>
              <a:gd name="connsiteX21" fmla="*/ 3936069 w 4198619"/>
              <a:gd name="connsiteY21" fmla="*/ 3096285 h 3569183"/>
              <a:gd name="connsiteX22" fmla="*/ 3881748 w 4198619"/>
              <a:gd name="connsiteY22" fmla="*/ 3177767 h 3569183"/>
              <a:gd name="connsiteX23" fmla="*/ 3836481 w 4198619"/>
              <a:gd name="connsiteY23" fmla="*/ 3232087 h 3569183"/>
              <a:gd name="connsiteX24" fmla="*/ 3782160 w 4198619"/>
              <a:gd name="connsiteY24" fmla="*/ 3268301 h 3569183"/>
              <a:gd name="connsiteX25" fmla="*/ 3727839 w 4198619"/>
              <a:gd name="connsiteY25" fmla="*/ 3304515 h 3569183"/>
              <a:gd name="connsiteX26" fmla="*/ 3700679 w 4198619"/>
              <a:gd name="connsiteY26" fmla="*/ 3322622 h 3569183"/>
              <a:gd name="connsiteX27" fmla="*/ 3664465 w 4198619"/>
              <a:gd name="connsiteY27" fmla="*/ 3331675 h 3569183"/>
              <a:gd name="connsiteX28" fmla="*/ 3637304 w 4198619"/>
              <a:gd name="connsiteY28" fmla="*/ 3340729 h 3569183"/>
              <a:gd name="connsiteX29" fmla="*/ 3582983 w 4198619"/>
              <a:gd name="connsiteY29" fmla="*/ 3385996 h 3569183"/>
              <a:gd name="connsiteX30" fmla="*/ 3555823 w 4198619"/>
              <a:gd name="connsiteY30" fmla="*/ 3395050 h 3569183"/>
              <a:gd name="connsiteX31" fmla="*/ 3501502 w 4198619"/>
              <a:gd name="connsiteY31" fmla="*/ 3422210 h 3569183"/>
              <a:gd name="connsiteX32" fmla="*/ 3447181 w 4198619"/>
              <a:gd name="connsiteY32" fmla="*/ 3449371 h 3569183"/>
              <a:gd name="connsiteX33" fmla="*/ 3420021 w 4198619"/>
              <a:gd name="connsiteY33" fmla="*/ 3467477 h 3569183"/>
              <a:gd name="connsiteX34" fmla="*/ 3392861 w 4198619"/>
              <a:gd name="connsiteY34" fmla="*/ 3476531 h 3569183"/>
              <a:gd name="connsiteX35" fmla="*/ 3347593 w 4198619"/>
              <a:gd name="connsiteY35" fmla="*/ 3494638 h 3569183"/>
              <a:gd name="connsiteX36" fmla="*/ 3148417 w 4198619"/>
              <a:gd name="connsiteY36" fmla="*/ 3567066 h 3569183"/>
              <a:gd name="connsiteX37" fmla="*/ 2858706 w 4198619"/>
              <a:gd name="connsiteY37" fmla="*/ 3548959 h 3569183"/>
              <a:gd name="connsiteX38" fmla="*/ 2505621 w 4198619"/>
              <a:gd name="connsiteY38" fmla="*/ 3539905 h 3569183"/>
              <a:gd name="connsiteX39" fmla="*/ 2270231 w 4198619"/>
              <a:gd name="connsiteY39" fmla="*/ 3485584 h 3569183"/>
              <a:gd name="connsiteX40" fmla="*/ 1980520 w 4198619"/>
              <a:gd name="connsiteY40" fmla="*/ 3449371 h 3569183"/>
              <a:gd name="connsiteX41" fmla="*/ 1697923 w 4198619"/>
              <a:gd name="connsiteY41" fmla="*/ 3321727 h 3569183"/>
              <a:gd name="connsiteX42" fmla="*/ 1238136 w 4198619"/>
              <a:gd name="connsiteY42" fmla="*/ 3340729 h 3569183"/>
              <a:gd name="connsiteX43" fmla="*/ 1048013 w 4198619"/>
              <a:gd name="connsiteY43" fmla="*/ 3250194 h 3569183"/>
              <a:gd name="connsiteX44" fmla="*/ 875997 w 4198619"/>
              <a:gd name="connsiteY44" fmla="*/ 3195873 h 3569183"/>
              <a:gd name="connsiteX45" fmla="*/ 649661 w 4198619"/>
              <a:gd name="connsiteY45" fmla="*/ 3168713 h 3569183"/>
              <a:gd name="connsiteX46" fmla="*/ 392980 w 4198619"/>
              <a:gd name="connsiteY46" fmla="*/ 3213881 h 3569183"/>
              <a:gd name="connsiteX47" fmla="*/ 0 w 4198619"/>
              <a:gd name="connsiteY4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36069 w 4198619"/>
              <a:gd name="connsiteY20" fmla="*/ 3096285 h 3569183"/>
              <a:gd name="connsiteX21" fmla="*/ 3881748 w 4198619"/>
              <a:gd name="connsiteY21" fmla="*/ 3177767 h 3569183"/>
              <a:gd name="connsiteX22" fmla="*/ 3836481 w 4198619"/>
              <a:gd name="connsiteY22" fmla="*/ 3232087 h 3569183"/>
              <a:gd name="connsiteX23" fmla="*/ 3782160 w 4198619"/>
              <a:gd name="connsiteY23" fmla="*/ 3268301 h 3569183"/>
              <a:gd name="connsiteX24" fmla="*/ 3727839 w 4198619"/>
              <a:gd name="connsiteY24" fmla="*/ 3304515 h 3569183"/>
              <a:gd name="connsiteX25" fmla="*/ 3700679 w 4198619"/>
              <a:gd name="connsiteY25" fmla="*/ 3322622 h 3569183"/>
              <a:gd name="connsiteX26" fmla="*/ 3664465 w 4198619"/>
              <a:gd name="connsiteY26" fmla="*/ 3331675 h 3569183"/>
              <a:gd name="connsiteX27" fmla="*/ 3637304 w 4198619"/>
              <a:gd name="connsiteY27" fmla="*/ 3340729 h 3569183"/>
              <a:gd name="connsiteX28" fmla="*/ 3582983 w 4198619"/>
              <a:gd name="connsiteY28" fmla="*/ 3385996 h 3569183"/>
              <a:gd name="connsiteX29" fmla="*/ 3555823 w 4198619"/>
              <a:gd name="connsiteY29" fmla="*/ 3395050 h 3569183"/>
              <a:gd name="connsiteX30" fmla="*/ 3501502 w 4198619"/>
              <a:gd name="connsiteY30" fmla="*/ 3422210 h 3569183"/>
              <a:gd name="connsiteX31" fmla="*/ 3447181 w 4198619"/>
              <a:gd name="connsiteY31" fmla="*/ 3449371 h 3569183"/>
              <a:gd name="connsiteX32" fmla="*/ 3420021 w 4198619"/>
              <a:gd name="connsiteY32" fmla="*/ 3467477 h 3569183"/>
              <a:gd name="connsiteX33" fmla="*/ 3392861 w 4198619"/>
              <a:gd name="connsiteY33" fmla="*/ 3476531 h 3569183"/>
              <a:gd name="connsiteX34" fmla="*/ 3347593 w 4198619"/>
              <a:gd name="connsiteY34" fmla="*/ 3494638 h 3569183"/>
              <a:gd name="connsiteX35" fmla="*/ 3148417 w 4198619"/>
              <a:gd name="connsiteY35" fmla="*/ 3567066 h 3569183"/>
              <a:gd name="connsiteX36" fmla="*/ 2858706 w 4198619"/>
              <a:gd name="connsiteY36" fmla="*/ 3548959 h 3569183"/>
              <a:gd name="connsiteX37" fmla="*/ 2505621 w 4198619"/>
              <a:gd name="connsiteY37" fmla="*/ 3539905 h 3569183"/>
              <a:gd name="connsiteX38" fmla="*/ 2270231 w 4198619"/>
              <a:gd name="connsiteY38" fmla="*/ 3485584 h 3569183"/>
              <a:gd name="connsiteX39" fmla="*/ 1980520 w 4198619"/>
              <a:gd name="connsiteY39" fmla="*/ 3449371 h 3569183"/>
              <a:gd name="connsiteX40" fmla="*/ 1697923 w 4198619"/>
              <a:gd name="connsiteY40" fmla="*/ 3321727 h 3569183"/>
              <a:gd name="connsiteX41" fmla="*/ 1238136 w 4198619"/>
              <a:gd name="connsiteY41" fmla="*/ 3340729 h 3569183"/>
              <a:gd name="connsiteX42" fmla="*/ 1048013 w 4198619"/>
              <a:gd name="connsiteY42" fmla="*/ 3250194 h 3569183"/>
              <a:gd name="connsiteX43" fmla="*/ 875997 w 4198619"/>
              <a:gd name="connsiteY43" fmla="*/ 3195873 h 3569183"/>
              <a:gd name="connsiteX44" fmla="*/ 649661 w 4198619"/>
              <a:gd name="connsiteY44" fmla="*/ 3168713 h 3569183"/>
              <a:gd name="connsiteX45" fmla="*/ 392980 w 4198619"/>
              <a:gd name="connsiteY45" fmla="*/ 3213881 h 3569183"/>
              <a:gd name="connsiteX46" fmla="*/ 0 w 4198619"/>
              <a:gd name="connsiteY46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81748 w 4198619"/>
              <a:gd name="connsiteY20" fmla="*/ 3177767 h 3569183"/>
              <a:gd name="connsiteX21" fmla="*/ 3836481 w 4198619"/>
              <a:gd name="connsiteY21" fmla="*/ 3232087 h 3569183"/>
              <a:gd name="connsiteX22" fmla="*/ 3782160 w 4198619"/>
              <a:gd name="connsiteY22" fmla="*/ 3268301 h 3569183"/>
              <a:gd name="connsiteX23" fmla="*/ 3727839 w 4198619"/>
              <a:gd name="connsiteY23" fmla="*/ 3304515 h 3569183"/>
              <a:gd name="connsiteX24" fmla="*/ 3700679 w 4198619"/>
              <a:gd name="connsiteY24" fmla="*/ 3322622 h 3569183"/>
              <a:gd name="connsiteX25" fmla="*/ 3664465 w 4198619"/>
              <a:gd name="connsiteY25" fmla="*/ 3331675 h 3569183"/>
              <a:gd name="connsiteX26" fmla="*/ 3637304 w 4198619"/>
              <a:gd name="connsiteY26" fmla="*/ 3340729 h 3569183"/>
              <a:gd name="connsiteX27" fmla="*/ 3582983 w 4198619"/>
              <a:gd name="connsiteY27" fmla="*/ 3385996 h 3569183"/>
              <a:gd name="connsiteX28" fmla="*/ 3555823 w 4198619"/>
              <a:gd name="connsiteY28" fmla="*/ 3395050 h 3569183"/>
              <a:gd name="connsiteX29" fmla="*/ 3501502 w 4198619"/>
              <a:gd name="connsiteY29" fmla="*/ 3422210 h 3569183"/>
              <a:gd name="connsiteX30" fmla="*/ 3447181 w 4198619"/>
              <a:gd name="connsiteY30" fmla="*/ 3449371 h 3569183"/>
              <a:gd name="connsiteX31" fmla="*/ 3420021 w 4198619"/>
              <a:gd name="connsiteY31" fmla="*/ 3467477 h 3569183"/>
              <a:gd name="connsiteX32" fmla="*/ 3392861 w 4198619"/>
              <a:gd name="connsiteY32" fmla="*/ 3476531 h 3569183"/>
              <a:gd name="connsiteX33" fmla="*/ 3347593 w 4198619"/>
              <a:gd name="connsiteY33" fmla="*/ 3494638 h 3569183"/>
              <a:gd name="connsiteX34" fmla="*/ 3148417 w 4198619"/>
              <a:gd name="connsiteY34" fmla="*/ 3567066 h 3569183"/>
              <a:gd name="connsiteX35" fmla="*/ 2858706 w 4198619"/>
              <a:gd name="connsiteY35" fmla="*/ 3548959 h 3569183"/>
              <a:gd name="connsiteX36" fmla="*/ 2505621 w 4198619"/>
              <a:gd name="connsiteY36" fmla="*/ 3539905 h 3569183"/>
              <a:gd name="connsiteX37" fmla="*/ 2270231 w 4198619"/>
              <a:gd name="connsiteY37" fmla="*/ 3485584 h 3569183"/>
              <a:gd name="connsiteX38" fmla="*/ 1980520 w 4198619"/>
              <a:gd name="connsiteY38" fmla="*/ 3449371 h 3569183"/>
              <a:gd name="connsiteX39" fmla="*/ 1697923 w 4198619"/>
              <a:gd name="connsiteY39" fmla="*/ 3321727 h 3569183"/>
              <a:gd name="connsiteX40" fmla="*/ 1238136 w 4198619"/>
              <a:gd name="connsiteY40" fmla="*/ 3340729 h 3569183"/>
              <a:gd name="connsiteX41" fmla="*/ 1048013 w 4198619"/>
              <a:gd name="connsiteY41" fmla="*/ 3250194 h 3569183"/>
              <a:gd name="connsiteX42" fmla="*/ 875997 w 4198619"/>
              <a:gd name="connsiteY42" fmla="*/ 3195873 h 3569183"/>
              <a:gd name="connsiteX43" fmla="*/ 649661 w 4198619"/>
              <a:gd name="connsiteY43" fmla="*/ 3168713 h 3569183"/>
              <a:gd name="connsiteX44" fmla="*/ 392980 w 4198619"/>
              <a:gd name="connsiteY44" fmla="*/ 3213881 h 3569183"/>
              <a:gd name="connsiteX45" fmla="*/ 0 w 4198619"/>
              <a:gd name="connsiteY45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82160 w 4198619"/>
              <a:gd name="connsiteY21" fmla="*/ 3268301 h 3569183"/>
              <a:gd name="connsiteX22" fmla="*/ 3727839 w 4198619"/>
              <a:gd name="connsiteY22" fmla="*/ 3304515 h 3569183"/>
              <a:gd name="connsiteX23" fmla="*/ 3700679 w 4198619"/>
              <a:gd name="connsiteY23" fmla="*/ 3322622 h 3569183"/>
              <a:gd name="connsiteX24" fmla="*/ 3664465 w 4198619"/>
              <a:gd name="connsiteY24" fmla="*/ 3331675 h 3569183"/>
              <a:gd name="connsiteX25" fmla="*/ 3637304 w 4198619"/>
              <a:gd name="connsiteY25" fmla="*/ 3340729 h 3569183"/>
              <a:gd name="connsiteX26" fmla="*/ 3582983 w 4198619"/>
              <a:gd name="connsiteY26" fmla="*/ 3385996 h 3569183"/>
              <a:gd name="connsiteX27" fmla="*/ 3555823 w 4198619"/>
              <a:gd name="connsiteY27" fmla="*/ 3395050 h 3569183"/>
              <a:gd name="connsiteX28" fmla="*/ 3501502 w 4198619"/>
              <a:gd name="connsiteY28" fmla="*/ 3422210 h 3569183"/>
              <a:gd name="connsiteX29" fmla="*/ 3447181 w 4198619"/>
              <a:gd name="connsiteY29" fmla="*/ 3449371 h 3569183"/>
              <a:gd name="connsiteX30" fmla="*/ 3420021 w 4198619"/>
              <a:gd name="connsiteY30" fmla="*/ 3467477 h 3569183"/>
              <a:gd name="connsiteX31" fmla="*/ 3392861 w 4198619"/>
              <a:gd name="connsiteY31" fmla="*/ 3476531 h 3569183"/>
              <a:gd name="connsiteX32" fmla="*/ 3347593 w 4198619"/>
              <a:gd name="connsiteY32" fmla="*/ 3494638 h 3569183"/>
              <a:gd name="connsiteX33" fmla="*/ 3148417 w 4198619"/>
              <a:gd name="connsiteY33" fmla="*/ 3567066 h 3569183"/>
              <a:gd name="connsiteX34" fmla="*/ 2858706 w 4198619"/>
              <a:gd name="connsiteY34" fmla="*/ 3548959 h 3569183"/>
              <a:gd name="connsiteX35" fmla="*/ 2505621 w 4198619"/>
              <a:gd name="connsiteY35" fmla="*/ 3539905 h 3569183"/>
              <a:gd name="connsiteX36" fmla="*/ 2270231 w 4198619"/>
              <a:gd name="connsiteY36" fmla="*/ 3485584 h 3569183"/>
              <a:gd name="connsiteX37" fmla="*/ 1980520 w 4198619"/>
              <a:gd name="connsiteY37" fmla="*/ 3449371 h 3569183"/>
              <a:gd name="connsiteX38" fmla="*/ 1697923 w 4198619"/>
              <a:gd name="connsiteY38" fmla="*/ 3321727 h 3569183"/>
              <a:gd name="connsiteX39" fmla="*/ 1238136 w 4198619"/>
              <a:gd name="connsiteY39" fmla="*/ 3340729 h 3569183"/>
              <a:gd name="connsiteX40" fmla="*/ 1048013 w 4198619"/>
              <a:gd name="connsiteY40" fmla="*/ 3250194 h 3569183"/>
              <a:gd name="connsiteX41" fmla="*/ 875997 w 4198619"/>
              <a:gd name="connsiteY41" fmla="*/ 3195873 h 3569183"/>
              <a:gd name="connsiteX42" fmla="*/ 649661 w 4198619"/>
              <a:gd name="connsiteY42" fmla="*/ 3168713 h 3569183"/>
              <a:gd name="connsiteX43" fmla="*/ 392980 w 4198619"/>
              <a:gd name="connsiteY43" fmla="*/ 3213881 h 3569183"/>
              <a:gd name="connsiteX44" fmla="*/ 0 w 4198619"/>
              <a:gd name="connsiteY44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27839 w 4198619"/>
              <a:gd name="connsiteY21" fmla="*/ 3304515 h 3569183"/>
              <a:gd name="connsiteX22" fmla="*/ 3700679 w 4198619"/>
              <a:gd name="connsiteY22" fmla="*/ 3322622 h 3569183"/>
              <a:gd name="connsiteX23" fmla="*/ 3664465 w 4198619"/>
              <a:gd name="connsiteY23" fmla="*/ 3331675 h 3569183"/>
              <a:gd name="connsiteX24" fmla="*/ 3637304 w 4198619"/>
              <a:gd name="connsiteY24" fmla="*/ 3340729 h 3569183"/>
              <a:gd name="connsiteX25" fmla="*/ 3582983 w 4198619"/>
              <a:gd name="connsiteY25" fmla="*/ 3385996 h 3569183"/>
              <a:gd name="connsiteX26" fmla="*/ 3555823 w 4198619"/>
              <a:gd name="connsiteY26" fmla="*/ 3395050 h 3569183"/>
              <a:gd name="connsiteX27" fmla="*/ 3501502 w 4198619"/>
              <a:gd name="connsiteY27" fmla="*/ 3422210 h 3569183"/>
              <a:gd name="connsiteX28" fmla="*/ 3447181 w 4198619"/>
              <a:gd name="connsiteY28" fmla="*/ 3449371 h 3569183"/>
              <a:gd name="connsiteX29" fmla="*/ 3420021 w 4198619"/>
              <a:gd name="connsiteY29" fmla="*/ 3467477 h 3569183"/>
              <a:gd name="connsiteX30" fmla="*/ 3392861 w 4198619"/>
              <a:gd name="connsiteY30" fmla="*/ 3476531 h 3569183"/>
              <a:gd name="connsiteX31" fmla="*/ 3347593 w 4198619"/>
              <a:gd name="connsiteY31" fmla="*/ 3494638 h 3569183"/>
              <a:gd name="connsiteX32" fmla="*/ 3148417 w 4198619"/>
              <a:gd name="connsiteY32" fmla="*/ 3567066 h 3569183"/>
              <a:gd name="connsiteX33" fmla="*/ 2858706 w 4198619"/>
              <a:gd name="connsiteY33" fmla="*/ 3548959 h 3569183"/>
              <a:gd name="connsiteX34" fmla="*/ 2505621 w 4198619"/>
              <a:gd name="connsiteY34" fmla="*/ 3539905 h 3569183"/>
              <a:gd name="connsiteX35" fmla="*/ 2270231 w 4198619"/>
              <a:gd name="connsiteY35" fmla="*/ 3485584 h 3569183"/>
              <a:gd name="connsiteX36" fmla="*/ 1980520 w 4198619"/>
              <a:gd name="connsiteY36" fmla="*/ 3449371 h 3569183"/>
              <a:gd name="connsiteX37" fmla="*/ 1697923 w 4198619"/>
              <a:gd name="connsiteY37" fmla="*/ 3321727 h 3569183"/>
              <a:gd name="connsiteX38" fmla="*/ 1238136 w 4198619"/>
              <a:gd name="connsiteY38" fmla="*/ 3340729 h 3569183"/>
              <a:gd name="connsiteX39" fmla="*/ 1048013 w 4198619"/>
              <a:gd name="connsiteY39" fmla="*/ 3250194 h 3569183"/>
              <a:gd name="connsiteX40" fmla="*/ 875997 w 4198619"/>
              <a:gd name="connsiteY40" fmla="*/ 3195873 h 3569183"/>
              <a:gd name="connsiteX41" fmla="*/ 649661 w 4198619"/>
              <a:gd name="connsiteY41" fmla="*/ 3168713 h 3569183"/>
              <a:gd name="connsiteX42" fmla="*/ 392980 w 4198619"/>
              <a:gd name="connsiteY42" fmla="*/ 3213881 h 3569183"/>
              <a:gd name="connsiteX43" fmla="*/ 0 w 4198619"/>
              <a:gd name="connsiteY43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00679 w 4198619"/>
              <a:gd name="connsiteY21" fmla="*/ 3322622 h 3569183"/>
              <a:gd name="connsiteX22" fmla="*/ 3664465 w 4198619"/>
              <a:gd name="connsiteY22" fmla="*/ 3331675 h 3569183"/>
              <a:gd name="connsiteX23" fmla="*/ 3637304 w 4198619"/>
              <a:gd name="connsiteY23" fmla="*/ 3340729 h 3569183"/>
              <a:gd name="connsiteX24" fmla="*/ 3582983 w 4198619"/>
              <a:gd name="connsiteY24" fmla="*/ 3385996 h 3569183"/>
              <a:gd name="connsiteX25" fmla="*/ 3555823 w 4198619"/>
              <a:gd name="connsiteY25" fmla="*/ 3395050 h 3569183"/>
              <a:gd name="connsiteX26" fmla="*/ 3501502 w 4198619"/>
              <a:gd name="connsiteY26" fmla="*/ 3422210 h 3569183"/>
              <a:gd name="connsiteX27" fmla="*/ 3447181 w 4198619"/>
              <a:gd name="connsiteY27" fmla="*/ 3449371 h 3569183"/>
              <a:gd name="connsiteX28" fmla="*/ 3420021 w 4198619"/>
              <a:gd name="connsiteY28" fmla="*/ 3467477 h 3569183"/>
              <a:gd name="connsiteX29" fmla="*/ 3392861 w 4198619"/>
              <a:gd name="connsiteY29" fmla="*/ 3476531 h 3569183"/>
              <a:gd name="connsiteX30" fmla="*/ 3347593 w 4198619"/>
              <a:gd name="connsiteY30" fmla="*/ 3494638 h 3569183"/>
              <a:gd name="connsiteX31" fmla="*/ 3148417 w 4198619"/>
              <a:gd name="connsiteY31" fmla="*/ 3567066 h 3569183"/>
              <a:gd name="connsiteX32" fmla="*/ 2858706 w 4198619"/>
              <a:gd name="connsiteY32" fmla="*/ 3548959 h 3569183"/>
              <a:gd name="connsiteX33" fmla="*/ 2505621 w 4198619"/>
              <a:gd name="connsiteY33" fmla="*/ 3539905 h 3569183"/>
              <a:gd name="connsiteX34" fmla="*/ 2270231 w 4198619"/>
              <a:gd name="connsiteY34" fmla="*/ 3485584 h 3569183"/>
              <a:gd name="connsiteX35" fmla="*/ 1980520 w 4198619"/>
              <a:gd name="connsiteY35" fmla="*/ 3449371 h 3569183"/>
              <a:gd name="connsiteX36" fmla="*/ 1697923 w 4198619"/>
              <a:gd name="connsiteY36" fmla="*/ 3321727 h 3569183"/>
              <a:gd name="connsiteX37" fmla="*/ 1238136 w 4198619"/>
              <a:gd name="connsiteY37" fmla="*/ 3340729 h 3569183"/>
              <a:gd name="connsiteX38" fmla="*/ 1048013 w 4198619"/>
              <a:gd name="connsiteY38" fmla="*/ 3250194 h 3569183"/>
              <a:gd name="connsiteX39" fmla="*/ 875997 w 4198619"/>
              <a:gd name="connsiteY39" fmla="*/ 3195873 h 3569183"/>
              <a:gd name="connsiteX40" fmla="*/ 649661 w 4198619"/>
              <a:gd name="connsiteY40" fmla="*/ 3168713 h 3569183"/>
              <a:gd name="connsiteX41" fmla="*/ 392980 w 4198619"/>
              <a:gd name="connsiteY41" fmla="*/ 3213881 h 3569183"/>
              <a:gd name="connsiteX42" fmla="*/ 0 w 4198619"/>
              <a:gd name="connsiteY42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64465 w 4198619"/>
              <a:gd name="connsiteY21" fmla="*/ 3331675 h 3569183"/>
              <a:gd name="connsiteX22" fmla="*/ 3637304 w 4198619"/>
              <a:gd name="connsiteY22" fmla="*/ 3340729 h 3569183"/>
              <a:gd name="connsiteX23" fmla="*/ 3582983 w 4198619"/>
              <a:gd name="connsiteY23" fmla="*/ 3385996 h 3569183"/>
              <a:gd name="connsiteX24" fmla="*/ 3555823 w 4198619"/>
              <a:gd name="connsiteY24" fmla="*/ 3395050 h 3569183"/>
              <a:gd name="connsiteX25" fmla="*/ 3501502 w 4198619"/>
              <a:gd name="connsiteY25" fmla="*/ 3422210 h 3569183"/>
              <a:gd name="connsiteX26" fmla="*/ 3447181 w 4198619"/>
              <a:gd name="connsiteY26" fmla="*/ 3449371 h 3569183"/>
              <a:gd name="connsiteX27" fmla="*/ 3420021 w 4198619"/>
              <a:gd name="connsiteY27" fmla="*/ 3467477 h 3569183"/>
              <a:gd name="connsiteX28" fmla="*/ 3392861 w 4198619"/>
              <a:gd name="connsiteY28" fmla="*/ 3476531 h 3569183"/>
              <a:gd name="connsiteX29" fmla="*/ 3347593 w 4198619"/>
              <a:gd name="connsiteY29" fmla="*/ 3494638 h 3569183"/>
              <a:gd name="connsiteX30" fmla="*/ 3148417 w 4198619"/>
              <a:gd name="connsiteY30" fmla="*/ 3567066 h 3569183"/>
              <a:gd name="connsiteX31" fmla="*/ 2858706 w 4198619"/>
              <a:gd name="connsiteY31" fmla="*/ 3548959 h 3569183"/>
              <a:gd name="connsiteX32" fmla="*/ 2505621 w 4198619"/>
              <a:gd name="connsiteY32" fmla="*/ 3539905 h 3569183"/>
              <a:gd name="connsiteX33" fmla="*/ 2270231 w 4198619"/>
              <a:gd name="connsiteY33" fmla="*/ 3485584 h 3569183"/>
              <a:gd name="connsiteX34" fmla="*/ 1980520 w 4198619"/>
              <a:gd name="connsiteY34" fmla="*/ 3449371 h 3569183"/>
              <a:gd name="connsiteX35" fmla="*/ 1697923 w 4198619"/>
              <a:gd name="connsiteY35" fmla="*/ 3321727 h 3569183"/>
              <a:gd name="connsiteX36" fmla="*/ 1238136 w 4198619"/>
              <a:gd name="connsiteY36" fmla="*/ 3340729 h 3569183"/>
              <a:gd name="connsiteX37" fmla="*/ 1048013 w 4198619"/>
              <a:gd name="connsiteY37" fmla="*/ 3250194 h 3569183"/>
              <a:gd name="connsiteX38" fmla="*/ 875997 w 4198619"/>
              <a:gd name="connsiteY38" fmla="*/ 3195873 h 3569183"/>
              <a:gd name="connsiteX39" fmla="*/ 649661 w 4198619"/>
              <a:gd name="connsiteY39" fmla="*/ 3168713 h 3569183"/>
              <a:gd name="connsiteX40" fmla="*/ 392980 w 4198619"/>
              <a:gd name="connsiteY40" fmla="*/ 3213881 h 3569183"/>
              <a:gd name="connsiteX41" fmla="*/ 0 w 4198619"/>
              <a:gd name="connsiteY41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82983 w 4198619"/>
              <a:gd name="connsiteY22" fmla="*/ 3385996 h 3569183"/>
              <a:gd name="connsiteX23" fmla="*/ 3555823 w 4198619"/>
              <a:gd name="connsiteY23" fmla="*/ 3395050 h 3569183"/>
              <a:gd name="connsiteX24" fmla="*/ 3501502 w 4198619"/>
              <a:gd name="connsiteY24" fmla="*/ 3422210 h 3569183"/>
              <a:gd name="connsiteX25" fmla="*/ 3447181 w 4198619"/>
              <a:gd name="connsiteY25" fmla="*/ 3449371 h 3569183"/>
              <a:gd name="connsiteX26" fmla="*/ 3420021 w 4198619"/>
              <a:gd name="connsiteY26" fmla="*/ 3467477 h 3569183"/>
              <a:gd name="connsiteX27" fmla="*/ 3392861 w 4198619"/>
              <a:gd name="connsiteY27" fmla="*/ 3476531 h 3569183"/>
              <a:gd name="connsiteX28" fmla="*/ 3347593 w 4198619"/>
              <a:gd name="connsiteY28" fmla="*/ 3494638 h 3569183"/>
              <a:gd name="connsiteX29" fmla="*/ 3148417 w 4198619"/>
              <a:gd name="connsiteY29" fmla="*/ 3567066 h 3569183"/>
              <a:gd name="connsiteX30" fmla="*/ 2858706 w 4198619"/>
              <a:gd name="connsiteY30" fmla="*/ 3548959 h 3569183"/>
              <a:gd name="connsiteX31" fmla="*/ 2505621 w 4198619"/>
              <a:gd name="connsiteY31" fmla="*/ 3539905 h 3569183"/>
              <a:gd name="connsiteX32" fmla="*/ 2270231 w 4198619"/>
              <a:gd name="connsiteY32" fmla="*/ 3485584 h 3569183"/>
              <a:gd name="connsiteX33" fmla="*/ 1980520 w 4198619"/>
              <a:gd name="connsiteY33" fmla="*/ 3449371 h 3569183"/>
              <a:gd name="connsiteX34" fmla="*/ 1697923 w 4198619"/>
              <a:gd name="connsiteY34" fmla="*/ 3321727 h 3569183"/>
              <a:gd name="connsiteX35" fmla="*/ 1238136 w 4198619"/>
              <a:gd name="connsiteY35" fmla="*/ 3340729 h 3569183"/>
              <a:gd name="connsiteX36" fmla="*/ 1048013 w 4198619"/>
              <a:gd name="connsiteY36" fmla="*/ 3250194 h 3569183"/>
              <a:gd name="connsiteX37" fmla="*/ 875997 w 4198619"/>
              <a:gd name="connsiteY37" fmla="*/ 3195873 h 3569183"/>
              <a:gd name="connsiteX38" fmla="*/ 649661 w 4198619"/>
              <a:gd name="connsiteY38" fmla="*/ 3168713 h 3569183"/>
              <a:gd name="connsiteX39" fmla="*/ 392980 w 4198619"/>
              <a:gd name="connsiteY39" fmla="*/ 3213881 h 3569183"/>
              <a:gd name="connsiteX40" fmla="*/ 0 w 4198619"/>
              <a:gd name="connsiteY40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82983 w 4198619"/>
              <a:gd name="connsiteY22" fmla="*/ 3385996 h 3569183"/>
              <a:gd name="connsiteX23" fmla="*/ 3501502 w 4198619"/>
              <a:gd name="connsiteY23" fmla="*/ 3422210 h 3569183"/>
              <a:gd name="connsiteX24" fmla="*/ 3447181 w 4198619"/>
              <a:gd name="connsiteY24" fmla="*/ 3449371 h 3569183"/>
              <a:gd name="connsiteX25" fmla="*/ 3420021 w 4198619"/>
              <a:gd name="connsiteY25" fmla="*/ 3467477 h 3569183"/>
              <a:gd name="connsiteX26" fmla="*/ 3392861 w 4198619"/>
              <a:gd name="connsiteY26" fmla="*/ 3476531 h 3569183"/>
              <a:gd name="connsiteX27" fmla="*/ 3347593 w 4198619"/>
              <a:gd name="connsiteY27" fmla="*/ 3494638 h 3569183"/>
              <a:gd name="connsiteX28" fmla="*/ 3148417 w 4198619"/>
              <a:gd name="connsiteY28" fmla="*/ 3567066 h 3569183"/>
              <a:gd name="connsiteX29" fmla="*/ 2858706 w 4198619"/>
              <a:gd name="connsiteY29" fmla="*/ 3548959 h 3569183"/>
              <a:gd name="connsiteX30" fmla="*/ 2505621 w 4198619"/>
              <a:gd name="connsiteY30" fmla="*/ 3539905 h 3569183"/>
              <a:gd name="connsiteX31" fmla="*/ 2270231 w 4198619"/>
              <a:gd name="connsiteY31" fmla="*/ 3485584 h 3569183"/>
              <a:gd name="connsiteX32" fmla="*/ 1980520 w 4198619"/>
              <a:gd name="connsiteY32" fmla="*/ 3449371 h 3569183"/>
              <a:gd name="connsiteX33" fmla="*/ 1697923 w 4198619"/>
              <a:gd name="connsiteY33" fmla="*/ 3321727 h 3569183"/>
              <a:gd name="connsiteX34" fmla="*/ 1238136 w 4198619"/>
              <a:gd name="connsiteY34" fmla="*/ 3340729 h 3569183"/>
              <a:gd name="connsiteX35" fmla="*/ 1048013 w 4198619"/>
              <a:gd name="connsiteY35" fmla="*/ 3250194 h 3569183"/>
              <a:gd name="connsiteX36" fmla="*/ 875997 w 4198619"/>
              <a:gd name="connsiteY36" fmla="*/ 3195873 h 3569183"/>
              <a:gd name="connsiteX37" fmla="*/ 649661 w 4198619"/>
              <a:gd name="connsiteY37" fmla="*/ 3168713 h 3569183"/>
              <a:gd name="connsiteX38" fmla="*/ 392980 w 4198619"/>
              <a:gd name="connsiteY38" fmla="*/ 3213881 h 3569183"/>
              <a:gd name="connsiteX39" fmla="*/ 0 w 4198619"/>
              <a:gd name="connsiteY39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01502 w 4198619"/>
              <a:gd name="connsiteY22" fmla="*/ 3422210 h 3569183"/>
              <a:gd name="connsiteX23" fmla="*/ 3447181 w 4198619"/>
              <a:gd name="connsiteY23" fmla="*/ 3449371 h 3569183"/>
              <a:gd name="connsiteX24" fmla="*/ 3420021 w 4198619"/>
              <a:gd name="connsiteY24" fmla="*/ 3467477 h 3569183"/>
              <a:gd name="connsiteX25" fmla="*/ 3392861 w 4198619"/>
              <a:gd name="connsiteY25" fmla="*/ 3476531 h 3569183"/>
              <a:gd name="connsiteX26" fmla="*/ 3347593 w 4198619"/>
              <a:gd name="connsiteY26" fmla="*/ 3494638 h 3569183"/>
              <a:gd name="connsiteX27" fmla="*/ 3148417 w 4198619"/>
              <a:gd name="connsiteY27" fmla="*/ 3567066 h 3569183"/>
              <a:gd name="connsiteX28" fmla="*/ 2858706 w 4198619"/>
              <a:gd name="connsiteY28" fmla="*/ 3548959 h 3569183"/>
              <a:gd name="connsiteX29" fmla="*/ 2505621 w 4198619"/>
              <a:gd name="connsiteY29" fmla="*/ 3539905 h 3569183"/>
              <a:gd name="connsiteX30" fmla="*/ 2270231 w 4198619"/>
              <a:gd name="connsiteY30" fmla="*/ 3485584 h 3569183"/>
              <a:gd name="connsiteX31" fmla="*/ 1980520 w 4198619"/>
              <a:gd name="connsiteY31" fmla="*/ 3449371 h 3569183"/>
              <a:gd name="connsiteX32" fmla="*/ 1697923 w 4198619"/>
              <a:gd name="connsiteY32" fmla="*/ 3321727 h 3569183"/>
              <a:gd name="connsiteX33" fmla="*/ 1238136 w 4198619"/>
              <a:gd name="connsiteY33" fmla="*/ 3340729 h 3569183"/>
              <a:gd name="connsiteX34" fmla="*/ 1048013 w 4198619"/>
              <a:gd name="connsiteY34" fmla="*/ 3250194 h 3569183"/>
              <a:gd name="connsiteX35" fmla="*/ 875997 w 4198619"/>
              <a:gd name="connsiteY35" fmla="*/ 3195873 h 3569183"/>
              <a:gd name="connsiteX36" fmla="*/ 649661 w 4198619"/>
              <a:gd name="connsiteY36" fmla="*/ 3168713 h 3569183"/>
              <a:gd name="connsiteX37" fmla="*/ 392980 w 4198619"/>
              <a:gd name="connsiteY37" fmla="*/ 3213881 h 3569183"/>
              <a:gd name="connsiteX38" fmla="*/ 0 w 4198619"/>
              <a:gd name="connsiteY3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420021 w 4198619"/>
              <a:gd name="connsiteY23" fmla="*/ 3467477 h 3569183"/>
              <a:gd name="connsiteX24" fmla="*/ 3392861 w 4198619"/>
              <a:gd name="connsiteY24" fmla="*/ 3476531 h 3569183"/>
              <a:gd name="connsiteX25" fmla="*/ 3347593 w 4198619"/>
              <a:gd name="connsiteY25" fmla="*/ 3494638 h 3569183"/>
              <a:gd name="connsiteX26" fmla="*/ 3148417 w 4198619"/>
              <a:gd name="connsiteY26" fmla="*/ 3567066 h 3569183"/>
              <a:gd name="connsiteX27" fmla="*/ 2858706 w 4198619"/>
              <a:gd name="connsiteY27" fmla="*/ 3548959 h 3569183"/>
              <a:gd name="connsiteX28" fmla="*/ 2505621 w 4198619"/>
              <a:gd name="connsiteY28" fmla="*/ 3539905 h 3569183"/>
              <a:gd name="connsiteX29" fmla="*/ 2270231 w 4198619"/>
              <a:gd name="connsiteY29" fmla="*/ 3485584 h 3569183"/>
              <a:gd name="connsiteX30" fmla="*/ 1980520 w 4198619"/>
              <a:gd name="connsiteY30" fmla="*/ 3449371 h 3569183"/>
              <a:gd name="connsiteX31" fmla="*/ 1697923 w 4198619"/>
              <a:gd name="connsiteY31" fmla="*/ 3321727 h 3569183"/>
              <a:gd name="connsiteX32" fmla="*/ 1238136 w 4198619"/>
              <a:gd name="connsiteY32" fmla="*/ 3340729 h 3569183"/>
              <a:gd name="connsiteX33" fmla="*/ 1048013 w 4198619"/>
              <a:gd name="connsiteY33" fmla="*/ 3250194 h 3569183"/>
              <a:gd name="connsiteX34" fmla="*/ 875997 w 4198619"/>
              <a:gd name="connsiteY34" fmla="*/ 3195873 h 3569183"/>
              <a:gd name="connsiteX35" fmla="*/ 649661 w 4198619"/>
              <a:gd name="connsiteY35" fmla="*/ 3168713 h 3569183"/>
              <a:gd name="connsiteX36" fmla="*/ 392980 w 4198619"/>
              <a:gd name="connsiteY36" fmla="*/ 3213881 h 3569183"/>
              <a:gd name="connsiteX37" fmla="*/ 0 w 4198619"/>
              <a:gd name="connsiteY3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420021 w 4198619"/>
              <a:gd name="connsiteY23" fmla="*/ 3467477 h 3569183"/>
              <a:gd name="connsiteX24" fmla="*/ 3347593 w 4198619"/>
              <a:gd name="connsiteY24" fmla="*/ 3494638 h 3569183"/>
              <a:gd name="connsiteX25" fmla="*/ 3148417 w 4198619"/>
              <a:gd name="connsiteY25" fmla="*/ 3567066 h 3569183"/>
              <a:gd name="connsiteX26" fmla="*/ 2858706 w 4198619"/>
              <a:gd name="connsiteY26" fmla="*/ 3548959 h 3569183"/>
              <a:gd name="connsiteX27" fmla="*/ 2505621 w 4198619"/>
              <a:gd name="connsiteY27" fmla="*/ 3539905 h 3569183"/>
              <a:gd name="connsiteX28" fmla="*/ 2270231 w 4198619"/>
              <a:gd name="connsiteY28" fmla="*/ 3485584 h 3569183"/>
              <a:gd name="connsiteX29" fmla="*/ 1980520 w 4198619"/>
              <a:gd name="connsiteY29" fmla="*/ 3449371 h 3569183"/>
              <a:gd name="connsiteX30" fmla="*/ 1697923 w 4198619"/>
              <a:gd name="connsiteY30" fmla="*/ 3321727 h 3569183"/>
              <a:gd name="connsiteX31" fmla="*/ 1238136 w 4198619"/>
              <a:gd name="connsiteY31" fmla="*/ 3340729 h 3569183"/>
              <a:gd name="connsiteX32" fmla="*/ 1048013 w 4198619"/>
              <a:gd name="connsiteY32" fmla="*/ 3250194 h 3569183"/>
              <a:gd name="connsiteX33" fmla="*/ 875997 w 4198619"/>
              <a:gd name="connsiteY33" fmla="*/ 3195873 h 3569183"/>
              <a:gd name="connsiteX34" fmla="*/ 649661 w 4198619"/>
              <a:gd name="connsiteY34" fmla="*/ 3168713 h 3569183"/>
              <a:gd name="connsiteX35" fmla="*/ 392980 w 4198619"/>
              <a:gd name="connsiteY35" fmla="*/ 3213881 h 3569183"/>
              <a:gd name="connsiteX36" fmla="*/ 0 w 4198619"/>
              <a:gd name="connsiteY36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347593 w 4198619"/>
              <a:gd name="connsiteY23" fmla="*/ 3494638 h 3569183"/>
              <a:gd name="connsiteX24" fmla="*/ 3148417 w 4198619"/>
              <a:gd name="connsiteY24" fmla="*/ 3567066 h 3569183"/>
              <a:gd name="connsiteX25" fmla="*/ 2858706 w 4198619"/>
              <a:gd name="connsiteY25" fmla="*/ 3548959 h 3569183"/>
              <a:gd name="connsiteX26" fmla="*/ 2505621 w 4198619"/>
              <a:gd name="connsiteY26" fmla="*/ 3539905 h 3569183"/>
              <a:gd name="connsiteX27" fmla="*/ 2270231 w 4198619"/>
              <a:gd name="connsiteY27" fmla="*/ 3485584 h 3569183"/>
              <a:gd name="connsiteX28" fmla="*/ 1980520 w 4198619"/>
              <a:gd name="connsiteY28" fmla="*/ 3449371 h 3569183"/>
              <a:gd name="connsiteX29" fmla="*/ 1697923 w 4198619"/>
              <a:gd name="connsiteY29" fmla="*/ 3321727 h 3569183"/>
              <a:gd name="connsiteX30" fmla="*/ 1238136 w 4198619"/>
              <a:gd name="connsiteY30" fmla="*/ 3340729 h 3569183"/>
              <a:gd name="connsiteX31" fmla="*/ 1048013 w 4198619"/>
              <a:gd name="connsiteY31" fmla="*/ 3250194 h 3569183"/>
              <a:gd name="connsiteX32" fmla="*/ 875997 w 4198619"/>
              <a:gd name="connsiteY32" fmla="*/ 3195873 h 3569183"/>
              <a:gd name="connsiteX33" fmla="*/ 649661 w 4198619"/>
              <a:gd name="connsiteY33" fmla="*/ 3168713 h 3569183"/>
              <a:gd name="connsiteX34" fmla="*/ 392980 w 4198619"/>
              <a:gd name="connsiteY34" fmla="*/ 3213881 h 3569183"/>
              <a:gd name="connsiteX35" fmla="*/ 0 w 4198619"/>
              <a:gd name="connsiteY35" fmla="*/ 3159660 h 3569183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836481 w 4198619"/>
              <a:gd name="connsiteY20" fmla="*/ 3232087 h 3572005"/>
              <a:gd name="connsiteX21" fmla="*/ 3637304 w 4198619"/>
              <a:gd name="connsiteY21" fmla="*/ 3340729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595321 w 4198619"/>
              <a:gd name="connsiteY20" fmla="*/ 3011023 h 3572005"/>
              <a:gd name="connsiteX21" fmla="*/ 3637304 w 4198619"/>
              <a:gd name="connsiteY21" fmla="*/ 3340729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595321 w 4198619"/>
              <a:gd name="connsiteY20" fmla="*/ 3011023 h 3572005"/>
              <a:gd name="connsiteX21" fmla="*/ 3441362 w 4198619"/>
              <a:gd name="connsiteY21" fmla="*/ 3285463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135245 w 4198619"/>
              <a:gd name="connsiteY17" fmla="*/ 2670773 h 3579309"/>
              <a:gd name="connsiteX18" fmla="*/ 4108084 w 4198619"/>
              <a:gd name="connsiteY18" fmla="*/ 2851842 h 3579309"/>
              <a:gd name="connsiteX19" fmla="*/ 4035657 w 4198619"/>
              <a:gd name="connsiteY19" fmla="*/ 2996697 h 3579309"/>
              <a:gd name="connsiteX20" fmla="*/ 3595321 w 4198619"/>
              <a:gd name="connsiteY20" fmla="*/ 3011023 h 3579309"/>
              <a:gd name="connsiteX21" fmla="*/ 3441362 w 4198619"/>
              <a:gd name="connsiteY21" fmla="*/ 3285463 h 3579309"/>
              <a:gd name="connsiteX22" fmla="*/ 3200996 w 4198619"/>
              <a:gd name="connsiteY22" fmla="*/ 3343864 h 3579309"/>
              <a:gd name="connsiteX23" fmla="*/ 3148417 w 4198619"/>
              <a:gd name="connsiteY23" fmla="*/ 3567066 h 3579309"/>
              <a:gd name="connsiteX24" fmla="*/ 2858706 w 4198619"/>
              <a:gd name="connsiteY24" fmla="*/ 3548959 h 3579309"/>
              <a:gd name="connsiteX25" fmla="*/ 2505621 w 4198619"/>
              <a:gd name="connsiteY25" fmla="*/ 3539905 h 3579309"/>
              <a:gd name="connsiteX26" fmla="*/ 2270231 w 4198619"/>
              <a:gd name="connsiteY26" fmla="*/ 3485584 h 3579309"/>
              <a:gd name="connsiteX27" fmla="*/ 1980520 w 4198619"/>
              <a:gd name="connsiteY27" fmla="*/ 3449371 h 3579309"/>
              <a:gd name="connsiteX28" fmla="*/ 1697923 w 4198619"/>
              <a:gd name="connsiteY28" fmla="*/ 3321727 h 3579309"/>
              <a:gd name="connsiteX29" fmla="*/ 1238136 w 4198619"/>
              <a:gd name="connsiteY29" fmla="*/ 3340729 h 3579309"/>
              <a:gd name="connsiteX30" fmla="*/ 1048013 w 4198619"/>
              <a:gd name="connsiteY30" fmla="*/ 3250194 h 3579309"/>
              <a:gd name="connsiteX31" fmla="*/ 875997 w 4198619"/>
              <a:gd name="connsiteY31" fmla="*/ 3195873 h 3579309"/>
              <a:gd name="connsiteX32" fmla="*/ 649661 w 4198619"/>
              <a:gd name="connsiteY32" fmla="*/ 3168713 h 3579309"/>
              <a:gd name="connsiteX33" fmla="*/ 392980 w 4198619"/>
              <a:gd name="connsiteY33" fmla="*/ 3213881 h 3579309"/>
              <a:gd name="connsiteX34" fmla="*/ 0 w 4198619"/>
              <a:gd name="connsiteY34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135245 w 4198619"/>
              <a:gd name="connsiteY17" fmla="*/ 2670773 h 3579309"/>
              <a:gd name="connsiteX18" fmla="*/ 4035657 w 4198619"/>
              <a:gd name="connsiteY18" fmla="*/ 2996697 h 3579309"/>
              <a:gd name="connsiteX19" fmla="*/ 3595321 w 4198619"/>
              <a:gd name="connsiteY19" fmla="*/ 3011023 h 3579309"/>
              <a:gd name="connsiteX20" fmla="*/ 3441362 w 4198619"/>
              <a:gd name="connsiteY20" fmla="*/ 3285463 h 3579309"/>
              <a:gd name="connsiteX21" fmla="*/ 3200996 w 4198619"/>
              <a:gd name="connsiteY21" fmla="*/ 3343864 h 3579309"/>
              <a:gd name="connsiteX22" fmla="*/ 3148417 w 4198619"/>
              <a:gd name="connsiteY22" fmla="*/ 3567066 h 3579309"/>
              <a:gd name="connsiteX23" fmla="*/ 2858706 w 4198619"/>
              <a:gd name="connsiteY23" fmla="*/ 3548959 h 3579309"/>
              <a:gd name="connsiteX24" fmla="*/ 2505621 w 4198619"/>
              <a:gd name="connsiteY24" fmla="*/ 3539905 h 3579309"/>
              <a:gd name="connsiteX25" fmla="*/ 2270231 w 4198619"/>
              <a:gd name="connsiteY25" fmla="*/ 3485584 h 3579309"/>
              <a:gd name="connsiteX26" fmla="*/ 1980520 w 4198619"/>
              <a:gd name="connsiteY26" fmla="*/ 3449371 h 3579309"/>
              <a:gd name="connsiteX27" fmla="*/ 1697923 w 4198619"/>
              <a:gd name="connsiteY27" fmla="*/ 3321727 h 3579309"/>
              <a:gd name="connsiteX28" fmla="*/ 1238136 w 4198619"/>
              <a:gd name="connsiteY28" fmla="*/ 3340729 h 3579309"/>
              <a:gd name="connsiteX29" fmla="*/ 1048013 w 4198619"/>
              <a:gd name="connsiteY29" fmla="*/ 3250194 h 3579309"/>
              <a:gd name="connsiteX30" fmla="*/ 875997 w 4198619"/>
              <a:gd name="connsiteY30" fmla="*/ 3195873 h 3579309"/>
              <a:gd name="connsiteX31" fmla="*/ 649661 w 4198619"/>
              <a:gd name="connsiteY31" fmla="*/ 3168713 h 3579309"/>
              <a:gd name="connsiteX32" fmla="*/ 392980 w 4198619"/>
              <a:gd name="connsiteY32" fmla="*/ 3213881 h 3579309"/>
              <a:gd name="connsiteX33" fmla="*/ 0 w 4198619"/>
              <a:gd name="connsiteY33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035657 w 4198619"/>
              <a:gd name="connsiteY17" fmla="*/ 2996697 h 3579309"/>
              <a:gd name="connsiteX18" fmla="*/ 3595321 w 4198619"/>
              <a:gd name="connsiteY18" fmla="*/ 3011023 h 3579309"/>
              <a:gd name="connsiteX19" fmla="*/ 3441362 w 4198619"/>
              <a:gd name="connsiteY19" fmla="*/ 3285463 h 3579309"/>
              <a:gd name="connsiteX20" fmla="*/ 3200996 w 4198619"/>
              <a:gd name="connsiteY20" fmla="*/ 3343864 h 3579309"/>
              <a:gd name="connsiteX21" fmla="*/ 3148417 w 4198619"/>
              <a:gd name="connsiteY21" fmla="*/ 3567066 h 3579309"/>
              <a:gd name="connsiteX22" fmla="*/ 2858706 w 4198619"/>
              <a:gd name="connsiteY22" fmla="*/ 3548959 h 3579309"/>
              <a:gd name="connsiteX23" fmla="*/ 2505621 w 4198619"/>
              <a:gd name="connsiteY23" fmla="*/ 3539905 h 3579309"/>
              <a:gd name="connsiteX24" fmla="*/ 2270231 w 4198619"/>
              <a:gd name="connsiteY24" fmla="*/ 3485584 h 3579309"/>
              <a:gd name="connsiteX25" fmla="*/ 1980520 w 4198619"/>
              <a:gd name="connsiteY25" fmla="*/ 3449371 h 3579309"/>
              <a:gd name="connsiteX26" fmla="*/ 1697923 w 4198619"/>
              <a:gd name="connsiteY26" fmla="*/ 3321727 h 3579309"/>
              <a:gd name="connsiteX27" fmla="*/ 1238136 w 4198619"/>
              <a:gd name="connsiteY27" fmla="*/ 3340729 h 3579309"/>
              <a:gd name="connsiteX28" fmla="*/ 1048013 w 4198619"/>
              <a:gd name="connsiteY28" fmla="*/ 3250194 h 3579309"/>
              <a:gd name="connsiteX29" fmla="*/ 875997 w 4198619"/>
              <a:gd name="connsiteY29" fmla="*/ 3195873 h 3579309"/>
              <a:gd name="connsiteX30" fmla="*/ 649661 w 4198619"/>
              <a:gd name="connsiteY30" fmla="*/ 3168713 h 3579309"/>
              <a:gd name="connsiteX31" fmla="*/ 392980 w 4198619"/>
              <a:gd name="connsiteY31" fmla="*/ 3213881 h 3579309"/>
              <a:gd name="connsiteX32" fmla="*/ 0 w 4198619"/>
              <a:gd name="connsiteY32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035657 w 4198619"/>
              <a:gd name="connsiteY17" fmla="*/ 2996697 h 3579309"/>
              <a:gd name="connsiteX18" fmla="*/ 3595321 w 4198619"/>
              <a:gd name="connsiteY18" fmla="*/ 3011023 h 3579309"/>
              <a:gd name="connsiteX19" fmla="*/ 3200996 w 4198619"/>
              <a:gd name="connsiteY19" fmla="*/ 3343864 h 3579309"/>
              <a:gd name="connsiteX20" fmla="*/ 3148417 w 4198619"/>
              <a:gd name="connsiteY20" fmla="*/ 3567066 h 3579309"/>
              <a:gd name="connsiteX21" fmla="*/ 2858706 w 4198619"/>
              <a:gd name="connsiteY21" fmla="*/ 3548959 h 3579309"/>
              <a:gd name="connsiteX22" fmla="*/ 2505621 w 4198619"/>
              <a:gd name="connsiteY22" fmla="*/ 3539905 h 3579309"/>
              <a:gd name="connsiteX23" fmla="*/ 2270231 w 4198619"/>
              <a:gd name="connsiteY23" fmla="*/ 3485584 h 3579309"/>
              <a:gd name="connsiteX24" fmla="*/ 1980520 w 4198619"/>
              <a:gd name="connsiteY24" fmla="*/ 3449371 h 3579309"/>
              <a:gd name="connsiteX25" fmla="*/ 1697923 w 4198619"/>
              <a:gd name="connsiteY25" fmla="*/ 3321727 h 3579309"/>
              <a:gd name="connsiteX26" fmla="*/ 1238136 w 4198619"/>
              <a:gd name="connsiteY26" fmla="*/ 3340729 h 3579309"/>
              <a:gd name="connsiteX27" fmla="*/ 1048013 w 4198619"/>
              <a:gd name="connsiteY27" fmla="*/ 3250194 h 3579309"/>
              <a:gd name="connsiteX28" fmla="*/ 875997 w 4198619"/>
              <a:gd name="connsiteY28" fmla="*/ 3195873 h 3579309"/>
              <a:gd name="connsiteX29" fmla="*/ 649661 w 4198619"/>
              <a:gd name="connsiteY29" fmla="*/ 3168713 h 3579309"/>
              <a:gd name="connsiteX30" fmla="*/ 392980 w 4198619"/>
              <a:gd name="connsiteY30" fmla="*/ 3213881 h 3579309"/>
              <a:gd name="connsiteX31" fmla="*/ 0 w 4198619"/>
              <a:gd name="connsiteY31" fmla="*/ 3159660 h 3579309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2270231 w 4198619"/>
              <a:gd name="connsiteY22" fmla="*/ 3485584 h 3561988"/>
              <a:gd name="connsiteX23" fmla="*/ 1980520 w 4198619"/>
              <a:gd name="connsiteY23" fmla="*/ 3449371 h 3561988"/>
              <a:gd name="connsiteX24" fmla="*/ 1697923 w 4198619"/>
              <a:gd name="connsiteY24" fmla="*/ 3321727 h 3561988"/>
              <a:gd name="connsiteX25" fmla="*/ 1238136 w 4198619"/>
              <a:gd name="connsiteY25" fmla="*/ 3340729 h 3561988"/>
              <a:gd name="connsiteX26" fmla="*/ 1048013 w 4198619"/>
              <a:gd name="connsiteY26" fmla="*/ 3250194 h 3561988"/>
              <a:gd name="connsiteX27" fmla="*/ 875997 w 4198619"/>
              <a:gd name="connsiteY27" fmla="*/ 3195873 h 3561988"/>
              <a:gd name="connsiteX28" fmla="*/ 649661 w 4198619"/>
              <a:gd name="connsiteY28" fmla="*/ 3168713 h 3561988"/>
              <a:gd name="connsiteX29" fmla="*/ 392980 w 4198619"/>
              <a:gd name="connsiteY29" fmla="*/ 3213881 h 3561988"/>
              <a:gd name="connsiteX30" fmla="*/ 0 w 4198619"/>
              <a:gd name="connsiteY30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1980520 w 4198619"/>
              <a:gd name="connsiteY22" fmla="*/ 3449371 h 3561988"/>
              <a:gd name="connsiteX23" fmla="*/ 1697923 w 4198619"/>
              <a:gd name="connsiteY23" fmla="*/ 3321727 h 3561988"/>
              <a:gd name="connsiteX24" fmla="*/ 1238136 w 4198619"/>
              <a:gd name="connsiteY24" fmla="*/ 3340729 h 3561988"/>
              <a:gd name="connsiteX25" fmla="*/ 1048013 w 4198619"/>
              <a:gd name="connsiteY25" fmla="*/ 3250194 h 3561988"/>
              <a:gd name="connsiteX26" fmla="*/ 875997 w 4198619"/>
              <a:gd name="connsiteY26" fmla="*/ 3195873 h 3561988"/>
              <a:gd name="connsiteX27" fmla="*/ 649661 w 4198619"/>
              <a:gd name="connsiteY27" fmla="*/ 3168713 h 3561988"/>
              <a:gd name="connsiteX28" fmla="*/ 392980 w 4198619"/>
              <a:gd name="connsiteY28" fmla="*/ 3213881 h 3561988"/>
              <a:gd name="connsiteX29" fmla="*/ 0 w 4198619"/>
              <a:gd name="connsiteY29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1980520 w 4198619"/>
              <a:gd name="connsiteY22" fmla="*/ 3449371 h 3561988"/>
              <a:gd name="connsiteX23" fmla="*/ 1697923 w 4198619"/>
              <a:gd name="connsiteY23" fmla="*/ 3321727 h 3561988"/>
              <a:gd name="connsiteX24" fmla="*/ 1238136 w 4198619"/>
              <a:gd name="connsiteY24" fmla="*/ 3340729 h 3561988"/>
              <a:gd name="connsiteX25" fmla="*/ 1048013 w 4198619"/>
              <a:gd name="connsiteY25" fmla="*/ 3250194 h 3561988"/>
              <a:gd name="connsiteX26" fmla="*/ 649661 w 4198619"/>
              <a:gd name="connsiteY26" fmla="*/ 3168713 h 3561988"/>
              <a:gd name="connsiteX27" fmla="*/ 392980 w 4198619"/>
              <a:gd name="connsiteY27" fmla="*/ 3213881 h 3561988"/>
              <a:gd name="connsiteX28" fmla="*/ 0 w 4198619"/>
              <a:gd name="connsiteY28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275166 w 4198619"/>
              <a:gd name="connsiteY8" fmla="*/ 506994 h 3561988"/>
              <a:gd name="connsiteX9" fmla="*/ 3709732 w 4198619"/>
              <a:gd name="connsiteY9" fmla="*/ 615636 h 3561988"/>
              <a:gd name="connsiteX10" fmla="*/ 3908908 w 4198619"/>
              <a:gd name="connsiteY10" fmla="*/ 1004935 h 3561988"/>
              <a:gd name="connsiteX11" fmla="*/ 3999443 w 4198619"/>
              <a:gd name="connsiteY11" fmla="*/ 1294646 h 3561988"/>
              <a:gd name="connsiteX12" fmla="*/ 4071871 w 4198619"/>
              <a:gd name="connsiteY12" fmla="*/ 1493822 h 3561988"/>
              <a:gd name="connsiteX13" fmla="*/ 4198619 w 4198619"/>
              <a:gd name="connsiteY13" fmla="*/ 1783533 h 3561988"/>
              <a:gd name="connsiteX14" fmla="*/ 4189566 w 4198619"/>
              <a:gd name="connsiteY14" fmla="*/ 2118511 h 3561988"/>
              <a:gd name="connsiteX15" fmla="*/ 4171459 w 4198619"/>
              <a:gd name="connsiteY15" fmla="*/ 2335794 h 3561988"/>
              <a:gd name="connsiteX16" fmla="*/ 4035657 w 4198619"/>
              <a:gd name="connsiteY16" fmla="*/ 2996697 h 3561988"/>
              <a:gd name="connsiteX17" fmla="*/ 3595321 w 4198619"/>
              <a:gd name="connsiteY17" fmla="*/ 3011023 h 3561988"/>
              <a:gd name="connsiteX18" fmla="*/ 3200996 w 4198619"/>
              <a:gd name="connsiteY18" fmla="*/ 3343864 h 3561988"/>
              <a:gd name="connsiteX19" fmla="*/ 2858706 w 4198619"/>
              <a:gd name="connsiteY19" fmla="*/ 3548959 h 3561988"/>
              <a:gd name="connsiteX20" fmla="*/ 2505621 w 4198619"/>
              <a:gd name="connsiteY20" fmla="*/ 3539905 h 3561988"/>
              <a:gd name="connsiteX21" fmla="*/ 1980520 w 4198619"/>
              <a:gd name="connsiteY21" fmla="*/ 3449371 h 3561988"/>
              <a:gd name="connsiteX22" fmla="*/ 1697923 w 4198619"/>
              <a:gd name="connsiteY22" fmla="*/ 3321727 h 3561988"/>
              <a:gd name="connsiteX23" fmla="*/ 1238136 w 4198619"/>
              <a:gd name="connsiteY23" fmla="*/ 3340729 h 3561988"/>
              <a:gd name="connsiteX24" fmla="*/ 1048013 w 4198619"/>
              <a:gd name="connsiteY24" fmla="*/ 3250194 h 3561988"/>
              <a:gd name="connsiteX25" fmla="*/ 649661 w 4198619"/>
              <a:gd name="connsiteY25" fmla="*/ 3168713 h 3561988"/>
              <a:gd name="connsiteX26" fmla="*/ 392980 w 4198619"/>
              <a:gd name="connsiteY26" fmla="*/ 3213881 h 3561988"/>
              <a:gd name="connsiteX27" fmla="*/ 0 w 4198619"/>
              <a:gd name="connsiteY27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709732 w 4198619"/>
              <a:gd name="connsiteY8" fmla="*/ 615636 h 3561988"/>
              <a:gd name="connsiteX9" fmla="*/ 3908908 w 4198619"/>
              <a:gd name="connsiteY9" fmla="*/ 1004935 h 3561988"/>
              <a:gd name="connsiteX10" fmla="*/ 3999443 w 4198619"/>
              <a:gd name="connsiteY10" fmla="*/ 1294646 h 3561988"/>
              <a:gd name="connsiteX11" fmla="*/ 4071871 w 4198619"/>
              <a:gd name="connsiteY11" fmla="*/ 1493822 h 3561988"/>
              <a:gd name="connsiteX12" fmla="*/ 4198619 w 4198619"/>
              <a:gd name="connsiteY12" fmla="*/ 1783533 h 3561988"/>
              <a:gd name="connsiteX13" fmla="*/ 4189566 w 4198619"/>
              <a:gd name="connsiteY13" fmla="*/ 2118511 h 3561988"/>
              <a:gd name="connsiteX14" fmla="*/ 4171459 w 4198619"/>
              <a:gd name="connsiteY14" fmla="*/ 2335794 h 3561988"/>
              <a:gd name="connsiteX15" fmla="*/ 4035657 w 4198619"/>
              <a:gd name="connsiteY15" fmla="*/ 2996697 h 3561988"/>
              <a:gd name="connsiteX16" fmla="*/ 3595321 w 4198619"/>
              <a:gd name="connsiteY16" fmla="*/ 3011023 h 3561988"/>
              <a:gd name="connsiteX17" fmla="*/ 3200996 w 4198619"/>
              <a:gd name="connsiteY17" fmla="*/ 3343864 h 3561988"/>
              <a:gd name="connsiteX18" fmla="*/ 2858706 w 4198619"/>
              <a:gd name="connsiteY18" fmla="*/ 3548959 h 3561988"/>
              <a:gd name="connsiteX19" fmla="*/ 2505621 w 4198619"/>
              <a:gd name="connsiteY19" fmla="*/ 3539905 h 3561988"/>
              <a:gd name="connsiteX20" fmla="*/ 1980520 w 4198619"/>
              <a:gd name="connsiteY20" fmla="*/ 3449371 h 3561988"/>
              <a:gd name="connsiteX21" fmla="*/ 1697923 w 4198619"/>
              <a:gd name="connsiteY21" fmla="*/ 3321727 h 3561988"/>
              <a:gd name="connsiteX22" fmla="*/ 1238136 w 4198619"/>
              <a:gd name="connsiteY22" fmla="*/ 3340729 h 3561988"/>
              <a:gd name="connsiteX23" fmla="*/ 1048013 w 4198619"/>
              <a:gd name="connsiteY23" fmla="*/ 3250194 h 3561988"/>
              <a:gd name="connsiteX24" fmla="*/ 649661 w 4198619"/>
              <a:gd name="connsiteY24" fmla="*/ 3168713 h 3561988"/>
              <a:gd name="connsiteX25" fmla="*/ 392980 w 4198619"/>
              <a:gd name="connsiteY25" fmla="*/ 3213881 h 3561988"/>
              <a:gd name="connsiteX26" fmla="*/ 0 w 4198619"/>
              <a:gd name="connsiteY26" fmla="*/ 3159660 h 3561988"/>
              <a:gd name="connsiteX0" fmla="*/ 776409 w 4198619"/>
              <a:gd name="connsiteY0" fmla="*/ 0 h 3561988"/>
              <a:gd name="connsiteX1" fmla="*/ 776409 w 4198619"/>
              <a:gd name="connsiteY1" fmla="*/ 10049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709732 w 4198619"/>
              <a:gd name="connsiteY8" fmla="*/ 615636 h 3561988"/>
              <a:gd name="connsiteX9" fmla="*/ 3908908 w 4198619"/>
              <a:gd name="connsiteY9" fmla="*/ 1004935 h 3561988"/>
              <a:gd name="connsiteX10" fmla="*/ 3999443 w 4198619"/>
              <a:gd name="connsiteY10" fmla="*/ 1294646 h 3561988"/>
              <a:gd name="connsiteX11" fmla="*/ 4071871 w 4198619"/>
              <a:gd name="connsiteY11" fmla="*/ 1493822 h 3561988"/>
              <a:gd name="connsiteX12" fmla="*/ 4198619 w 4198619"/>
              <a:gd name="connsiteY12" fmla="*/ 1783533 h 3561988"/>
              <a:gd name="connsiteX13" fmla="*/ 4189566 w 4198619"/>
              <a:gd name="connsiteY13" fmla="*/ 2118511 h 3561988"/>
              <a:gd name="connsiteX14" fmla="*/ 4171459 w 4198619"/>
              <a:gd name="connsiteY14" fmla="*/ 2335794 h 3561988"/>
              <a:gd name="connsiteX15" fmla="*/ 4035657 w 4198619"/>
              <a:gd name="connsiteY15" fmla="*/ 2996697 h 3561988"/>
              <a:gd name="connsiteX16" fmla="*/ 3595321 w 4198619"/>
              <a:gd name="connsiteY16" fmla="*/ 3011023 h 3561988"/>
              <a:gd name="connsiteX17" fmla="*/ 3200996 w 4198619"/>
              <a:gd name="connsiteY17" fmla="*/ 3343864 h 3561988"/>
              <a:gd name="connsiteX18" fmla="*/ 2858706 w 4198619"/>
              <a:gd name="connsiteY18" fmla="*/ 3548959 h 3561988"/>
              <a:gd name="connsiteX19" fmla="*/ 2505621 w 4198619"/>
              <a:gd name="connsiteY19" fmla="*/ 3539905 h 3561988"/>
              <a:gd name="connsiteX20" fmla="*/ 1980520 w 4198619"/>
              <a:gd name="connsiteY20" fmla="*/ 3449371 h 3561988"/>
              <a:gd name="connsiteX21" fmla="*/ 1697923 w 4198619"/>
              <a:gd name="connsiteY21" fmla="*/ 3321727 h 3561988"/>
              <a:gd name="connsiteX22" fmla="*/ 1238136 w 4198619"/>
              <a:gd name="connsiteY22" fmla="*/ 3340729 h 3561988"/>
              <a:gd name="connsiteX23" fmla="*/ 1048013 w 4198619"/>
              <a:gd name="connsiteY23" fmla="*/ 3250194 h 3561988"/>
              <a:gd name="connsiteX24" fmla="*/ 649661 w 4198619"/>
              <a:gd name="connsiteY24" fmla="*/ 3168713 h 3561988"/>
              <a:gd name="connsiteX25" fmla="*/ 392980 w 4198619"/>
              <a:gd name="connsiteY25" fmla="*/ 3213881 h 3561988"/>
              <a:gd name="connsiteX26" fmla="*/ 0 w 4198619"/>
              <a:gd name="connsiteY26" fmla="*/ 3159660 h 35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98619" h="3561988">
                <a:moveTo>
                  <a:pt x="776409" y="0"/>
                </a:moveTo>
                <a:lnTo>
                  <a:pt x="776409" y="10049"/>
                </a:lnTo>
                <a:lnTo>
                  <a:pt x="1048013" y="117695"/>
                </a:lnTo>
                <a:cubicBezTo>
                  <a:pt x="1124968" y="147707"/>
                  <a:pt x="1142577" y="174188"/>
                  <a:pt x="1238136" y="190123"/>
                </a:cubicBezTo>
                <a:cubicBezTo>
                  <a:pt x="1333695" y="206058"/>
                  <a:pt x="1503505" y="180125"/>
                  <a:pt x="1621366" y="213304"/>
                </a:cubicBezTo>
                <a:cubicBezTo>
                  <a:pt x="1739227" y="246483"/>
                  <a:pt x="1830624" y="372602"/>
                  <a:pt x="1945301" y="389200"/>
                </a:cubicBezTo>
                <a:cubicBezTo>
                  <a:pt x="2056629" y="377162"/>
                  <a:pt x="2167956" y="340002"/>
                  <a:pt x="2279284" y="353085"/>
                </a:cubicBezTo>
                <a:cubicBezTo>
                  <a:pt x="2437554" y="360646"/>
                  <a:pt x="2656512" y="390809"/>
                  <a:pt x="2894920" y="434567"/>
                </a:cubicBezTo>
                <a:cubicBezTo>
                  <a:pt x="3133328" y="478326"/>
                  <a:pt x="3540734" y="520575"/>
                  <a:pt x="3709732" y="615636"/>
                </a:cubicBezTo>
                <a:cubicBezTo>
                  <a:pt x="3878730" y="710697"/>
                  <a:pt x="3860623" y="891767"/>
                  <a:pt x="3908908" y="1004935"/>
                </a:cubicBezTo>
                <a:cubicBezTo>
                  <a:pt x="3957193" y="1118103"/>
                  <a:pt x="3972283" y="1213165"/>
                  <a:pt x="3999443" y="1294646"/>
                </a:cubicBezTo>
                <a:cubicBezTo>
                  <a:pt x="4026603" y="1376127"/>
                  <a:pt x="4038675" y="1412341"/>
                  <a:pt x="4071871" y="1493822"/>
                </a:cubicBezTo>
                <a:cubicBezTo>
                  <a:pt x="4105067" y="1575303"/>
                  <a:pt x="4179003" y="1679418"/>
                  <a:pt x="4198619" y="1783533"/>
                </a:cubicBezTo>
                <a:cubicBezTo>
                  <a:pt x="4195601" y="1895192"/>
                  <a:pt x="4193625" y="2006885"/>
                  <a:pt x="4189566" y="2118511"/>
                </a:cubicBezTo>
                <a:cubicBezTo>
                  <a:pt x="4183945" y="2273093"/>
                  <a:pt x="4187954" y="2236820"/>
                  <a:pt x="4171459" y="2335794"/>
                </a:cubicBezTo>
                <a:cubicBezTo>
                  <a:pt x="4145808" y="2482158"/>
                  <a:pt x="4131680" y="2884159"/>
                  <a:pt x="4035657" y="2996697"/>
                </a:cubicBezTo>
                <a:cubicBezTo>
                  <a:pt x="3939634" y="3109235"/>
                  <a:pt x="3734431" y="2953162"/>
                  <a:pt x="3595321" y="3011023"/>
                </a:cubicBezTo>
                <a:cubicBezTo>
                  <a:pt x="3456211" y="3068884"/>
                  <a:pt x="3323765" y="3254208"/>
                  <a:pt x="3200996" y="3343864"/>
                </a:cubicBezTo>
                <a:cubicBezTo>
                  <a:pt x="3078227" y="3433520"/>
                  <a:pt x="2974602" y="3516285"/>
                  <a:pt x="2858706" y="3548959"/>
                </a:cubicBezTo>
                <a:cubicBezTo>
                  <a:pt x="2742810" y="3581633"/>
                  <a:pt x="2623316" y="3542923"/>
                  <a:pt x="2505621" y="3539905"/>
                </a:cubicBezTo>
                <a:cubicBezTo>
                  <a:pt x="2359257" y="3523307"/>
                  <a:pt x="2115136" y="3485734"/>
                  <a:pt x="1980520" y="3449371"/>
                </a:cubicBezTo>
                <a:cubicBezTo>
                  <a:pt x="1845904" y="3413008"/>
                  <a:pt x="1821654" y="3339834"/>
                  <a:pt x="1697923" y="3321727"/>
                </a:cubicBezTo>
                <a:cubicBezTo>
                  <a:pt x="1574192" y="3303620"/>
                  <a:pt x="1346454" y="3352651"/>
                  <a:pt x="1238136" y="3340729"/>
                </a:cubicBezTo>
                <a:cubicBezTo>
                  <a:pt x="1129818" y="3328807"/>
                  <a:pt x="1146092" y="3278863"/>
                  <a:pt x="1048013" y="3250194"/>
                </a:cubicBezTo>
                <a:cubicBezTo>
                  <a:pt x="949934" y="3221525"/>
                  <a:pt x="758833" y="3174765"/>
                  <a:pt x="649661" y="3168713"/>
                </a:cubicBezTo>
                <a:cubicBezTo>
                  <a:pt x="557775" y="3163175"/>
                  <a:pt x="501257" y="3215390"/>
                  <a:pt x="392980" y="3213881"/>
                </a:cubicBezTo>
                <a:cubicBezTo>
                  <a:pt x="284703" y="3212372"/>
                  <a:pt x="50470" y="3152116"/>
                  <a:pt x="0" y="315966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3334870">
            <a:off x="1428064" y="235177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10008575">
            <a:off x="227308" y="334073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 rot="7136958">
            <a:off x="627266" y="5072882"/>
            <a:ext cx="1107710" cy="120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1" name="Right Arrow 120"/>
          <p:cNvSpPr/>
          <p:nvPr/>
        </p:nvSpPr>
        <p:spPr bwMode="auto">
          <a:xfrm rot="18133570">
            <a:off x="6557673" y="2736223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Right Arrow 121"/>
          <p:cNvSpPr/>
          <p:nvPr/>
        </p:nvSpPr>
        <p:spPr bwMode="auto">
          <a:xfrm rot="20349765">
            <a:off x="7193628" y="4092330"/>
            <a:ext cx="1450574" cy="1408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Right Arrow 122"/>
          <p:cNvSpPr/>
          <p:nvPr/>
        </p:nvSpPr>
        <p:spPr bwMode="auto">
          <a:xfrm rot="3265972">
            <a:off x="6261451" y="5740556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4251261" y="2471934"/>
            <a:ext cx="1703787" cy="65297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188920" y="5214616"/>
            <a:ext cx="992681" cy="1010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V="1">
            <a:off x="4675381" y="3301965"/>
            <a:ext cx="1048814" cy="636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717547" y="3311018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5724195" y="4393200"/>
            <a:ext cx="1045418" cy="40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3618987" y="4329287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>
            <a:off x="3637093" y="2827735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6749089" y="2900582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721802" y="290384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3637867" y="241468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3635561" y="2825399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 flipV="1">
            <a:off x="4649511" y="2426572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H="1">
            <a:off x="3635561" y="3931444"/>
            <a:ext cx="1021029" cy="40262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>
            <a:off x="4666618" y="3944028"/>
            <a:ext cx="2088100" cy="4530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flipH="1" flipV="1">
            <a:off x="4653374" y="2435478"/>
            <a:ext cx="10295" cy="152783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7" name="Right Arrow 156"/>
          <p:cNvSpPr/>
          <p:nvPr/>
        </p:nvSpPr>
        <p:spPr bwMode="auto">
          <a:xfrm rot="9984764">
            <a:off x="1705927" y="340943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9984764">
            <a:off x="1855785" y="3371562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Right Arrow 160"/>
          <p:cNvSpPr/>
          <p:nvPr/>
        </p:nvSpPr>
        <p:spPr bwMode="auto">
          <a:xfrm rot="20755509">
            <a:off x="6744075" y="5114121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2" name="Right Arrow 161"/>
          <p:cNvSpPr/>
          <p:nvPr/>
        </p:nvSpPr>
        <p:spPr bwMode="auto">
          <a:xfrm rot="20755509">
            <a:off x="6587348" y="515511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05847"/>
              </p:ext>
            </p:extLst>
          </p:nvPr>
        </p:nvGraphicFramePr>
        <p:xfrm>
          <a:off x="7327027" y="1979426"/>
          <a:ext cx="301876" cy="44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4" name="Equation" r:id="rId3" imgW="164880" imgH="241200" progId="Equation.DSMT4">
                  <p:embed/>
                </p:oleObj>
              </mc:Choice>
              <mc:Fallback>
                <p:oleObj name="Equation" r:id="rId3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7027" y="1979426"/>
                        <a:ext cx="301876" cy="441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51183"/>
              </p:ext>
            </p:extLst>
          </p:nvPr>
        </p:nvGraphicFramePr>
        <p:xfrm>
          <a:off x="8374063" y="3332163"/>
          <a:ext cx="325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5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063" y="3332163"/>
                        <a:ext cx="3254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37581"/>
              </p:ext>
            </p:extLst>
          </p:nvPr>
        </p:nvGraphicFramePr>
        <p:xfrm>
          <a:off x="6881813" y="5559425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6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1813" y="5559425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19159"/>
              </p:ext>
            </p:extLst>
          </p:nvPr>
        </p:nvGraphicFramePr>
        <p:xfrm>
          <a:off x="442913" y="5319713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7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913" y="5319713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66174"/>
              </p:ext>
            </p:extLst>
          </p:nvPr>
        </p:nvGraphicFramePr>
        <p:xfrm>
          <a:off x="230188" y="2951163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8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188" y="2951163"/>
                        <a:ext cx="323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22296"/>
              </p:ext>
            </p:extLst>
          </p:nvPr>
        </p:nvGraphicFramePr>
        <p:xfrm>
          <a:off x="1149350" y="1855788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9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9350" y="1855788"/>
                        <a:ext cx="3254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76644"/>
              </p:ext>
            </p:extLst>
          </p:nvPr>
        </p:nvGraphicFramePr>
        <p:xfrm>
          <a:off x="5580421" y="2049224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0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0421" y="2049224"/>
                        <a:ext cx="3492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35892"/>
              </p:ext>
            </p:extLst>
          </p:nvPr>
        </p:nvGraphicFramePr>
        <p:xfrm>
          <a:off x="4960938" y="5622925"/>
          <a:ext cx="395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1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60938" y="5622925"/>
                        <a:ext cx="3952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59181"/>
              </p:ext>
            </p:extLst>
          </p:nvPr>
        </p:nvGraphicFramePr>
        <p:xfrm>
          <a:off x="5681445" y="3199446"/>
          <a:ext cx="465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2"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81445" y="3199446"/>
                        <a:ext cx="4651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55516"/>
              </p:ext>
            </p:extLst>
          </p:nvPr>
        </p:nvGraphicFramePr>
        <p:xfrm>
          <a:off x="4050867" y="3407569"/>
          <a:ext cx="419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3" name="Equation" r:id="rId21" imgW="228600" imgH="164880" progId="Equation.DSMT4">
                  <p:embed/>
                </p:oleObj>
              </mc:Choice>
              <mc:Fallback>
                <p:oleObj name="Equation" r:id="rId21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50867" y="3407569"/>
                        <a:ext cx="4191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88294"/>
              </p:ext>
            </p:extLst>
          </p:nvPr>
        </p:nvGraphicFramePr>
        <p:xfrm>
          <a:off x="1209675" y="3490913"/>
          <a:ext cx="441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4" name="Equation" r:id="rId23" imgW="241200" imgH="241200" progId="Equation.DSMT4">
                  <p:embed/>
                </p:oleObj>
              </mc:Choice>
              <mc:Fallback>
                <p:oleObj name="Equation" r:id="rId23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09675" y="3490913"/>
                        <a:ext cx="441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42701"/>
              </p:ext>
            </p:extLst>
          </p:nvPr>
        </p:nvGraphicFramePr>
        <p:xfrm>
          <a:off x="7634288" y="4891088"/>
          <a:ext cx="41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5" name="Equation" r:id="rId25" imgW="228600" imgH="241200" progId="Equation.DSMT4">
                  <p:embed/>
                </p:oleObj>
              </mc:Choice>
              <mc:Fallback>
                <p:oleObj name="Equation" r:id="rId2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34288" y="4891088"/>
                        <a:ext cx="4191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065198"/>
              </p:ext>
            </p:extLst>
          </p:nvPr>
        </p:nvGraphicFramePr>
        <p:xfrm>
          <a:off x="6470650" y="4371975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6" name="Equation" r:id="rId27" imgW="266400" imgH="241200" progId="Equation.DSMT4">
                  <p:embed/>
                </p:oleObj>
              </mc:Choice>
              <mc:Fallback>
                <p:oleObj name="Equation" r:id="rId27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70650" y="4371975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69682"/>
              </p:ext>
            </p:extLst>
          </p:nvPr>
        </p:nvGraphicFramePr>
        <p:xfrm>
          <a:off x="3455988" y="4343400"/>
          <a:ext cx="582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7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55988" y="4343400"/>
                        <a:ext cx="58261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54717"/>
              </p:ext>
            </p:extLst>
          </p:nvPr>
        </p:nvGraphicFramePr>
        <p:xfrm>
          <a:off x="4622965" y="2086738"/>
          <a:ext cx="582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8" name="Equation" r:id="rId31" imgW="317160" imgH="241200" progId="Equation.DSMT4">
                  <p:embed/>
                </p:oleObj>
              </mc:Choice>
              <mc:Fallback>
                <p:oleObj name="Equation" r:id="rId31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22965" y="2086738"/>
                        <a:ext cx="58261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37445"/>
              </p:ext>
            </p:extLst>
          </p:nvPr>
        </p:nvGraphicFramePr>
        <p:xfrm>
          <a:off x="5034069" y="5242526"/>
          <a:ext cx="3932857" cy="46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9" name="Equation" r:id="rId32" imgW="2019240" imgH="241200" progId="Equation.DSMT4">
                  <p:embed/>
                </p:oleObj>
              </mc:Choice>
              <mc:Fallback>
                <p:oleObj name="Equation" r:id="rId32" imgW="2019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34069" y="5242526"/>
                        <a:ext cx="3932857" cy="469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Slide Number Placeholder 179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458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/>
      <p:bldP spid="3" grpId="0" animBg="1"/>
      <p:bldP spid="71" grpId="0"/>
      <p:bldP spid="72" grpId="0"/>
      <p:bldP spid="36" grpId="0" animBg="1"/>
      <p:bldP spid="121" grpId="0" animBg="1"/>
      <p:bldP spid="122" grpId="0" animBg="1"/>
      <p:bldP spid="123" grpId="0" animBg="1"/>
      <p:bldP spid="161" grpId="0" animBg="1"/>
      <p:bldP spid="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33990"/>
              </p:ext>
            </p:extLst>
          </p:nvPr>
        </p:nvGraphicFramePr>
        <p:xfrm>
          <a:off x="215900" y="1703388"/>
          <a:ext cx="3300413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0" name="Equation" r:id="rId3" imgW="2070000" imgH="1676160" progId="Equation.DSMT4">
                  <p:embed/>
                </p:oleObj>
              </mc:Choice>
              <mc:Fallback>
                <p:oleObj name="Equation" r:id="rId3" imgW="2070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" y="1703388"/>
                        <a:ext cx="3300413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Freeform 37"/>
          <p:cNvSpPr/>
          <p:nvPr/>
        </p:nvSpPr>
        <p:spPr bwMode="auto">
          <a:xfrm>
            <a:off x="4457700" y="3567113"/>
            <a:ext cx="423863" cy="728662"/>
          </a:xfrm>
          <a:custGeom>
            <a:avLst/>
            <a:gdLst>
              <a:gd name="connsiteX0" fmla="*/ 0 w 423863"/>
              <a:gd name="connsiteY0" fmla="*/ 176212 h 728662"/>
              <a:gd name="connsiteX1" fmla="*/ 423863 w 423863"/>
              <a:gd name="connsiteY1" fmla="*/ 0 h 728662"/>
              <a:gd name="connsiteX2" fmla="*/ 419100 w 423863"/>
              <a:gd name="connsiteY2" fmla="*/ 552450 h 728662"/>
              <a:gd name="connsiteX3" fmla="*/ 0 w 423863"/>
              <a:gd name="connsiteY3" fmla="*/ 728662 h 728662"/>
              <a:gd name="connsiteX4" fmla="*/ 0 w 423863"/>
              <a:gd name="connsiteY4" fmla="*/ 176212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3" h="728662">
                <a:moveTo>
                  <a:pt x="0" y="176212"/>
                </a:moveTo>
                <a:lnTo>
                  <a:pt x="423863" y="0"/>
                </a:lnTo>
                <a:cubicBezTo>
                  <a:pt x="422275" y="184150"/>
                  <a:pt x="420688" y="368300"/>
                  <a:pt x="419100" y="552450"/>
                </a:cubicBezTo>
                <a:lnTo>
                  <a:pt x="0" y="728662"/>
                </a:lnTo>
                <a:lnTo>
                  <a:pt x="0" y="176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Body and Surface Loads Over An Area Define Stress On A Surface</a:t>
            </a:r>
            <a:endParaRPr lang="en-US" sz="32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4656590" y="2075755"/>
            <a:ext cx="0" cy="186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656590" y="3933444"/>
            <a:ext cx="2757968" cy="62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2718141" y="3933444"/>
            <a:ext cx="1929687" cy="759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324103" y="45218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 rot="932076">
            <a:off x="3424937" y="2503468"/>
            <a:ext cx="2066684" cy="3245603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701973">
            <a:off x="492903" y="1940353"/>
            <a:ext cx="4123055" cy="3554228"/>
          </a:xfrm>
          <a:custGeom>
            <a:avLst/>
            <a:gdLst>
              <a:gd name="connsiteX0" fmla="*/ 3972232 w 3972232"/>
              <a:gd name="connsiteY0" fmla="*/ 167148 h 3480619"/>
              <a:gd name="connsiteX1" fmla="*/ 3972232 w 3972232"/>
              <a:gd name="connsiteY1" fmla="*/ 167148 h 3480619"/>
              <a:gd name="connsiteX2" fmla="*/ 3883742 w 3972232"/>
              <a:gd name="connsiteY2" fmla="*/ 157316 h 3480619"/>
              <a:gd name="connsiteX3" fmla="*/ 3470787 w 3972232"/>
              <a:gd name="connsiteY3" fmla="*/ 176981 h 3480619"/>
              <a:gd name="connsiteX4" fmla="*/ 3441291 w 3972232"/>
              <a:gd name="connsiteY4" fmla="*/ 186813 h 3480619"/>
              <a:gd name="connsiteX5" fmla="*/ 3126658 w 3972232"/>
              <a:gd name="connsiteY5" fmla="*/ 186813 h 3480619"/>
              <a:gd name="connsiteX6" fmla="*/ 2949678 w 3972232"/>
              <a:gd name="connsiteY6" fmla="*/ 176981 h 3480619"/>
              <a:gd name="connsiteX7" fmla="*/ 2861187 w 3972232"/>
              <a:gd name="connsiteY7" fmla="*/ 157316 h 3480619"/>
              <a:gd name="connsiteX8" fmla="*/ 2831691 w 3972232"/>
              <a:gd name="connsiteY8" fmla="*/ 127819 h 3480619"/>
              <a:gd name="connsiteX9" fmla="*/ 2802194 w 3972232"/>
              <a:gd name="connsiteY9" fmla="*/ 108155 h 3480619"/>
              <a:gd name="connsiteX10" fmla="*/ 2772697 w 3972232"/>
              <a:gd name="connsiteY10" fmla="*/ 78658 h 3480619"/>
              <a:gd name="connsiteX11" fmla="*/ 2743200 w 3972232"/>
              <a:gd name="connsiteY11" fmla="*/ 58993 h 3480619"/>
              <a:gd name="connsiteX12" fmla="*/ 2713703 w 3972232"/>
              <a:gd name="connsiteY12" fmla="*/ 29497 h 3480619"/>
              <a:gd name="connsiteX13" fmla="*/ 2674374 w 3972232"/>
              <a:gd name="connsiteY13" fmla="*/ 19664 h 3480619"/>
              <a:gd name="connsiteX14" fmla="*/ 2615381 w 3972232"/>
              <a:gd name="connsiteY14" fmla="*/ 0 h 3480619"/>
              <a:gd name="connsiteX15" fmla="*/ 2241755 w 3972232"/>
              <a:gd name="connsiteY15" fmla="*/ 9832 h 3480619"/>
              <a:gd name="connsiteX16" fmla="*/ 2153265 w 3972232"/>
              <a:gd name="connsiteY16" fmla="*/ 29497 h 3480619"/>
              <a:gd name="connsiteX17" fmla="*/ 2104103 w 3972232"/>
              <a:gd name="connsiteY17" fmla="*/ 39329 h 3480619"/>
              <a:gd name="connsiteX18" fmla="*/ 2045110 w 3972232"/>
              <a:gd name="connsiteY18" fmla="*/ 58993 h 3480619"/>
              <a:gd name="connsiteX19" fmla="*/ 1936955 w 3972232"/>
              <a:gd name="connsiteY19" fmla="*/ 78658 h 3480619"/>
              <a:gd name="connsiteX20" fmla="*/ 1897626 w 3972232"/>
              <a:gd name="connsiteY20" fmla="*/ 108155 h 3480619"/>
              <a:gd name="connsiteX21" fmla="*/ 1868129 w 3972232"/>
              <a:gd name="connsiteY21" fmla="*/ 117987 h 3480619"/>
              <a:gd name="connsiteX22" fmla="*/ 1828800 w 3972232"/>
              <a:gd name="connsiteY22" fmla="*/ 137652 h 3480619"/>
              <a:gd name="connsiteX23" fmla="*/ 1769807 w 3972232"/>
              <a:gd name="connsiteY23" fmla="*/ 167148 h 3480619"/>
              <a:gd name="connsiteX24" fmla="*/ 1740310 w 3972232"/>
              <a:gd name="connsiteY24" fmla="*/ 186813 h 3480619"/>
              <a:gd name="connsiteX25" fmla="*/ 1700981 w 3972232"/>
              <a:gd name="connsiteY25" fmla="*/ 196645 h 3480619"/>
              <a:gd name="connsiteX26" fmla="*/ 1641987 w 3972232"/>
              <a:gd name="connsiteY26" fmla="*/ 235974 h 3480619"/>
              <a:gd name="connsiteX27" fmla="*/ 1553497 w 3972232"/>
              <a:gd name="connsiteY27" fmla="*/ 285135 h 3480619"/>
              <a:gd name="connsiteX28" fmla="*/ 1484671 w 3972232"/>
              <a:gd name="connsiteY28" fmla="*/ 334297 h 3480619"/>
              <a:gd name="connsiteX29" fmla="*/ 1425678 w 3972232"/>
              <a:gd name="connsiteY29" fmla="*/ 373626 h 3480619"/>
              <a:gd name="connsiteX30" fmla="*/ 1406013 w 3972232"/>
              <a:gd name="connsiteY30" fmla="*/ 403123 h 3480619"/>
              <a:gd name="connsiteX31" fmla="*/ 1376516 w 3972232"/>
              <a:gd name="connsiteY31" fmla="*/ 432619 h 3480619"/>
              <a:gd name="connsiteX32" fmla="*/ 1337187 w 3972232"/>
              <a:gd name="connsiteY32" fmla="*/ 511277 h 3480619"/>
              <a:gd name="connsiteX33" fmla="*/ 1317523 w 3972232"/>
              <a:gd name="connsiteY33" fmla="*/ 550606 h 3480619"/>
              <a:gd name="connsiteX34" fmla="*/ 1307691 w 3972232"/>
              <a:gd name="connsiteY34" fmla="*/ 580103 h 3480619"/>
              <a:gd name="connsiteX35" fmla="*/ 1278194 w 3972232"/>
              <a:gd name="connsiteY35" fmla="*/ 599768 h 3480619"/>
              <a:gd name="connsiteX36" fmla="*/ 1229032 w 3972232"/>
              <a:gd name="connsiteY36" fmla="*/ 629264 h 3480619"/>
              <a:gd name="connsiteX37" fmla="*/ 1179871 w 3972232"/>
              <a:gd name="connsiteY37" fmla="*/ 668593 h 3480619"/>
              <a:gd name="connsiteX38" fmla="*/ 1150374 w 3972232"/>
              <a:gd name="connsiteY38" fmla="*/ 678426 h 3480619"/>
              <a:gd name="connsiteX39" fmla="*/ 1111045 w 3972232"/>
              <a:gd name="connsiteY39" fmla="*/ 698090 h 3480619"/>
              <a:gd name="connsiteX40" fmla="*/ 1081549 w 3972232"/>
              <a:gd name="connsiteY40" fmla="*/ 707923 h 3480619"/>
              <a:gd name="connsiteX41" fmla="*/ 1032387 w 3972232"/>
              <a:gd name="connsiteY41" fmla="*/ 727587 h 3480619"/>
              <a:gd name="connsiteX42" fmla="*/ 904568 w 3972232"/>
              <a:gd name="connsiteY42" fmla="*/ 786581 h 3480619"/>
              <a:gd name="connsiteX43" fmla="*/ 865239 w 3972232"/>
              <a:gd name="connsiteY43" fmla="*/ 796413 h 3480619"/>
              <a:gd name="connsiteX44" fmla="*/ 786581 w 3972232"/>
              <a:gd name="connsiteY44" fmla="*/ 825910 h 3480619"/>
              <a:gd name="connsiteX45" fmla="*/ 688258 w 3972232"/>
              <a:gd name="connsiteY45" fmla="*/ 914400 h 3480619"/>
              <a:gd name="connsiteX46" fmla="*/ 629265 w 3972232"/>
              <a:gd name="connsiteY46" fmla="*/ 983226 h 3480619"/>
              <a:gd name="connsiteX47" fmla="*/ 609600 w 3972232"/>
              <a:gd name="connsiteY47" fmla="*/ 1012723 h 3480619"/>
              <a:gd name="connsiteX48" fmla="*/ 550607 w 3972232"/>
              <a:gd name="connsiteY48" fmla="*/ 1052052 h 3480619"/>
              <a:gd name="connsiteX49" fmla="*/ 530942 w 3972232"/>
              <a:gd name="connsiteY49" fmla="*/ 1091381 h 3480619"/>
              <a:gd name="connsiteX50" fmla="*/ 501445 w 3972232"/>
              <a:gd name="connsiteY50" fmla="*/ 1111045 h 3480619"/>
              <a:gd name="connsiteX51" fmla="*/ 491613 w 3972232"/>
              <a:gd name="connsiteY51" fmla="*/ 1140542 h 3480619"/>
              <a:gd name="connsiteX52" fmla="*/ 462116 w 3972232"/>
              <a:gd name="connsiteY52" fmla="*/ 1170039 h 3480619"/>
              <a:gd name="connsiteX53" fmla="*/ 383458 w 3972232"/>
              <a:gd name="connsiteY53" fmla="*/ 1268361 h 3480619"/>
              <a:gd name="connsiteX54" fmla="*/ 383458 w 3972232"/>
              <a:gd name="connsiteY54" fmla="*/ 1268361 h 3480619"/>
              <a:gd name="connsiteX55" fmla="*/ 344129 w 3972232"/>
              <a:gd name="connsiteY55" fmla="*/ 1327355 h 3480619"/>
              <a:gd name="connsiteX56" fmla="*/ 314632 w 3972232"/>
              <a:gd name="connsiteY56" fmla="*/ 1356852 h 3480619"/>
              <a:gd name="connsiteX57" fmla="*/ 255639 w 3972232"/>
              <a:gd name="connsiteY57" fmla="*/ 1455174 h 3480619"/>
              <a:gd name="connsiteX58" fmla="*/ 235974 w 3972232"/>
              <a:gd name="connsiteY58" fmla="*/ 1484671 h 3480619"/>
              <a:gd name="connsiteX59" fmla="*/ 196645 w 3972232"/>
              <a:gd name="connsiteY59" fmla="*/ 1563329 h 3480619"/>
              <a:gd name="connsiteX60" fmla="*/ 167149 w 3972232"/>
              <a:gd name="connsiteY60" fmla="*/ 1661652 h 3480619"/>
              <a:gd name="connsiteX61" fmla="*/ 147484 w 3972232"/>
              <a:gd name="connsiteY61" fmla="*/ 1700981 h 3480619"/>
              <a:gd name="connsiteX62" fmla="*/ 127820 w 3972232"/>
              <a:gd name="connsiteY62" fmla="*/ 1779639 h 3480619"/>
              <a:gd name="connsiteX63" fmla="*/ 117987 w 3972232"/>
              <a:gd name="connsiteY63" fmla="*/ 1818968 h 3480619"/>
              <a:gd name="connsiteX64" fmla="*/ 98323 w 3972232"/>
              <a:gd name="connsiteY64" fmla="*/ 1936955 h 3480619"/>
              <a:gd name="connsiteX65" fmla="*/ 88491 w 3972232"/>
              <a:gd name="connsiteY65" fmla="*/ 2133600 h 3480619"/>
              <a:gd name="connsiteX66" fmla="*/ 78658 w 3972232"/>
              <a:gd name="connsiteY66" fmla="*/ 2163097 h 3480619"/>
              <a:gd name="connsiteX67" fmla="*/ 68826 w 3972232"/>
              <a:gd name="connsiteY67" fmla="*/ 2202426 h 3480619"/>
              <a:gd name="connsiteX68" fmla="*/ 49161 w 3972232"/>
              <a:gd name="connsiteY68" fmla="*/ 2261419 h 3480619"/>
              <a:gd name="connsiteX69" fmla="*/ 39329 w 3972232"/>
              <a:gd name="connsiteY69" fmla="*/ 2290916 h 3480619"/>
              <a:gd name="connsiteX70" fmla="*/ 29497 w 3972232"/>
              <a:gd name="connsiteY70" fmla="*/ 2330245 h 3480619"/>
              <a:gd name="connsiteX71" fmla="*/ 19665 w 3972232"/>
              <a:gd name="connsiteY71" fmla="*/ 2359742 h 3480619"/>
              <a:gd name="connsiteX72" fmla="*/ 0 w 3972232"/>
              <a:gd name="connsiteY72" fmla="*/ 2467897 h 3480619"/>
              <a:gd name="connsiteX73" fmla="*/ 19665 w 3972232"/>
              <a:gd name="connsiteY73" fmla="*/ 2664542 h 3480619"/>
              <a:gd name="connsiteX74" fmla="*/ 39329 w 3972232"/>
              <a:gd name="connsiteY74" fmla="*/ 2733368 h 3480619"/>
              <a:gd name="connsiteX75" fmla="*/ 68826 w 3972232"/>
              <a:gd name="connsiteY75" fmla="*/ 2772697 h 3480619"/>
              <a:gd name="connsiteX76" fmla="*/ 78658 w 3972232"/>
              <a:gd name="connsiteY76" fmla="*/ 2802193 h 3480619"/>
              <a:gd name="connsiteX77" fmla="*/ 117987 w 3972232"/>
              <a:gd name="connsiteY77" fmla="*/ 2861187 h 3480619"/>
              <a:gd name="connsiteX78" fmla="*/ 157316 w 3972232"/>
              <a:gd name="connsiteY78" fmla="*/ 2930013 h 3480619"/>
              <a:gd name="connsiteX79" fmla="*/ 196645 w 3972232"/>
              <a:gd name="connsiteY79" fmla="*/ 2989006 h 3480619"/>
              <a:gd name="connsiteX80" fmla="*/ 226142 w 3972232"/>
              <a:gd name="connsiteY80" fmla="*/ 3028335 h 3480619"/>
              <a:gd name="connsiteX81" fmla="*/ 245807 w 3972232"/>
              <a:gd name="connsiteY81" fmla="*/ 3057832 h 3480619"/>
              <a:gd name="connsiteX82" fmla="*/ 275303 w 3972232"/>
              <a:gd name="connsiteY82" fmla="*/ 3077497 h 3480619"/>
              <a:gd name="connsiteX83" fmla="*/ 304800 w 3972232"/>
              <a:gd name="connsiteY83" fmla="*/ 3106993 h 3480619"/>
              <a:gd name="connsiteX84" fmla="*/ 344129 w 3972232"/>
              <a:gd name="connsiteY84" fmla="*/ 3175819 h 3480619"/>
              <a:gd name="connsiteX85" fmla="*/ 373626 w 3972232"/>
              <a:gd name="connsiteY85" fmla="*/ 3205316 h 3480619"/>
              <a:gd name="connsiteX86" fmla="*/ 452284 w 3972232"/>
              <a:gd name="connsiteY86" fmla="*/ 3283974 h 3480619"/>
              <a:gd name="connsiteX87" fmla="*/ 481781 w 3972232"/>
              <a:gd name="connsiteY87" fmla="*/ 3303639 h 3480619"/>
              <a:gd name="connsiteX88" fmla="*/ 530942 w 3972232"/>
              <a:gd name="connsiteY88" fmla="*/ 3313471 h 3480619"/>
              <a:gd name="connsiteX89" fmla="*/ 619432 w 3972232"/>
              <a:gd name="connsiteY89" fmla="*/ 3352800 h 3480619"/>
              <a:gd name="connsiteX90" fmla="*/ 717755 w 3972232"/>
              <a:gd name="connsiteY90" fmla="*/ 3392129 h 3480619"/>
              <a:gd name="connsiteX91" fmla="*/ 816078 w 3972232"/>
              <a:gd name="connsiteY91" fmla="*/ 3401961 h 3480619"/>
              <a:gd name="connsiteX92" fmla="*/ 845574 w 3972232"/>
              <a:gd name="connsiteY92" fmla="*/ 3411793 h 3480619"/>
              <a:gd name="connsiteX93" fmla="*/ 884903 w 3972232"/>
              <a:gd name="connsiteY93" fmla="*/ 3421626 h 3480619"/>
              <a:gd name="connsiteX94" fmla="*/ 924232 w 3972232"/>
              <a:gd name="connsiteY94" fmla="*/ 3441290 h 3480619"/>
              <a:gd name="connsiteX95" fmla="*/ 1022555 w 3972232"/>
              <a:gd name="connsiteY95" fmla="*/ 3460955 h 3480619"/>
              <a:gd name="connsiteX96" fmla="*/ 1140542 w 3972232"/>
              <a:gd name="connsiteY96" fmla="*/ 3480619 h 3480619"/>
              <a:gd name="connsiteX97" fmla="*/ 1238865 w 3972232"/>
              <a:gd name="connsiteY97" fmla="*/ 3470787 h 3480619"/>
              <a:gd name="connsiteX98" fmla="*/ 1268361 w 3972232"/>
              <a:gd name="connsiteY98" fmla="*/ 3460955 h 3480619"/>
              <a:gd name="connsiteX99" fmla="*/ 1347020 w 3972232"/>
              <a:gd name="connsiteY99" fmla="*/ 3451123 h 3480619"/>
              <a:gd name="connsiteX100" fmla="*/ 1406013 w 3972232"/>
              <a:gd name="connsiteY100" fmla="*/ 3431458 h 3480619"/>
              <a:gd name="connsiteX101" fmla="*/ 1445342 w 3972232"/>
              <a:gd name="connsiteY101" fmla="*/ 3421626 h 3480619"/>
              <a:gd name="connsiteX102" fmla="*/ 1504336 w 3972232"/>
              <a:gd name="connsiteY102" fmla="*/ 3401961 h 3480619"/>
              <a:gd name="connsiteX103" fmla="*/ 1533832 w 3972232"/>
              <a:gd name="connsiteY103" fmla="*/ 3392129 h 3480619"/>
              <a:gd name="connsiteX104" fmla="*/ 1622323 w 3972232"/>
              <a:gd name="connsiteY104" fmla="*/ 3352800 h 3480619"/>
              <a:gd name="connsiteX105" fmla="*/ 1651820 w 3972232"/>
              <a:gd name="connsiteY105" fmla="*/ 3342968 h 3480619"/>
              <a:gd name="connsiteX106" fmla="*/ 1681316 w 3972232"/>
              <a:gd name="connsiteY106" fmla="*/ 3333135 h 3480619"/>
              <a:gd name="connsiteX107" fmla="*/ 1907458 w 3972232"/>
              <a:gd name="connsiteY107" fmla="*/ 3303639 h 3480619"/>
              <a:gd name="connsiteX108" fmla="*/ 2025445 w 3972232"/>
              <a:gd name="connsiteY108" fmla="*/ 3313471 h 3480619"/>
              <a:gd name="connsiteX109" fmla="*/ 2271252 w 3972232"/>
              <a:gd name="connsiteY109" fmla="*/ 3293806 h 3480619"/>
              <a:gd name="connsiteX110" fmla="*/ 2300749 w 3972232"/>
              <a:gd name="connsiteY110" fmla="*/ 3283974 h 3480619"/>
              <a:gd name="connsiteX111" fmla="*/ 2556387 w 3972232"/>
              <a:gd name="connsiteY111" fmla="*/ 3303639 h 3480619"/>
              <a:gd name="connsiteX112" fmla="*/ 2644878 w 3972232"/>
              <a:gd name="connsiteY112" fmla="*/ 3342968 h 3480619"/>
              <a:gd name="connsiteX113" fmla="*/ 2674374 w 3972232"/>
              <a:gd name="connsiteY113" fmla="*/ 3352800 h 3480619"/>
              <a:gd name="connsiteX114" fmla="*/ 2782529 w 3972232"/>
              <a:gd name="connsiteY114" fmla="*/ 3372464 h 3480619"/>
              <a:gd name="connsiteX115" fmla="*/ 3136491 w 3972232"/>
              <a:gd name="connsiteY115" fmla="*/ 3382297 h 3480619"/>
              <a:gd name="connsiteX116" fmla="*/ 3293807 w 3972232"/>
              <a:gd name="connsiteY116" fmla="*/ 3372464 h 3480619"/>
              <a:gd name="connsiteX117" fmla="*/ 3323303 w 3972232"/>
              <a:gd name="connsiteY117" fmla="*/ 3372464 h 3480619"/>
              <a:gd name="connsiteX118" fmla="*/ 3323303 w 3972232"/>
              <a:gd name="connsiteY118" fmla="*/ 3352800 h 3480619"/>
              <a:gd name="connsiteX0" fmla="*/ 3972232 w 4043119"/>
              <a:gd name="connsiteY0" fmla="*/ 167148 h 3480619"/>
              <a:gd name="connsiteX1" fmla="*/ 3972232 w 4043119"/>
              <a:gd name="connsiteY1" fmla="*/ 167148 h 3480619"/>
              <a:gd name="connsiteX2" fmla="*/ 3883742 w 4043119"/>
              <a:gd name="connsiteY2" fmla="*/ 157316 h 3480619"/>
              <a:gd name="connsiteX3" fmla="*/ 3470787 w 4043119"/>
              <a:gd name="connsiteY3" fmla="*/ 176981 h 3480619"/>
              <a:gd name="connsiteX4" fmla="*/ 3441291 w 4043119"/>
              <a:gd name="connsiteY4" fmla="*/ 186813 h 3480619"/>
              <a:gd name="connsiteX5" fmla="*/ 3126658 w 4043119"/>
              <a:gd name="connsiteY5" fmla="*/ 186813 h 3480619"/>
              <a:gd name="connsiteX6" fmla="*/ 2949678 w 4043119"/>
              <a:gd name="connsiteY6" fmla="*/ 176981 h 3480619"/>
              <a:gd name="connsiteX7" fmla="*/ 2861187 w 4043119"/>
              <a:gd name="connsiteY7" fmla="*/ 157316 h 3480619"/>
              <a:gd name="connsiteX8" fmla="*/ 2831691 w 4043119"/>
              <a:gd name="connsiteY8" fmla="*/ 127819 h 3480619"/>
              <a:gd name="connsiteX9" fmla="*/ 2802194 w 4043119"/>
              <a:gd name="connsiteY9" fmla="*/ 108155 h 3480619"/>
              <a:gd name="connsiteX10" fmla="*/ 2772697 w 4043119"/>
              <a:gd name="connsiteY10" fmla="*/ 78658 h 3480619"/>
              <a:gd name="connsiteX11" fmla="*/ 2743200 w 4043119"/>
              <a:gd name="connsiteY11" fmla="*/ 58993 h 3480619"/>
              <a:gd name="connsiteX12" fmla="*/ 2713703 w 4043119"/>
              <a:gd name="connsiteY12" fmla="*/ 29497 h 3480619"/>
              <a:gd name="connsiteX13" fmla="*/ 2674374 w 4043119"/>
              <a:gd name="connsiteY13" fmla="*/ 19664 h 3480619"/>
              <a:gd name="connsiteX14" fmla="*/ 2615381 w 4043119"/>
              <a:gd name="connsiteY14" fmla="*/ 0 h 3480619"/>
              <a:gd name="connsiteX15" fmla="*/ 2241755 w 4043119"/>
              <a:gd name="connsiteY15" fmla="*/ 9832 h 3480619"/>
              <a:gd name="connsiteX16" fmla="*/ 2153265 w 4043119"/>
              <a:gd name="connsiteY16" fmla="*/ 29497 h 3480619"/>
              <a:gd name="connsiteX17" fmla="*/ 2104103 w 4043119"/>
              <a:gd name="connsiteY17" fmla="*/ 39329 h 3480619"/>
              <a:gd name="connsiteX18" fmla="*/ 2045110 w 4043119"/>
              <a:gd name="connsiteY18" fmla="*/ 58993 h 3480619"/>
              <a:gd name="connsiteX19" fmla="*/ 1936955 w 4043119"/>
              <a:gd name="connsiteY19" fmla="*/ 78658 h 3480619"/>
              <a:gd name="connsiteX20" fmla="*/ 1897626 w 4043119"/>
              <a:gd name="connsiteY20" fmla="*/ 108155 h 3480619"/>
              <a:gd name="connsiteX21" fmla="*/ 1868129 w 4043119"/>
              <a:gd name="connsiteY21" fmla="*/ 117987 h 3480619"/>
              <a:gd name="connsiteX22" fmla="*/ 1828800 w 4043119"/>
              <a:gd name="connsiteY22" fmla="*/ 137652 h 3480619"/>
              <a:gd name="connsiteX23" fmla="*/ 1769807 w 4043119"/>
              <a:gd name="connsiteY23" fmla="*/ 167148 h 3480619"/>
              <a:gd name="connsiteX24" fmla="*/ 1740310 w 4043119"/>
              <a:gd name="connsiteY24" fmla="*/ 186813 h 3480619"/>
              <a:gd name="connsiteX25" fmla="*/ 1700981 w 4043119"/>
              <a:gd name="connsiteY25" fmla="*/ 196645 h 3480619"/>
              <a:gd name="connsiteX26" fmla="*/ 1641987 w 4043119"/>
              <a:gd name="connsiteY26" fmla="*/ 235974 h 3480619"/>
              <a:gd name="connsiteX27" fmla="*/ 1553497 w 4043119"/>
              <a:gd name="connsiteY27" fmla="*/ 285135 h 3480619"/>
              <a:gd name="connsiteX28" fmla="*/ 1484671 w 4043119"/>
              <a:gd name="connsiteY28" fmla="*/ 334297 h 3480619"/>
              <a:gd name="connsiteX29" fmla="*/ 1425678 w 4043119"/>
              <a:gd name="connsiteY29" fmla="*/ 373626 h 3480619"/>
              <a:gd name="connsiteX30" fmla="*/ 1406013 w 4043119"/>
              <a:gd name="connsiteY30" fmla="*/ 403123 h 3480619"/>
              <a:gd name="connsiteX31" fmla="*/ 1376516 w 4043119"/>
              <a:gd name="connsiteY31" fmla="*/ 432619 h 3480619"/>
              <a:gd name="connsiteX32" fmla="*/ 1337187 w 4043119"/>
              <a:gd name="connsiteY32" fmla="*/ 511277 h 3480619"/>
              <a:gd name="connsiteX33" fmla="*/ 1317523 w 4043119"/>
              <a:gd name="connsiteY33" fmla="*/ 550606 h 3480619"/>
              <a:gd name="connsiteX34" fmla="*/ 1307691 w 4043119"/>
              <a:gd name="connsiteY34" fmla="*/ 580103 h 3480619"/>
              <a:gd name="connsiteX35" fmla="*/ 1278194 w 4043119"/>
              <a:gd name="connsiteY35" fmla="*/ 599768 h 3480619"/>
              <a:gd name="connsiteX36" fmla="*/ 1229032 w 4043119"/>
              <a:gd name="connsiteY36" fmla="*/ 629264 h 3480619"/>
              <a:gd name="connsiteX37" fmla="*/ 1179871 w 4043119"/>
              <a:gd name="connsiteY37" fmla="*/ 668593 h 3480619"/>
              <a:gd name="connsiteX38" fmla="*/ 1150374 w 4043119"/>
              <a:gd name="connsiteY38" fmla="*/ 678426 h 3480619"/>
              <a:gd name="connsiteX39" fmla="*/ 1111045 w 4043119"/>
              <a:gd name="connsiteY39" fmla="*/ 698090 h 3480619"/>
              <a:gd name="connsiteX40" fmla="*/ 1081549 w 4043119"/>
              <a:gd name="connsiteY40" fmla="*/ 707923 h 3480619"/>
              <a:gd name="connsiteX41" fmla="*/ 1032387 w 4043119"/>
              <a:gd name="connsiteY41" fmla="*/ 727587 h 3480619"/>
              <a:gd name="connsiteX42" fmla="*/ 904568 w 4043119"/>
              <a:gd name="connsiteY42" fmla="*/ 786581 h 3480619"/>
              <a:gd name="connsiteX43" fmla="*/ 865239 w 4043119"/>
              <a:gd name="connsiteY43" fmla="*/ 796413 h 3480619"/>
              <a:gd name="connsiteX44" fmla="*/ 786581 w 4043119"/>
              <a:gd name="connsiteY44" fmla="*/ 825910 h 3480619"/>
              <a:gd name="connsiteX45" fmla="*/ 688258 w 4043119"/>
              <a:gd name="connsiteY45" fmla="*/ 914400 h 3480619"/>
              <a:gd name="connsiteX46" fmla="*/ 629265 w 4043119"/>
              <a:gd name="connsiteY46" fmla="*/ 983226 h 3480619"/>
              <a:gd name="connsiteX47" fmla="*/ 609600 w 4043119"/>
              <a:gd name="connsiteY47" fmla="*/ 1012723 h 3480619"/>
              <a:gd name="connsiteX48" fmla="*/ 550607 w 4043119"/>
              <a:gd name="connsiteY48" fmla="*/ 1052052 h 3480619"/>
              <a:gd name="connsiteX49" fmla="*/ 530942 w 4043119"/>
              <a:gd name="connsiteY49" fmla="*/ 1091381 h 3480619"/>
              <a:gd name="connsiteX50" fmla="*/ 501445 w 4043119"/>
              <a:gd name="connsiteY50" fmla="*/ 1111045 h 3480619"/>
              <a:gd name="connsiteX51" fmla="*/ 491613 w 4043119"/>
              <a:gd name="connsiteY51" fmla="*/ 1140542 h 3480619"/>
              <a:gd name="connsiteX52" fmla="*/ 462116 w 4043119"/>
              <a:gd name="connsiteY52" fmla="*/ 1170039 h 3480619"/>
              <a:gd name="connsiteX53" fmla="*/ 383458 w 4043119"/>
              <a:gd name="connsiteY53" fmla="*/ 1268361 h 3480619"/>
              <a:gd name="connsiteX54" fmla="*/ 383458 w 4043119"/>
              <a:gd name="connsiteY54" fmla="*/ 1268361 h 3480619"/>
              <a:gd name="connsiteX55" fmla="*/ 344129 w 4043119"/>
              <a:gd name="connsiteY55" fmla="*/ 1327355 h 3480619"/>
              <a:gd name="connsiteX56" fmla="*/ 314632 w 4043119"/>
              <a:gd name="connsiteY56" fmla="*/ 1356852 h 3480619"/>
              <a:gd name="connsiteX57" fmla="*/ 255639 w 4043119"/>
              <a:gd name="connsiteY57" fmla="*/ 1455174 h 3480619"/>
              <a:gd name="connsiteX58" fmla="*/ 235974 w 4043119"/>
              <a:gd name="connsiteY58" fmla="*/ 1484671 h 3480619"/>
              <a:gd name="connsiteX59" fmla="*/ 196645 w 4043119"/>
              <a:gd name="connsiteY59" fmla="*/ 1563329 h 3480619"/>
              <a:gd name="connsiteX60" fmla="*/ 167149 w 4043119"/>
              <a:gd name="connsiteY60" fmla="*/ 1661652 h 3480619"/>
              <a:gd name="connsiteX61" fmla="*/ 147484 w 4043119"/>
              <a:gd name="connsiteY61" fmla="*/ 1700981 h 3480619"/>
              <a:gd name="connsiteX62" fmla="*/ 127820 w 4043119"/>
              <a:gd name="connsiteY62" fmla="*/ 1779639 h 3480619"/>
              <a:gd name="connsiteX63" fmla="*/ 117987 w 4043119"/>
              <a:gd name="connsiteY63" fmla="*/ 1818968 h 3480619"/>
              <a:gd name="connsiteX64" fmla="*/ 98323 w 4043119"/>
              <a:gd name="connsiteY64" fmla="*/ 1936955 h 3480619"/>
              <a:gd name="connsiteX65" fmla="*/ 88491 w 4043119"/>
              <a:gd name="connsiteY65" fmla="*/ 2133600 h 3480619"/>
              <a:gd name="connsiteX66" fmla="*/ 78658 w 4043119"/>
              <a:gd name="connsiteY66" fmla="*/ 2163097 h 3480619"/>
              <a:gd name="connsiteX67" fmla="*/ 68826 w 4043119"/>
              <a:gd name="connsiteY67" fmla="*/ 2202426 h 3480619"/>
              <a:gd name="connsiteX68" fmla="*/ 49161 w 4043119"/>
              <a:gd name="connsiteY68" fmla="*/ 2261419 h 3480619"/>
              <a:gd name="connsiteX69" fmla="*/ 39329 w 4043119"/>
              <a:gd name="connsiteY69" fmla="*/ 2290916 h 3480619"/>
              <a:gd name="connsiteX70" fmla="*/ 29497 w 4043119"/>
              <a:gd name="connsiteY70" fmla="*/ 2330245 h 3480619"/>
              <a:gd name="connsiteX71" fmla="*/ 19665 w 4043119"/>
              <a:gd name="connsiteY71" fmla="*/ 2359742 h 3480619"/>
              <a:gd name="connsiteX72" fmla="*/ 0 w 4043119"/>
              <a:gd name="connsiteY72" fmla="*/ 2467897 h 3480619"/>
              <a:gd name="connsiteX73" fmla="*/ 19665 w 4043119"/>
              <a:gd name="connsiteY73" fmla="*/ 2664542 h 3480619"/>
              <a:gd name="connsiteX74" fmla="*/ 39329 w 4043119"/>
              <a:gd name="connsiteY74" fmla="*/ 2733368 h 3480619"/>
              <a:gd name="connsiteX75" fmla="*/ 68826 w 4043119"/>
              <a:gd name="connsiteY75" fmla="*/ 2772697 h 3480619"/>
              <a:gd name="connsiteX76" fmla="*/ 78658 w 4043119"/>
              <a:gd name="connsiteY76" fmla="*/ 2802193 h 3480619"/>
              <a:gd name="connsiteX77" fmla="*/ 117987 w 4043119"/>
              <a:gd name="connsiteY77" fmla="*/ 2861187 h 3480619"/>
              <a:gd name="connsiteX78" fmla="*/ 157316 w 4043119"/>
              <a:gd name="connsiteY78" fmla="*/ 2930013 h 3480619"/>
              <a:gd name="connsiteX79" fmla="*/ 196645 w 4043119"/>
              <a:gd name="connsiteY79" fmla="*/ 2989006 h 3480619"/>
              <a:gd name="connsiteX80" fmla="*/ 226142 w 4043119"/>
              <a:gd name="connsiteY80" fmla="*/ 3028335 h 3480619"/>
              <a:gd name="connsiteX81" fmla="*/ 245807 w 4043119"/>
              <a:gd name="connsiteY81" fmla="*/ 3057832 h 3480619"/>
              <a:gd name="connsiteX82" fmla="*/ 275303 w 4043119"/>
              <a:gd name="connsiteY82" fmla="*/ 3077497 h 3480619"/>
              <a:gd name="connsiteX83" fmla="*/ 304800 w 4043119"/>
              <a:gd name="connsiteY83" fmla="*/ 3106993 h 3480619"/>
              <a:gd name="connsiteX84" fmla="*/ 344129 w 4043119"/>
              <a:gd name="connsiteY84" fmla="*/ 3175819 h 3480619"/>
              <a:gd name="connsiteX85" fmla="*/ 373626 w 4043119"/>
              <a:gd name="connsiteY85" fmla="*/ 3205316 h 3480619"/>
              <a:gd name="connsiteX86" fmla="*/ 452284 w 4043119"/>
              <a:gd name="connsiteY86" fmla="*/ 3283974 h 3480619"/>
              <a:gd name="connsiteX87" fmla="*/ 481781 w 4043119"/>
              <a:gd name="connsiteY87" fmla="*/ 3303639 h 3480619"/>
              <a:gd name="connsiteX88" fmla="*/ 530942 w 4043119"/>
              <a:gd name="connsiteY88" fmla="*/ 3313471 h 3480619"/>
              <a:gd name="connsiteX89" fmla="*/ 619432 w 4043119"/>
              <a:gd name="connsiteY89" fmla="*/ 3352800 h 3480619"/>
              <a:gd name="connsiteX90" fmla="*/ 717755 w 4043119"/>
              <a:gd name="connsiteY90" fmla="*/ 3392129 h 3480619"/>
              <a:gd name="connsiteX91" fmla="*/ 816078 w 4043119"/>
              <a:gd name="connsiteY91" fmla="*/ 3401961 h 3480619"/>
              <a:gd name="connsiteX92" fmla="*/ 845574 w 4043119"/>
              <a:gd name="connsiteY92" fmla="*/ 3411793 h 3480619"/>
              <a:gd name="connsiteX93" fmla="*/ 884903 w 4043119"/>
              <a:gd name="connsiteY93" fmla="*/ 3421626 h 3480619"/>
              <a:gd name="connsiteX94" fmla="*/ 924232 w 4043119"/>
              <a:gd name="connsiteY94" fmla="*/ 3441290 h 3480619"/>
              <a:gd name="connsiteX95" fmla="*/ 1022555 w 4043119"/>
              <a:gd name="connsiteY95" fmla="*/ 3460955 h 3480619"/>
              <a:gd name="connsiteX96" fmla="*/ 1140542 w 4043119"/>
              <a:gd name="connsiteY96" fmla="*/ 3480619 h 3480619"/>
              <a:gd name="connsiteX97" fmla="*/ 1238865 w 4043119"/>
              <a:gd name="connsiteY97" fmla="*/ 3470787 h 3480619"/>
              <a:gd name="connsiteX98" fmla="*/ 1268361 w 4043119"/>
              <a:gd name="connsiteY98" fmla="*/ 3460955 h 3480619"/>
              <a:gd name="connsiteX99" fmla="*/ 1347020 w 4043119"/>
              <a:gd name="connsiteY99" fmla="*/ 3451123 h 3480619"/>
              <a:gd name="connsiteX100" fmla="*/ 1406013 w 4043119"/>
              <a:gd name="connsiteY100" fmla="*/ 3431458 h 3480619"/>
              <a:gd name="connsiteX101" fmla="*/ 1445342 w 4043119"/>
              <a:gd name="connsiteY101" fmla="*/ 3421626 h 3480619"/>
              <a:gd name="connsiteX102" fmla="*/ 1504336 w 4043119"/>
              <a:gd name="connsiteY102" fmla="*/ 3401961 h 3480619"/>
              <a:gd name="connsiteX103" fmla="*/ 1533832 w 4043119"/>
              <a:gd name="connsiteY103" fmla="*/ 3392129 h 3480619"/>
              <a:gd name="connsiteX104" fmla="*/ 1622323 w 4043119"/>
              <a:gd name="connsiteY104" fmla="*/ 3352800 h 3480619"/>
              <a:gd name="connsiteX105" fmla="*/ 1651820 w 4043119"/>
              <a:gd name="connsiteY105" fmla="*/ 3342968 h 3480619"/>
              <a:gd name="connsiteX106" fmla="*/ 1681316 w 4043119"/>
              <a:gd name="connsiteY106" fmla="*/ 3333135 h 3480619"/>
              <a:gd name="connsiteX107" fmla="*/ 1907458 w 4043119"/>
              <a:gd name="connsiteY107" fmla="*/ 3303639 h 3480619"/>
              <a:gd name="connsiteX108" fmla="*/ 2025445 w 4043119"/>
              <a:gd name="connsiteY108" fmla="*/ 3313471 h 3480619"/>
              <a:gd name="connsiteX109" fmla="*/ 2271252 w 4043119"/>
              <a:gd name="connsiteY109" fmla="*/ 3293806 h 3480619"/>
              <a:gd name="connsiteX110" fmla="*/ 2300749 w 4043119"/>
              <a:gd name="connsiteY110" fmla="*/ 3283974 h 3480619"/>
              <a:gd name="connsiteX111" fmla="*/ 2556387 w 4043119"/>
              <a:gd name="connsiteY111" fmla="*/ 3303639 h 3480619"/>
              <a:gd name="connsiteX112" fmla="*/ 2644878 w 4043119"/>
              <a:gd name="connsiteY112" fmla="*/ 3342968 h 3480619"/>
              <a:gd name="connsiteX113" fmla="*/ 2674374 w 4043119"/>
              <a:gd name="connsiteY113" fmla="*/ 3352800 h 3480619"/>
              <a:gd name="connsiteX114" fmla="*/ 2782529 w 4043119"/>
              <a:gd name="connsiteY114" fmla="*/ 3372464 h 3480619"/>
              <a:gd name="connsiteX115" fmla="*/ 3136491 w 4043119"/>
              <a:gd name="connsiteY115" fmla="*/ 3382297 h 3480619"/>
              <a:gd name="connsiteX116" fmla="*/ 3293807 w 4043119"/>
              <a:gd name="connsiteY116" fmla="*/ 3372464 h 3480619"/>
              <a:gd name="connsiteX117" fmla="*/ 3323303 w 4043119"/>
              <a:gd name="connsiteY117" fmla="*/ 3372464 h 3480619"/>
              <a:gd name="connsiteX118" fmla="*/ 4043119 w 4043119"/>
              <a:gd name="connsiteY118" fmla="*/ 3434679 h 3480619"/>
              <a:gd name="connsiteX0" fmla="*/ 3972232 w 4043119"/>
              <a:gd name="connsiteY0" fmla="*/ 167148 h 3483331"/>
              <a:gd name="connsiteX1" fmla="*/ 3972232 w 4043119"/>
              <a:gd name="connsiteY1" fmla="*/ 167148 h 3483331"/>
              <a:gd name="connsiteX2" fmla="*/ 3883742 w 4043119"/>
              <a:gd name="connsiteY2" fmla="*/ 157316 h 3483331"/>
              <a:gd name="connsiteX3" fmla="*/ 3470787 w 4043119"/>
              <a:gd name="connsiteY3" fmla="*/ 176981 h 3483331"/>
              <a:gd name="connsiteX4" fmla="*/ 3441291 w 4043119"/>
              <a:gd name="connsiteY4" fmla="*/ 186813 h 3483331"/>
              <a:gd name="connsiteX5" fmla="*/ 3126658 w 4043119"/>
              <a:gd name="connsiteY5" fmla="*/ 186813 h 3483331"/>
              <a:gd name="connsiteX6" fmla="*/ 2949678 w 4043119"/>
              <a:gd name="connsiteY6" fmla="*/ 176981 h 3483331"/>
              <a:gd name="connsiteX7" fmla="*/ 2861187 w 4043119"/>
              <a:gd name="connsiteY7" fmla="*/ 157316 h 3483331"/>
              <a:gd name="connsiteX8" fmla="*/ 2831691 w 4043119"/>
              <a:gd name="connsiteY8" fmla="*/ 127819 h 3483331"/>
              <a:gd name="connsiteX9" fmla="*/ 2802194 w 4043119"/>
              <a:gd name="connsiteY9" fmla="*/ 108155 h 3483331"/>
              <a:gd name="connsiteX10" fmla="*/ 2772697 w 4043119"/>
              <a:gd name="connsiteY10" fmla="*/ 78658 h 3483331"/>
              <a:gd name="connsiteX11" fmla="*/ 2743200 w 4043119"/>
              <a:gd name="connsiteY11" fmla="*/ 58993 h 3483331"/>
              <a:gd name="connsiteX12" fmla="*/ 2713703 w 4043119"/>
              <a:gd name="connsiteY12" fmla="*/ 29497 h 3483331"/>
              <a:gd name="connsiteX13" fmla="*/ 2674374 w 4043119"/>
              <a:gd name="connsiteY13" fmla="*/ 19664 h 3483331"/>
              <a:gd name="connsiteX14" fmla="*/ 2615381 w 4043119"/>
              <a:gd name="connsiteY14" fmla="*/ 0 h 3483331"/>
              <a:gd name="connsiteX15" fmla="*/ 2241755 w 4043119"/>
              <a:gd name="connsiteY15" fmla="*/ 9832 h 3483331"/>
              <a:gd name="connsiteX16" fmla="*/ 2153265 w 4043119"/>
              <a:gd name="connsiteY16" fmla="*/ 29497 h 3483331"/>
              <a:gd name="connsiteX17" fmla="*/ 2104103 w 4043119"/>
              <a:gd name="connsiteY17" fmla="*/ 39329 h 3483331"/>
              <a:gd name="connsiteX18" fmla="*/ 2045110 w 4043119"/>
              <a:gd name="connsiteY18" fmla="*/ 58993 h 3483331"/>
              <a:gd name="connsiteX19" fmla="*/ 1936955 w 4043119"/>
              <a:gd name="connsiteY19" fmla="*/ 78658 h 3483331"/>
              <a:gd name="connsiteX20" fmla="*/ 1897626 w 4043119"/>
              <a:gd name="connsiteY20" fmla="*/ 108155 h 3483331"/>
              <a:gd name="connsiteX21" fmla="*/ 1868129 w 4043119"/>
              <a:gd name="connsiteY21" fmla="*/ 117987 h 3483331"/>
              <a:gd name="connsiteX22" fmla="*/ 1828800 w 4043119"/>
              <a:gd name="connsiteY22" fmla="*/ 137652 h 3483331"/>
              <a:gd name="connsiteX23" fmla="*/ 1769807 w 4043119"/>
              <a:gd name="connsiteY23" fmla="*/ 167148 h 3483331"/>
              <a:gd name="connsiteX24" fmla="*/ 1740310 w 4043119"/>
              <a:gd name="connsiteY24" fmla="*/ 186813 h 3483331"/>
              <a:gd name="connsiteX25" fmla="*/ 1700981 w 4043119"/>
              <a:gd name="connsiteY25" fmla="*/ 196645 h 3483331"/>
              <a:gd name="connsiteX26" fmla="*/ 1641987 w 4043119"/>
              <a:gd name="connsiteY26" fmla="*/ 235974 h 3483331"/>
              <a:gd name="connsiteX27" fmla="*/ 1553497 w 4043119"/>
              <a:gd name="connsiteY27" fmla="*/ 285135 h 3483331"/>
              <a:gd name="connsiteX28" fmla="*/ 1484671 w 4043119"/>
              <a:gd name="connsiteY28" fmla="*/ 334297 h 3483331"/>
              <a:gd name="connsiteX29" fmla="*/ 1425678 w 4043119"/>
              <a:gd name="connsiteY29" fmla="*/ 373626 h 3483331"/>
              <a:gd name="connsiteX30" fmla="*/ 1406013 w 4043119"/>
              <a:gd name="connsiteY30" fmla="*/ 403123 h 3483331"/>
              <a:gd name="connsiteX31" fmla="*/ 1376516 w 4043119"/>
              <a:gd name="connsiteY31" fmla="*/ 432619 h 3483331"/>
              <a:gd name="connsiteX32" fmla="*/ 1337187 w 4043119"/>
              <a:gd name="connsiteY32" fmla="*/ 511277 h 3483331"/>
              <a:gd name="connsiteX33" fmla="*/ 1317523 w 4043119"/>
              <a:gd name="connsiteY33" fmla="*/ 550606 h 3483331"/>
              <a:gd name="connsiteX34" fmla="*/ 1307691 w 4043119"/>
              <a:gd name="connsiteY34" fmla="*/ 580103 h 3483331"/>
              <a:gd name="connsiteX35" fmla="*/ 1278194 w 4043119"/>
              <a:gd name="connsiteY35" fmla="*/ 599768 h 3483331"/>
              <a:gd name="connsiteX36" fmla="*/ 1229032 w 4043119"/>
              <a:gd name="connsiteY36" fmla="*/ 629264 h 3483331"/>
              <a:gd name="connsiteX37" fmla="*/ 1179871 w 4043119"/>
              <a:gd name="connsiteY37" fmla="*/ 668593 h 3483331"/>
              <a:gd name="connsiteX38" fmla="*/ 1150374 w 4043119"/>
              <a:gd name="connsiteY38" fmla="*/ 678426 h 3483331"/>
              <a:gd name="connsiteX39" fmla="*/ 1111045 w 4043119"/>
              <a:gd name="connsiteY39" fmla="*/ 698090 h 3483331"/>
              <a:gd name="connsiteX40" fmla="*/ 1081549 w 4043119"/>
              <a:gd name="connsiteY40" fmla="*/ 707923 h 3483331"/>
              <a:gd name="connsiteX41" fmla="*/ 1032387 w 4043119"/>
              <a:gd name="connsiteY41" fmla="*/ 727587 h 3483331"/>
              <a:gd name="connsiteX42" fmla="*/ 904568 w 4043119"/>
              <a:gd name="connsiteY42" fmla="*/ 786581 h 3483331"/>
              <a:gd name="connsiteX43" fmla="*/ 865239 w 4043119"/>
              <a:gd name="connsiteY43" fmla="*/ 796413 h 3483331"/>
              <a:gd name="connsiteX44" fmla="*/ 786581 w 4043119"/>
              <a:gd name="connsiteY44" fmla="*/ 825910 h 3483331"/>
              <a:gd name="connsiteX45" fmla="*/ 688258 w 4043119"/>
              <a:gd name="connsiteY45" fmla="*/ 914400 h 3483331"/>
              <a:gd name="connsiteX46" fmla="*/ 629265 w 4043119"/>
              <a:gd name="connsiteY46" fmla="*/ 983226 h 3483331"/>
              <a:gd name="connsiteX47" fmla="*/ 609600 w 4043119"/>
              <a:gd name="connsiteY47" fmla="*/ 1012723 h 3483331"/>
              <a:gd name="connsiteX48" fmla="*/ 550607 w 4043119"/>
              <a:gd name="connsiteY48" fmla="*/ 1052052 h 3483331"/>
              <a:gd name="connsiteX49" fmla="*/ 530942 w 4043119"/>
              <a:gd name="connsiteY49" fmla="*/ 1091381 h 3483331"/>
              <a:gd name="connsiteX50" fmla="*/ 501445 w 4043119"/>
              <a:gd name="connsiteY50" fmla="*/ 1111045 h 3483331"/>
              <a:gd name="connsiteX51" fmla="*/ 491613 w 4043119"/>
              <a:gd name="connsiteY51" fmla="*/ 1140542 h 3483331"/>
              <a:gd name="connsiteX52" fmla="*/ 462116 w 4043119"/>
              <a:gd name="connsiteY52" fmla="*/ 1170039 h 3483331"/>
              <a:gd name="connsiteX53" fmla="*/ 383458 w 4043119"/>
              <a:gd name="connsiteY53" fmla="*/ 1268361 h 3483331"/>
              <a:gd name="connsiteX54" fmla="*/ 383458 w 4043119"/>
              <a:gd name="connsiteY54" fmla="*/ 1268361 h 3483331"/>
              <a:gd name="connsiteX55" fmla="*/ 344129 w 4043119"/>
              <a:gd name="connsiteY55" fmla="*/ 1327355 h 3483331"/>
              <a:gd name="connsiteX56" fmla="*/ 314632 w 4043119"/>
              <a:gd name="connsiteY56" fmla="*/ 1356852 h 3483331"/>
              <a:gd name="connsiteX57" fmla="*/ 255639 w 4043119"/>
              <a:gd name="connsiteY57" fmla="*/ 1455174 h 3483331"/>
              <a:gd name="connsiteX58" fmla="*/ 235974 w 4043119"/>
              <a:gd name="connsiteY58" fmla="*/ 1484671 h 3483331"/>
              <a:gd name="connsiteX59" fmla="*/ 196645 w 4043119"/>
              <a:gd name="connsiteY59" fmla="*/ 1563329 h 3483331"/>
              <a:gd name="connsiteX60" fmla="*/ 167149 w 4043119"/>
              <a:gd name="connsiteY60" fmla="*/ 1661652 h 3483331"/>
              <a:gd name="connsiteX61" fmla="*/ 147484 w 4043119"/>
              <a:gd name="connsiteY61" fmla="*/ 1700981 h 3483331"/>
              <a:gd name="connsiteX62" fmla="*/ 127820 w 4043119"/>
              <a:gd name="connsiteY62" fmla="*/ 1779639 h 3483331"/>
              <a:gd name="connsiteX63" fmla="*/ 117987 w 4043119"/>
              <a:gd name="connsiteY63" fmla="*/ 1818968 h 3483331"/>
              <a:gd name="connsiteX64" fmla="*/ 98323 w 4043119"/>
              <a:gd name="connsiteY64" fmla="*/ 1936955 h 3483331"/>
              <a:gd name="connsiteX65" fmla="*/ 88491 w 4043119"/>
              <a:gd name="connsiteY65" fmla="*/ 2133600 h 3483331"/>
              <a:gd name="connsiteX66" fmla="*/ 78658 w 4043119"/>
              <a:gd name="connsiteY66" fmla="*/ 2163097 h 3483331"/>
              <a:gd name="connsiteX67" fmla="*/ 68826 w 4043119"/>
              <a:gd name="connsiteY67" fmla="*/ 2202426 h 3483331"/>
              <a:gd name="connsiteX68" fmla="*/ 49161 w 4043119"/>
              <a:gd name="connsiteY68" fmla="*/ 2261419 h 3483331"/>
              <a:gd name="connsiteX69" fmla="*/ 39329 w 4043119"/>
              <a:gd name="connsiteY69" fmla="*/ 2290916 h 3483331"/>
              <a:gd name="connsiteX70" fmla="*/ 29497 w 4043119"/>
              <a:gd name="connsiteY70" fmla="*/ 2330245 h 3483331"/>
              <a:gd name="connsiteX71" fmla="*/ 19665 w 4043119"/>
              <a:gd name="connsiteY71" fmla="*/ 2359742 h 3483331"/>
              <a:gd name="connsiteX72" fmla="*/ 0 w 4043119"/>
              <a:gd name="connsiteY72" fmla="*/ 2467897 h 3483331"/>
              <a:gd name="connsiteX73" fmla="*/ 19665 w 4043119"/>
              <a:gd name="connsiteY73" fmla="*/ 2664542 h 3483331"/>
              <a:gd name="connsiteX74" fmla="*/ 39329 w 4043119"/>
              <a:gd name="connsiteY74" fmla="*/ 2733368 h 3483331"/>
              <a:gd name="connsiteX75" fmla="*/ 68826 w 4043119"/>
              <a:gd name="connsiteY75" fmla="*/ 2772697 h 3483331"/>
              <a:gd name="connsiteX76" fmla="*/ 78658 w 4043119"/>
              <a:gd name="connsiteY76" fmla="*/ 2802193 h 3483331"/>
              <a:gd name="connsiteX77" fmla="*/ 117987 w 4043119"/>
              <a:gd name="connsiteY77" fmla="*/ 2861187 h 3483331"/>
              <a:gd name="connsiteX78" fmla="*/ 157316 w 4043119"/>
              <a:gd name="connsiteY78" fmla="*/ 2930013 h 3483331"/>
              <a:gd name="connsiteX79" fmla="*/ 196645 w 4043119"/>
              <a:gd name="connsiteY79" fmla="*/ 2989006 h 3483331"/>
              <a:gd name="connsiteX80" fmla="*/ 226142 w 4043119"/>
              <a:gd name="connsiteY80" fmla="*/ 3028335 h 3483331"/>
              <a:gd name="connsiteX81" fmla="*/ 245807 w 4043119"/>
              <a:gd name="connsiteY81" fmla="*/ 3057832 h 3483331"/>
              <a:gd name="connsiteX82" fmla="*/ 275303 w 4043119"/>
              <a:gd name="connsiteY82" fmla="*/ 3077497 h 3483331"/>
              <a:gd name="connsiteX83" fmla="*/ 304800 w 4043119"/>
              <a:gd name="connsiteY83" fmla="*/ 3106993 h 3483331"/>
              <a:gd name="connsiteX84" fmla="*/ 344129 w 4043119"/>
              <a:gd name="connsiteY84" fmla="*/ 3175819 h 3483331"/>
              <a:gd name="connsiteX85" fmla="*/ 373626 w 4043119"/>
              <a:gd name="connsiteY85" fmla="*/ 3205316 h 3483331"/>
              <a:gd name="connsiteX86" fmla="*/ 452284 w 4043119"/>
              <a:gd name="connsiteY86" fmla="*/ 3283974 h 3483331"/>
              <a:gd name="connsiteX87" fmla="*/ 481781 w 4043119"/>
              <a:gd name="connsiteY87" fmla="*/ 3303639 h 3483331"/>
              <a:gd name="connsiteX88" fmla="*/ 530942 w 4043119"/>
              <a:gd name="connsiteY88" fmla="*/ 3313471 h 3483331"/>
              <a:gd name="connsiteX89" fmla="*/ 619432 w 4043119"/>
              <a:gd name="connsiteY89" fmla="*/ 3352800 h 3483331"/>
              <a:gd name="connsiteX90" fmla="*/ 717755 w 4043119"/>
              <a:gd name="connsiteY90" fmla="*/ 3392129 h 3483331"/>
              <a:gd name="connsiteX91" fmla="*/ 816078 w 4043119"/>
              <a:gd name="connsiteY91" fmla="*/ 3401961 h 3483331"/>
              <a:gd name="connsiteX92" fmla="*/ 845574 w 4043119"/>
              <a:gd name="connsiteY92" fmla="*/ 3411793 h 3483331"/>
              <a:gd name="connsiteX93" fmla="*/ 884903 w 4043119"/>
              <a:gd name="connsiteY93" fmla="*/ 3421626 h 3483331"/>
              <a:gd name="connsiteX94" fmla="*/ 924232 w 4043119"/>
              <a:gd name="connsiteY94" fmla="*/ 3441290 h 3483331"/>
              <a:gd name="connsiteX95" fmla="*/ 1022555 w 4043119"/>
              <a:gd name="connsiteY95" fmla="*/ 3460955 h 3483331"/>
              <a:gd name="connsiteX96" fmla="*/ 1140542 w 4043119"/>
              <a:gd name="connsiteY96" fmla="*/ 3480619 h 3483331"/>
              <a:gd name="connsiteX97" fmla="*/ 1238865 w 4043119"/>
              <a:gd name="connsiteY97" fmla="*/ 3470787 h 3483331"/>
              <a:gd name="connsiteX98" fmla="*/ 1268361 w 4043119"/>
              <a:gd name="connsiteY98" fmla="*/ 3460955 h 3483331"/>
              <a:gd name="connsiteX99" fmla="*/ 1347020 w 4043119"/>
              <a:gd name="connsiteY99" fmla="*/ 3451123 h 3483331"/>
              <a:gd name="connsiteX100" fmla="*/ 1406013 w 4043119"/>
              <a:gd name="connsiteY100" fmla="*/ 3431458 h 3483331"/>
              <a:gd name="connsiteX101" fmla="*/ 1445342 w 4043119"/>
              <a:gd name="connsiteY101" fmla="*/ 3421626 h 3483331"/>
              <a:gd name="connsiteX102" fmla="*/ 1504336 w 4043119"/>
              <a:gd name="connsiteY102" fmla="*/ 3401961 h 3483331"/>
              <a:gd name="connsiteX103" fmla="*/ 1533832 w 4043119"/>
              <a:gd name="connsiteY103" fmla="*/ 3392129 h 3483331"/>
              <a:gd name="connsiteX104" fmla="*/ 1622323 w 4043119"/>
              <a:gd name="connsiteY104" fmla="*/ 3352800 h 3483331"/>
              <a:gd name="connsiteX105" fmla="*/ 1651820 w 4043119"/>
              <a:gd name="connsiteY105" fmla="*/ 3342968 h 3483331"/>
              <a:gd name="connsiteX106" fmla="*/ 1681316 w 4043119"/>
              <a:gd name="connsiteY106" fmla="*/ 3333135 h 3483331"/>
              <a:gd name="connsiteX107" fmla="*/ 1907458 w 4043119"/>
              <a:gd name="connsiteY107" fmla="*/ 3303639 h 3483331"/>
              <a:gd name="connsiteX108" fmla="*/ 2025445 w 4043119"/>
              <a:gd name="connsiteY108" fmla="*/ 3313471 h 3483331"/>
              <a:gd name="connsiteX109" fmla="*/ 2271252 w 4043119"/>
              <a:gd name="connsiteY109" fmla="*/ 3293806 h 3483331"/>
              <a:gd name="connsiteX110" fmla="*/ 2300749 w 4043119"/>
              <a:gd name="connsiteY110" fmla="*/ 3283974 h 3483331"/>
              <a:gd name="connsiteX111" fmla="*/ 2556387 w 4043119"/>
              <a:gd name="connsiteY111" fmla="*/ 3303639 h 3483331"/>
              <a:gd name="connsiteX112" fmla="*/ 2644878 w 4043119"/>
              <a:gd name="connsiteY112" fmla="*/ 3342968 h 3483331"/>
              <a:gd name="connsiteX113" fmla="*/ 2674374 w 4043119"/>
              <a:gd name="connsiteY113" fmla="*/ 3352800 h 3483331"/>
              <a:gd name="connsiteX114" fmla="*/ 2782529 w 4043119"/>
              <a:gd name="connsiteY114" fmla="*/ 3372464 h 3483331"/>
              <a:gd name="connsiteX115" fmla="*/ 3136491 w 4043119"/>
              <a:gd name="connsiteY115" fmla="*/ 3382297 h 3483331"/>
              <a:gd name="connsiteX116" fmla="*/ 3293807 w 4043119"/>
              <a:gd name="connsiteY116" fmla="*/ 3372464 h 3483331"/>
              <a:gd name="connsiteX117" fmla="*/ 3466752 w 4043119"/>
              <a:gd name="connsiteY117" fmla="*/ 3483331 h 3483331"/>
              <a:gd name="connsiteX118" fmla="*/ 4043119 w 4043119"/>
              <a:gd name="connsiteY118" fmla="*/ 3434679 h 3483331"/>
              <a:gd name="connsiteX0" fmla="*/ 3972232 w 4043119"/>
              <a:gd name="connsiteY0" fmla="*/ 167148 h 3510924"/>
              <a:gd name="connsiteX1" fmla="*/ 3972232 w 4043119"/>
              <a:gd name="connsiteY1" fmla="*/ 167148 h 3510924"/>
              <a:gd name="connsiteX2" fmla="*/ 3883742 w 4043119"/>
              <a:gd name="connsiteY2" fmla="*/ 157316 h 3510924"/>
              <a:gd name="connsiteX3" fmla="*/ 3470787 w 4043119"/>
              <a:gd name="connsiteY3" fmla="*/ 176981 h 3510924"/>
              <a:gd name="connsiteX4" fmla="*/ 3441291 w 4043119"/>
              <a:gd name="connsiteY4" fmla="*/ 186813 h 3510924"/>
              <a:gd name="connsiteX5" fmla="*/ 3126658 w 4043119"/>
              <a:gd name="connsiteY5" fmla="*/ 186813 h 3510924"/>
              <a:gd name="connsiteX6" fmla="*/ 2949678 w 4043119"/>
              <a:gd name="connsiteY6" fmla="*/ 176981 h 3510924"/>
              <a:gd name="connsiteX7" fmla="*/ 2861187 w 4043119"/>
              <a:gd name="connsiteY7" fmla="*/ 157316 h 3510924"/>
              <a:gd name="connsiteX8" fmla="*/ 2831691 w 4043119"/>
              <a:gd name="connsiteY8" fmla="*/ 127819 h 3510924"/>
              <a:gd name="connsiteX9" fmla="*/ 2802194 w 4043119"/>
              <a:gd name="connsiteY9" fmla="*/ 108155 h 3510924"/>
              <a:gd name="connsiteX10" fmla="*/ 2772697 w 4043119"/>
              <a:gd name="connsiteY10" fmla="*/ 78658 h 3510924"/>
              <a:gd name="connsiteX11" fmla="*/ 2743200 w 4043119"/>
              <a:gd name="connsiteY11" fmla="*/ 58993 h 3510924"/>
              <a:gd name="connsiteX12" fmla="*/ 2713703 w 4043119"/>
              <a:gd name="connsiteY12" fmla="*/ 29497 h 3510924"/>
              <a:gd name="connsiteX13" fmla="*/ 2674374 w 4043119"/>
              <a:gd name="connsiteY13" fmla="*/ 19664 h 3510924"/>
              <a:gd name="connsiteX14" fmla="*/ 2615381 w 4043119"/>
              <a:gd name="connsiteY14" fmla="*/ 0 h 3510924"/>
              <a:gd name="connsiteX15" fmla="*/ 2241755 w 4043119"/>
              <a:gd name="connsiteY15" fmla="*/ 9832 h 3510924"/>
              <a:gd name="connsiteX16" fmla="*/ 2153265 w 4043119"/>
              <a:gd name="connsiteY16" fmla="*/ 29497 h 3510924"/>
              <a:gd name="connsiteX17" fmla="*/ 2104103 w 4043119"/>
              <a:gd name="connsiteY17" fmla="*/ 39329 h 3510924"/>
              <a:gd name="connsiteX18" fmla="*/ 2045110 w 4043119"/>
              <a:gd name="connsiteY18" fmla="*/ 58993 h 3510924"/>
              <a:gd name="connsiteX19" fmla="*/ 1936955 w 4043119"/>
              <a:gd name="connsiteY19" fmla="*/ 78658 h 3510924"/>
              <a:gd name="connsiteX20" fmla="*/ 1897626 w 4043119"/>
              <a:gd name="connsiteY20" fmla="*/ 108155 h 3510924"/>
              <a:gd name="connsiteX21" fmla="*/ 1868129 w 4043119"/>
              <a:gd name="connsiteY21" fmla="*/ 117987 h 3510924"/>
              <a:gd name="connsiteX22" fmla="*/ 1828800 w 4043119"/>
              <a:gd name="connsiteY22" fmla="*/ 137652 h 3510924"/>
              <a:gd name="connsiteX23" fmla="*/ 1769807 w 4043119"/>
              <a:gd name="connsiteY23" fmla="*/ 167148 h 3510924"/>
              <a:gd name="connsiteX24" fmla="*/ 1740310 w 4043119"/>
              <a:gd name="connsiteY24" fmla="*/ 186813 h 3510924"/>
              <a:gd name="connsiteX25" fmla="*/ 1700981 w 4043119"/>
              <a:gd name="connsiteY25" fmla="*/ 196645 h 3510924"/>
              <a:gd name="connsiteX26" fmla="*/ 1641987 w 4043119"/>
              <a:gd name="connsiteY26" fmla="*/ 235974 h 3510924"/>
              <a:gd name="connsiteX27" fmla="*/ 1553497 w 4043119"/>
              <a:gd name="connsiteY27" fmla="*/ 285135 h 3510924"/>
              <a:gd name="connsiteX28" fmla="*/ 1484671 w 4043119"/>
              <a:gd name="connsiteY28" fmla="*/ 334297 h 3510924"/>
              <a:gd name="connsiteX29" fmla="*/ 1425678 w 4043119"/>
              <a:gd name="connsiteY29" fmla="*/ 373626 h 3510924"/>
              <a:gd name="connsiteX30" fmla="*/ 1406013 w 4043119"/>
              <a:gd name="connsiteY30" fmla="*/ 403123 h 3510924"/>
              <a:gd name="connsiteX31" fmla="*/ 1376516 w 4043119"/>
              <a:gd name="connsiteY31" fmla="*/ 432619 h 3510924"/>
              <a:gd name="connsiteX32" fmla="*/ 1337187 w 4043119"/>
              <a:gd name="connsiteY32" fmla="*/ 511277 h 3510924"/>
              <a:gd name="connsiteX33" fmla="*/ 1317523 w 4043119"/>
              <a:gd name="connsiteY33" fmla="*/ 550606 h 3510924"/>
              <a:gd name="connsiteX34" fmla="*/ 1307691 w 4043119"/>
              <a:gd name="connsiteY34" fmla="*/ 580103 h 3510924"/>
              <a:gd name="connsiteX35" fmla="*/ 1278194 w 4043119"/>
              <a:gd name="connsiteY35" fmla="*/ 599768 h 3510924"/>
              <a:gd name="connsiteX36" fmla="*/ 1229032 w 4043119"/>
              <a:gd name="connsiteY36" fmla="*/ 629264 h 3510924"/>
              <a:gd name="connsiteX37" fmla="*/ 1179871 w 4043119"/>
              <a:gd name="connsiteY37" fmla="*/ 668593 h 3510924"/>
              <a:gd name="connsiteX38" fmla="*/ 1150374 w 4043119"/>
              <a:gd name="connsiteY38" fmla="*/ 678426 h 3510924"/>
              <a:gd name="connsiteX39" fmla="*/ 1111045 w 4043119"/>
              <a:gd name="connsiteY39" fmla="*/ 698090 h 3510924"/>
              <a:gd name="connsiteX40" fmla="*/ 1081549 w 4043119"/>
              <a:gd name="connsiteY40" fmla="*/ 707923 h 3510924"/>
              <a:gd name="connsiteX41" fmla="*/ 1032387 w 4043119"/>
              <a:gd name="connsiteY41" fmla="*/ 727587 h 3510924"/>
              <a:gd name="connsiteX42" fmla="*/ 904568 w 4043119"/>
              <a:gd name="connsiteY42" fmla="*/ 786581 h 3510924"/>
              <a:gd name="connsiteX43" fmla="*/ 865239 w 4043119"/>
              <a:gd name="connsiteY43" fmla="*/ 796413 h 3510924"/>
              <a:gd name="connsiteX44" fmla="*/ 786581 w 4043119"/>
              <a:gd name="connsiteY44" fmla="*/ 825910 h 3510924"/>
              <a:gd name="connsiteX45" fmla="*/ 688258 w 4043119"/>
              <a:gd name="connsiteY45" fmla="*/ 914400 h 3510924"/>
              <a:gd name="connsiteX46" fmla="*/ 629265 w 4043119"/>
              <a:gd name="connsiteY46" fmla="*/ 983226 h 3510924"/>
              <a:gd name="connsiteX47" fmla="*/ 609600 w 4043119"/>
              <a:gd name="connsiteY47" fmla="*/ 1012723 h 3510924"/>
              <a:gd name="connsiteX48" fmla="*/ 550607 w 4043119"/>
              <a:gd name="connsiteY48" fmla="*/ 1052052 h 3510924"/>
              <a:gd name="connsiteX49" fmla="*/ 530942 w 4043119"/>
              <a:gd name="connsiteY49" fmla="*/ 1091381 h 3510924"/>
              <a:gd name="connsiteX50" fmla="*/ 501445 w 4043119"/>
              <a:gd name="connsiteY50" fmla="*/ 1111045 h 3510924"/>
              <a:gd name="connsiteX51" fmla="*/ 491613 w 4043119"/>
              <a:gd name="connsiteY51" fmla="*/ 1140542 h 3510924"/>
              <a:gd name="connsiteX52" fmla="*/ 462116 w 4043119"/>
              <a:gd name="connsiteY52" fmla="*/ 1170039 h 3510924"/>
              <a:gd name="connsiteX53" fmla="*/ 383458 w 4043119"/>
              <a:gd name="connsiteY53" fmla="*/ 1268361 h 3510924"/>
              <a:gd name="connsiteX54" fmla="*/ 383458 w 4043119"/>
              <a:gd name="connsiteY54" fmla="*/ 1268361 h 3510924"/>
              <a:gd name="connsiteX55" fmla="*/ 344129 w 4043119"/>
              <a:gd name="connsiteY55" fmla="*/ 1327355 h 3510924"/>
              <a:gd name="connsiteX56" fmla="*/ 314632 w 4043119"/>
              <a:gd name="connsiteY56" fmla="*/ 1356852 h 3510924"/>
              <a:gd name="connsiteX57" fmla="*/ 255639 w 4043119"/>
              <a:gd name="connsiteY57" fmla="*/ 1455174 h 3510924"/>
              <a:gd name="connsiteX58" fmla="*/ 235974 w 4043119"/>
              <a:gd name="connsiteY58" fmla="*/ 1484671 h 3510924"/>
              <a:gd name="connsiteX59" fmla="*/ 196645 w 4043119"/>
              <a:gd name="connsiteY59" fmla="*/ 1563329 h 3510924"/>
              <a:gd name="connsiteX60" fmla="*/ 167149 w 4043119"/>
              <a:gd name="connsiteY60" fmla="*/ 1661652 h 3510924"/>
              <a:gd name="connsiteX61" fmla="*/ 147484 w 4043119"/>
              <a:gd name="connsiteY61" fmla="*/ 1700981 h 3510924"/>
              <a:gd name="connsiteX62" fmla="*/ 127820 w 4043119"/>
              <a:gd name="connsiteY62" fmla="*/ 1779639 h 3510924"/>
              <a:gd name="connsiteX63" fmla="*/ 117987 w 4043119"/>
              <a:gd name="connsiteY63" fmla="*/ 1818968 h 3510924"/>
              <a:gd name="connsiteX64" fmla="*/ 98323 w 4043119"/>
              <a:gd name="connsiteY64" fmla="*/ 1936955 h 3510924"/>
              <a:gd name="connsiteX65" fmla="*/ 88491 w 4043119"/>
              <a:gd name="connsiteY65" fmla="*/ 2133600 h 3510924"/>
              <a:gd name="connsiteX66" fmla="*/ 78658 w 4043119"/>
              <a:gd name="connsiteY66" fmla="*/ 2163097 h 3510924"/>
              <a:gd name="connsiteX67" fmla="*/ 68826 w 4043119"/>
              <a:gd name="connsiteY67" fmla="*/ 2202426 h 3510924"/>
              <a:gd name="connsiteX68" fmla="*/ 49161 w 4043119"/>
              <a:gd name="connsiteY68" fmla="*/ 2261419 h 3510924"/>
              <a:gd name="connsiteX69" fmla="*/ 39329 w 4043119"/>
              <a:gd name="connsiteY69" fmla="*/ 2290916 h 3510924"/>
              <a:gd name="connsiteX70" fmla="*/ 29497 w 4043119"/>
              <a:gd name="connsiteY70" fmla="*/ 2330245 h 3510924"/>
              <a:gd name="connsiteX71" fmla="*/ 19665 w 4043119"/>
              <a:gd name="connsiteY71" fmla="*/ 2359742 h 3510924"/>
              <a:gd name="connsiteX72" fmla="*/ 0 w 4043119"/>
              <a:gd name="connsiteY72" fmla="*/ 2467897 h 3510924"/>
              <a:gd name="connsiteX73" fmla="*/ 19665 w 4043119"/>
              <a:gd name="connsiteY73" fmla="*/ 2664542 h 3510924"/>
              <a:gd name="connsiteX74" fmla="*/ 39329 w 4043119"/>
              <a:gd name="connsiteY74" fmla="*/ 2733368 h 3510924"/>
              <a:gd name="connsiteX75" fmla="*/ 68826 w 4043119"/>
              <a:gd name="connsiteY75" fmla="*/ 2772697 h 3510924"/>
              <a:gd name="connsiteX76" fmla="*/ 78658 w 4043119"/>
              <a:gd name="connsiteY76" fmla="*/ 2802193 h 3510924"/>
              <a:gd name="connsiteX77" fmla="*/ 117987 w 4043119"/>
              <a:gd name="connsiteY77" fmla="*/ 2861187 h 3510924"/>
              <a:gd name="connsiteX78" fmla="*/ 157316 w 4043119"/>
              <a:gd name="connsiteY78" fmla="*/ 2930013 h 3510924"/>
              <a:gd name="connsiteX79" fmla="*/ 196645 w 4043119"/>
              <a:gd name="connsiteY79" fmla="*/ 2989006 h 3510924"/>
              <a:gd name="connsiteX80" fmla="*/ 226142 w 4043119"/>
              <a:gd name="connsiteY80" fmla="*/ 3028335 h 3510924"/>
              <a:gd name="connsiteX81" fmla="*/ 245807 w 4043119"/>
              <a:gd name="connsiteY81" fmla="*/ 3057832 h 3510924"/>
              <a:gd name="connsiteX82" fmla="*/ 275303 w 4043119"/>
              <a:gd name="connsiteY82" fmla="*/ 3077497 h 3510924"/>
              <a:gd name="connsiteX83" fmla="*/ 304800 w 4043119"/>
              <a:gd name="connsiteY83" fmla="*/ 3106993 h 3510924"/>
              <a:gd name="connsiteX84" fmla="*/ 344129 w 4043119"/>
              <a:gd name="connsiteY84" fmla="*/ 3175819 h 3510924"/>
              <a:gd name="connsiteX85" fmla="*/ 373626 w 4043119"/>
              <a:gd name="connsiteY85" fmla="*/ 3205316 h 3510924"/>
              <a:gd name="connsiteX86" fmla="*/ 452284 w 4043119"/>
              <a:gd name="connsiteY86" fmla="*/ 3283974 h 3510924"/>
              <a:gd name="connsiteX87" fmla="*/ 481781 w 4043119"/>
              <a:gd name="connsiteY87" fmla="*/ 3303639 h 3510924"/>
              <a:gd name="connsiteX88" fmla="*/ 530942 w 4043119"/>
              <a:gd name="connsiteY88" fmla="*/ 3313471 h 3510924"/>
              <a:gd name="connsiteX89" fmla="*/ 619432 w 4043119"/>
              <a:gd name="connsiteY89" fmla="*/ 3352800 h 3510924"/>
              <a:gd name="connsiteX90" fmla="*/ 717755 w 4043119"/>
              <a:gd name="connsiteY90" fmla="*/ 3392129 h 3510924"/>
              <a:gd name="connsiteX91" fmla="*/ 816078 w 4043119"/>
              <a:gd name="connsiteY91" fmla="*/ 3401961 h 3510924"/>
              <a:gd name="connsiteX92" fmla="*/ 845574 w 4043119"/>
              <a:gd name="connsiteY92" fmla="*/ 3411793 h 3510924"/>
              <a:gd name="connsiteX93" fmla="*/ 884903 w 4043119"/>
              <a:gd name="connsiteY93" fmla="*/ 3421626 h 3510924"/>
              <a:gd name="connsiteX94" fmla="*/ 924232 w 4043119"/>
              <a:gd name="connsiteY94" fmla="*/ 3441290 h 3510924"/>
              <a:gd name="connsiteX95" fmla="*/ 1022555 w 4043119"/>
              <a:gd name="connsiteY95" fmla="*/ 3460955 h 3510924"/>
              <a:gd name="connsiteX96" fmla="*/ 1140542 w 4043119"/>
              <a:gd name="connsiteY96" fmla="*/ 3480619 h 3510924"/>
              <a:gd name="connsiteX97" fmla="*/ 1238865 w 4043119"/>
              <a:gd name="connsiteY97" fmla="*/ 3470787 h 3510924"/>
              <a:gd name="connsiteX98" fmla="*/ 1268361 w 4043119"/>
              <a:gd name="connsiteY98" fmla="*/ 3460955 h 3510924"/>
              <a:gd name="connsiteX99" fmla="*/ 1347020 w 4043119"/>
              <a:gd name="connsiteY99" fmla="*/ 3451123 h 3510924"/>
              <a:gd name="connsiteX100" fmla="*/ 1406013 w 4043119"/>
              <a:gd name="connsiteY100" fmla="*/ 3431458 h 3510924"/>
              <a:gd name="connsiteX101" fmla="*/ 1445342 w 4043119"/>
              <a:gd name="connsiteY101" fmla="*/ 3421626 h 3510924"/>
              <a:gd name="connsiteX102" fmla="*/ 1504336 w 4043119"/>
              <a:gd name="connsiteY102" fmla="*/ 3401961 h 3510924"/>
              <a:gd name="connsiteX103" fmla="*/ 1533832 w 4043119"/>
              <a:gd name="connsiteY103" fmla="*/ 3392129 h 3510924"/>
              <a:gd name="connsiteX104" fmla="*/ 1622323 w 4043119"/>
              <a:gd name="connsiteY104" fmla="*/ 3352800 h 3510924"/>
              <a:gd name="connsiteX105" fmla="*/ 1651820 w 4043119"/>
              <a:gd name="connsiteY105" fmla="*/ 3342968 h 3510924"/>
              <a:gd name="connsiteX106" fmla="*/ 1681316 w 4043119"/>
              <a:gd name="connsiteY106" fmla="*/ 3333135 h 3510924"/>
              <a:gd name="connsiteX107" fmla="*/ 1907458 w 4043119"/>
              <a:gd name="connsiteY107" fmla="*/ 3303639 h 3510924"/>
              <a:gd name="connsiteX108" fmla="*/ 2025445 w 4043119"/>
              <a:gd name="connsiteY108" fmla="*/ 3313471 h 3510924"/>
              <a:gd name="connsiteX109" fmla="*/ 2271252 w 4043119"/>
              <a:gd name="connsiteY109" fmla="*/ 3293806 h 3510924"/>
              <a:gd name="connsiteX110" fmla="*/ 2300749 w 4043119"/>
              <a:gd name="connsiteY110" fmla="*/ 3283974 h 3510924"/>
              <a:gd name="connsiteX111" fmla="*/ 2556387 w 4043119"/>
              <a:gd name="connsiteY111" fmla="*/ 3303639 h 3510924"/>
              <a:gd name="connsiteX112" fmla="*/ 2644878 w 4043119"/>
              <a:gd name="connsiteY112" fmla="*/ 3342968 h 3510924"/>
              <a:gd name="connsiteX113" fmla="*/ 2674374 w 4043119"/>
              <a:gd name="connsiteY113" fmla="*/ 3352800 h 3510924"/>
              <a:gd name="connsiteX114" fmla="*/ 2782529 w 4043119"/>
              <a:gd name="connsiteY114" fmla="*/ 3372464 h 3510924"/>
              <a:gd name="connsiteX115" fmla="*/ 3052516 w 4043119"/>
              <a:gd name="connsiteY115" fmla="*/ 3510136 h 3510924"/>
              <a:gd name="connsiteX116" fmla="*/ 3293807 w 4043119"/>
              <a:gd name="connsiteY116" fmla="*/ 3372464 h 3510924"/>
              <a:gd name="connsiteX117" fmla="*/ 3466752 w 4043119"/>
              <a:gd name="connsiteY117" fmla="*/ 3483331 h 3510924"/>
              <a:gd name="connsiteX118" fmla="*/ 4043119 w 4043119"/>
              <a:gd name="connsiteY118" fmla="*/ 3434679 h 3510924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674374 w 4043119"/>
              <a:gd name="connsiteY113" fmla="*/ 3352800 h 3511921"/>
              <a:gd name="connsiteX114" fmla="*/ 2782529 w 4043119"/>
              <a:gd name="connsiteY114" fmla="*/ 3372464 h 3511921"/>
              <a:gd name="connsiteX115" fmla="*/ 3052516 w 4043119"/>
              <a:gd name="connsiteY115" fmla="*/ 3510136 h 3511921"/>
              <a:gd name="connsiteX116" fmla="*/ 3302464 w 4043119"/>
              <a:gd name="connsiteY116" fmla="*/ 3511243 h 3511921"/>
              <a:gd name="connsiteX117" fmla="*/ 3466752 w 4043119"/>
              <a:gd name="connsiteY117" fmla="*/ 3483331 h 3511921"/>
              <a:gd name="connsiteX118" fmla="*/ 4043119 w 4043119"/>
              <a:gd name="connsiteY118" fmla="*/ 3434679 h 3511921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782529 w 4043119"/>
              <a:gd name="connsiteY113" fmla="*/ 3372464 h 3511921"/>
              <a:gd name="connsiteX114" fmla="*/ 3052516 w 4043119"/>
              <a:gd name="connsiteY114" fmla="*/ 3510136 h 3511921"/>
              <a:gd name="connsiteX115" fmla="*/ 3302464 w 4043119"/>
              <a:gd name="connsiteY115" fmla="*/ 3511243 h 3511921"/>
              <a:gd name="connsiteX116" fmla="*/ 3466752 w 4043119"/>
              <a:gd name="connsiteY116" fmla="*/ 3483331 h 3511921"/>
              <a:gd name="connsiteX117" fmla="*/ 4043119 w 4043119"/>
              <a:gd name="connsiteY117" fmla="*/ 3434679 h 3511921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556387 w 4043119"/>
              <a:gd name="connsiteY111" fmla="*/ 3303639 h 3523990"/>
              <a:gd name="connsiteX112" fmla="*/ 2644878 w 4043119"/>
              <a:gd name="connsiteY112" fmla="*/ 3342968 h 3523990"/>
              <a:gd name="connsiteX113" fmla="*/ 3052516 w 4043119"/>
              <a:gd name="connsiteY113" fmla="*/ 3510136 h 3523990"/>
              <a:gd name="connsiteX114" fmla="*/ 3302464 w 4043119"/>
              <a:gd name="connsiteY114" fmla="*/ 3511243 h 3523990"/>
              <a:gd name="connsiteX115" fmla="*/ 3466752 w 4043119"/>
              <a:gd name="connsiteY115" fmla="*/ 3483331 h 3523990"/>
              <a:gd name="connsiteX116" fmla="*/ 4043119 w 4043119"/>
              <a:gd name="connsiteY116" fmla="*/ 3434679 h 3523990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644878 w 4043119"/>
              <a:gd name="connsiteY111" fmla="*/ 3342968 h 3523990"/>
              <a:gd name="connsiteX112" fmla="*/ 3052516 w 4043119"/>
              <a:gd name="connsiteY112" fmla="*/ 3510136 h 3523990"/>
              <a:gd name="connsiteX113" fmla="*/ 3302464 w 4043119"/>
              <a:gd name="connsiteY113" fmla="*/ 3511243 h 3523990"/>
              <a:gd name="connsiteX114" fmla="*/ 3466752 w 4043119"/>
              <a:gd name="connsiteY114" fmla="*/ 3483331 h 3523990"/>
              <a:gd name="connsiteX115" fmla="*/ 4043119 w 4043119"/>
              <a:gd name="connsiteY115" fmla="*/ 3434679 h 3523990"/>
              <a:gd name="connsiteX0" fmla="*/ 3972232 w 4043119"/>
              <a:gd name="connsiteY0" fmla="*/ 167148 h 3526307"/>
              <a:gd name="connsiteX1" fmla="*/ 3972232 w 4043119"/>
              <a:gd name="connsiteY1" fmla="*/ 167148 h 3526307"/>
              <a:gd name="connsiteX2" fmla="*/ 3883742 w 4043119"/>
              <a:gd name="connsiteY2" fmla="*/ 157316 h 3526307"/>
              <a:gd name="connsiteX3" fmla="*/ 3470787 w 4043119"/>
              <a:gd name="connsiteY3" fmla="*/ 176981 h 3526307"/>
              <a:gd name="connsiteX4" fmla="*/ 3441291 w 4043119"/>
              <a:gd name="connsiteY4" fmla="*/ 186813 h 3526307"/>
              <a:gd name="connsiteX5" fmla="*/ 3126658 w 4043119"/>
              <a:gd name="connsiteY5" fmla="*/ 186813 h 3526307"/>
              <a:gd name="connsiteX6" fmla="*/ 2949678 w 4043119"/>
              <a:gd name="connsiteY6" fmla="*/ 176981 h 3526307"/>
              <a:gd name="connsiteX7" fmla="*/ 2861187 w 4043119"/>
              <a:gd name="connsiteY7" fmla="*/ 157316 h 3526307"/>
              <a:gd name="connsiteX8" fmla="*/ 2831691 w 4043119"/>
              <a:gd name="connsiteY8" fmla="*/ 127819 h 3526307"/>
              <a:gd name="connsiteX9" fmla="*/ 2802194 w 4043119"/>
              <a:gd name="connsiteY9" fmla="*/ 108155 h 3526307"/>
              <a:gd name="connsiteX10" fmla="*/ 2772697 w 4043119"/>
              <a:gd name="connsiteY10" fmla="*/ 78658 h 3526307"/>
              <a:gd name="connsiteX11" fmla="*/ 2743200 w 4043119"/>
              <a:gd name="connsiteY11" fmla="*/ 58993 h 3526307"/>
              <a:gd name="connsiteX12" fmla="*/ 2713703 w 4043119"/>
              <a:gd name="connsiteY12" fmla="*/ 29497 h 3526307"/>
              <a:gd name="connsiteX13" fmla="*/ 2674374 w 4043119"/>
              <a:gd name="connsiteY13" fmla="*/ 19664 h 3526307"/>
              <a:gd name="connsiteX14" fmla="*/ 2615381 w 4043119"/>
              <a:gd name="connsiteY14" fmla="*/ 0 h 3526307"/>
              <a:gd name="connsiteX15" fmla="*/ 2241755 w 4043119"/>
              <a:gd name="connsiteY15" fmla="*/ 9832 h 3526307"/>
              <a:gd name="connsiteX16" fmla="*/ 2153265 w 4043119"/>
              <a:gd name="connsiteY16" fmla="*/ 29497 h 3526307"/>
              <a:gd name="connsiteX17" fmla="*/ 2104103 w 4043119"/>
              <a:gd name="connsiteY17" fmla="*/ 39329 h 3526307"/>
              <a:gd name="connsiteX18" fmla="*/ 2045110 w 4043119"/>
              <a:gd name="connsiteY18" fmla="*/ 58993 h 3526307"/>
              <a:gd name="connsiteX19" fmla="*/ 1936955 w 4043119"/>
              <a:gd name="connsiteY19" fmla="*/ 78658 h 3526307"/>
              <a:gd name="connsiteX20" fmla="*/ 1897626 w 4043119"/>
              <a:gd name="connsiteY20" fmla="*/ 108155 h 3526307"/>
              <a:gd name="connsiteX21" fmla="*/ 1868129 w 4043119"/>
              <a:gd name="connsiteY21" fmla="*/ 117987 h 3526307"/>
              <a:gd name="connsiteX22" fmla="*/ 1828800 w 4043119"/>
              <a:gd name="connsiteY22" fmla="*/ 137652 h 3526307"/>
              <a:gd name="connsiteX23" fmla="*/ 1769807 w 4043119"/>
              <a:gd name="connsiteY23" fmla="*/ 167148 h 3526307"/>
              <a:gd name="connsiteX24" fmla="*/ 1740310 w 4043119"/>
              <a:gd name="connsiteY24" fmla="*/ 186813 h 3526307"/>
              <a:gd name="connsiteX25" fmla="*/ 1700981 w 4043119"/>
              <a:gd name="connsiteY25" fmla="*/ 196645 h 3526307"/>
              <a:gd name="connsiteX26" fmla="*/ 1641987 w 4043119"/>
              <a:gd name="connsiteY26" fmla="*/ 235974 h 3526307"/>
              <a:gd name="connsiteX27" fmla="*/ 1553497 w 4043119"/>
              <a:gd name="connsiteY27" fmla="*/ 285135 h 3526307"/>
              <a:gd name="connsiteX28" fmla="*/ 1484671 w 4043119"/>
              <a:gd name="connsiteY28" fmla="*/ 334297 h 3526307"/>
              <a:gd name="connsiteX29" fmla="*/ 1425678 w 4043119"/>
              <a:gd name="connsiteY29" fmla="*/ 373626 h 3526307"/>
              <a:gd name="connsiteX30" fmla="*/ 1406013 w 4043119"/>
              <a:gd name="connsiteY30" fmla="*/ 403123 h 3526307"/>
              <a:gd name="connsiteX31" fmla="*/ 1376516 w 4043119"/>
              <a:gd name="connsiteY31" fmla="*/ 432619 h 3526307"/>
              <a:gd name="connsiteX32" fmla="*/ 1337187 w 4043119"/>
              <a:gd name="connsiteY32" fmla="*/ 511277 h 3526307"/>
              <a:gd name="connsiteX33" fmla="*/ 1317523 w 4043119"/>
              <a:gd name="connsiteY33" fmla="*/ 550606 h 3526307"/>
              <a:gd name="connsiteX34" fmla="*/ 1307691 w 4043119"/>
              <a:gd name="connsiteY34" fmla="*/ 580103 h 3526307"/>
              <a:gd name="connsiteX35" fmla="*/ 1278194 w 4043119"/>
              <a:gd name="connsiteY35" fmla="*/ 599768 h 3526307"/>
              <a:gd name="connsiteX36" fmla="*/ 1229032 w 4043119"/>
              <a:gd name="connsiteY36" fmla="*/ 629264 h 3526307"/>
              <a:gd name="connsiteX37" fmla="*/ 1179871 w 4043119"/>
              <a:gd name="connsiteY37" fmla="*/ 668593 h 3526307"/>
              <a:gd name="connsiteX38" fmla="*/ 1150374 w 4043119"/>
              <a:gd name="connsiteY38" fmla="*/ 678426 h 3526307"/>
              <a:gd name="connsiteX39" fmla="*/ 1111045 w 4043119"/>
              <a:gd name="connsiteY39" fmla="*/ 698090 h 3526307"/>
              <a:gd name="connsiteX40" fmla="*/ 1081549 w 4043119"/>
              <a:gd name="connsiteY40" fmla="*/ 707923 h 3526307"/>
              <a:gd name="connsiteX41" fmla="*/ 1032387 w 4043119"/>
              <a:gd name="connsiteY41" fmla="*/ 727587 h 3526307"/>
              <a:gd name="connsiteX42" fmla="*/ 904568 w 4043119"/>
              <a:gd name="connsiteY42" fmla="*/ 786581 h 3526307"/>
              <a:gd name="connsiteX43" fmla="*/ 865239 w 4043119"/>
              <a:gd name="connsiteY43" fmla="*/ 796413 h 3526307"/>
              <a:gd name="connsiteX44" fmla="*/ 786581 w 4043119"/>
              <a:gd name="connsiteY44" fmla="*/ 825910 h 3526307"/>
              <a:gd name="connsiteX45" fmla="*/ 688258 w 4043119"/>
              <a:gd name="connsiteY45" fmla="*/ 914400 h 3526307"/>
              <a:gd name="connsiteX46" fmla="*/ 629265 w 4043119"/>
              <a:gd name="connsiteY46" fmla="*/ 983226 h 3526307"/>
              <a:gd name="connsiteX47" fmla="*/ 609600 w 4043119"/>
              <a:gd name="connsiteY47" fmla="*/ 1012723 h 3526307"/>
              <a:gd name="connsiteX48" fmla="*/ 550607 w 4043119"/>
              <a:gd name="connsiteY48" fmla="*/ 1052052 h 3526307"/>
              <a:gd name="connsiteX49" fmla="*/ 530942 w 4043119"/>
              <a:gd name="connsiteY49" fmla="*/ 1091381 h 3526307"/>
              <a:gd name="connsiteX50" fmla="*/ 501445 w 4043119"/>
              <a:gd name="connsiteY50" fmla="*/ 1111045 h 3526307"/>
              <a:gd name="connsiteX51" fmla="*/ 491613 w 4043119"/>
              <a:gd name="connsiteY51" fmla="*/ 1140542 h 3526307"/>
              <a:gd name="connsiteX52" fmla="*/ 462116 w 4043119"/>
              <a:gd name="connsiteY52" fmla="*/ 1170039 h 3526307"/>
              <a:gd name="connsiteX53" fmla="*/ 383458 w 4043119"/>
              <a:gd name="connsiteY53" fmla="*/ 1268361 h 3526307"/>
              <a:gd name="connsiteX54" fmla="*/ 383458 w 4043119"/>
              <a:gd name="connsiteY54" fmla="*/ 1268361 h 3526307"/>
              <a:gd name="connsiteX55" fmla="*/ 344129 w 4043119"/>
              <a:gd name="connsiteY55" fmla="*/ 1327355 h 3526307"/>
              <a:gd name="connsiteX56" fmla="*/ 314632 w 4043119"/>
              <a:gd name="connsiteY56" fmla="*/ 1356852 h 3526307"/>
              <a:gd name="connsiteX57" fmla="*/ 255639 w 4043119"/>
              <a:gd name="connsiteY57" fmla="*/ 1455174 h 3526307"/>
              <a:gd name="connsiteX58" fmla="*/ 235974 w 4043119"/>
              <a:gd name="connsiteY58" fmla="*/ 1484671 h 3526307"/>
              <a:gd name="connsiteX59" fmla="*/ 196645 w 4043119"/>
              <a:gd name="connsiteY59" fmla="*/ 1563329 h 3526307"/>
              <a:gd name="connsiteX60" fmla="*/ 167149 w 4043119"/>
              <a:gd name="connsiteY60" fmla="*/ 1661652 h 3526307"/>
              <a:gd name="connsiteX61" fmla="*/ 147484 w 4043119"/>
              <a:gd name="connsiteY61" fmla="*/ 1700981 h 3526307"/>
              <a:gd name="connsiteX62" fmla="*/ 127820 w 4043119"/>
              <a:gd name="connsiteY62" fmla="*/ 1779639 h 3526307"/>
              <a:gd name="connsiteX63" fmla="*/ 117987 w 4043119"/>
              <a:gd name="connsiteY63" fmla="*/ 1818968 h 3526307"/>
              <a:gd name="connsiteX64" fmla="*/ 98323 w 4043119"/>
              <a:gd name="connsiteY64" fmla="*/ 1936955 h 3526307"/>
              <a:gd name="connsiteX65" fmla="*/ 88491 w 4043119"/>
              <a:gd name="connsiteY65" fmla="*/ 2133600 h 3526307"/>
              <a:gd name="connsiteX66" fmla="*/ 78658 w 4043119"/>
              <a:gd name="connsiteY66" fmla="*/ 2163097 h 3526307"/>
              <a:gd name="connsiteX67" fmla="*/ 68826 w 4043119"/>
              <a:gd name="connsiteY67" fmla="*/ 2202426 h 3526307"/>
              <a:gd name="connsiteX68" fmla="*/ 49161 w 4043119"/>
              <a:gd name="connsiteY68" fmla="*/ 2261419 h 3526307"/>
              <a:gd name="connsiteX69" fmla="*/ 39329 w 4043119"/>
              <a:gd name="connsiteY69" fmla="*/ 2290916 h 3526307"/>
              <a:gd name="connsiteX70" fmla="*/ 29497 w 4043119"/>
              <a:gd name="connsiteY70" fmla="*/ 2330245 h 3526307"/>
              <a:gd name="connsiteX71" fmla="*/ 19665 w 4043119"/>
              <a:gd name="connsiteY71" fmla="*/ 2359742 h 3526307"/>
              <a:gd name="connsiteX72" fmla="*/ 0 w 4043119"/>
              <a:gd name="connsiteY72" fmla="*/ 2467897 h 3526307"/>
              <a:gd name="connsiteX73" fmla="*/ 19665 w 4043119"/>
              <a:gd name="connsiteY73" fmla="*/ 2664542 h 3526307"/>
              <a:gd name="connsiteX74" fmla="*/ 39329 w 4043119"/>
              <a:gd name="connsiteY74" fmla="*/ 2733368 h 3526307"/>
              <a:gd name="connsiteX75" fmla="*/ 68826 w 4043119"/>
              <a:gd name="connsiteY75" fmla="*/ 2772697 h 3526307"/>
              <a:gd name="connsiteX76" fmla="*/ 78658 w 4043119"/>
              <a:gd name="connsiteY76" fmla="*/ 2802193 h 3526307"/>
              <a:gd name="connsiteX77" fmla="*/ 117987 w 4043119"/>
              <a:gd name="connsiteY77" fmla="*/ 2861187 h 3526307"/>
              <a:gd name="connsiteX78" fmla="*/ 157316 w 4043119"/>
              <a:gd name="connsiteY78" fmla="*/ 2930013 h 3526307"/>
              <a:gd name="connsiteX79" fmla="*/ 196645 w 4043119"/>
              <a:gd name="connsiteY79" fmla="*/ 2989006 h 3526307"/>
              <a:gd name="connsiteX80" fmla="*/ 226142 w 4043119"/>
              <a:gd name="connsiteY80" fmla="*/ 3028335 h 3526307"/>
              <a:gd name="connsiteX81" fmla="*/ 245807 w 4043119"/>
              <a:gd name="connsiteY81" fmla="*/ 3057832 h 3526307"/>
              <a:gd name="connsiteX82" fmla="*/ 275303 w 4043119"/>
              <a:gd name="connsiteY82" fmla="*/ 3077497 h 3526307"/>
              <a:gd name="connsiteX83" fmla="*/ 304800 w 4043119"/>
              <a:gd name="connsiteY83" fmla="*/ 3106993 h 3526307"/>
              <a:gd name="connsiteX84" fmla="*/ 344129 w 4043119"/>
              <a:gd name="connsiteY84" fmla="*/ 3175819 h 3526307"/>
              <a:gd name="connsiteX85" fmla="*/ 373626 w 4043119"/>
              <a:gd name="connsiteY85" fmla="*/ 3205316 h 3526307"/>
              <a:gd name="connsiteX86" fmla="*/ 452284 w 4043119"/>
              <a:gd name="connsiteY86" fmla="*/ 3283974 h 3526307"/>
              <a:gd name="connsiteX87" fmla="*/ 481781 w 4043119"/>
              <a:gd name="connsiteY87" fmla="*/ 3303639 h 3526307"/>
              <a:gd name="connsiteX88" fmla="*/ 530942 w 4043119"/>
              <a:gd name="connsiteY88" fmla="*/ 3313471 h 3526307"/>
              <a:gd name="connsiteX89" fmla="*/ 619432 w 4043119"/>
              <a:gd name="connsiteY89" fmla="*/ 3352800 h 3526307"/>
              <a:gd name="connsiteX90" fmla="*/ 717755 w 4043119"/>
              <a:gd name="connsiteY90" fmla="*/ 3392129 h 3526307"/>
              <a:gd name="connsiteX91" fmla="*/ 816078 w 4043119"/>
              <a:gd name="connsiteY91" fmla="*/ 3401961 h 3526307"/>
              <a:gd name="connsiteX92" fmla="*/ 845574 w 4043119"/>
              <a:gd name="connsiteY92" fmla="*/ 3411793 h 3526307"/>
              <a:gd name="connsiteX93" fmla="*/ 884903 w 4043119"/>
              <a:gd name="connsiteY93" fmla="*/ 3421626 h 3526307"/>
              <a:gd name="connsiteX94" fmla="*/ 924232 w 4043119"/>
              <a:gd name="connsiteY94" fmla="*/ 3441290 h 3526307"/>
              <a:gd name="connsiteX95" fmla="*/ 1022555 w 4043119"/>
              <a:gd name="connsiteY95" fmla="*/ 3460955 h 3526307"/>
              <a:gd name="connsiteX96" fmla="*/ 1140542 w 4043119"/>
              <a:gd name="connsiteY96" fmla="*/ 3480619 h 3526307"/>
              <a:gd name="connsiteX97" fmla="*/ 1238865 w 4043119"/>
              <a:gd name="connsiteY97" fmla="*/ 3470787 h 3526307"/>
              <a:gd name="connsiteX98" fmla="*/ 1268361 w 4043119"/>
              <a:gd name="connsiteY98" fmla="*/ 3460955 h 3526307"/>
              <a:gd name="connsiteX99" fmla="*/ 1347020 w 4043119"/>
              <a:gd name="connsiteY99" fmla="*/ 3451123 h 3526307"/>
              <a:gd name="connsiteX100" fmla="*/ 1406013 w 4043119"/>
              <a:gd name="connsiteY100" fmla="*/ 3431458 h 3526307"/>
              <a:gd name="connsiteX101" fmla="*/ 1445342 w 4043119"/>
              <a:gd name="connsiteY101" fmla="*/ 3421626 h 3526307"/>
              <a:gd name="connsiteX102" fmla="*/ 1504336 w 4043119"/>
              <a:gd name="connsiteY102" fmla="*/ 3401961 h 3526307"/>
              <a:gd name="connsiteX103" fmla="*/ 1533832 w 4043119"/>
              <a:gd name="connsiteY103" fmla="*/ 3392129 h 3526307"/>
              <a:gd name="connsiteX104" fmla="*/ 1622323 w 4043119"/>
              <a:gd name="connsiteY104" fmla="*/ 3352800 h 3526307"/>
              <a:gd name="connsiteX105" fmla="*/ 1651820 w 4043119"/>
              <a:gd name="connsiteY105" fmla="*/ 3342968 h 3526307"/>
              <a:gd name="connsiteX106" fmla="*/ 1681316 w 4043119"/>
              <a:gd name="connsiteY106" fmla="*/ 3333135 h 3526307"/>
              <a:gd name="connsiteX107" fmla="*/ 1907458 w 4043119"/>
              <a:gd name="connsiteY107" fmla="*/ 3303639 h 3526307"/>
              <a:gd name="connsiteX108" fmla="*/ 2025445 w 4043119"/>
              <a:gd name="connsiteY108" fmla="*/ 3313471 h 3526307"/>
              <a:gd name="connsiteX109" fmla="*/ 2271252 w 4043119"/>
              <a:gd name="connsiteY109" fmla="*/ 3293806 h 3526307"/>
              <a:gd name="connsiteX110" fmla="*/ 2300749 w 4043119"/>
              <a:gd name="connsiteY110" fmla="*/ 3283974 h 3526307"/>
              <a:gd name="connsiteX111" fmla="*/ 2644878 w 4043119"/>
              <a:gd name="connsiteY111" fmla="*/ 3342968 h 3526307"/>
              <a:gd name="connsiteX112" fmla="*/ 3052516 w 4043119"/>
              <a:gd name="connsiteY112" fmla="*/ 3510136 h 3526307"/>
              <a:gd name="connsiteX113" fmla="*/ 3302464 w 4043119"/>
              <a:gd name="connsiteY113" fmla="*/ 3511243 h 3526307"/>
              <a:gd name="connsiteX114" fmla="*/ 4043119 w 4043119"/>
              <a:gd name="connsiteY114" fmla="*/ 3434679 h 3526307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025445 w 4043119"/>
              <a:gd name="connsiteY108" fmla="*/ 3313471 h 3557410"/>
              <a:gd name="connsiteX109" fmla="*/ 2271252 w 4043119"/>
              <a:gd name="connsiteY109" fmla="*/ 3293806 h 3557410"/>
              <a:gd name="connsiteX110" fmla="*/ 2300749 w 4043119"/>
              <a:gd name="connsiteY110" fmla="*/ 3283974 h 3557410"/>
              <a:gd name="connsiteX111" fmla="*/ 2644878 w 4043119"/>
              <a:gd name="connsiteY111" fmla="*/ 3342968 h 3557410"/>
              <a:gd name="connsiteX112" fmla="*/ 3052516 w 4043119"/>
              <a:gd name="connsiteY112" fmla="*/ 3510136 h 3557410"/>
              <a:gd name="connsiteX113" fmla="*/ 3482090 w 4043119"/>
              <a:gd name="connsiteY113" fmla="*/ 3554373 h 3557410"/>
              <a:gd name="connsiteX114" fmla="*/ 4043119 w 4043119"/>
              <a:gd name="connsiteY11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271252 w 4043119"/>
              <a:gd name="connsiteY108" fmla="*/ 3293806 h 3557410"/>
              <a:gd name="connsiteX109" fmla="*/ 2300749 w 4043119"/>
              <a:gd name="connsiteY109" fmla="*/ 3283974 h 3557410"/>
              <a:gd name="connsiteX110" fmla="*/ 2644878 w 4043119"/>
              <a:gd name="connsiteY110" fmla="*/ 3342968 h 3557410"/>
              <a:gd name="connsiteX111" fmla="*/ 3052516 w 4043119"/>
              <a:gd name="connsiteY111" fmla="*/ 3510136 h 3557410"/>
              <a:gd name="connsiteX112" fmla="*/ 3482090 w 4043119"/>
              <a:gd name="connsiteY112" fmla="*/ 3554373 h 3557410"/>
              <a:gd name="connsiteX113" fmla="*/ 4043119 w 4043119"/>
              <a:gd name="connsiteY11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622323 w 4043119"/>
              <a:gd name="connsiteY103" fmla="*/ 3352800 h 3557410"/>
              <a:gd name="connsiteX104" fmla="*/ 1651820 w 4043119"/>
              <a:gd name="connsiteY104" fmla="*/ 3342968 h 3557410"/>
              <a:gd name="connsiteX105" fmla="*/ 1681316 w 4043119"/>
              <a:gd name="connsiteY105" fmla="*/ 3333135 h 3557410"/>
              <a:gd name="connsiteX106" fmla="*/ 1907458 w 4043119"/>
              <a:gd name="connsiteY106" fmla="*/ 3303639 h 3557410"/>
              <a:gd name="connsiteX107" fmla="*/ 2271252 w 4043119"/>
              <a:gd name="connsiteY107" fmla="*/ 3293806 h 3557410"/>
              <a:gd name="connsiteX108" fmla="*/ 2300749 w 4043119"/>
              <a:gd name="connsiteY108" fmla="*/ 3283974 h 3557410"/>
              <a:gd name="connsiteX109" fmla="*/ 2644878 w 4043119"/>
              <a:gd name="connsiteY109" fmla="*/ 3342968 h 3557410"/>
              <a:gd name="connsiteX110" fmla="*/ 3052516 w 4043119"/>
              <a:gd name="connsiteY110" fmla="*/ 3510136 h 3557410"/>
              <a:gd name="connsiteX111" fmla="*/ 3482090 w 4043119"/>
              <a:gd name="connsiteY111" fmla="*/ 3554373 h 3557410"/>
              <a:gd name="connsiteX112" fmla="*/ 4043119 w 4043119"/>
              <a:gd name="connsiteY112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681316 w 4043119"/>
              <a:gd name="connsiteY104" fmla="*/ 3333135 h 3557410"/>
              <a:gd name="connsiteX105" fmla="*/ 1907458 w 4043119"/>
              <a:gd name="connsiteY105" fmla="*/ 3303639 h 3557410"/>
              <a:gd name="connsiteX106" fmla="*/ 2271252 w 4043119"/>
              <a:gd name="connsiteY106" fmla="*/ 3293806 h 3557410"/>
              <a:gd name="connsiteX107" fmla="*/ 2300749 w 4043119"/>
              <a:gd name="connsiteY107" fmla="*/ 3283974 h 3557410"/>
              <a:gd name="connsiteX108" fmla="*/ 2644878 w 4043119"/>
              <a:gd name="connsiteY108" fmla="*/ 3342968 h 3557410"/>
              <a:gd name="connsiteX109" fmla="*/ 3052516 w 4043119"/>
              <a:gd name="connsiteY109" fmla="*/ 3510136 h 3557410"/>
              <a:gd name="connsiteX110" fmla="*/ 3482090 w 4043119"/>
              <a:gd name="connsiteY110" fmla="*/ 3554373 h 3557410"/>
              <a:gd name="connsiteX111" fmla="*/ 4043119 w 4043119"/>
              <a:gd name="connsiteY111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907458 w 4043119"/>
              <a:gd name="connsiteY104" fmla="*/ 3303639 h 3557410"/>
              <a:gd name="connsiteX105" fmla="*/ 2271252 w 4043119"/>
              <a:gd name="connsiteY105" fmla="*/ 3293806 h 3557410"/>
              <a:gd name="connsiteX106" fmla="*/ 2300749 w 4043119"/>
              <a:gd name="connsiteY106" fmla="*/ 3283974 h 3557410"/>
              <a:gd name="connsiteX107" fmla="*/ 2644878 w 4043119"/>
              <a:gd name="connsiteY107" fmla="*/ 3342968 h 3557410"/>
              <a:gd name="connsiteX108" fmla="*/ 3052516 w 4043119"/>
              <a:gd name="connsiteY108" fmla="*/ 3510136 h 3557410"/>
              <a:gd name="connsiteX109" fmla="*/ 3482090 w 4043119"/>
              <a:gd name="connsiteY109" fmla="*/ 3554373 h 3557410"/>
              <a:gd name="connsiteX110" fmla="*/ 4043119 w 4043119"/>
              <a:gd name="connsiteY110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907458 w 4043119"/>
              <a:gd name="connsiteY103" fmla="*/ 3303639 h 3557410"/>
              <a:gd name="connsiteX104" fmla="*/ 2271252 w 4043119"/>
              <a:gd name="connsiteY104" fmla="*/ 3293806 h 3557410"/>
              <a:gd name="connsiteX105" fmla="*/ 2300749 w 4043119"/>
              <a:gd name="connsiteY105" fmla="*/ 3283974 h 3557410"/>
              <a:gd name="connsiteX106" fmla="*/ 2644878 w 4043119"/>
              <a:gd name="connsiteY106" fmla="*/ 3342968 h 3557410"/>
              <a:gd name="connsiteX107" fmla="*/ 3052516 w 4043119"/>
              <a:gd name="connsiteY107" fmla="*/ 3510136 h 3557410"/>
              <a:gd name="connsiteX108" fmla="*/ 3482090 w 4043119"/>
              <a:gd name="connsiteY108" fmla="*/ 3554373 h 3557410"/>
              <a:gd name="connsiteX109" fmla="*/ 4043119 w 4043119"/>
              <a:gd name="connsiteY109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622323 w 4043119"/>
              <a:gd name="connsiteY101" fmla="*/ 3352800 h 3557410"/>
              <a:gd name="connsiteX102" fmla="*/ 1907458 w 4043119"/>
              <a:gd name="connsiteY102" fmla="*/ 3303639 h 3557410"/>
              <a:gd name="connsiteX103" fmla="*/ 2271252 w 4043119"/>
              <a:gd name="connsiteY103" fmla="*/ 3293806 h 3557410"/>
              <a:gd name="connsiteX104" fmla="*/ 2300749 w 4043119"/>
              <a:gd name="connsiteY104" fmla="*/ 3283974 h 3557410"/>
              <a:gd name="connsiteX105" fmla="*/ 2644878 w 4043119"/>
              <a:gd name="connsiteY105" fmla="*/ 3342968 h 3557410"/>
              <a:gd name="connsiteX106" fmla="*/ 3052516 w 4043119"/>
              <a:gd name="connsiteY106" fmla="*/ 3510136 h 3557410"/>
              <a:gd name="connsiteX107" fmla="*/ 3482090 w 4043119"/>
              <a:gd name="connsiteY107" fmla="*/ 3554373 h 3557410"/>
              <a:gd name="connsiteX108" fmla="*/ 4043119 w 4043119"/>
              <a:gd name="connsiteY108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406013 w 4043119"/>
              <a:gd name="connsiteY99" fmla="*/ 3431458 h 3557410"/>
              <a:gd name="connsiteX100" fmla="*/ 1622323 w 4043119"/>
              <a:gd name="connsiteY100" fmla="*/ 3352800 h 3557410"/>
              <a:gd name="connsiteX101" fmla="*/ 1907458 w 4043119"/>
              <a:gd name="connsiteY101" fmla="*/ 3303639 h 3557410"/>
              <a:gd name="connsiteX102" fmla="*/ 2271252 w 4043119"/>
              <a:gd name="connsiteY102" fmla="*/ 3293806 h 3557410"/>
              <a:gd name="connsiteX103" fmla="*/ 2300749 w 4043119"/>
              <a:gd name="connsiteY103" fmla="*/ 3283974 h 3557410"/>
              <a:gd name="connsiteX104" fmla="*/ 2644878 w 4043119"/>
              <a:gd name="connsiteY104" fmla="*/ 3342968 h 3557410"/>
              <a:gd name="connsiteX105" fmla="*/ 3052516 w 4043119"/>
              <a:gd name="connsiteY105" fmla="*/ 3510136 h 3557410"/>
              <a:gd name="connsiteX106" fmla="*/ 3482090 w 4043119"/>
              <a:gd name="connsiteY106" fmla="*/ 3554373 h 3557410"/>
              <a:gd name="connsiteX107" fmla="*/ 4043119 w 4043119"/>
              <a:gd name="connsiteY107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406013 w 4043119"/>
              <a:gd name="connsiteY98" fmla="*/ 3431458 h 3557410"/>
              <a:gd name="connsiteX99" fmla="*/ 1622323 w 4043119"/>
              <a:gd name="connsiteY99" fmla="*/ 3352800 h 3557410"/>
              <a:gd name="connsiteX100" fmla="*/ 1907458 w 4043119"/>
              <a:gd name="connsiteY100" fmla="*/ 3303639 h 3557410"/>
              <a:gd name="connsiteX101" fmla="*/ 2271252 w 4043119"/>
              <a:gd name="connsiteY101" fmla="*/ 3293806 h 3557410"/>
              <a:gd name="connsiteX102" fmla="*/ 2300749 w 4043119"/>
              <a:gd name="connsiteY102" fmla="*/ 3283974 h 3557410"/>
              <a:gd name="connsiteX103" fmla="*/ 2644878 w 4043119"/>
              <a:gd name="connsiteY103" fmla="*/ 3342968 h 3557410"/>
              <a:gd name="connsiteX104" fmla="*/ 3052516 w 4043119"/>
              <a:gd name="connsiteY104" fmla="*/ 3510136 h 3557410"/>
              <a:gd name="connsiteX105" fmla="*/ 3482090 w 4043119"/>
              <a:gd name="connsiteY105" fmla="*/ 3554373 h 3557410"/>
              <a:gd name="connsiteX106" fmla="*/ 4043119 w 4043119"/>
              <a:gd name="connsiteY106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238865 w 4043119"/>
              <a:gd name="connsiteY96" fmla="*/ 3470787 h 3557410"/>
              <a:gd name="connsiteX97" fmla="*/ 1406013 w 4043119"/>
              <a:gd name="connsiteY97" fmla="*/ 3431458 h 3557410"/>
              <a:gd name="connsiteX98" fmla="*/ 1622323 w 4043119"/>
              <a:gd name="connsiteY98" fmla="*/ 3352800 h 3557410"/>
              <a:gd name="connsiteX99" fmla="*/ 1907458 w 4043119"/>
              <a:gd name="connsiteY99" fmla="*/ 3303639 h 3557410"/>
              <a:gd name="connsiteX100" fmla="*/ 2271252 w 4043119"/>
              <a:gd name="connsiteY100" fmla="*/ 3293806 h 3557410"/>
              <a:gd name="connsiteX101" fmla="*/ 2300749 w 4043119"/>
              <a:gd name="connsiteY101" fmla="*/ 3283974 h 3557410"/>
              <a:gd name="connsiteX102" fmla="*/ 2644878 w 4043119"/>
              <a:gd name="connsiteY102" fmla="*/ 3342968 h 3557410"/>
              <a:gd name="connsiteX103" fmla="*/ 3052516 w 4043119"/>
              <a:gd name="connsiteY103" fmla="*/ 3510136 h 3557410"/>
              <a:gd name="connsiteX104" fmla="*/ 3482090 w 4043119"/>
              <a:gd name="connsiteY104" fmla="*/ 3554373 h 3557410"/>
              <a:gd name="connsiteX105" fmla="*/ 4043119 w 4043119"/>
              <a:gd name="connsiteY105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441291 w 4043119"/>
              <a:gd name="connsiteY3" fmla="*/ 186813 h 3557410"/>
              <a:gd name="connsiteX4" fmla="*/ 3126658 w 4043119"/>
              <a:gd name="connsiteY4" fmla="*/ 186813 h 3557410"/>
              <a:gd name="connsiteX5" fmla="*/ 2949678 w 4043119"/>
              <a:gd name="connsiteY5" fmla="*/ 176981 h 3557410"/>
              <a:gd name="connsiteX6" fmla="*/ 2861187 w 4043119"/>
              <a:gd name="connsiteY6" fmla="*/ 157316 h 3557410"/>
              <a:gd name="connsiteX7" fmla="*/ 2831691 w 4043119"/>
              <a:gd name="connsiteY7" fmla="*/ 127819 h 3557410"/>
              <a:gd name="connsiteX8" fmla="*/ 2802194 w 4043119"/>
              <a:gd name="connsiteY8" fmla="*/ 108155 h 3557410"/>
              <a:gd name="connsiteX9" fmla="*/ 2772697 w 4043119"/>
              <a:gd name="connsiteY9" fmla="*/ 78658 h 3557410"/>
              <a:gd name="connsiteX10" fmla="*/ 2743200 w 4043119"/>
              <a:gd name="connsiteY10" fmla="*/ 58993 h 3557410"/>
              <a:gd name="connsiteX11" fmla="*/ 2713703 w 4043119"/>
              <a:gd name="connsiteY11" fmla="*/ 29497 h 3557410"/>
              <a:gd name="connsiteX12" fmla="*/ 2674374 w 4043119"/>
              <a:gd name="connsiteY12" fmla="*/ 19664 h 3557410"/>
              <a:gd name="connsiteX13" fmla="*/ 2615381 w 4043119"/>
              <a:gd name="connsiteY13" fmla="*/ 0 h 3557410"/>
              <a:gd name="connsiteX14" fmla="*/ 2241755 w 4043119"/>
              <a:gd name="connsiteY14" fmla="*/ 9832 h 3557410"/>
              <a:gd name="connsiteX15" fmla="*/ 2153265 w 4043119"/>
              <a:gd name="connsiteY15" fmla="*/ 29497 h 3557410"/>
              <a:gd name="connsiteX16" fmla="*/ 2104103 w 4043119"/>
              <a:gd name="connsiteY16" fmla="*/ 39329 h 3557410"/>
              <a:gd name="connsiteX17" fmla="*/ 2045110 w 4043119"/>
              <a:gd name="connsiteY17" fmla="*/ 58993 h 3557410"/>
              <a:gd name="connsiteX18" fmla="*/ 1936955 w 4043119"/>
              <a:gd name="connsiteY18" fmla="*/ 78658 h 3557410"/>
              <a:gd name="connsiteX19" fmla="*/ 1897626 w 4043119"/>
              <a:gd name="connsiteY19" fmla="*/ 108155 h 3557410"/>
              <a:gd name="connsiteX20" fmla="*/ 1868129 w 4043119"/>
              <a:gd name="connsiteY20" fmla="*/ 117987 h 3557410"/>
              <a:gd name="connsiteX21" fmla="*/ 1828800 w 4043119"/>
              <a:gd name="connsiteY21" fmla="*/ 137652 h 3557410"/>
              <a:gd name="connsiteX22" fmla="*/ 1769807 w 4043119"/>
              <a:gd name="connsiteY22" fmla="*/ 167148 h 3557410"/>
              <a:gd name="connsiteX23" fmla="*/ 1740310 w 4043119"/>
              <a:gd name="connsiteY23" fmla="*/ 186813 h 3557410"/>
              <a:gd name="connsiteX24" fmla="*/ 1700981 w 4043119"/>
              <a:gd name="connsiteY24" fmla="*/ 196645 h 3557410"/>
              <a:gd name="connsiteX25" fmla="*/ 1641987 w 4043119"/>
              <a:gd name="connsiteY25" fmla="*/ 235974 h 3557410"/>
              <a:gd name="connsiteX26" fmla="*/ 1553497 w 4043119"/>
              <a:gd name="connsiteY26" fmla="*/ 285135 h 3557410"/>
              <a:gd name="connsiteX27" fmla="*/ 1484671 w 4043119"/>
              <a:gd name="connsiteY27" fmla="*/ 334297 h 3557410"/>
              <a:gd name="connsiteX28" fmla="*/ 1425678 w 4043119"/>
              <a:gd name="connsiteY28" fmla="*/ 373626 h 3557410"/>
              <a:gd name="connsiteX29" fmla="*/ 1406013 w 4043119"/>
              <a:gd name="connsiteY29" fmla="*/ 403123 h 3557410"/>
              <a:gd name="connsiteX30" fmla="*/ 1376516 w 4043119"/>
              <a:gd name="connsiteY30" fmla="*/ 432619 h 3557410"/>
              <a:gd name="connsiteX31" fmla="*/ 1337187 w 4043119"/>
              <a:gd name="connsiteY31" fmla="*/ 511277 h 3557410"/>
              <a:gd name="connsiteX32" fmla="*/ 1317523 w 4043119"/>
              <a:gd name="connsiteY32" fmla="*/ 550606 h 3557410"/>
              <a:gd name="connsiteX33" fmla="*/ 1307691 w 4043119"/>
              <a:gd name="connsiteY33" fmla="*/ 580103 h 3557410"/>
              <a:gd name="connsiteX34" fmla="*/ 1278194 w 4043119"/>
              <a:gd name="connsiteY34" fmla="*/ 599768 h 3557410"/>
              <a:gd name="connsiteX35" fmla="*/ 1229032 w 4043119"/>
              <a:gd name="connsiteY35" fmla="*/ 629264 h 3557410"/>
              <a:gd name="connsiteX36" fmla="*/ 1179871 w 4043119"/>
              <a:gd name="connsiteY36" fmla="*/ 668593 h 3557410"/>
              <a:gd name="connsiteX37" fmla="*/ 1150374 w 4043119"/>
              <a:gd name="connsiteY37" fmla="*/ 678426 h 3557410"/>
              <a:gd name="connsiteX38" fmla="*/ 1111045 w 4043119"/>
              <a:gd name="connsiteY38" fmla="*/ 698090 h 3557410"/>
              <a:gd name="connsiteX39" fmla="*/ 1081549 w 4043119"/>
              <a:gd name="connsiteY39" fmla="*/ 707923 h 3557410"/>
              <a:gd name="connsiteX40" fmla="*/ 1032387 w 4043119"/>
              <a:gd name="connsiteY40" fmla="*/ 727587 h 3557410"/>
              <a:gd name="connsiteX41" fmla="*/ 904568 w 4043119"/>
              <a:gd name="connsiteY41" fmla="*/ 786581 h 3557410"/>
              <a:gd name="connsiteX42" fmla="*/ 865239 w 4043119"/>
              <a:gd name="connsiteY42" fmla="*/ 796413 h 3557410"/>
              <a:gd name="connsiteX43" fmla="*/ 786581 w 4043119"/>
              <a:gd name="connsiteY43" fmla="*/ 825910 h 3557410"/>
              <a:gd name="connsiteX44" fmla="*/ 688258 w 4043119"/>
              <a:gd name="connsiteY44" fmla="*/ 914400 h 3557410"/>
              <a:gd name="connsiteX45" fmla="*/ 629265 w 4043119"/>
              <a:gd name="connsiteY45" fmla="*/ 983226 h 3557410"/>
              <a:gd name="connsiteX46" fmla="*/ 609600 w 4043119"/>
              <a:gd name="connsiteY46" fmla="*/ 1012723 h 3557410"/>
              <a:gd name="connsiteX47" fmla="*/ 550607 w 4043119"/>
              <a:gd name="connsiteY47" fmla="*/ 1052052 h 3557410"/>
              <a:gd name="connsiteX48" fmla="*/ 530942 w 4043119"/>
              <a:gd name="connsiteY48" fmla="*/ 1091381 h 3557410"/>
              <a:gd name="connsiteX49" fmla="*/ 501445 w 4043119"/>
              <a:gd name="connsiteY49" fmla="*/ 1111045 h 3557410"/>
              <a:gd name="connsiteX50" fmla="*/ 491613 w 4043119"/>
              <a:gd name="connsiteY50" fmla="*/ 1140542 h 3557410"/>
              <a:gd name="connsiteX51" fmla="*/ 462116 w 4043119"/>
              <a:gd name="connsiteY51" fmla="*/ 1170039 h 3557410"/>
              <a:gd name="connsiteX52" fmla="*/ 383458 w 4043119"/>
              <a:gd name="connsiteY52" fmla="*/ 1268361 h 3557410"/>
              <a:gd name="connsiteX53" fmla="*/ 383458 w 4043119"/>
              <a:gd name="connsiteY53" fmla="*/ 1268361 h 3557410"/>
              <a:gd name="connsiteX54" fmla="*/ 344129 w 4043119"/>
              <a:gd name="connsiteY54" fmla="*/ 1327355 h 3557410"/>
              <a:gd name="connsiteX55" fmla="*/ 314632 w 4043119"/>
              <a:gd name="connsiteY55" fmla="*/ 1356852 h 3557410"/>
              <a:gd name="connsiteX56" fmla="*/ 255639 w 4043119"/>
              <a:gd name="connsiteY56" fmla="*/ 1455174 h 3557410"/>
              <a:gd name="connsiteX57" fmla="*/ 235974 w 4043119"/>
              <a:gd name="connsiteY57" fmla="*/ 1484671 h 3557410"/>
              <a:gd name="connsiteX58" fmla="*/ 196645 w 4043119"/>
              <a:gd name="connsiteY58" fmla="*/ 1563329 h 3557410"/>
              <a:gd name="connsiteX59" fmla="*/ 167149 w 4043119"/>
              <a:gd name="connsiteY59" fmla="*/ 1661652 h 3557410"/>
              <a:gd name="connsiteX60" fmla="*/ 147484 w 4043119"/>
              <a:gd name="connsiteY60" fmla="*/ 1700981 h 3557410"/>
              <a:gd name="connsiteX61" fmla="*/ 127820 w 4043119"/>
              <a:gd name="connsiteY61" fmla="*/ 1779639 h 3557410"/>
              <a:gd name="connsiteX62" fmla="*/ 117987 w 4043119"/>
              <a:gd name="connsiteY62" fmla="*/ 1818968 h 3557410"/>
              <a:gd name="connsiteX63" fmla="*/ 98323 w 4043119"/>
              <a:gd name="connsiteY63" fmla="*/ 1936955 h 3557410"/>
              <a:gd name="connsiteX64" fmla="*/ 88491 w 4043119"/>
              <a:gd name="connsiteY64" fmla="*/ 2133600 h 3557410"/>
              <a:gd name="connsiteX65" fmla="*/ 78658 w 4043119"/>
              <a:gd name="connsiteY65" fmla="*/ 2163097 h 3557410"/>
              <a:gd name="connsiteX66" fmla="*/ 68826 w 4043119"/>
              <a:gd name="connsiteY66" fmla="*/ 2202426 h 3557410"/>
              <a:gd name="connsiteX67" fmla="*/ 49161 w 4043119"/>
              <a:gd name="connsiteY67" fmla="*/ 2261419 h 3557410"/>
              <a:gd name="connsiteX68" fmla="*/ 39329 w 4043119"/>
              <a:gd name="connsiteY68" fmla="*/ 2290916 h 3557410"/>
              <a:gd name="connsiteX69" fmla="*/ 29497 w 4043119"/>
              <a:gd name="connsiteY69" fmla="*/ 2330245 h 3557410"/>
              <a:gd name="connsiteX70" fmla="*/ 19665 w 4043119"/>
              <a:gd name="connsiteY70" fmla="*/ 2359742 h 3557410"/>
              <a:gd name="connsiteX71" fmla="*/ 0 w 4043119"/>
              <a:gd name="connsiteY71" fmla="*/ 2467897 h 3557410"/>
              <a:gd name="connsiteX72" fmla="*/ 19665 w 4043119"/>
              <a:gd name="connsiteY72" fmla="*/ 2664542 h 3557410"/>
              <a:gd name="connsiteX73" fmla="*/ 39329 w 4043119"/>
              <a:gd name="connsiteY73" fmla="*/ 2733368 h 3557410"/>
              <a:gd name="connsiteX74" fmla="*/ 68826 w 4043119"/>
              <a:gd name="connsiteY74" fmla="*/ 2772697 h 3557410"/>
              <a:gd name="connsiteX75" fmla="*/ 78658 w 4043119"/>
              <a:gd name="connsiteY75" fmla="*/ 2802193 h 3557410"/>
              <a:gd name="connsiteX76" fmla="*/ 117987 w 4043119"/>
              <a:gd name="connsiteY76" fmla="*/ 2861187 h 3557410"/>
              <a:gd name="connsiteX77" fmla="*/ 157316 w 4043119"/>
              <a:gd name="connsiteY77" fmla="*/ 2930013 h 3557410"/>
              <a:gd name="connsiteX78" fmla="*/ 196645 w 4043119"/>
              <a:gd name="connsiteY78" fmla="*/ 2989006 h 3557410"/>
              <a:gd name="connsiteX79" fmla="*/ 226142 w 4043119"/>
              <a:gd name="connsiteY79" fmla="*/ 3028335 h 3557410"/>
              <a:gd name="connsiteX80" fmla="*/ 245807 w 4043119"/>
              <a:gd name="connsiteY80" fmla="*/ 3057832 h 3557410"/>
              <a:gd name="connsiteX81" fmla="*/ 275303 w 4043119"/>
              <a:gd name="connsiteY81" fmla="*/ 3077497 h 3557410"/>
              <a:gd name="connsiteX82" fmla="*/ 304800 w 4043119"/>
              <a:gd name="connsiteY82" fmla="*/ 3106993 h 3557410"/>
              <a:gd name="connsiteX83" fmla="*/ 344129 w 4043119"/>
              <a:gd name="connsiteY83" fmla="*/ 3175819 h 3557410"/>
              <a:gd name="connsiteX84" fmla="*/ 373626 w 4043119"/>
              <a:gd name="connsiteY84" fmla="*/ 3205316 h 3557410"/>
              <a:gd name="connsiteX85" fmla="*/ 452284 w 4043119"/>
              <a:gd name="connsiteY85" fmla="*/ 3283974 h 3557410"/>
              <a:gd name="connsiteX86" fmla="*/ 481781 w 4043119"/>
              <a:gd name="connsiteY86" fmla="*/ 3303639 h 3557410"/>
              <a:gd name="connsiteX87" fmla="*/ 530942 w 4043119"/>
              <a:gd name="connsiteY87" fmla="*/ 3313471 h 3557410"/>
              <a:gd name="connsiteX88" fmla="*/ 619432 w 4043119"/>
              <a:gd name="connsiteY88" fmla="*/ 3352800 h 3557410"/>
              <a:gd name="connsiteX89" fmla="*/ 717755 w 4043119"/>
              <a:gd name="connsiteY89" fmla="*/ 3392129 h 3557410"/>
              <a:gd name="connsiteX90" fmla="*/ 816078 w 4043119"/>
              <a:gd name="connsiteY90" fmla="*/ 3401961 h 3557410"/>
              <a:gd name="connsiteX91" fmla="*/ 845574 w 4043119"/>
              <a:gd name="connsiteY91" fmla="*/ 3411793 h 3557410"/>
              <a:gd name="connsiteX92" fmla="*/ 884903 w 4043119"/>
              <a:gd name="connsiteY92" fmla="*/ 3421626 h 3557410"/>
              <a:gd name="connsiteX93" fmla="*/ 924232 w 4043119"/>
              <a:gd name="connsiteY93" fmla="*/ 3441290 h 3557410"/>
              <a:gd name="connsiteX94" fmla="*/ 1022555 w 4043119"/>
              <a:gd name="connsiteY94" fmla="*/ 3460955 h 3557410"/>
              <a:gd name="connsiteX95" fmla="*/ 1238865 w 4043119"/>
              <a:gd name="connsiteY95" fmla="*/ 3470787 h 3557410"/>
              <a:gd name="connsiteX96" fmla="*/ 1406013 w 4043119"/>
              <a:gd name="connsiteY96" fmla="*/ 3431458 h 3557410"/>
              <a:gd name="connsiteX97" fmla="*/ 1622323 w 4043119"/>
              <a:gd name="connsiteY97" fmla="*/ 3352800 h 3557410"/>
              <a:gd name="connsiteX98" fmla="*/ 1907458 w 4043119"/>
              <a:gd name="connsiteY98" fmla="*/ 3303639 h 3557410"/>
              <a:gd name="connsiteX99" fmla="*/ 2271252 w 4043119"/>
              <a:gd name="connsiteY99" fmla="*/ 3293806 h 3557410"/>
              <a:gd name="connsiteX100" fmla="*/ 2300749 w 4043119"/>
              <a:gd name="connsiteY100" fmla="*/ 3283974 h 3557410"/>
              <a:gd name="connsiteX101" fmla="*/ 2644878 w 4043119"/>
              <a:gd name="connsiteY101" fmla="*/ 3342968 h 3557410"/>
              <a:gd name="connsiteX102" fmla="*/ 3052516 w 4043119"/>
              <a:gd name="connsiteY102" fmla="*/ 3510136 h 3557410"/>
              <a:gd name="connsiteX103" fmla="*/ 3482090 w 4043119"/>
              <a:gd name="connsiteY103" fmla="*/ 3554373 h 3557410"/>
              <a:gd name="connsiteX104" fmla="*/ 4043119 w 4043119"/>
              <a:gd name="connsiteY10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13703 w 4043119"/>
              <a:gd name="connsiteY9" fmla="*/ 29497 h 3557410"/>
              <a:gd name="connsiteX10" fmla="*/ 2674374 w 4043119"/>
              <a:gd name="connsiteY10" fmla="*/ 19664 h 3557410"/>
              <a:gd name="connsiteX11" fmla="*/ 2615381 w 4043119"/>
              <a:gd name="connsiteY11" fmla="*/ 0 h 3557410"/>
              <a:gd name="connsiteX12" fmla="*/ 2241755 w 4043119"/>
              <a:gd name="connsiteY12" fmla="*/ 9832 h 3557410"/>
              <a:gd name="connsiteX13" fmla="*/ 2153265 w 4043119"/>
              <a:gd name="connsiteY13" fmla="*/ 29497 h 3557410"/>
              <a:gd name="connsiteX14" fmla="*/ 2104103 w 4043119"/>
              <a:gd name="connsiteY14" fmla="*/ 39329 h 3557410"/>
              <a:gd name="connsiteX15" fmla="*/ 2045110 w 4043119"/>
              <a:gd name="connsiteY15" fmla="*/ 58993 h 3557410"/>
              <a:gd name="connsiteX16" fmla="*/ 1936955 w 4043119"/>
              <a:gd name="connsiteY16" fmla="*/ 78658 h 3557410"/>
              <a:gd name="connsiteX17" fmla="*/ 1897626 w 4043119"/>
              <a:gd name="connsiteY17" fmla="*/ 108155 h 3557410"/>
              <a:gd name="connsiteX18" fmla="*/ 1868129 w 4043119"/>
              <a:gd name="connsiteY18" fmla="*/ 117987 h 3557410"/>
              <a:gd name="connsiteX19" fmla="*/ 1828800 w 4043119"/>
              <a:gd name="connsiteY19" fmla="*/ 137652 h 3557410"/>
              <a:gd name="connsiteX20" fmla="*/ 1769807 w 4043119"/>
              <a:gd name="connsiteY20" fmla="*/ 167148 h 3557410"/>
              <a:gd name="connsiteX21" fmla="*/ 1740310 w 4043119"/>
              <a:gd name="connsiteY21" fmla="*/ 186813 h 3557410"/>
              <a:gd name="connsiteX22" fmla="*/ 1700981 w 4043119"/>
              <a:gd name="connsiteY22" fmla="*/ 196645 h 3557410"/>
              <a:gd name="connsiteX23" fmla="*/ 1641987 w 4043119"/>
              <a:gd name="connsiteY23" fmla="*/ 235974 h 3557410"/>
              <a:gd name="connsiteX24" fmla="*/ 1553497 w 4043119"/>
              <a:gd name="connsiteY24" fmla="*/ 285135 h 3557410"/>
              <a:gd name="connsiteX25" fmla="*/ 1484671 w 4043119"/>
              <a:gd name="connsiteY25" fmla="*/ 334297 h 3557410"/>
              <a:gd name="connsiteX26" fmla="*/ 1425678 w 4043119"/>
              <a:gd name="connsiteY26" fmla="*/ 373626 h 3557410"/>
              <a:gd name="connsiteX27" fmla="*/ 1406013 w 4043119"/>
              <a:gd name="connsiteY27" fmla="*/ 403123 h 3557410"/>
              <a:gd name="connsiteX28" fmla="*/ 1376516 w 4043119"/>
              <a:gd name="connsiteY28" fmla="*/ 432619 h 3557410"/>
              <a:gd name="connsiteX29" fmla="*/ 1337187 w 4043119"/>
              <a:gd name="connsiteY29" fmla="*/ 511277 h 3557410"/>
              <a:gd name="connsiteX30" fmla="*/ 1317523 w 4043119"/>
              <a:gd name="connsiteY30" fmla="*/ 550606 h 3557410"/>
              <a:gd name="connsiteX31" fmla="*/ 1307691 w 4043119"/>
              <a:gd name="connsiteY31" fmla="*/ 580103 h 3557410"/>
              <a:gd name="connsiteX32" fmla="*/ 1278194 w 4043119"/>
              <a:gd name="connsiteY32" fmla="*/ 599768 h 3557410"/>
              <a:gd name="connsiteX33" fmla="*/ 1229032 w 4043119"/>
              <a:gd name="connsiteY33" fmla="*/ 629264 h 3557410"/>
              <a:gd name="connsiteX34" fmla="*/ 1179871 w 4043119"/>
              <a:gd name="connsiteY34" fmla="*/ 668593 h 3557410"/>
              <a:gd name="connsiteX35" fmla="*/ 1150374 w 4043119"/>
              <a:gd name="connsiteY35" fmla="*/ 678426 h 3557410"/>
              <a:gd name="connsiteX36" fmla="*/ 1111045 w 4043119"/>
              <a:gd name="connsiteY36" fmla="*/ 698090 h 3557410"/>
              <a:gd name="connsiteX37" fmla="*/ 1081549 w 4043119"/>
              <a:gd name="connsiteY37" fmla="*/ 707923 h 3557410"/>
              <a:gd name="connsiteX38" fmla="*/ 1032387 w 4043119"/>
              <a:gd name="connsiteY38" fmla="*/ 727587 h 3557410"/>
              <a:gd name="connsiteX39" fmla="*/ 904568 w 4043119"/>
              <a:gd name="connsiteY39" fmla="*/ 786581 h 3557410"/>
              <a:gd name="connsiteX40" fmla="*/ 865239 w 4043119"/>
              <a:gd name="connsiteY40" fmla="*/ 796413 h 3557410"/>
              <a:gd name="connsiteX41" fmla="*/ 786581 w 4043119"/>
              <a:gd name="connsiteY41" fmla="*/ 825910 h 3557410"/>
              <a:gd name="connsiteX42" fmla="*/ 688258 w 4043119"/>
              <a:gd name="connsiteY42" fmla="*/ 914400 h 3557410"/>
              <a:gd name="connsiteX43" fmla="*/ 629265 w 4043119"/>
              <a:gd name="connsiteY43" fmla="*/ 983226 h 3557410"/>
              <a:gd name="connsiteX44" fmla="*/ 609600 w 4043119"/>
              <a:gd name="connsiteY44" fmla="*/ 1012723 h 3557410"/>
              <a:gd name="connsiteX45" fmla="*/ 550607 w 4043119"/>
              <a:gd name="connsiteY45" fmla="*/ 1052052 h 3557410"/>
              <a:gd name="connsiteX46" fmla="*/ 530942 w 4043119"/>
              <a:gd name="connsiteY46" fmla="*/ 1091381 h 3557410"/>
              <a:gd name="connsiteX47" fmla="*/ 501445 w 4043119"/>
              <a:gd name="connsiteY47" fmla="*/ 1111045 h 3557410"/>
              <a:gd name="connsiteX48" fmla="*/ 491613 w 4043119"/>
              <a:gd name="connsiteY48" fmla="*/ 1140542 h 3557410"/>
              <a:gd name="connsiteX49" fmla="*/ 462116 w 4043119"/>
              <a:gd name="connsiteY49" fmla="*/ 1170039 h 3557410"/>
              <a:gd name="connsiteX50" fmla="*/ 383458 w 4043119"/>
              <a:gd name="connsiteY50" fmla="*/ 1268361 h 3557410"/>
              <a:gd name="connsiteX51" fmla="*/ 383458 w 4043119"/>
              <a:gd name="connsiteY51" fmla="*/ 1268361 h 3557410"/>
              <a:gd name="connsiteX52" fmla="*/ 344129 w 4043119"/>
              <a:gd name="connsiteY52" fmla="*/ 1327355 h 3557410"/>
              <a:gd name="connsiteX53" fmla="*/ 314632 w 4043119"/>
              <a:gd name="connsiteY53" fmla="*/ 1356852 h 3557410"/>
              <a:gd name="connsiteX54" fmla="*/ 255639 w 4043119"/>
              <a:gd name="connsiteY54" fmla="*/ 1455174 h 3557410"/>
              <a:gd name="connsiteX55" fmla="*/ 235974 w 4043119"/>
              <a:gd name="connsiteY55" fmla="*/ 1484671 h 3557410"/>
              <a:gd name="connsiteX56" fmla="*/ 196645 w 4043119"/>
              <a:gd name="connsiteY56" fmla="*/ 1563329 h 3557410"/>
              <a:gd name="connsiteX57" fmla="*/ 167149 w 4043119"/>
              <a:gd name="connsiteY57" fmla="*/ 1661652 h 3557410"/>
              <a:gd name="connsiteX58" fmla="*/ 147484 w 4043119"/>
              <a:gd name="connsiteY58" fmla="*/ 1700981 h 3557410"/>
              <a:gd name="connsiteX59" fmla="*/ 127820 w 4043119"/>
              <a:gd name="connsiteY59" fmla="*/ 1779639 h 3557410"/>
              <a:gd name="connsiteX60" fmla="*/ 117987 w 4043119"/>
              <a:gd name="connsiteY60" fmla="*/ 1818968 h 3557410"/>
              <a:gd name="connsiteX61" fmla="*/ 98323 w 4043119"/>
              <a:gd name="connsiteY61" fmla="*/ 1936955 h 3557410"/>
              <a:gd name="connsiteX62" fmla="*/ 88491 w 4043119"/>
              <a:gd name="connsiteY62" fmla="*/ 2133600 h 3557410"/>
              <a:gd name="connsiteX63" fmla="*/ 78658 w 4043119"/>
              <a:gd name="connsiteY63" fmla="*/ 2163097 h 3557410"/>
              <a:gd name="connsiteX64" fmla="*/ 68826 w 4043119"/>
              <a:gd name="connsiteY64" fmla="*/ 2202426 h 3557410"/>
              <a:gd name="connsiteX65" fmla="*/ 49161 w 4043119"/>
              <a:gd name="connsiteY65" fmla="*/ 2261419 h 3557410"/>
              <a:gd name="connsiteX66" fmla="*/ 39329 w 4043119"/>
              <a:gd name="connsiteY66" fmla="*/ 2290916 h 3557410"/>
              <a:gd name="connsiteX67" fmla="*/ 29497 w 4043119"/>
              <a:gd name="connsiteY67" fmla="*/ 2330245 h 3557410"/>
              <a:gd name="connsiteX68" fmla="*/ 19665 w 4043119"/>
              <a:gd name="connsiteY68" fmla="*/ 2359742 h 3557410"/>
              <a:gd name="connsiteX69" fmla="*/ 0 w 4043119"/>
              <a:gd name="connsiteY69" fmla="*/ 2467897 h 3557410"/>
              <a:gd name="connsiteX70" fmla="*/ 19665 w 4043119"/>
              <a:gd name="connsiteY70" fmla="*/ 2664542 h 3557410"/>
              <a:gd name="connsiteX71" fmla="*/ 39329 w 4043119"/>
              <a:gd name="connsiteY71" fmla="*/ 2733368 h 3557410"/>
              <a:gd name="connsiteX72" fmla="*/ 68826 w 4043119"/>
              <a:gd name="connsiteY72" fmla="*/ 2772697 h 3557410"/>
              <a:gd name="connsiteX73" fmla="*/ 78658 w 4043119"/>
              <a:gd name="connsiteY73" fmla="*/ 2802193 h 3557410"/>
              <a:gd name="connsiteX74" fmla="*/ 117987 w 4043119"/>
              <a:gd name="connsiteY74" fmla="*/ 2861187 h 3557410"/>
              <a:gd name="connsiteX75" fmla="*/ 157316 w 4043119"/>
              <a:gd name="connsiteY75" fmla="*/ 2930013 h 3557410"/>
              <a:gd name="connsiteX76" fmla="*/ 196645 w 4043119"/>
              <a:gd name="connsiteY76" fmla="*/ 2989006 h 3557410"/>
              <a:gd name="connsiteX77" fmla="*/ 226142 w 4043119"/>
              <a:gd name="connsiteY77" fmla="*/ 3028335 h 3557410"/>
              <a:gd name="connsiteX78" fmla="*/ 245807 w 4043119"/>
              <a:gd name="connsiteY78" fmla="*/ 3057832 h 3557410"/>
              <a:gd name="connsiteX79" fmla="*/ 275303 w 4043119"/>
              <a:gd name="connsiteY79" fmla="*/ 3077497 h 3557410"/>
              <a:gd name="connsiteX80" fmla="*/ 304800 w 4043119"/>
              <a:gd name="connsiteY80" fmla="*/ 3106993 h 3557410"/>
              <a:gd name="connsiteX81" fmla="*/ 344129 w 4043119"/>
              <a:gd name="connsiteY81" fmla="*/ 3175819 h 3557410"/>
              <a:gd name="connsiteX82" fmla="*/ 373626 w 4043119"/>
              <a:gd name="connsiteY82" fmla="*/ 3205316 h 3557410"/>
              <a:gd name="connsiteX83" fmla="*/ 452284 w 4043119"/>
              <a:gd name="connsiteY83" fmla="*/ 3283974 h 3557410"/>
              <a:gd name="connsiteX84" fmla="*/ 481781 w 4043119"/>
              <a:gd name="connsiteY84" fmla="*/ 3303639 h 3557410"/>
              <a:gd name="connsiteX85" fmla="*/ 530942 w 4043119"/>
              <a:gd name="connsiteY85" fmla="*/ 3313471 h 3557410"/>
              <a:gd name="connsiteX86" fmla="*/ 619432 w 4043119"/>
              <a:gd name="connsiteY86" fmla="*/ 3352800 h 3557410"/>
              <a:gd name="connsiteX87" fmla="*/ 717755 w 4043119"/>
              <a:gd name="connsiteY87" fmla="*/ 3392129 h 3557410"/>
              <a:gd name="connsiteX88" fmla="*/ 816078 w 4043119"/>
              <a:gd name="connsiteY88" fmla="*/ 3401961 h 3557410"/>
              <a:gd name="connsiteX89" fmla="*/ 845574 w 4043119"/>
              <a:gd name="connsiteY89" fmla="*/ 3411793 h 3557410"/>
              <a:gd name="connsiteX90" fmla="*/ 884903 w 4043119"/>
              <a:gd name="connsiteY90" fmla="*/ 3421626 h 3557410"/>
              <a:gd name="connsiteX91" fmla="*/ 924232 w 4043119"/>
              <a:gd name="connsiteY91" fmla="*/ 3441290 h 3557410"/>
              <a:gd name="connsiteX92" fmla="*/ 1022555 w 4043119"/>
              <a:gd name="connsiteY92" fmla="*/ 3460955 h 3557410"/>
              <a:gd name="connsiteX93" fmla="*/ 1238865 w 4043119"/>
              <a:gd name="connsiteY93" fmla="*/ 3470787 h 3557410"/>
              <a:gd name="connsiteX94" fmla="*/ 1406013 w 4043119"/>
              <a:gd name="connsiteY94" fmla="*/ 3431458 h 3557410"/>
              <a:gd name="connsiteX95" fmla="*/ 1622323 w 4043119"/>
              <a:gd name="connsiteY95" fmla="*/ 3352800 h 3557410"/>
              <a:gd name="connsiteX96" fmla="*/ 1907458 w 4043119"/>
              <a:gd name="connsiteY96" fmla="*/ 3303639 h 3557410"/>
              <a:gd name="connsiteX97" fmla="*/ 2271252 w 4043119"/>
              <a:gd name="connsiteY97" fmla="*/ 3293806 h 3557410"/>
              <a:gd name="connsiteX98" fmla="*/ 2300749 w 4043119"/>
              <a:gd name="connsiteY98" fmla="*/ 3283974 h 3557410"/>
              <a:gd name="connsiteX99" fmla="*/ 2644878 w 4043119"/>
              <a:gd name="connsiteY99" fmla="*/ 3342968 h 3557410"/>
              <a:gd name="connsiteX100" fmla="*/ 3052516 w 4043119"/>
              <a:gd name="connsiteY100" fmla="*/ 3510136 h 3557410"/>
              <a:gd name="connsiteX101" fmla="*/ 3482090 w 4043119"/>
              <a:gd name="connsiteY101" fmla="*/ 3554373 h 3557410"/>
              <a:gd name="connsiteX102" fmla="*/ 4043119 w 4043119"/>
              <a:gd name="connsiteY102" fmla="*/ 3434679 h 3557410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72697 w 4043119"/>
              <a:gd name="connsiteY8" fmla="*/ 79470 h 3558222"/>
              <a:gd name="connsiteX9" fmla="*/ 2713703 w 4043119"/>
              <a:gd name="connsiteY9" fmla="*/ 30309 h 3558222"/>
              <a:gd name="connsiteX10" fmla="*/ 2615381 w 4043119"/>
              <a:gd name="connsiteY10" fmla="*/ 812 h 3558222"/>
              <a:gd name="connsiteX11" fmla="*/ 2241755 w 4043119"/>
              <a:gd name="connsiteY11" fmla="*/ 10644 h 3558222"/>
              <a:gd name="connsiteX12" fmla="*/ 2153265 w 4043119"/>
              <a:gd name="connsiteY12" fmla="*/ 30309 h 3558222"/>
              <a:gd name="connsiteX13" fmla="*/ 2104103 w 4043119"/>
              <a:gd name="connsiteY13" fmla="*/ 40141 h 3558222"/>
              <a:gd name="connsiteX14" fmla="*/ 2045110 w 4043119"/>
              <a:gd name="connsiteY14" fmla="*/ 59805 h 3558222"/>
              <a:gd name="connsiteX15" fmla="*/ 1936955 w 4043119"/>
              <a:gd name="connsiteY15" fmla="*/ 79470 h 3558222"/>
              <a:gd name="connsiteX16" fmla="*/ 1897626 w 4043119"/>
              <a:gd name="connsiteY16" fmla="*/ 108967 h 3558222"/>
              <a:gd name="connsiteX17" fmla="*/ 1868129 w 4043119"/>
              <a:gd name="connsiteY17" fmla="*/ 118799 h 3558222"/>
              <a:gd name="connsiteX18" fmla="*/ 1828800 w 4043119"/>
              <a:gd name="connsiteY18" fmla="*/ 138464 h 3558222"/>
              <a:gd name="connsiteX19" fmla="*/ 1769807 w 4043119"/>
              <a:gd name="connsiteY19" fmla="*/ 167960 h 3558222"/>
              <a:gd name="connsiteX20" fmla="*/ 1740310 w 4043119"/>
              <a:gd name="connsiteY20" fmla="*/ 187625 h 3558222"/>
              <a:gd name="connsiteX21" fmla="*/ 1700981 w 4043119"/>
              <a:gd name="connsiteY21" fmla="*/ 197457 h 3558222"/>
              <a:gd name="connsiteX22" fmla="*/ 1641987 w 4043119"/>
              <a:gd name="connsiteY22" fmla="*/ 236786 h 3558222"/>
              <a:gd name="connsiteX23" fmla="*/ 1553497 w 4043119"/>
              <a:gd name="connsiteY23" fmla="*/ 285947 h 3558222"/>
              <a:gd name="connsiteX24" fmla="*/ 1484671 w 4043119"/>
              <a:gd name="connsiteY24" fmla="*/ 335109 h 3558222"/>
              <a:gd name="connsiteX25" fmla="*/ 1425678 w 4043119"/>
              <a:gd name="connsiteY25" fmla="*/ 374438 h 3558222"/>
              <a:gd name="connsiteX26" fmla="*/ 1406013 w 4043119"/>
              <a:gd name="connsiteY26" fmla="*/ 403935 h 3558222"/>
              <a:gd name="connsiteX27" fmla="*/ 1376516 w 4043119"/>
              <a:gd name="connsiteY27" fmla="*/ 433431 h 3558222"/>
              <a:gd name="connsiteX28" fmla="*/ 1337187 w 4043119"/>
              <a:gd name="connsiteY28" fmla="*/ 512089 h 3558222"/>
              <a:gd name="connsiteX29" fmla="*/ 1317523 w 4043119"/>
              <a:gd name="connsiteY29" fmla="*/ 551418 h 3558222"/>
              <a:gd name="connsiteX30" fmla="*/ 1307691 w 4043119"/>
              <a:gd name="connsiteY30" fmla="*/ 580915 h 3558222"/>
              <a:gd name="connsiteX31" fmla="*/ 1278194 w 4043119"/>
              <a:gd name="connsiteY31" fmla="*/ 600580 h 3558222"/>
              <a:gd name="connsiteX32" fmla="*/ 1229032 w 4043119"/>
              <a:gd name="connsiteY32" fmla="*/ 630076 h 3558222"/>
              <a:gd name="connsiteX33" fmla="*/ 1179871 w 4043119"/>
              <a:gd name="connsiteY33" fmla="*/ 669405 h 3558222"/>
              <a:gd name="connsiteX34" fmla="*/ 1150374 w 4043119"/>
              <a:gd name="connsiteY34" fmla="*/ 679238 h 3558222"/>
              <a:gd name="connsiteX35" fmla="*/ 1111045 w 4043119"/>
              <a:gd name="connsiteY35" fmla="*/ 698902 h 3558222"/>
              <a:gd name="connsiteX36" fmla="*/ 1081549 w 4043119"/>
              <a:gd name="connsiteY36" fmla="*/ 708735 h 3558222"/>
              <a:gd name="connsiteX37" fmla="*/ 1032387 w 4043119"/>
              <a:gd name="connsiteY37" fmla="*/ 728399 h 3558222"/>
              <a:gd name="connsiteX38" fmla="*/ 904568 w 4043119"/>
              <a:gd name="connsiteY38" fmla="*/ 787393 h 3558222"/>
              <a:gd name="connsiteX39" fmla="*/ 865239 w 4043119"/>
              <a:gd name="connsiteY39" fmla="*/ 797225 h 3558222"/>
              <a:gd name="connsiteX40" fmla="*/ 786581 w 4043119"/>
              <a:gd name="connsiteY40" fmla="*/ 826722 h 3558222"/>
              <a:gd name="connsiteX41" fmla="*/ 688258 w 4043119"/>
              <a:gd name="connsiteY41" fmla="*/ 915212 h 3558222"/>
              <a:gd name="connsiteX42" fmla="*/ 629265 w 4043119"/>
              <a:gd name="connsiteY42" fmla="*/ 984038 h 3558222"/>
              <a:gd name="connsiteX43" fmla="*/ 609600 w 4043119"/>
              <a:gd name="connsiteY43" fmla="*/ 1013535 h 3558222"/>
              <a:gd name="connsiteX44" fmla="*/ 550607 w 4043119"/>
              <a:gd name="connsiteY44" fmla="*/ 1052864 h 3558222"/>
              <a:gd name="connsiteX45" fmla="*/ 530942 w 4043119"/>
              <a:gd name="connsiteY45" fmla="*/ 1092193 h 3558222"/>
              <a:gd name="connsiteX46" fmla="*/ 501445 w 4043119"/>
              <a:gd name="connsiteY46" fmla="*/ 1111857 h 3558222"/>
              <a:gd name="connsiteX47" fmla="*/ 491613 w 4043119"/>
              <a:gd name="connsiteY47" fmla="*/ 1141354 h 3558222"/>
              <a:gd name="connsiteX48" fmla="*/ 462116 w 4043119"/>
              <a:gd name="connsiteY48" fmla="*/ 1170851 h 3558222"/>
              <a:gd name="connsiteX49" fmla="*/ 383458 w 4043119"/>
              <a:gd name="connsiteY49" fmla="*/ 1269173 h 3558222"/>
              <a:gd name="connsiteX50" fmla="*/ 383458 w 4043119"/>
              <a:gd name="connsiteY50" fmla="*/ 1269173 h 3558222"/>
              <a:gd name="connsiteX51" fmla="*/ 344129 w 4043119"/>
              <a:gd name="connsiteY51" fmla="*/ 1328167 h 3558222"/>
              <a:gd name="connsiteX52" fmla="*/ 314632 w 4043119"/>
              <a:gd name="connsiteY52" fmla="*/ 1357664 h 3558222"/>
              <a:gd name="connsiteX53" fmla="*/ 255639 w 4043119"/>
              <a:gd name="connsiteY53" fmla="*/ 1455986 h 3558222"/>
              <a:gd name="connsiteX54" fmla="*/ 235974 w 4043119"/>
              <a:gd name="connsiteY54" fmla="*/ 1485483 h 3558222"/>
              <a:gd name="connsiteX55" fmla="*/ 196645 w 4043119"/>
              <a:gd name="connsiteY55" fmla="*/ 1564141 h 3558222"/>
              <a:gd name="connsiteX56" fmla="*/ 167149 w 4043119"/>
              <a:gd name="connsiteY56" fmla="*/ 1662464 h 3558222"/>
              <a:gd name="connsiteX57" fmla="*/ 147484 w 4043119"/>
              <a:gd name="connsiteY57" fmla="*/ 1701793 h 3558222"/>
              <a:gd name="connsiteX58" fmla="*/ 127820 w 4043119"/>
              <a:gd name="connsiteY58" fmla="*/ 1780451 h 3558222"/>
              <a:gd name="connsiteX59" fmla="*/ 117987 w 4043119"/>
              <a:gd name="connsiteY59" fmla="*/ 1819780 h 3558222"/>
              <a:gd name="connsiteX60" fmla="*/ 98323 w 4043119"/>
              <a:gd name="connsiteY60" fmla="*/ 1937767 h 3558222"/>
              <a:gd name="connsiteX61" fmla="*/ 88491 w 4043119"/>
              <a:gd name="connsiteY61" fmla="*/ 2134412 h 3558222"/>
              <a:gd name="connsiteX62" fmla="*/ 78658 w 4043119"/>
              <a:gd name="connsiteY62" fmla="*/ 2163909 h 3558222"/>
              <a:gd name="connsiteX63" fmla="*/ 68826 w 4043119"/>
              <a:gd name="connsiteY63" fmla="*/ 2203238 h 3558222"/>
              <a:gd name="connsiteX64" fmla="*/ 49161 w 4043119"/>
              <a:gd name="connsiteY64" fmla="*/ 2262231 h 3558222"/>
              <a:gd name="connsiteX65" fmla="*/ 39329 w 4043119"/>
              <a:gd name="connsiteY65" fmla="*/ 2291728 h 3558222"/>
              <a:gd name="connsiteX66" fmla="*/ 29497 w 4043119"/>
              <a:gd name="connsiteY66" fmla="*/ 2331057 h 3558222"/>
              <a:gd name="connsiteX67" fmla="*/ 19665 w 4043119"/>
              <a:gd name="connsiteY67" fmla="*/ 2360554 h 3558222"/>
              <a:gd name="connsiteX68" fmla="*/ 0 w 4043119"/>
              <a:gd name="connsiteY68" fmla="*/ 2468709 h 3558222"/>
              <a:gd name="connsiteX69" fmla="*/ 19665 w 4043119"/>
              <a:gd name="connsiteY69" fmla="*/ 2665354 h 3558222"/>
              <a:gd name="connsiteX70" fmla="*/ 39329 w 4043119"/>
              <a:gd name="connsiteY70" fmla="*/ 2734180 h 3558222"/>
              <a:gd name="connsiteX71" fmla="*/ 68826 w 4043119"/>
              <a:gd name="connsiteY71" fmla="*/ 2773509 h 3558222"/>
              <a:gd name="connsiteX72" fmla="*/ 78658 w 4043119"/>
              <a:gd name="connsiteY72" fmla="*/ 2803005 h 3558222"/>
              <a:gd name="connsiteX73" fmla="*/ 117987 w 4043119"/>
              <a:gd name="connsiteY73" fmla="*/ 2861999 h 3558222"/>
              <a:gd name="connsiteX74" fmla="*/ 157316 w 4043119"/>
              <a:gd name="connsiteY74" fmla="*/ 2930825 h 3558222"/>
              <a:gd name="connsiteX75" fmla="*/ 196645 w 4043119"/>
              <a:gd name="connsiteY75" fmla="*/ 2989818 h 3558222"/>
              <a:gd name="connsiteX76" fmla="*/ 226142 w 4043119"/>
              <a:gd name="connsiteY76" fmla="*/ 3029147 h 3558222"/>
              <a:gd name="connsiteX77" fmla="*/ 245807 w 4043119"/>
              <a:gd name="connsiteY77" fmla="*/ 3058644 h 3558222"/>
              <a:gd name="connsiteX78" fmla="*/ 275303 w 4043119"/>
              <a:gd name="connsiteY78" fmla="*/ 3078309 h 3558222"/>
              <a:gd name="connsiteX79" fmla="*/ 304800 w 4043119"/>
              <a:gd name="connsiteY79" fmla="*/ 3107805 h 3558222"/>
              <a:gd name="connsiteX80" fmla="*/ 344129 w 4043119"/>
              <a:gd name="connsiteY80" fmla="*/ 3176631 h 3558222"/>
              <a:gd name="connsiteX81" fmla="*/ 373626 w 4043119"/>
              <a:gd name="connsiteY81" fmla="*/ 3206128 h 3558222"/>
              <a:gd name="connsiteX82" fmla="*/ 452284 w 4043119"/>
              <a:gd name="connsiteY82" fmla="*/ 3284786 h 3558222"/>
              <a:gd name="connsiteX83" fmla="*/ 481781 w 4043119"/>
              <a:gd name="connsiteY83" fmla="*/ 3304451 h 3558222"/>
              <a:gd name="connsiteX84" fmla="*/ 530942 w 4043119"/>
              <a:gd name="connsiteY84" fmla="*/ 3314283 h 3558222"/>
              <a:gd name="connsiteX85" fmla="*/ 619432 w 4043119"/>
              <a:gd name="connsiteY85" fmla="*/ 3353612 h 3558222"/>
              <a:gd name="connsiteX86" fmla="*/ 717755 w 4043119"/>
              <a:gd name="connsiteY86" fmla="*/ 3392941 h 3558222"/>
              <a:gd name="connsiteX87" fmla="*/ 816078 w 4043119"/>
              <a:gd name="connsiteY87" fmla="*/ 3402773 h 3558222"/>
              <a:gd name="connsiteX88" fmla="*/ 845574 w 4043119"/>
              <a:gd name="connsiteY88" fmla="*/ 3412605 h 3558222"/>
              <a:gd name="connsiteX89" fmla="*/ 884903 w 4043119"/>
              <a:gd name="connsiteY89" fmla="*/ 3422438 h 3558222"/>
              <a:gd name="connsiteX90" fmla="*/ 924232 w 4043119"/>
              <a:gd name="connsiteY90" fmla="*/ 3442102 h 3558222"/>
              <a:gd name="connsiteX91" fmla="*/ 1022555 w 4043119"/>
              <a:gd name="connsiteY91" fmla="*/ 3461767 h 3558222"/>
              <a:gd name="connsiteX92" fmla="*/ 1238865 w 4043119"/>
              <a:gd name="connsiteY92" fmla="*/ 3471599 h 3558222"/>
              <a:gd name="connsiteX93" fmla="*/ 1406013 w 4043119"/>
              <a:gd name="connsiteY93" fmla="*/ 3432270 h 3558222"/>
              <a:gd name="connsiteX94" fmla="*/ 1622323 w 4043119"/>
              <a:gd name="connsiteY94" fmla="*/ 3353612 h 3558222"/>
              <a:gd name="connsiteX95" fmla="*/ 1907458 w 4043119"/>
              <a:gd name="connsiteY95" fmla="*/ 3304451 h 3558222"/>
              <a:gd name="connsiteX96" fmla="*/ 2271252 w 4043119"/>
              <a:gd name="connsiteY96" fmla="*/ 3294618 h 3558222"/>
              <a:gd name="connsiteX97" fmla="*/ 2300749 w 4043119"/>
              <a:gd name="connsiteY97" fmla="*/ 3284786 h 3558222"/>
              <a:gd name="connsiteX98" fmla="*/ 2644878 w 4043119"/>
              <a:gd name="connsiteY98" fmla="*/ 3343780 h 3558222"/>
              <a:gd name="connsiteX99" fmla="*/ 3052516 w 4043119"/>
              <a:gd name="connsiteY99" fmla="*/ 3510948 h 3558222"/>
              <a:gd name="connsiteX100" fmla="*/ 3482090 w 4043119"/>
              <a:gd name="connsiteY100" fmla="*/ 3555185 h 3558222"/>
              <a:gd name="connsiteX101" fmla="*/ 4043119 w 4043119"/>
              <a:gd name="connsiteY101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13703 w 4043119"/>
              <a:gd name="connsiteY8" fmla="*/ 30309 h 3558222"/>
              <a:gd name="connsiteX9" fmla="*/ 2615381 w 4043119"/>
              <a:gd name="connsiteY9" fmla="*/ 812 h 3558222"/>
              <a:gd name="connsiteX10" fmla="*/ 2241755 w 4043119"/>
              <a:gd name="connsiteY10" fmla="*/ 10644 h 3558222"/>
              <a:gd name="connsiteX11" fmla="*/ 2153265 w 4043119"/>
              <a:gd name="connsiteY11" fmla="*/ 30309 h 3558222"/>
              <a:gd name="connsiteX12" fmla="*/ 2104103 w 4043119"/>
              <a:gd name="connsiteY12" fmla="*/ 40141 h 3558222"/>
              <a:gd name="connsiteX13" fmla="*/ 2045110 w 4043119"/>
              <a:gd name="connsiteY13" fmla="*/ 59805 h 3558222"/>
              <a:gd name="connsiteX14" fmla="*/ 1936955 w 4043119"/>
              <a:gd name="connsiteY14" fmla="*/ 79470 h 3558222"/>
              <a:gd name="connsiteX15" fmla="*/ 1897626 w 4043119"/>
              <a:gd name="connsiteY15" fmla="*/ 108967 h 3558222"/>
              <a:gd name="connsiteX16" fmla="*/ 1868129 w 4043119"/>
              <a:gd name="connsiteY16" fmla="*/ 118799 h 3558222"/>
              <a:gd name="connsiteX17" fmla="*/ 1828800 w 4043119"/>
              <a:gd name="connsiteY17" fmla="*/ 138464 h 3558222"/>
              <a:gd name="connsiteX18" fmla="*/ 1769807 w 4043119"/>
              <a:gd name="connsiteY18" fmla="*/ 167960 h 3558222"/>
              <a:gd name="connsiteX19" fmla="*/ 1740310 w 4043119"/>
              <a:gd name="connsiteY19" fmla="*/ 187625 h 3558222"/>
              <a:gd name="connsiteX20" fmla="*/ 1700981 w 4043119"/>
              <a:gd name="connsiteY20" fmla="*/ 197457 h 3558222"/>
              <a:gd name="connsiteX21" fmla="*/ 1641987 w 4043119"/>
              <a:gd name="connsiteY21" fmla="*/ 236786 h 3558222"/>
              <a:gd name="connsiteX22" fmla="*/ 1553497 w 4043119"/>
              <a:gd name="connsiteY22" fmla="*/ 285947 h 3558222"/>
              <a:gd name="connsiteX23" fmla="*/ 1484671 w 4043119"/>
              <a:gd name="connsiteY23" fmla="*/ 335109 h 3558222"/>
              <a:gd name="connsiteX24" fmla="*/ 1425678 w 4043119"/>
              <a:gd name="connsiteY24" fmla="*/ 374438 h 3558222"/>
              <a:gd name="connsiteX25" fmla="*/ 1406013 w 4043119"/>
              <a:gd name="connsiteY25" fmla="*/ 403935 h 3558222"/>
              <a:gd name="connsiteX26" fmla="*/ 1376516 w 4043119"/>
              <a:gd name="connsiteY26" fmla="*/ 433431 h 3558222"/>
              <a:gd name="connsiteX27" fmla="*/ 1337187 w 4043119"/>
              <a:gd name="connsiteY27" fmla="*/ 512089 h 3558222"/>
              <a:gd name="connsiteX28" fmla="*/ 1317523 w 4043119"/>
              <a:gd name="connsiteY28" fmla="*/ 551418 h 3558222"/>
              <a:gd name="connsiteX29" fmla="*/ 1307691 w 4043119"/>
              <a:gd name="connsiteY29" fmla="*/ 580915 h 3558222"/>
              <a:gd name="connsiteX30" fmla="*/ 1278194 w 4043119"/>
              <a:gd name="connsiteY30" fmla="*/ 600580 h 3558222"/>
              <a:gd name="connsiteX31" fmla="*/ 1229032 w 4043119"/>
              <a:gd name="connsiteY31" fmla="*/ 630076 h 3558222"/>
              <a:gd name="connsiteX32" fmla="*/ 1179871 w 4043119"/>
              <a:gd name="connsiteY32" fmla="*/ 669405 h 3558222"/>
              <a:gd name="connsiteX33" fmla="*/ 1150374 w 4043119"/>
              <a:gd name="connsiteY33" fmla="*/ 679238 h 3558222"/>
              <a:gd name="connsiteX34" fmla="*/ 1111045 w 4043119"/>
              <a:gd name="connsiteY34" fmla="*/ 698902 h 3558222"/>
              <a:gd name="connsiteX35" fmla="*/ 1081549 w 4043119"/>
              <a:gd name="connsiteY35" fmla="*/ 708735 h 3558222"/>
              <a:gd name="connsiteX36" fmla="*/ 1032387 w 4043119"/>
              <a:gd name="connsiteY36" fmla="*/ 728399 h 3558222"/>
              <a:gd name="connsiteX37" fmla="*/ 904568 w 4043119"/>
              <a:gd name="connsiteY37" fmla="*/ 787393 h 3558222"/>
              <a:gd name="connsiteX38" fmla="*/ 865239 w 4043119"/>
              <a:gd name="connsiteY38" fmla="*/ 797225 h 3558222"/>
              <a:gd name="connsiteX39" fmla="*/ 786581 w 4043119"/>
              <a:gd name="connsiteY39" fmla="*/ 826722 h 3558222"/>
              <a:gd name="connsiteX40" fmla="*/ 688258 w 4043119"/>
              <a:gd name="connsiteY40" fmla="*/ 915212 h 3558222"/>
              <a:gd name="connsiteX41" fmla="*/ 629265 w 4043119"/>
              <a:gd name="connsiteY41" fmla="*/ 984038 h 3558222"/>
              <a:gd name="connsiteX42" fmla="*/ 609600 w 4043119"/>
              <a:gd name="connsiteY42" fmla="*/ 1013535 h 3558222"/>
              <a:gd name="connsiteX43" fmla="*/ 550607 w 4043119"/>
              <a:gd name="connsiteY43" fmla="*/ 1052864 h 3558222"/>
              <a:gd name="connsiteX44" fmla="*/ 530942 w 4043119"/>
              <a:gd name="connsiteY44" fmla="*/ 1092193 h 3558222"/>
              <a:gd name="connsiteX45" fmla="*/ 501445 w 4043119"/>
              <a:gd name="connsiteY45" fmla="*/ 1111857 h 3558222"/>
              <a:gd name="connsiteX46" fmla="*/ 491613 w 4043119"/>
              <a:gd name="connsiteY46" fmla="*/ 1141354 h 3558222"/>
              <a:gd name="connsiteX47" fmla="*/ 462116 w 4043119"/>
              <a:gd name="connsiteY47" fmla="*/ 1170851 h 3558222"/>
              <a:gd name="connsiteX48" fmla="*/ 383458 w 4043119"/>
              <a:gd name="connsiteY48" fmla="*/ 1269173 h 3558222"/>
              <a:gd name="connsiteX49" fmla="*/ 383458 w 4043119"/>
              <a:gd name="connsiteY49" fmla="*/ 1269173 h 3558222"/>
              <a:gd name="connsiteX50" fmla="*/ 344129 w 4043119"/>
              <a:gd name="connsiteY50" fmla="*/ 1328167 h 3558222"/>
              <a:gd name="connsiteX51" fmla="*/ 314632 w 4043119"/>
              <a:gd name="connsiteY51" fmla="*/ 1357664 h 3558222"/>
              <a:gd name="connsiteX52" fmla="*/ 255639 w 4043119"/>
              <a:gd name="connsiteY52" fmla="*/ 1455986 h 3558222"/>
              <a:gd name="connsiteX53" fmla="*/ 235974 w 4043119"/>
              <a:gd name="connsiteY53" fmla="*/ 1485483 h 3558222"/>
              <a:gd name="connsiteX54" fmla="*/ 196645 w 4043119"/>
              <a:gd name="connsiteY54" fmla="*/ 1564141 h 3558222"/>
              <a:gd name="connsiteX55" fmla="*/ 167149 w 4043119"/>
              <a:gd name="connsiteY55" fmla="*/ 1662464 h 3558222"/>
              <a:gd name="connsiteX56" fmla="*/ 147484 w 4043119"/>
              <a:gd name="connsiteY56" fmla="*/ 1701793 h 3558222"/>
              <a:gd name="connsiteX57" fmla="*/ 127820 w 4043119"/>
              <a:gd name="connsiteY57" fmla="*/ 1780451 h 3558222"/>
              <a:gd name="connsiteX58" fmla="*/ 117987 w 4043119"/>
              <a:gd name="connsiteY58" fmla="*/ 1819780 h 3558222"/>
              <a:gd name="connsiteX59" fmla="*/ 98323 w 4043119"/>
              <a:gd name="connsiteY59" fmla="*/ 1937767 h 3558222"/>
              <a:gd name="connsiteX60" fmla="*/ 88491 w 4043119"/>
              <a:gd name="connsiteY60" fmla="*/ 2134412 h 3558222"/>
              <a:gd name="connsiteX61" fmla="*/ 78658 w 4043119"/>
              <a:gd name="connsiteY61" fmla="*/ 2163909 h 3558222"/>
              <a:gd name="connsiteX62" fmla="*/ 68826 w 4043119"/>
              <a:gd name="connsiteY62" fmla="*/ 2203238 h 3558222"/>
              <a:gd name="connsiteX63" fmla="*/ 49161 w 4043119"/>
              <a:gd name="connsiteY63" fmla="*/ 2262231 h 3558222"/>
              <a:gd name="connsiteX64" fmla="*/ 39329 w 4043119"/>
              <a:gd name="connsiteY64" fmla="*/ 2291728 h 3558222"/>
              <a:gd name="connsiteX65" fmla="*/ 29497 w 4043119"/>
              <a:gd name="connsiteY65" fmla="*/ 2331057 h 3558222"/>
              <a:gd name="connsiteX66" fmla="*/ 19665 w 4043119"/>
              <a:gd name="connsiteY66" fmla="*/ 2360554 h 3558222"/>
              <a:gd name="connsiteX67" fmla="*/ 0 w 4043119"/>
              <a:gd name="connsiteY67" fmla="*/ 2468709 h 3558222"/>
              <a:gd name="connsiteX68" fmla="*/ 19665 w 4043119"/>
              <a:gd name="connsiteY68" fmla="*/ 2665354 h 3558222"/>
              <a:gd name="connsiteX69" fmla="*/ 39329 w 4043119"/>
              <a:gd name="connsiteY69" fmla="*/ 2734180 h 3558222"/>
              <a:gd name="connsiteX70" fmla="*/ 68826 w 4043119"/>
              <a:gd name="connsiteY70" fmla="*/ 2773509 h 3558222"/>
              <a:gd name="connsiteX71" fmla="*/ 78658 w 4043119"/>
              <a:gd name="connsiteY71" fmla="*/ 2803005 h 3558222"/>
              <a:gd name="connsiteX72" fmla="*/ 117987 w 4043119"/>
              <a:gd name="connsiteY72" fmla="*/ 2861999 h 3558222"/>
              <a:gd name="connsiteX73" fmla="*/ 157316 w 4043119"/>
              <a:gd name="connsiteY73" fmla="*/ 2930825 h 3558222"/>
              <a:gd name="connsiteX74" fmla="*/ 196645 w 4043119"/>
              <a:gd name="connsiteY74" fmla="*/ 2989818 h 3558222"/>
              <a:gd name="connsiteX75" fmla="*/ 226142 w 4043119"/>
              <a:gd name="connsiteY75" fmla="*/ 3029147 h 3558222"/>
              <a:gd name="connsiteX76" fmla="*/ 245807 w 4043119"/>
              <a:gd name="connsiteY76" fmla="*/ 3058644 h 3558222"/>
              <a:gd name="connsiteX77" fmla="*/ 275303 w 4043119"/>
              <a:gd name="connsiteY77" fmla="*/ 3078309 h 3558222"/>
              <a:gd name="connsiteX78" fmla="*/ 304800 w 4043119"/>
              <a:gd name="connsiteY78" fmla="*/ 3107805 h 3558222"/>
              <a:gd name="connsiteX79" fmla="*/ 344129 w 4043119"/>
              <a:gd name="connsiteY79" fmla="*/ 3176631 h 3558222"/>
              <a:gd name="connsiteX80" fmla="*/ 373626 w 4043119"/>
              <a:gd name="connsiteY80" fmla="*/ 3206128 h 3558222"/>
              <a:gd name="connsiteX81" fmla="*/ 452284 w 4043119"/>
              <a:gd name="connsiteY81" fmla="*/ 3284786 h 3558222"/>
              <a:gd name="connsiteX82" fmla="*/ 481781 w 4043119"/>
              <a:gd name="connsiteY82" fmla="*/ 3304451 h 3558222"/>
              <a:gd name="connsiteX83" fmla="*/ 530942 w 4043119"/>
              <a:gd name="connsiteY83" fmla="*/ 3314283 h 3558222"/>
              <a:gd name="connsiteX84" fmla="*/ 619432 w 4043119"/>
              <a:gd name="connsiteY84" fmla="*/ 3353612 h 3558222"/>
              <a:gd name="connsiteX85" fmla="*/ 717755 w 4043119"/>
              <a:gd name="connsiteY85" fmla="*/ 3392941 h 3558222"/>
              <a:gd name="connsiteX86" fmla="*/ 816078 w 4043119"/>
              <a:gd name="connsiteY86" fmla="*/ 3402773 h 3558222"/>
              <a:gd name="connsiteX87" fmla="*/ 845574 w 4043119"/>
              <a:gd name="connsiteY87" fmla="*/ 3412605 h 3558222"/>
              <a:gd name="connsiteX88" fmla="*/ 884903 w 4043119"/>
              <a:gd name="connsiteY88" fmla="*/ 3422438 h 3558222"/>
              <a:gd name="connsiteX89" fmla="*/ 924232 w 4043119"/>
              <a:gd name="connsiteY89" fmla="*/ 3442102 h 3558222"/>
              <a:gd name="connsiteX90" fmla="*/ 1022555 w 4043119"/>
              <a:gd name="connsiteY90" fmla="*/ 3461767 h 3558222"/>
              <a:gd name="connsiteX91" fmla="*/ 1238865 w 4043119"/>
              <a:gd name="connsiteY91" fmla="*/ 3471599 h 3558222"/>
              <a:gd name="connsiteX92" fmla="*/ 1406013 w 4043119"/>
              <a:gd name="connsiteY92" fmla="*/ 3432270 h 3558222"/>
              <a:gd name="connsiteX93" fmla="*/ 1622323 w 4043119"/>
              <a:gd name="connsiteY93" fmla="*/ 3353612 h 3558222"/>
              <a:gd name="connsiteX94" fmla="*/ 1907458 w 4043119"/>
              <a:gd name="connsiteY94" fmla="*/ 3304451 h 3558222"/>
              <a:gd name="connsiteX95" fmla="*/ 2271252 w 4043119"/>
              <a:gd name="connsiteY95" fmla="*/ 3294618 h 3558222"/>
              <a:gd name="connsiteX96" fmla="*/ 2300749 w 4043119"/>
              <a:gd name="connsiteY96" fmla="*/ 3284786 h 3558222"/>
              <a:gd name="connsiteX97" fmla="*/ 2644878 w 4043119"/>
              <a:gd name="connsiteY97" fmla="*/ 3343780 h 3558222"/>
              <a:gd name="connsiteX98" fmla="*/ 3052516 w 4043119"/>
              <a:gd name="connsiteY98" fmla="*/ 3510948 h 3558222"/>
              <a:gd name="connsiteX99" fmla="*/ 3482090 w 4043119"/>
              <a:gd name="connsiteY99" fmla="*/ 3555185 h 3558222"/>
              <a:gd name="connsiteX100" fmla="*/ 4043119 w 4043119"/>
              <a:gd name="connsiteY100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02194 w 4043119"/>
              <a:gd name="connsiteY6" fmla="*/ 108967 h 3558222"/>
              <a:gd name="connsiteX7" fmla="*/ 2713703 w 4043119"/>
              <a:gd name="connsiteY7" fmla="*/ 30309 h 3558222"/>
              <a:gd name="connsiteX8" fmla="*/ 2615381 w 4043119"/>
              <a:gd name="connsiteY8" fmla="*/ 812 h 3558222"/>
              <a:gd name="connsiteX9" fmla="*/ 2241755 w 4043119"/>
              <a:gd name="connsiteY9" fmla="*/ 10644 h 3558222"/>
              <a:gd name="connsiteX10" fmla="*/ 2153265 w 4043119"/>
              <a:gd name="connsiteY10" fmla="*/ 30309 h 3558222"/>
              <a:gd name="connsiteX11" fmla="*/ 2104103 w 4043119"/>
              <a:gd name="connsiteY11" fmla="*/ 40141 h 3558222"/>
              <a:gd name="connsiteX12" fmla="*/ 2045110 w 4043119"/>
              <a:gd name="connsiteY12" fmla="*/ 59805 h 3558222"/>
              <a:gd name="connsiteX13" fmla="*/ 1936955 w 4043119"/>
              <a:gd name="connsiteY13" fmla="*/ 79470 h 3558222"/>
              <a:gd name="connsiteX14" fmla="*/ 1897626 w 4043119"/>
              <a:gd name="connsiteY14" fmla="*/ 108967 h 3558222"/>
              <a:gd name="connsiteX15" fmla="*/ 1868129 w 4043119"/>
              <a:gd name="connsiteY15" fmla="*/ 118799 h 3558222"/>
              <a:gd name="connsiteX16" fmla="*/ 1828800 w 4043119"/>
              <a:gd name="connsiteY16" fmla="*/ 138464 h 3558222"/>
              <a:gd name="connsiteX17" fmla="*/ 1769807 w 4043119"/>
              <a:gd name="connsiteY17" fmla="*/ 167960 h 3558222"/>
              <a:gd name="connsiteX18" fmla="*/ 1740310 w 4043119"/>
              <a:gd name="connsiteY18" fmla="*/ 187625 h 3558222"/>
              <a:gd name="connsiteX19" fmla="*/ 1700981 w 4043119"/>
              <a:gd name="connsiteY19" fmla="*/ 197457 h 3558222"/>
              <a:gd name="connsiteX20" fmla="*/ 1641987 w 4043119"/>
              <a:gd name="connsiteY20" fmla="*/ 236786 h 3558222"/>
              <a:gd name="connsiteX21" fmla="*/ 1553497 w 4043119"/>
              <a:gd name="connsiteY21" fmla="*/ 285947 h 3558222"/>
              <a:gd name="connsiteX22" fmla="*/ 1484671 w 4043119"/>
              <a:gd name="connsiteY22" fmla="*/ 335109 h 3558222"/>
              <a:gd name="connsiteX23" fmla="*/ 1425678 w 4043119"/>
              <a:gd name="connsiteY23" fmla="*/ 374438 h 3558222"/>
              <a:gd name="connsiteX24" fmla="*/ 1406013 w 4043119"/>
              <a:gd name="connsiteY24" fmla="*/ 403935 h 3558222"/>
              <a:gd name="connsiteX25" fmla="*/ 1376516 w 4043119"/>
              <a:gd name="connsiteY25" fmla="*/ 433431 h 3558222"/>
              <a:gd name="connsiteX26" fmla="*/ 1337187 w 4043119"/>
              <a:gd name="connsiteY26" fmla="*/ 512089 h 3558222"/>
              <a:gd name="connsiteX27" fmla="*/ 1317523 w 4043119"/>
              <a:gd name="connsiteY27" fmla="*/ 551418 h 3558222"/>
              <a:gd name="connsiteX28" fmla="*/ 1307691 w 4043119"/>
              <a:gd name="connsiteY28" fmla="*/ 580915 h 3558222"/>
              <a:gd name="connsiteX29" fmla="*/ 1278194 w 4043119"/>
              <a:gd name="connsiteY29" fmla="*/ 600580 h 3558222"/>
              <a:gd name="connsiteX30" fmla="*/ 1229032 w 4043119"/>
              <a:gd name="connsiteY30" fmla="*/ 630076 h 3558222"/>
              <a:gd name="connsiteX31" fmla="*/ 1179871 w 4043119"/>
              <a:gd name="connsiteY31" fmla="*/ 669405 h 3558222"/>
              <a:gd name="connsiteX32" fmla="*/ 1150374 w 4043119"/>
              <a:gd name="connsiteY32" fmla="*/ 679238 h 3558222"/>
              <a:gd name="connsiteX33" fmla="*/ 1111045 w 4043119"/>
              <a:gd name="connsiteY33" fmla="*/ 698902 h 3558222"/>
              <a:gd name="connsiteX34" fmla="*/ 1081549 w 4043119"/>
              <a:gd name="connsiteY34" fmla="*/ 708735 h 3558222"/>
              <a:gd name="connsiteX35" fmla="*/ 1032387 w 4043119"/>
              <a:gd name="connsiteY35" fmla="*/ 728399 h 3558222"/>
              <a:gd name="connsiteX36" fmla="*/ 904568 w 4043119"/>
              <a:gd name="connsiteY36" fmla="*/ 787393 h 3558222"/>
              <a:gd name="connsiteX37" fmla="*/ 865239 w 4043119"/>
              <a:gd name="connsiteY37" fmla="*/ 797225 h 3558222"/>
              <a:gd name="connsiteX38" fmla="*/ 786581 w 4043119"/>
              <a:gd name="connsiteY38" fmla="*/ 826722 h 3558222"/>
              <a:gd name="connsiteX39" fmla="*/ 688258 w 4043119"/>
              <a:gd name="connsiteY39" fmla="*/ 915212 h 3558222"/>
              <a:gd name="connsiteX40" fmla="*/ 629265 w 4043119"/>
              <a:gd name="connsiteY40" fmla="*/ 984038 h 3558222"/>
              <a:gd name="connsiteX41" fmla="*/ 609600 w 4043119"/>
              <a:gd name="connsiteY41" fmla="*/ 1013535 h 3558222"/>
              <a:gd name="connsiteX42" fmla="*/ 550607 w 4043119"/>
              <a:gd name="connsiteY42" fmla="*/ 1052864 h 3558222"/>
              <a:gd name="connsiteX43" fmla="*/ 530942 w 4043119"/>
              <a:gd name="connsiteY43" fmla="*/ 1092193 h 3558222"/>
              <a:gd name="connsiteX44" fmla="*/ 501445 w 4043119"/>
              <a:gd name="connsiteY44" fmla="*/ 1111857 h 3558222"/>
              <a:gd name="connsiteX45" fmla="*/ 491613 w 4043119"/>
              <a:gd name="connsiteY45" fmla="*/ 1141354 h 3558222"/>
              <a:gd name="connsiteX46" fmla="*/ 462116 w 4043119"/>
              <a:gd name="connsiteY46" fmla="*/ 1170851 h 3558222"/>
              <a:gd name="connsiteX47" fmla="*/ 383458 w 4043119"/>
              <a:gd name="connsiteY47" fmla="*/ 1269173 h 3558222"/>
              <a:gd name="connsiteX48" fmla="*/ 383458 w 4043119"/>
              <a:gd name="connsiteY48" fmla="*/ 1269173 h 3558222"/>
              <a:gd name="connsiteX49" fmla="*/ 344129 w 4043119"/>
              <a:gd name="connsiteY49" fmla="*/ 1328167 h 3558222"/>
              <a:gd name="connsiteX50" fmla="*/ 314632 w 4043119"/>
              <a:gd name="connsiteY50" fmla="*/ 1357664 h 3558222"/>
              <a:gd name="connsiteX51" fmla="*/ 255639 w 4043119"/>
              <a:gd name="connsiteY51" fmla="*/ 1455986 h 3558222"/>
              <a:gd name="connsiteX52" fmla="*/ 235974 w 4043119"/>
              <a:gd name="connsiteY52" fmla="*/ 1485483 h 3558222"/>
              <a:gd name="connsiteX53" fmla="*/ 196645 w 4043119"/>
              <a:gd name="connsiteY53" fmla="*/ 1564141 h 3558222"/>
              <a:gd name="connsiteX54" fmla="*/ 167149 w 4043119"/>
              <a:gd name="connsiteY54" fmla="*/ 1662464 h 3558222"/>
              <a:gd name="connsiteX55" fmla="*/ 147484 w 4043119"/>
              <a:gd name="connsiteY55" fmla="*/ 1701793 h 3558222"/>
              <a:gd name="connsiteX56" fmla="*/ 127820 w 4043119"/>
              <a:gd name="connsiteY56" fmla="*/ 1780451 h 3558222"/>
              <a:gd name="connsiteX57" fmla="*/ 117987 w 4043119"/>
              <a:gd name="connsiteY57" fmla="*/ 1819780 h 3558222"/>
              <a:gd name="connsiteX58" fmla="*/ 98323 w 4043119"/>
              <a:gd name="connsiteY58" fmla="*/ 1937767 h 3558222"/>
              <a:gd name="connsiteX59" fmla="*/ 88491 w 4043119"/>
              <a:gd name="connsiteY59" fmla="*/ 2134412 h 3558222"/>
              <a:gd name="connsiteX60" fmla="*/ 78658 w 4043119"/>
              <a:gd name="connsiteY60" fmla="*/ 2163909 h 3558222"/>
              <a:gd name="connsiteX61" fmla="*/ 68826 w 4043119"/>
              <a:gd name="connsiteY61" fmla="*/ 2203238 h 3558222"/>
              <a:gd name="connsiteX62" fmla="*/ 49161 w 4043119"/>
              <a:gd name="connsiteY62" fmla="*/ 2262231 h 3558222"/>
              <a:gd name="connsiteX63" fmla="*/ 39329 w 4043119"/>
              <a:gd name="connsiteY63" fmla="*/ 2291728 h 3558222"/>
              <a:gd name="connsiteX64" fmla="*/ 29497 w 4043119"/>
              <a:gd name="connsiteY64" fmla="*/ 2331057 h 3558222"/>
              <a:gd name="connsiteX65" fmla="*/ 19665 w 4043119"/>
              <a:gd name="connsiteY65" fmla="*/ 2360554 h 3558222"/>
              <a:gd name="connsiteX66" fmla="*/ 0 w 4043119"/>
              <a:gd name="connsiteY66" fmla="*/ 2468709 h 3558222"/>
              <a:gd name="connsiteX67" fmla="*/ 19665 w 4043119"/>
              <a:gd name="connsiteY67" fmla="*/ 2665354 h 3558222"/>
              <a:gd name="connsiteX68" fmla="*/ 39329 w 4043119"/>
              <a:gd name="connsiteY68" fmla="*/ 2734180 h 3558222"/>
              <a:gd name="connsiteX69" fmla="*/ 68826 w 4043119"/>
              <a:gd name="connsiteY69" fmla="*/ 2773509 h 3558222"/>
              <a:gd name="connsiteX70" fmla="*/ 78658 w 4043119"/>
              <a:gd name="connsiteY70" fmla="*/ 2803005 h 3558222"/>
              <a:gd name="connsiteX71" fmla="*/ 117987 w 4043119"/>
              <a:gd name="connsiteY71" fmla="*/ 2861999 h 3558222"/>
              <a:gd name="connsiteX72" fmla="*/ 157316 w 4043119"/>
              <a:gd name="connsiteY72" fmla="*/ 2930825 h 3558222"/>
              <a:gd name="connsiteX73" fmla="*/ 196645 w 4043119"/>
              <a:gd name="connsiteY73" fmla="*/ 2989818 h 3558222"/>
              <a:gd name="connsiteX74" fmla="*/ 226142 w 4043119"/>
              <a:gd name="connsiteY74" fmla="*/ 3029147 h 3558222"/>
              <a:gd name="connsiteX75" fmla="*/ 245807 w 4043119"/>
              <a:gd name="connsiteY75" fmla="*/ 3058644 h 3558222"/>
              <a:gd name="connsiteX76" fmla="*/ 275303 w 4043119"/>
              <a:gd name="connsiteY76" fmla="*/ 3078309 h 3558222"/>
              <a:gd name="connsiteX77" fmla="*/ 304800 w 4043119"/>
              <a:gd name="connsiteY77" fmla="*/ 3107805 h 3558222"/>
              <a:gd name="connsiteX78" fmla="*/ 344129 w 4043119"/>
              <a:gd name="connsiteY78" fmla="*/ 3176631 h 3558222"/>
              <a:gd name="connsiteX79" fmla="*/ 373626 w 4043119"/>
              <a:gd name="connsiteY79" fmla="*/ 3206128 h 3558222"/>
              <a:gd name="connsiteX80" fmla="*/ 452284 w 4043119"/>
              <a:gd name="connsiteY80" fmla="*/ 3284786 h 3558222"/>
              <a:gd name="connsiteX81" fmla="*/ 481781 w 4043119"/>
              <a:gd name="connsiteY81" fmla="*/ 3304451 h 3558222"/>
              <a:gd name="connsiteX82" fmla="*/ 530942 w 4043119"/>
              <a:gd name="connsiteY82" fmla="*/ 3314283 h 3558222"/>
              <a:gd name="connsiteX83" fmla="*/ 619432 w 4043119"/>
              <a:gd name="connsiteY83" fmla="*/ 3353612 h 3558222"/>
              <a:gd name="connsiteX84" fmla="*/ 717755 w 4043119"/>
              <a:gd name="connsiteY84" fmla="*/ 3392941 h 3558222"/>
              <a:gd name="connsiteX85" fmla="*/ 816078 w 4043119"/>
              <a:gd name="connsiteY85" fmla="*/ 3402773 h 3558222"/>
              <a:gd name="connsiteX86" fmla="*/ 845574 w 4043119"/>
              <a:gd name="connsiteY86" fmla="*/ 3412605 h 3558222"/>
              <a:gd name="connsiteX87" fmla="*/ 884903 w 4043119"/>
              <a:gd name="connsiteY87" fmla="*/ 3422438 h 3558222"/>
              <a:gd name="connsiteX88" fmla="*/ 924232 w 4043119"/>
              <a:gd name="connsiteY88" fmla="*/ 3442102 h 3558222"/>
              <a:gd name="connsiteX89" fmla="*/ 1022555 w 4043119"/>
              <a:gd name="connsiteY89" fmla="*/ 3461767 h 3558222"/>
              <a:gd name="connsiteX90" fmla="*/ 1238865 w 4043119"/>
              <a:gd name="connsiteY90" fmla="*/ 3471599 h 3558222"/>
              <a:gd name="connsiteX91" fmla="*/ 1406013 w 4043119"/>
              <a:gd name="connsiteY91" fmla="*/ 3432270 h 3558222"/>
              <a:gd name="connsiteX92" fmla="*/ 1622323 w 4043119"/>
              <a:gd name="connsiteY92" fmla="*/ 3353612 h 3558222"/>
              <a:gd name="connsiteX93" fmla="*/ 1907458 w 4043119"/>
              <a:gd name="connsiteY93" fmla="*/ 3304451 h 3558222"/>
              <a:gd name="connsiteX94" fmla="*/ 2271252 w 4043119"/>
              <a:gd name="connsiteY94" fmla="*/ 3294618 h 3558222"/>
              <a:gd name="connsiteX95" fmla="*/ 2300749 w 4043119"/>
              <a:gd name="connsiteY95" fmla="*/ 3284786 h 3558222"/>
              <a:gd name="connsiteX96" fmla="*/ 2644878 w 4043119"/>
              <a:gd name="connsiteY96" fmla="*/ 3343780 h 3558222"/>
              <a:gd name="connsiteX97" fmla="*/ 3052516 w 4043119"/>
              <a:gd name="connsiteY97" fmla="*/ 3510948 h 3558222"/>
              <a:gd name="connsiteX98" fmla="*/ 3482090 w 4043119"/>
              <a:gd name="connsiteY98" fmla="*/ 3555185 h 3558222"/>
              <a:gd name="connsiteX99" fmla="*/ 4043119 w 4043119"/>
              <a:gd name="connsiteY99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713703 w 4043119"/>
              <a:gd name="connsiteY6" fmla="*/ 30309 h 3558222"/>
              <a:gd name="connsiteX7" fmla="*/ 2615381 w 4043119"/>
              <a:gd name="connsiteY7" fmla="*/ 812 h 3558222"/>
              <a:gd name="connsiteX8" fmla="*/ 2241755 w 4043119"/>
              <a:gd name="connsiteY8" fmla="*/ 10644 h 3558222"/>
              <a:gd name="connsiteX9" fmla="*/ 2153265 w 4043119"/>
              <a:gd name="connsiteY9" fmla="*/ 30309 h 3558222"/>
              <a:gd name="connsiteX10" fmla="*/ 2104103 w 4043119"/>
              <a:gd name="connsiteY10" fmla="*/ 40141 h 3558222"/>
              <a:gd name="connsiteX11" fmla="*/ 2045110 w 4043119"/>
              <a:gd name="connsiteY11" fmla="*/ 59805 h 3558222"/>
              <a:gd name="connsiteX12" fmla="*/ 1936955 w 4043119"/>
              <a:gd name="connsiteY12" fmla="*/ 79470 h 3558222"/>
              <a:gd name="connsiteX13" fmla="*/ 1897626 w 4043119"/>
              <a:gd name="connsiteY13" fmla="*/ 108967 h 3558222"/>
              <a:gd name="connsiteX14" fmla="*/ 1868129 w 4043119"/>
              <a:gd name="connsiteY14" fmla="*/ 118799 h 3558222"/>
              <a:gd name="connsiteX15" fmla="*/ 1828800 w 4043119"/>
              <a:gd name="connsiteY15" fmla="*/ 138464 h 3558222"/>
              <a:gd name="connsiteX16" fmla="*/ 1769807 w 4043119"/>
              <a:gd name="connsiteY16" fmla="*/ 167960 h 3558222"/>
              <a:gd name="connsiteX17" fmla="*/ 1740310 w 4043119"/>
              <a:gd name="connsiteY17" fmla="*/ 187625 h 3558222"/>
              <a:gd name="connsiteX18" fmla="*/ 1700981 w 4043119"/>
              <a:gd name="connsiteY18" fmla="*/ 197457 h 3558222"/>
              <a:gd name="connsiteX19" fmla="*/ 1641987 w 4043119"/>
              <a:gd name="connsiteY19" fmla="*/ 236786 h 3558222"/>
              <a:gd name="connsiteX20" fmla="*/ 1553497 w 4043119"/>
              <a:gd name="connsiteY20" fmla="*/ 285947 h 3558222"/>
              <a:gd name="connsiteX21" fmla="*/ 1484671 w 4043119"/>
              <a:gd name="connsiteY21" fmla="*/ 335109 h 3558222"/>
              <a:gd name="connsiteX22" fmla="*/ 1425678 w 4043119"/>
              <a:gd name="connsiteY22" fmla="*/ 374438 h 3558222"/>
              <a:gd name="connsiteX23" fmla="*/ 1406013 w 4043119"/>
              <a:gd name="connsiteY23" fmla="*/ 403935 h 3558222"/>
              <a:gd name="connsiteX24" fmla="*/ 1376516 w 4043119"/>
              <a:gd name="connsiteY24" fmla="*/ 433431 h 3558222"/>
              <a:gd name="connsiteX25" fmla="*/ 1337187 w 4043119"/>
              <a:gd name="connsiteY25" fmla="*/ 512089 h 3558222"/>
              <a:gd name="connsiteX26" fmla="*/ 1317523 w 4043119"/>
              <a:gd name="connsiteY26" fmla="*/ 551418 h 3558222"/>
              <a:gd name="connsiteX27" fmla="*/ 1307691 w 4043119"/>
              <a:gd name="connsiteY27" fmla="*/ 580915 h 3558222"/>
              <a:gd name="connsiteX28" fmla="*/ 1278194 w 4043119"/>
              <a:gd name="connsiteY28" fmla="*/ 600580 h 3558222"/>
              <a:gd name="connsiteX29" fmla="*/ 1229032 w 4043119"/>
              <a:gd name="connsiteY29" fmla="*/ 630076 h 3558222"/>
              <a:gd name="connsiteX30" fmla="*/ 1179871 w 4043119"/>
              <a:gd name="connsiteY30" fmla="*/ 669405 h 3558222"/>
              <a:gd name="connsiteX31" fmla="*/ 1150374 w 4043119"/>
              <a:gd name="connsiteY31" fmla="*/ 679238 h 3558222"/>
              <a:gd name="connsiteX32" fmla="*/ 1111045 w 4043119"/>
              <a:gd name="connsiteY32" fmla="*/ 698902 h 3558222"/>
              <a:gd name="connsiteX33" fmla="*/ 1081549 w 4043119"/>
              <a:gd name="connsiteY33" fmla="*/ 708735 h 3558222"/>
              <a:gd name="connsiteX34" fmla="*/ 1032387 w 4043119"/>
              <a:gd name="connsiteY34" fmla="*/ 728399 h 3558222"/>
              <a:gd name="connsiteX35" fmla="*/ 904568 w 4043119"/>
              <a:gd name="connsiteY35" fmla="*/ 787393 h 3558222"/>
              <a:gd name="connsiteX36" fmla="*/ 865239 w 4043119"/>
              <a:gd name="connsiteY36" fmla="*/ 797225 h 3558222"/>
              <a:gd name="connsiteX37" fmla="*/ 786581 w 4043119"/>
              <a:gd name="connsiteY37" fmla="*/ 826722 h 3558222"/>
              <a:gd name="connsiteX38" fmla="*/ 688258 w 4043119"/>
              <a:gd name="connsiteY38" fmla="*/ 915212 h 3558222"/>
              <a:gd name="connsiteX39" fmla="*/ 629265 w 4043119"/>
              <a:gd name="connsiteY39" fmla="*/ 984038 h 3558222"/>
              <a:gd name="connsiteX40" fmla="*/ 609600 w 4043119"/>
              <a:gd name="connsiteY40" fmla="*/ 1013535 h 3558222"/>
              <a:gd name="connsiteX41" fmla="*/ 550607 w 4043119"/>
              <a:gd name="connsiteY41" fmla="*/ 1052864 h 3558222"/>
              <a:gd name="connsiteX42" fmla="*/ 530942 w 4043119"/>
              <a:gd name="connsiteY42" fmla="*/ 1092193 h 3558222"/>
              <a:gd name="connsiteX43" fmla="*/ 501445 w 4043119"/>
              <a:gd name="connsiteY43" fmla="*/ 1111857 h 3558222"/>
              <a:gd name="connsiteX44" fmla="*/ 491613 w 4043119"/>
              <a:gd name="connsiteY44" fmla="*/ 1141354 h 3558222"/>
              <a:gd name="connsiteX45" fmla="*/ 462116 w 4043119"/>
              <a:gd name="connsiteY45" fmla="*/ 1170851 h 3558222"/>
              <a:gd name="connsiteX46" fmla="*/ 383458 w 4043119"/>
              <a:gd name="connsiteY46" fmla="*/ 1269173 h 3558222"/>
              <a:gd name="connsiteX47" fmla="*/ 383458 w 4043119"/>
              <a:gd name="connsiteY47" fmla="*/ 1269173 h 3558222"/>
              <a:gd name="connsiteX48" fmla="*/ 344129 w 4043119"/>
              <a:gd name="connsiteY48" fmla="*/ 1328167 h 3558222"/>
              <a:gd name="connsiteX49" fmla="*/ 314632 w 4043119"/>
              <a:gd name="connsiteY49" fmla="*/ 1357664 h 3558222"/>
              <a:gd name="connsiteX50" fmla="*/ 255639 w 4043119"/>
              <a:gd name="connsiteY50" fmla="*/ 1455986 h 3558222"/>
              <a:gd name="connsiteX51" fmla="*/ 235974 w 4043119"/>
              <a:gd name="connsiteY51" fmla="*/ 1485483 h 3558222"/>
              <a:gd name="connsiteX52" fmla="*/ 196645 w 4043119"/>
              <a:gd name="connsiteY52" fmla="*/ 1564141 h 3558222"/>
              <a:gd name="connsiteX53" fmla="*/ 167149 w 4043119"/>
              <a:gd name="connsiteY53" fmla="*/ 1662464 h 3558222"/>
              <a:gd name="connsiteX54" fmla="*/ 147484 w 4043119"/>
              <a:gd name="connsiteY54" fmla="*/ 1701793 h 3558222"/>
              <a:gd name="connsiteX55" fmla="*/ 127820 w 4043119"/>
              <a:gd name="connsiteY55" fmla="*/ 1780451 h 3558222"/>
              <a:gd name="connsiteX56" fmla="*/ 117987 w 4043119"/>
              <a:gd name="connsiteY56" fmla="*/ 1819780 h 3558222"/>
              <a:gd name="connsiteX57" fmla="*/ 98323 w 4043119"/>
              <a:gd name="connsiteY57" fmla="*/ 1937767 h 3558222"/>
              <a:gd name="connsiteX58" fmla="*/ 88491 w 4043119"/>
              <a:gd name="connsiteY58" fmla="*/ 2134412 h 3558222"/>
              <a:gd name="connsiteX59" fmla="*/ 78658 w 4043119"/>
              <a:gd name="connsiteY59" fmla="*/ 2163909 h 3558222"/>
              <a:gd name="connsiteX60" fmla="*/ 68826 w 4043119"/>
              <a:gd name="connsiteY60" fmla="*/ 2203238 h 3558222"/>
              <a:gd name="connsiteX61" fmla="*/ 49161 w 4043119"/>
              <a:gd name="connsiteY61" fmla="*/ 2262231 h 3558222"/>
              <a:gd name="connsiteX62" fmla="*/ 39329 w 4043119"/>
              <a:gd name="connsiteY62" fmla="*/ 2291728 h 3558222"/>
              <a:gd name="connsiteX63" fmla="*/ 29497 w 4043119"/>
              <a:gd name="connsiteY63" fmla="*/ 2331057 h 3558222"/>
              <a:gd name="connsiteX64" fmla="*/ 19665 w 4043119"/>
              <a:gd name="connsiteY64" fmla="*/ 2360554 h 3558222"/>
              <a:gd name="connsiteX65" fmla="*/ 0 w 4043119"/>
              <a:gd name="connsiteY65" fmla="*/ 2468709 h 3558222"/>
              <a:gd name="connsiteX66" fmla="*/ 19665 w 4043119"/>
              <a:gd name="connsiteY66" fmla="*/ 2665354 h 3558222"/>
              <a:gd name="connsiteX67" fmla="*/ 39329 w 4043119"/>
              <a:gd name="connsiteY67" fmla="*/ 2734180 h 3558222"/>
              <a:gd name="connsiteX68" fmla="*/ 68826 w 4043119"/>
              <a:gd name="connsiteY68" fmla="*/ 2773509 h 3558222"/>
              <a:gd name="connsiteX69" fmla="*/ 78658 w 4043119"/>
              <a:gd name="connsiteY69" fmla="*/ 2803005 h 3558222"/>
              <a:gd name="connsiteX70" fmla="*/ 117987 w 4043119"/>
              <a:gd name="connsiteY70" fmla="*/ 2861999 h 3558222"/>
              <a:gd name="connsiteX71" fmla="*/ 157316 w 4043119"/>
              <a:gd name="connsiteY71" fmla="*/ 2930825 h 3558222"/>
              <a:gd name="connsiteX72" fmla="*/ 196645 w 4043119"/>
              <a:gd name="connsiteY72" fmla="*/ 2989818 h 3558222"/>
              <a:gd name="connsiteX73" fmla="*/ 226142 w 4043119"/>
              <a:gd name="connsiteY73" fmla="*/ 3029147 h 3558222"/>
              <a:gd name="connsiteX74" fmla="*/ 245807 w 4043119"/>
              <a:gd name="connsiteY74" fmla="*/ 3058644 h 3558222"/>
              <a:gd name="connsiteX75" fmla="*/ 275303 w 4043119"/>
              <a:gd name="connsiteY75" fmla="*/ 3078309 h 3558222"/>
              <a:gd name="connsiteX76" fmla="*/ 304800 w 4043119"/>
              <a:gd name="connsiteY76" fmla="*/ 3107805 h 3558222"/>
              <a:gd name="connsiteX77" fmla="*/ 344129 w 4043119"/>
              <a:gd name="connsiteY77" fmla="*/ 3176631 h 3558222"/>
              <a:gd name="connsiteX78" fmla="*/ 373626 w 4043119"/>
              <a:gd name="connsiteY78" fmla="*/ 3206128 h 3558222"/>
              <a:gd name="connsiteX79" fmla="*/ 452284 w 4043119"/>
              <a:gd name="connsiteY79" fmla="*/ 3284786 h 3558222"/>
              <a:gd name="connsiteX80" fmla="*/ 481781 w 4043119"/>
              <a:gd name="connsiteY80" fmla="*/ 3304451 h 3558222"/>
              <a:gd name="connsiteX81" fmla="*/ 530942 w 4043119"/>
              <a:gd name="connsiteY81" fmla="*/ 3314283 h 3558222"/>
              <a:gd name="connsiteX82" fmla="*/ 619432 w 4043119"/>
              <a:gd name="connsiteY82" fmla="*/ 3353612 h 3558222"/>
              <a:gd name="connsiteX83" fmla="*/ 717755 w 4043119"/>
              <a:gd name="connsiteY83" fmla="*/ 3392941 h 3558222"/>
              <a:gd name="connsiteX84" fmla="*/ 816078 w 4043119"/>
              <a:gd name="connsiteY84" fmla="*/ 3402773 h 3558222"/>
              <a:gd name="connsiteX85" fmla="*/ 845574 w 4043119"/>
              <a:gd name="connsiteY85" fmla="*/ 3412605 h 3558222"/>
              <a:gd name="connsiteX86" fmla="*/ 884903 w 4043119"/>
              <a:gd name="connsiteY86" fmla="*/ 3422438 h 3558222"/>
              <a:gd name="connsiteX87" fmla="*/ 924232 w 4043119"/>
              <a:gd name="connsiteY87" fmla="*/ 3442102 h 3558222"/>
              <a:gd name="connsiteX88" fmla="*/ 1022555 w 4043119"/>
              <a:gd name="connsiteY88" fmla="*/ 3461767 h 3558222"/>
              <a:gd name="connsiteX89" fmla="*/ 1238865 w 4043119"/>
              <a:gd name="connsiteY89" fmla="*/ 3471599 h 3558222"/>
              <a:gd name="connsiteX90" fmla="*/ 1406013 w 4043119"/>
              <a:gd name="connsiteY90" fmla="*/ 3432270 h 3558222"/>
              <a:gd name="connsiteX91" fmla="*/ 1622323 w 4043119"/>
              <a:gd name="connsiteY91" fmla="*/ 3353612 h 3558222"/>
              <a:gd name="connsiteX92" fmla="*/ 1907458 w 4043119"/>
              <a:gd name="connsiteY92" fmla="*/ 3304451 h 3558222"/>
              <a:gd name="connsiteX93" fmla="*/ 2271252 w 4043119"/>
              <a:gd name="connsiteY93" fmla="*/ 3294618 h 3558222"/>
              <a:gd name="connsiteX94" fmla="*/ 2300749 w 4043119"/>
              <a:gd name="connsiteY94" fmla="*/ 3284786 h 3558222"/>
              <a:gd name="connsiteX95" fmla="*/ 2644878 w 4043119"/>
              <a:gd name="connsiteY95" fmla="*/ 3343780 h 3558222"/>
              <a:gd name="connsiteX96" fmla="*/ 3052516 w 4043119"/>
              <a:gd name="connsiteY96" fmla="*/ 3510948 h 3558222"/>
              <a:gd name="connsiteX97" fmla="*/ 3482090 w 4043119"/>
              <a:gd name="connsiteY97" fmla="*/ 3555185 h 3558222"/>
              <a:gd name="connsiteX98" fmla="*/ 4043119 w 4043119"/>
              <a:gd name="connsiteY98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713703 w 4043119"/>
              <a:gd name="connsiteY5" fmla="*/ 30309 h 3558222"/>
              <a:gd name="connsiteX6" fmla="*/ 2615381 w 4043119"/>
              <a:gd name="connsiteY6" fmla="*/ 812 h 3558222"/>
              <a:gd name="connsiteX7" fmla="*/ 2241755 w 4043119"/>
              <a:gd name="connsiteY7" fmla="*/ 10644 h 3558222"/>
              <a:gd name="connsiteX8" fmla="*/ 2153265 w 4043119"/>
              <a:gd name="connsiteY8" fmla="*/ 30309 h 3558222"/>
              <a:gd name="connsiteX9" fmla="*/ 2104103 w 4043119"/>
              <a:gd name="connsiteY9" fmla="*/ 40141 h 3558222"/>
              <a:gd name="connsiteX10" fmla="*/ 2045110 w 4043119"/>
              <a:gd name="connsiteY10" fmla="*/ 59805 h 3558222"/>
              <a:gd name="connsiteX11" fmla="*/ 1936955 w 4043119"/>
              <a:gd name="connsiteY11" fmla="*/ 79470 h 3558222"/>
              <a:gd name="connsiteX12" fmla="*/ 1897626 w 4043119"/>
              <a:gd name="connsiteY12" fmla="*/ 108967 h 3558222"/>
              <a:gd name="connsiteX13" fmla="*/ 1868129 w 4043119"/>
              <a:gd name="connsiteY13" fmla="*/ 118799 h 3558222"/>
              <a:gd name="connsiteX14" fmla="*/ 1828800 w 4043119"/>
              <a:gd name="connsiteY14" fmla="*/ 138464 h 3558222"/>
              <a:gd name="connsiteX15" fmla="*/ 1769807 w 4043119"/>
              <a:gd name="connsiteY15" fmla="*/ 167960 h 3558222"/>
              <a:gd name="connsiteX16" fmla="*/ 1740310 w 4043119"/>
              <a:gd name="connsiteY16" fmla="*/ 187625 h 3558222"/>
              <a:gd name="connsiteX17" fmla="*/ 1700981 w 4043119"/>
              <a:gd name="connsiteY17" fmla="*/ 197457 h 3558222"/>
              <a:gd name="connsiteX18" fmla="*/ 1641987 w 4043119"/>
              <a:gd name="connsiteY18" fmla="*/ 236786 h 3558222"/>
              <a:gd name="connsiteX19" fmla="*/ 1553497 w 4043119"/>
              <a:gd name="connsiteY19" fmla="*/ 285947 h 3558222"/>
              <a:gd name="connsiteX20" fmla="*/ 1484671 w 4043119"/>
              <a:gd name="connsiteY20" fmla="*/ 335109 h 3558222"/>
              <a:gd name="connsiteX21" fmla="*/ 1425678 w 4043119"/>
              <a:gd name="connsiteY21" fmla="*/ 374438 h 3558222"/>
              <a:gd name="connsiteX22" fmla="*/ 1406013 w 4043119"/>
              <a:gd name="connsiteY22" fmla="*/ 403935 h 3558222"/>
              <a:gd name="connsiteX23" fmla="*/ 1376516 w 4043119"/>
              <a:gd name="connsiteY23" fmla="*/ 433431 h 3558222"/>
              <a:gd name="connsiteX24" fmla="*/ 1337187 w 4043119"/>
              <a:gd name="connsiteY24" fmla="*/ 512089 h 3558222"/>
              <a:gd name="connsiteX25" fmla="*/ 1317523 w 4043119"/>
              <a:gd name="connsiteY25" fmla="*/ 551418 h 3558222"/>
              <a:gd name="connsiteX26" fmla="*/ 1307691 w 4043119"/>
              <a:gd name="connsiteY26" fmla="*/ 580915 h 3558222"/>
              <a:gd name="connsiteX27" fmla="*/ 1278194 w 4043119"/>
              <a:gd name="connsiteY27" fmla="*/ 600580 h 3558222"/>
              <a:gd name="connsiteX28" fmla="*/ 1229032 w 4043119"/>
              <a:gd name="connsiteY28" fmla="*/ 630076 h 3558222"/>
              <a:gd name="connsiteX29" fmla="*/ 1179871 w 4043119"/>
              <a:gd name="connsiteY29" fmla="*/ 669405 h 3558222"/>
              <a:gd name="connsiteX30" fmla="*/ 1150374 w 4043119"/>
              <a:gd name="connsiteY30" fmla="*/ 679238 h 3558222"/>
              <a:gd name="connsiteX31" fmla="*/ 1111045 w 4043119"/>
              <a:gd name="connsiteY31" fmla="*/ 698902 h 3558222"/>
              <a:gd name="connsiteX32" fmla="*/ 1081549 w 4043119"/>
              <a:gd name="connsiteY32" fmla="*/ 708735 h 3558222"/>
              <a:gd name="connsiteX33" fmla="*/ 1032387 w 4043119"/>
              <a:gd name="connsiteY33" fmla="*/ 728399 h 3558222"/>
              <a:gd name="connsiteX34" fmla="*/ 904568 w 4043119"/>
              <a:gd name="connsiteY34" fmla="*/ 787393 h 3558222"/>
              <a:gd name="connsiteX35" fmla="*/ 865239 w 4043119"/>
              <a:gd name="connsiteY35" fmla="*/ 797225 h 3558222"/>
              <a:gd name="connsiteX36" fmla="*/ 786581 w 4043119"/>
              <a:gd name="connsiteY36" fmla="*/ 826722 h 3558222"/>
              <a:gd name="connsiteX37" fmla="*/ 688258 w 4043119"/>
              <a:gd name="connsiteY37" fmla="*/ 915212 h 3558222"/>
              <a:gd name="connsiteX38" fmla="*/ 629265 w 4043119"/>
              <a:gd name="connsiteY38" fmla="*/ 984038 h 3558222"/>
              <a:gd name="connsiteX39" fmla="*/ 609600 w 4043119"/>
              <a:gd name="connsiteY39" fmla="*/ 1013535 h 3558222"/>
              <a:gd name="connsiteX40" fmla="*/ 550607 w 4043119"/>
              <a:gd name="connsiteY40" fmla="*/ 1052864 h 3558222"/>
              <a:gd name="connsiteX41" fmla="*/ 530942 w 4043119"/>
              <a:gd name="connsiteY41" fmla="*/ 1092193 h 3558222"/>
              <a:gd name="connsiteX42" fmla="*/ 501445 w 4043119"/>
              <a:gd name="connsiteY42" fmla="*/ 1111857 h 3558222"/>
              <a:gd name="connsiteX43" fmla="*/ 491613 w 4043119"/>
              <a:gd name="connsiteY43" fmla="*/ 1141354 h 3558222"/>
              <a:gd name="connsiteX44" fmla="*/ 462116 w 4043119"/>
              <a:gd name="connsiteY44" fmla="*/ 1170851 h 3558222"/>
              <a:gd name="connsiteX45" fmla="*/ 383458 w 4043119"/>
              <a:gd name="connsiteY45" fmla="*/ 1269173 h 3558222"/>
              <a:gd name="connsiteX46" fmla="*/ 383458 w 4043119"/>
              <a:gd name="connsiteY46" fmla="*/ 1269173 h 3558222"/>
              <a:gd name="connsiteX47" fmla="*/ 344129 w 4043119"/>
              <a:gd name="connsiteY47" fmla="*/ 1328167 h 3558222"/>
              <a:gd name="connsiteX48" fmla="*/ 314632 w 4043119"/>
              <a:gd name="connsiteY48" fmla="*/ 1357664 h 3558222"/>
              <a:gd name="connsiteX49" fmla="*/ 255639 w 4043119"/>
              <a:gd name="connsiteY49" fmla="*/ 1455986 h 3558222"/>
              <a:gd name="connsiteX50" fmla="*/ 235974 w 4043119"/>
              <a:gd name="connsiteY50" fmla="*/ 1485483 h 3558222"/>
              <a:gd name="connsiteX51" fmla="*/ 196645 w 4043119"/>
              <a:gd name="connsiteY51" fmla="*/ 1564141 h 3558222"/>
              <a:gd name="connsiteX52" fmla="*/ 167149 w 4043119"/>
              <a:gd name="connsiteY52" fmla="*/ 1662464 h 3558222"/>
              <a:gd name="connsiteX53" fmla="*/ 147484 w 4043119"/>
              <a:gd name="connsiteY53" fmla="*/ 1701793 h 3558222"/>
              <a:gd name="connsiteX54" fmla="*/ 127820 w 4043119"/>
              <a:gd name="connsiteY54" fmla="*/ 1780451 h 3558222"/>
              <a:gd name="connsiteX55" fmla="*/ 117987 w 4043119"/>
              <a:gd name="connsiteY55" fmla="*/ 1819780 h 3558222"/>
              <a:gd name="connsiteX56" fmla="*/ 98323 w 4043119"/>
              <a:gd name="connsiteY56" fmla="*/ 1937767 h 3558222"/>
              <a:gd name="connsiteX57" fmla="*/ 88491 w 4043119"/>
              <a:gd name="connsiteY57" fmla="*/ 2134412 h 3558222"/>
              <a:gd name="connsiteX58" fmla="*/ 78658 w 4043119"/>
              <a:gd name="connsiteY58" fmla="*/ 2163909 h 3558222"/>
              <a:gd name="connsiteX59" fmla="*/ 68826 w 4043119"/>
              <a:gd name="connsiteY59" fmla="*/ 2203238 h 3558222"/>
              <a:gd name="connsiteX60" fmla="*/ 49161 w 4043119"/>
              <a:gd name="connsiteY60" fmla="*/ 2262231 h 3558222"/>
              <a:gd name="connsiteX61" fmla="*/ 39329 w 4043119"/>
              <a:gd name="connsiteY61" fmla="*/ 2291728 h 3558222"/>
              <a:gd name="connsiteX62" fmla="*/ 29497 w 4043119"/>
              <a:gd name="connsiteY62" fmla="*/ 2331057 h 3558222"/>
              <a:gd name="connsiteX63" fmla="*/ 19665 w 4043119"/>
              <a:gd name="connsiteY63" fmla="*/ 2360554 h 3558222"/>
              <a:gd name="connsiteX64" fmla="*/ 0 w 4043119"/>
              <a:gd name="connsiteY64" fmla="*/ 2468709 h 3558222"/>
              <a:gd name="connsiteX65" fmla="*/ 19665 w 4043119"/>
              <a:gd name="connsiteY65" fmla="*/ 2665354 h 3558222"/>
              <a:gd name="connsiteX66" fmla="*/ 39329 w 4043119"/>
              <a:gd name="connsiteY66" fmla="*/ 2734180 h 3558222"/>
              <a:gd name="connsiteX67" fmla="*/ 68826 w 4043119"/>
              <a:gd name="connsiteY67" fmla="*/ 2773509 h 3558222"/>
              <a:gd name="connsiteX68" fmla="*/ 78658 w 4043119"/>
              <a:gd name="connsiteY68" fmla="*/ 2803005 h 3558222"/>
              <a:gd name="connsiteX69" fmla="*/ 117987 w 4043119"/>
              <a:gd name="connsiteY69" fmla="*/ 2861999 h 3558222"/>
              <a:gd name="connsiteX70" fmla="*/ 157316 w 4043119"/>
              <a:gd name="connsiteY70" fmla="*/ 2930825 h 3558222"/>
              <a:gd name="connsiteX71" fmla="*/ 196645 w 4043119"/>
              <a:gd name="connsiteY71" fmla="*/ 2989818 h 3558222"/>
              <a:gd name="connsiteX72" fmla="*/ 226142 w 4043119"/>
              <a:gd name="connsiteY72" fmla="*/ 3029147 h 3558222"/>
              <a:gd name="connsiteX73" fmla="*/ 245807 w 4043119"/>
              <a:gd name="connsiteY73" fmla="*/ 3058644 h 3558222"/>
              <a:gd name="connsiteX74" fmla="*/ 275303 w 4043119"/>
              <a:gd name="connsiteY74" fmla="*/ 3078309 h 3558222"/>
              <a:gd name="connsiteX75" fmla="*/ 304800 w 4043119"/>
              <a:gd name="connsiteY75" fmla="*/ 3107805 h 3558222"/>
              <a:gd name="connsiteX76" fmla="*/ 344129 w 4043119"/>
              <a:gd name="connsiteY76" fmla="*/ 3176631 h 3558222"/>
              <a:gd name="connsiteX77" fmla="*/ 373626 w 4043119"/>
              <a:gd name="connsiteY77" fmla="*/ 3206128 h 3558222"/>
              <a:gd name="connsiteX78" fmla="*/ 452284 w 4043119"/>
              <a:gd name="connsiteY78" fmla="*/ 3284786 h 3558222"/>
              <a:gd name="connsiteX79" fmla="*/ 481781 w 4043119"/>
              <a:gd name="connsiteY79" fmla="*/ 3304451 h 3558222"/>
              <a:gd name="connsiteX80" fmla="*/ 530942 w 4043119"/>
              <a:gd name="connsiteY80" fmla="*/ 3314283 h 3558222"/>
              <a:gd name="connsiteX81" fmla="*/ 619432 w 4043119"/>
              <a:gd name="connsiteY81" fmla="*/ 3353612 h 3558222"/>
              <a:gd name="connsiteX82" fmla="*/ 717755 w 4043119"/>
              <a:gd name="connsiteY82" fmla="*/ 3392941 h 3558222"/>
              <a:gd name="connsiteX83" fmla="*/ 816078 w 4043119"/>
              <a:gd name="connsiteY83" fmla="*/ 3402773 h 3558222"/>
              <a:gd name="connsiteX84" fmla="*/ 845574 w 4043119"/>
              <a:gd name="connsiteY84" fmla="*/ 3412605 h 3558222"/>
              <a:gd name="connsiteX85" fmla="*/ 884903 w 4043119"/>
              <a:gd name="connsiteY85" fmla="*/ 3422438 h 3558222"/>
              <a:gd name="connsiteX86" fmla="*/ 924232 w 4043119"/>
              <a:gd name="connsiteY86" fmla="*/ 3442102 h 3558222"/>
              <a:gd name="connsiteX87" fmla="*/ 1022555 w 4043119"/>
              <a:gd name="connsiteY87" fmla="*/ 3461767 h 3558222"/>
              <a:gd name="connsiteX88" fmla="*/ 1238865 w 4043119"/>
              <a:gd name="connsiteY88" fmla="*/ 3471599 h 3558222"/>
              <a:gd name="connsiteX89" fmla="*/ 1406013 w 4043119"/>
              <a:gd name="connsiteY89" fmla="*/ 3432270 h 3558222"/>
              <a:gd name="connsiteX90" fmla="*/ 1622323 w 4043119"/>
              <a:gd name="connsiteY90" fmla="*/ 3353612 h 3558222"/>
              <a:gd name="connsiteX91" fmla="*/ 1907458 w 4043119"/>
              <a:gd name="connsiteY91" fmla="*/ 3304451 h 3558222"/>
              <a:gd name="connsiteX92" fmla="*/ 2271252 w 4043119"/>
              <a:gd name="connsiteY92" fmla="*/ 3294618 h 3558222"/>
              <a:gd name="connsiteX93" fmla="*/ 2300749 w 4043119"/>
              <a:gd name="connsiteY93" fmla="*/ 3284786 h 3558222"/>
              <a:gd name="connsiteX94" fmla="*/ 2644878 w 4043119"/>
              <a:gd name="connsiteY94" fmla="*/ 3343780 h 3558222"/>
              <a:gd name="connsiteX95" fmla="*/ 3052516 w 4043119"/>
              <a:gd name="connsiteY95" fmla="*/ 3510948 h 3558222"/>
              <a:gd name="connsiteX96" fmla="*/ 3482090 w 4043119"/>
              <a:gd name="connsiteY96" fmla="*/ 3555185 h 3558222"/>
              <a:gd name="connsiteX97" fmla="*/ 4043119 w 4043119"/>
              <a:gd name="connsiteY97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713703 w 4043119"/>
              <a:gd name="connsiteY4" fmla="*/ 30309 h 3558222"/>
              <a:gd name="connsiteX5" fmla="*/ 2615381 w 4043119"/>
              <a:gd name="connsiteY5" fmla="*/ 812 h 3558222"/>
              <a:gd name="connsiteX6" fmla="*/ 2241755 w 4043119"/>
              <a:gd name="connsiteY6" fmla="*/ 10644 h 3558222"/>
              <a:gd name="connsiteX7" fmla="*/ 2153265 w 4043119"/>
              <a:gd name="connsiteY7" fmla="*/ 30309 h 3558222"/>
              <a:gd name="connsiteX8" fmla="*/ 2104103 w 4043119"/>
              <a:gd name="connsiteY8" fmla="*/ 40141 h 3558222"/>
              <a:gd name="connsiteX9" fmla="*/ 2045110 w 4043119"/>
              <a:gd name="connsiteY9" fmla="*/ 59805 h 3558222"/>
              <a:gd name="connsiteX10" fmla="*/ 1936955 w 4043119"/>
              <a:gd name="connsiteY10" fmla="*/ 79470 h 3558222"/>
              <a:gd name="connsiteX11" fmla="*/ 1897626 w 4043119"/>
              <a:gd name="connsiteY11" fmla="*/ 108967 h 3558222"/>
              <a:gd name="connsiteX12" fmla="*/ 1868129 w 4043119"/>
              <a:gd name="connsiteY12" fmla="*/ 118799 h 3558222"/>
              <a:gd name="connsiteX13" fmla="*/ 1828800 w 4043119"/>
              <a:gd name="connsiteY13" fmla="*/ 138464 h 3558222"/>
              <a:gd name="connsiteX14" fmla="*/ 1769807 w 4043119"/>
              <a:gd name="connsiteY14" fmla="*/ 167960 h 3558222"/>
              <a:gd name="connsiteX15" fmla="*/ 1740310 w 4043119"/>
              <a:gd name="connsiteY15" fmla="*/ 187625 h 3558222"/>
              <a:gd name="connsiteX16" fmla="*/ 1700981 w 4043119"/>
              <a:gd name="connsiteY16" fmla="*/ 197457 h 3558222"/>
              <a:gd name="connsiteX17" fmla="*/ 1641987 w 4043119"/>
              <a:gd name="connsiteY17" fmla="*/ 236786 h 3558222"/>
              <a:gd name="connsiteX18" fmla="*/ 1553497 w 4043119"/>
              <a:gd name="connsiteY18" fmla="*/ 285947 h 3558222"/>
              <a:gd name="connsiteX19" fmla="*/ 1484671 w 4043119"/>
              <a:gd name="connsiteY19" fmla="*/ 335109 h 3558222"/>
              <a:gd name="connsiteX20" fmla="*/ 1425678 w 4043119"/>
              <a:gd name="connsiteY20" fmla="*/ 374438 h 3558222"/>
              <a:gd name="connsiteX21" fmla="*/ 1406013 w 4043119"/>
              <a:gd name="connsiteY21" fmla="*/ 403935 h 3558222"/>
              <a:gd name="connsiteX22" fmla="*/ 1376516 w 4043119"/>
              <a:gd name="connsiteY22" fmla="*/ 433431 h 3558222"/>
              <a:gd name="connsiteX23" fmla="*/ 1337187 w 4043119"/>
              <a:gd name="connsiteY23" fmla="*/ 512089 h 3558222"/>
              <a:gd name="connsiteX24" fmla="*/ 1317523 w 4043119"/>
              <a:gd name="connsiteY24" fmla="*/ 551418 h 3558222"/>
              <a:gd name="connsiteX25" fmla="*/ 1307691 w 4043119"/>
              <a:gd name="connsiteY25" fmla="*/ 580915 h 3558222"/>
              <a:gd name="connsiteX26" fmla="*/ 1278194 w 4043119"/>
              <a:gd name="connsiteY26" fmla="*/ 600580 h 3558222"/>
              <a:gd name="connsiteX27" fmla="*/ 1229032 w 4043119"/>
              <a:gd name="connsiteY27" fmla="*/ 630076 h 3558222"/>
              <a:gd name="connsiteX28" fmla="*/ 1179871 w 4043119"/>
              <a:gd name="connsiteY28" fmla="*/ 669405 h 3558222"/>
              <a:gd name="connsiteX29" fmla="*/ 1150374 w 4043119"/>
              <a:gd name="connsiteY29" fmla="*/ 679238 h 3558222"/>
              <a:gd name="connsiteX30" fmla="*/ 1111045 w 4043119"/>
              <a:gd name="connsiteY30" fmla="*/ 698902 h 3558222"/>
              <a:gd name="connsiteX31" fmla="*/ 1081549 w 4043119"/>
              <a:gd name="connsiteY31" fmla="*/ 708735 h 3558222"/>
              <a:gd name="connsiteX32" fmla="*/ 1032387 w 4043119"/>
              <a:gd name="connsiteY32" fmla="*/ 728399 h 3558222"/>
              <a:gd name="connsiteX33" fmla="*/ 904568 w 4043119"/>
              <a:gd name="connsiteY33" fmla="*/ 787393 h 3558222"/>
              <a:gd name="connsiteX34" fmla="*/ 865239 w 4043119"/>
              <a:gd name="connsiteY34" fmla="*/ 797225 h 3558222"/>
              <a:gd name="connsiteX35" fmla="*/ 786581 w 4043119"/>
              <a:gd name="connsiteY35" fmla="*/ 826722 h 3558222"/>
              <a:gd name="connsiteX36" fmla="*/ 688258 w 4043119"/>
              <a:gd name="connsiteY36" fmla="*/ 915212 h 3558222"/>
              <a:gd name="connsiteX37" fmla="*/ 629265 w 4043119"/>
              <a:gd name="connsiteY37" fmla="*/ 984038 h 3558222"/>
              <a:gd name="connsiteX38" fmla="*/ 609600 w 4043119"/>
              <a:gd name="connsiteY38" fmla="*/ 1013535 h 3558222"/>
              <a:gd name="connsiteX39" fmla="*/ 550607 w 4043119"/>
              <a:gd name="connsiteY39" fmla="*/ 1052864 h 3558222"/>
              <a:gd name="connsiteX40" fmla="*/ 530942 w 4043119"/>
              <a:gd name="connsiteY40" fmla="*/ 1092193 h 3558222"/>
              <a:gd name="connsiteX41" fmla="*/ 501445 w 4043119"/>
              <a:gd name="connsiteY41" fmla="*/ 1111857 h 3558222"/>
              <a:gd name="connsiteX42" fmla="*/ 491613 w 4043119"/>
              <a:gd name="connsiteY42" fmla="*/ 1141354 h 3558222"/>
              <a:gd name="connsiteX43" fmla="*/ 462116 w 4043119"/>
              <a:gd name="connsiteY43" fmla="*/ 1170851 h 3558222"/>
              <a:gd name="connsiteX44" fmla="*/ 383458 w 4043119"/>
              <a:gd name="connsiteY44" fmla="*/ 1269173 h 3558222"/>
              <a:gd name="connsiteX45" fmla="*/ 383458 w 4043119"/>
              <a:gd name="connsiteY45" fmla="*/ 1269173 h 3558222"/>
              <a:gd name="connsiteX46" fmla="*/ 344129 w 4043119"/>
              <a:gd name="connsiteY46" fmla="*/ 1328167 h 3558222"/>
              <a:gd name="connsiteX47" fmla="*/ 314632 w 4043119"/>
              <a:gd name="connsiteY47" fmla="*/ 1357664 h 3558222"/>
              <a:gd name="connsiteX48" fmla="*/ 255639 w 4043119"/>
              <a:gd name="connsiteY48" fmla="*/ 1455986 h 3558222"/>
              <a:gd name="connsiteX49" fmla="*/ 235974 w 4043119"/>
              <a:gd name="connsiteY49" fmla="*/ 1485483 h 3558222"/>
              <a:gd name="connsiteX50" fmla="*/ 196645 w 4043119"/>
              <a:gd name="connsiteY50" fmla="*/ 1564141 h 3558222"/>
              <a:gd name="connsiteX51" fmla="*/ 167149 w 4043119"/>
              <a:gd name="connsiteY51" fmla="*/ 1662464 h 3558222"/>
              <a:gd name="connsiteX52" fmla="*/ 147484 w 4043119"/>
              <a:gd name="connsiteY52" fmla="*/ 1701793 h 3558222"/>
              <a:gd name="connsiteX53" fmla="*/ 127820 w 4043119"/>
              <a:gd name="connsiteY53" fmla="*/ 1780451 h 3558222"/>
              <a:gd name="connsiteX54" fmla="*/ 117987 w 4043119"/>
              <a:gd name="connsiteY54" fmla="*/ 1819780 h 3558222"/>
              <a:gd name="connsiteX55" fmla="*/ 98323 w 4043119"/>
              <a:gd name="connsiteY55" fmla="*/ 1937767 h 3558222"/>
              <a:gd name="connsiteX56" fmla="*/ 88491 w 4043119"/>
              <a:gd name="connsiteY56" fmla="*/ 2134412 h 3558222"/>
              <a:gd name="connsiteX57" fmla="*/ 78658 w 4043119"/>
              <a:gd name="connsiteY57" fmla="*/ 2163909 h 3558222"/>
              <a:gd name="connsiteX58" fmla="*/ 68826 w 4043119"/>
              <a:gd name="connsiteY58" fmla="*/ 2203238 h 3558222"/>
              <a:gd name="connsiteX59" fmla="*/ 49161 w 4043119"/>
              <a:gd name="connsiteY59" fmla="*/ 2262231 h 3558222"/>
              <a:gd name="connsiteX60" fmla="*/ 39329 w 4043119"/>
              <a:gd name="connsiteY60" fmla="*/ 2291728 h 3558222"/>
              <a:gd name="connsiteX61" fmla="*/ 29497 w 4043119"/>
              <a:gd name="connsiteY61" fmla="*/ 2331057 h 3558222"/>
              <a:gd name="connsiteX62" fmla="*/ 19665 w 4043119"/>
              <a:gd name="connsiteY62" fmla="*/ 2360554 h 3558222"/>
              <a:gd name="connsiteX63" fmla="*/ 0 w 4043119"/>
              <a:gd name="connsiteY63" fmla="*/ 2468709 h 3558222"/>
              <a:gd name="connsiteX64" fmla="*/ 19665 w 4043119"/>
              <a:gd name="connsiteY64" fmla="*/ 2665354 h 3558222"/>
              <a:gd name="connsiteX65" fmla="*/ 39329 w 4043119"/>
              <a:gd name="connsiteY65" fmla="*/ 2734180 h 3558222"/>
              <a:gd name="connsiteX66" fmla="*/ 68826 w 4043119"/>
              <a:gd name="connsiteY66" fmla="*/ 2773509 h 3558222"/>
              <a:gd name="connsiteX67" fmla="*/ 78658 w 4043119"/>
              <a:gd name="connsiteY67" fmla="*/ 2803005 h 3558222"/>
              <a:gd name="connsiteX68" fmla="*/ 117987 w 4043119"/>
              <a:gd name="connsiteY68" fmla="*/ 2861999 h 3558222"/>
              <a:gd name="connsiteX69" fmla="*/ 157316 w 4043119"/>
              <a:gd name="connsiteY69" fmla="*/ 2930825 h 3558222"/>
              <a:gd name="connsiteX70" fmla="*/ 196645 w 4043119"/>
              <a:gd name="connsiteY70" fmla="*/ 2989818 h 3558222"/>
              <a:gd name="connsiteX71" fmla="*/ 226142 w 4043119"/>
              <a:gd name="connsiteY71" fmla="*/ 3029147 h 3558222"/>
              <a:gd name="connsiteX72" fmla="*/ 245807 w 4043119"/>
              <a:gd name="connsiteY72" fmla="*/ 3058644 h 3558222"/>
              <a:gd name="connsiteX73" fmla="*/ 275303 w 4043119"/>
              <a:gd name="connsiteY73" fmla="*/ 3078309 h 3558222"/>
              <a:gd name="connsiteX74" fmla="*/ 304800 w 4043119"/>
              <a:gd name="connsiteY74" fmla="*/ 3107805 h 3558222"/>
              <a:gd name="connsiteX75" fmla="*/ 344129 w 4043119"/>
              <a:gd name="connsiteY75" fmla="*/ 3176631 h 3558222"/>
              <a:gd name="connsiteX76" fmla="*/ 373626 w 4043119"/>
              <a:gd name="connsiteY76" fmla="*/ 3206128 h 3558222"/>
              <a:gd name="connsiteX77" fmla="*/ 452284 w 4043119"/>
              <a:gd name="connsiteY77" fmla="*/ 3284786 h 3558222"/>
              <a:gd name="connsiteX78" fmla="*/ 481781 w 4043119"/>
              <a:gd name="connsiteY78" fmla="*/ 3304451 h 3558222"/>
              <a:gd name="connsiteX79" fmla="*/ 530942 w 4043119"/>
              <a:gd name="connsiteY79" fmla="*/ 3314283 h 3558222"/>
              <a:gd name="connsiteX80" fmla="*/ 619432 w 4043119"/>
              <a:gd name="connsiteY80" fmla="*/ 3353612 h 3558222"/>
              <a:gd name="connsiteX81" fmla="*/ 717755 w 4043119"/>
              <a:gd name="connsiteY81" fmla="*/ 3392941 h 3558222"/>
              <a:gd name="connsiteX82" fmla="*/ 816078 w 4043119"/>
              <a:gd name="connsiteY82" fmla="*/ 3402773 h 3558222"/>
              <a:gd name="connsiteX83" fmla="*/ 845574 w 4043119"/>
              <a:gd name="connsiteY83" fmla="*/ 3412605 h 3558222"/>
              <a:gd name="connsiteX84" fmla="*/ 884903 w 4043119"/>
              <a:gd name="connsiteY84" fmla="*/ 3422438 h 3558222"/>
              <a:gd name="connsiteX85" fmla="*/ 924232 w 4043119"/>
              <a:gd name="connsiteY85" fmla="*/ 3442102 h 3558222"/>
              <a:gd name="connsiteX86" fmla="*/ 1022555 w 4043119"/>
              <a:gd name="connsiteY86" fmla="*/ 3461767 h 3558222"/>
              <a:gd name="connsiteX87" fmla="*/ 1238865 w 4043119"/>
              <a:gd name="connsiteY87" fmla="*/ 3471599 h 3558222"/>
              <a:gd name="connsiteX88" fmla="*/ 1406013 w 4043119"/>
              <a:gd name="connsiteY88" fmla="*/ 3432270 h 3558222"/>
              <a:gd name="connsiteX89" fmla="*/ 1622323 w 4043119"/>
              <a:gd name="connsiteY89" fmla="*/ 3353612 h 3558222"/>
              <a:gd name="connsiteX90" fmla="*/ 1907458 w 4043119"/>
              <a:gd name="connsiteY90" fmla="*/ 3304451 h 3558222"/>
              <a:gd name="connsiteX91" fmla="*/ 2271252 w 4043119"/>
              <a:gd name="connsiteY91" fmla="*/ 3294618 h 3558222"/>
              <a:gd name="connsiteX92" fmla="*/ 2300749 w 4043119"/>
              <a:gd name="connsiteY92" fmla="*/ 3284786 h 3558222"/>
              <a:gd name="connsiteX93" fmla="*/ 2644878 w 4043119"/>
              <a:gd name="connsiteY93" fmla="*/ 3343780 h 3558222"/>
              <a:gd name="connsiteX94" fmla="*/ 3052516 w 4043119"/>
              <a:gd name="connsiteY94" fmla="*/ 3510948 h 3558222"/>
              <a:gd name="connsiteX95" fmla="*/ 3482090 w 4043119"/>
              <a:gd name="connsiteY95" fmla="*/ 3555185 h 3558222"/>
              <a:gd name="connsiteX96" fmla="*/ 4043119 w 4043119"/>
              <a:gd name="connsiteY96" fmla="*/ 3435491 h 355822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104103 w 4043119"/>
              <a:gd name="connsiteY7" fmla="*/ 31071 h 3549152"/>
              <a:gd name="connsiteX8" fmla="*/ 2045110 w 4043119"/>
              <a:gd name="connsiteY8" fmla="*/ 50735 h 3549152"/>
              <a:gd name="connsiteX9" fmla="*/ 1936955 w 4043119"/>
              <a:gd name="connsiteY9" fmla="*/ 70400 h 3549152"/>
              <a:gd name="connsiteX10" fmla="*/ 1897626 w 4043119"/>
              <a:gd name="connsiteY10" fmla="*/ 99897 h 3549152"/>
              <a:gd name="connsiteX11" fmla="*/ 1868129 w 4043119"/>
              <a:gd name="connsiteY11" fmla="*/ 109729 h 3549152"/>
              <a:gd name="connsiteX12" fmla="*/ 1828800 w 4043119"/>
              <a:gd name="connsiteY12" fmla="*/ 129394 h 3549152"/>
              <a:gd name="connsiteX13" fmla="*/ 1769807 w 4043119"/>
              <a:gd name="connsiteY13" fmla="*/ 158890 h 3549152"/>
              <a:gd name="connsiteX14" fmla="*/ 1740310 w 4043119"/>
              <a:gd name="connsiteY14" fmla="*/ 178555 h 3549152"/>
              <a:gd name="connsiteX15" fmla="*/ 1700981 w 4043119"/>
              <a:gd name="connsiteY15" fmla="*/ 188387 h 3549152"/>
              <a:gd name="connsiteX16" fmla="*/ 1641987 w 4043119"/>
              <a:gd name="connsiteY16" fmla="*/ 227716 h 3549152"/>
              <a:gd name="connsiteX17" fmla="*/ 1553497 w 4043119"/>
              <a:gd name="connsiteY17" fmla="*/ 276877 h 3549152"/>
              <a:gd name="connsiteX18" fmla="*/ 1484671 w 4043119"/>
              <a:gd name="connsiteY18" fmla="*/ 326039 h 3549152"/>
              <a:gd name="connsiteX19" fmla="*/ 1425678 w 4043119"/>
              <a:gd name="connsiteY19" fmla="*/ 365368 h 3549152"/>
              <a:gd name="connsiteX20" fmla="*/ 1406013 w 4043119"/>
              <a:gd name="connsiteY20" fmla="*/ 394865 h 3549152"/>
              <a:gd name="connsiteX21" fmla="*/ 1376516 w 4043119"/>
              <a:gd name="connsiteY21" fmla="*/ 424361 h 3549152"/>
              <a:gd name="connsiteX22" fmla="*/ 1337187 w 4043119"/>
              <a:gd name="connsiteY22" fmla="*/ 503019 h 3549152"/>
              <a:gd name="connsiteX23" fmla="*/ 1317523 w 4043119"/>
              <a:gd name="connsiteY23" fmla="*/ 542348 h 3549152"/>
              <a:gd name="connsiteX24" fmla="*/ 1307691 w 4043119"/>
              <a:gd name="connsiteY24" fmla="*/ 571845 h 3549152"/>
              <a:gd name="connsiteX25" fmla="*/ 1278194 w 4043119"/>
              <a:gd name="connsiteY25" fmla="*/ 591510 h 3549152"/>
              <a:gd name="connsiteX26" fmla="*/ 1229032 w 4043119"/>
              <a:gd name="connsiteY26" fmla="*/ 621006 h 3549152"/>
              <a:gd name="connsiteX27" fmla="*/ 1179871 w 4043119"/>
              <a:gd name="connsiteY27" fmla="*/ 660335 h 3549152"/>
              <a:gd name="connsiteX28" fmla="*/ 1150374 w 4043119"/>
              <a:gd name="connsiteY28" fmla="*/ 670168 h 3549152"/>
              <a:gd name="connsiteX29" fmla="*/ 1111045 w 4043119"/>
              <a:gd name="connsiteY29" fmla="*/ 689832 h 3549152"/>
              <a:gd name="connsiteX30" fmla="*/ 1081549 w 4043119"/>
              <a:gd name="connsiteY30" fmla="*/ 699665 h 3549152"/>
              <a:gd name="connsiteX31" fmla="*/ 1032387 w 4043119"/>
              <a:gd name="connsiteY31" fmla="*/ 719329 h 3549152"/>
              <a:gd name="connsiteX32" fmla="*/ 904568 w 4043119"/>
              <a:gd name="connsiteY32" fmla="*/ 778323 h 3549152"/>
              <a:gd name="connsiteX33" fmla="*/ 865239 w 4043119"/>
              <a:gd name="connsiteY33" fmla="*/ 788155 h 3549152"/>
              <a:gd name="connsiteX34" fmla="*/ 786581 w 4043119"/>
              <a:gd name="connsiteY34" fmla="*/ 817652 h 3549152"/>
              <a:gd name="connsiteX35" fmla="*/ 688258 w 4043119"/>
              <a:gd name="connsiteY35" fmla="*/ 906142 h 3549152"/>
              <a:gd name="connsiteX36" fmla="*/ 629265 w 4043119"/>
              <a:gd name="connsiteY36" fmla="*/ 974968 h 3549152"/>
              <a:gd name="connsiteX37" fmla="*/ 609600 w 4043119"/>
              <a:gd name="connsiteY37" fmla="*/ 1004465 h 3549152"/>
              <a:gd name="connsiteX38" fmla="*/ 550607 w 4043119"/>
              <a:gd name="connsiteY38" fmla="*/ 1043794 h 3549152"/>
              <a:gd name="connsiteX39" fmla="*/ 530942 w 4043119"/>
              <a:gd name="connsiteY39" fmla="*/ 1083123 h 3549152"/>
              <a:gd name="connsiteX40" fmla="*/ 501445 w 4043119"/>
              <a:gd name="connsiteY40" fmla="*/ 1102787 h 3549152"/>
              <a:gd name="connsiteX41" fmla="*/ 491613 w 4043119"/>
              <a:gd name="connsiteY41" fmla="*/ 1132284 h 3549152"/>
              <a:gd name="connsiteX42" fmla="*/ 462116 w 4043119"/>
              <a:gd name="connsiteY42" fmla="*/ 1161781 h 3549152"/>
              <a:gd name="connsiteX43" fmla="*/ 383458 w 4043119"/>
              <a:gd name="connsiteY43" fmla="*/ 1260103 h 3549152"/>
              <a:gd name="connsiteX44" fmla="*/ 383458 w 4043119"/>
              <a:gd name="connsiteY44" fmla="*/ 1260103 h 3549152"/>
              <a:gd name="connsiteX45" fmla="*/ 344129 w 4043119"/>
              <a:gd name="connsiteY45" fmla="*/ 1319097 h 3549152"/>
              <a:gd name="connsiteX46" fmla="*/ 314632 w 4043119"/>
              <a:gd name="connsiteY46" fmla="*/ 1348594 h 3549152"/>
              <a:gd name="connsiteX47" fmla="*/ 255639 w 4043119"/>
              <a:gd name="connsiteY47" fmla="*/ 1446916 h 3549152"/>
              <a:gd name="connsiteX48" fmla="*/ 235974 w 4043119"/>
              <a:gd name="connsiteY48" fmla="*/ 1476413 h 3549152"/>
              <a:gd name="connsiteX49" fmla="*/ 196645 w 4043119"/>
              <a:gd name="connsiteY49" fmla="*/ 1555071 h 3549152"/>
              <a:gd name="connsiteX50" fmla="*/ 167149 w 4043119"/>
              <a:gd name="connsiteY50" fmla="*/ 1653394 h 3549152"/>
              <a:gd name="connsiteX51" fmla="*/ 147484 w 4043119"/>
              <a:gd name="connsiteY51" fmla="*/ 1692723 h 3549152"/>
              <a:gd name="connsiteX52" fmla="*/ 127820 w 4043119"/>
              <a:gd name="connsiteY52" fmla="*/ 1771381 h 3549152"/>
              <a:gd name="connsiteX53" fmla="*/ 117987 w 4043119"/>
              <a:gd name="connsiteY53" fmla="*/ 1810710 h 3549152"/>
              <a:gd name="connsiteX54" fmla="*/ 98323 w 4043119"/>
              <a:gd name="connsiteY54" fmla="*/ 1928697 h 3549152"/>
              <a:gd name="connsiteX55" fmla="*/ 88491 w 4043119"/>
              <a:gd name="connsiteY55" fmla="*/ 2125342 h 3549152"/>
              <a:gd name="connsiteX56" fmla="*/ 78658 w 4043119"/>
              <a:gd name="connsiteY56" fmla="*/ 2154839 h 3549152"/>
              <a:gd name="connsiteX57" fmla="*/ 68826 w 4043119"/>
              <a:gd name="connsiteY57" fmla="*/ 2194168 h 3549152"/>
              <a:gd name="connsiteX58" fmla="*/ 49161 w 4043119"/>
              <a:gd name="connsiteY58" fmla="*/ 2253161 h 3549152"/>
              <a:gd name="connsiteX59" fmla="*/ 39329 w 4043119"/>
              <a:gd name="connsiteY59" fmla="*/ 2282658 h 3549152"/>
              <a:gd name="connsiteX60" fmla="*/ 29497 w 4043119"/>
              <a:gd name="connsiteY60" fmla="*/ 2321987 h 3549152"/>
              <a:gd name="connsiteX61" fmla="*/ 19665 w 4043119"/>
              <a:gd name="connsiteY61" fmla="*/ 2351484 h 3549152"/>
              <a:gd name="connsiteX62" fmla="*/ 0 w 4043119"/>
              <a:gd name="connsiteY62" fmla="*/ 2459639 h 3549152"/>
              <a:gd name="connsiteX63" fmla="*/ 19665 w 4043119"/>
              <a:gd name="connsiteY63" fmla="*/ 2656284 h 3549152"/>
              <a:gd name="connsiteX64" fmla="*/ 39329 w 4043119"/>
              <a:gd name="connsiteY64" fmla="*/ 2725110 h 3549152"/>
              <a:gd name="connsiteX65" fmla="*/ 68826 w 4043119"/>
              <a:gd name="connsiteY65" fmla="*/ 2764439 h 3549152"/>
              <a:gd name="connsiteX66" fmla="*/ 78658 w 4043119"/>
              <a:gd name="connsiteY66" fmla="*/ 2793935 h 3549152"/>
              <a:gd name="connsiteX67" fmla="*/ 117987 w 4043119"/>
              <a:gd name="connsiteY67" fmla="*/ 2852929 h 3549152"/>
              <a:gd name="connsiteX68" fmla="*/ 157316 w 4043119"/>
              <a:gd name="connsiteY68" fmla="*/ 2921755 h 3549152"/>
              <a:gd name="connsiteX69" fmla="*/ 196645 w 4043119"/>
              <a:gd name="connsiteY69" fmla="*/ 2980748 h 3549152"/>
              <a:gd name="connsiteX70" fmla="*/ 226142 w 4043119"/>
              <a:gd name="connsiteY70" fmla="*/ 3020077 h 3549152"/>
              <a:gd name="connsiteX71" fmla="*/ 245807 w 4043119"/>
              <a:gd name="connsiteY71" fmla="*/ 3049574 h 3549152"/>
              <a:gd name="connsiteX72" fmla="*/ 275303 w 4043119"/>
              <a:gd name="connsiteY72" fmla="*/ 3069239 h 3549152"/>
              <a:gd name="connsiteX73" fmla="*/ 304800 w 4043119"/>
              <a:gd name="connsiteY73" fmla="*/ 3098735 h 3549152"/>
              <a:gd name="connsiteX74" fmla="*/ 344129 w 4043119"/>
              <a:gd name="connsiteY74" fmla="*/ 3167561 h 3549152"/>
              <a:gd name="connsiteX75" fmla="*/ 373626 w 4043119"/>
              <a:gd name="connsiteY75" fmla="*/ 3197058 h 3549152"/>
              <a:gd name="connsiteX76" fmla="*/ 452284 w 4043119"/>
              <a:gd name="connsiteY76" fmla="*/ 3275716 h 3549152"/>
              <a:gd name="connsiteX77" fmla="*/ 481781 w 4043119"/>
              <a:gd name="connsiteY77" fmla="*/ 3295381 h 3549152"/>
              <a:gd name="connsiteX78" fmla="*/ 530942 w 4043119"/>
              <a:gd name="connsiteY78" fmla="*/ 3305213 h 3549152"/>
              <a:gd name="connsiteX79" fmla="*/ 619432 w 4043119"/>
              <a:gd name="connsiteY79" fmla="*/ 3344542 h 3549152"/>
              <a:gd name="connsiteX80" fmla="*/ 717755 w 4043119"/>
              <a:gd name="connsiteY80" fmla="*/ 3383871 h 3549152"/>
              <a:gd name="connsiteX81" fmla="*/ 816078 w 4043119"/>
              <a:gd name="connsiteY81" fmla="*/ 3393703 h 3549152"/>
              <a:gd name="connsiteX82" fmla="*/ 845574 w 4043119"/>
              <a:gd name="connsiteY82" fmla="*/ 3403535 h 3549152"/>
              <a:gd name="connsiteX83" fmla="*/ 884903 w 4043119"/>
              <a:gd name="connsiteY83" fmla="*/ 3413368 h 3549152"/>
              <a:gd name="connsiteX84" fmla="*/ 924232 w 4043119"/>
              <a:gd name="connsiteY84" fmla="*/ 3433032 h 3549152"/>
              <a:gd name="connsiteX85" fmla="*/ 1022555 w 4043119"/>
              <a:gd name="connsiteY85" fmla="*/ 3452697 h 3549152"/>
              <a:gd name="connsiteX86" fmla="*/ 1238865 w 4043119"/>
              <a:gd name="connsiteY86" fmla="*/ 3462529 h 3549152"/>
              <a:gd name="connsiteX87" fmla="*/ 1406013 w 4043119"/>
              <a:gd name="connsiteY87" fmla="*/ 3423200 h 3549152"/>
              <a:gd name="connsiteX88" fmla="*/ 1622323 w 4043119"/>
              <a:gd name="connsiteY88" fmla="*/ 3344542 h 3549152"/>
              <a:gd name="connsiteX89" fmla="*/ 1907458 w 4043119"/>
              <a:gd name="connsiteY89" fmla="*/ 3295381 h 3549152"/>
              <a:gd name="connsiteX90" fmla="*/ 2271252 w 4043119"/>
              <a:gd name="connsiteY90" fmla="*/ 3285548 h 3549152"/>
              <a:gd name="connsiteX91" fmla="*/ 2300749 w 4043119"/>
              <a:gd name="connsiteY91" fmla="*/ 3275716 h 3549152"/>
              <a:gd name="connsiteX92" fmla="*/ 2644878 w 4043119"/>
              <a:gd name="connsiteY92" fmla="*/ 3334710 h 3549152"/>
              <a:gd name="connsiteX93" fmla="*/ 3052516 w 4043119"/>
              <a:gd name="connsiteY93" fmla="*/ 3501878 h 3549152"/>
              <a:gd name="connsiteX94" fmla="*/ 3482090 w 4043119"/>
              <a:gd name="connsiteY94" fmla="*/ 3546115 h 3549152"/>
              <a:gd name="connsiteX95" fmla="*/ 4043119 w 4043119"/>
              <a:gd name="connsiteY95" fmla="*/ 3426421 h 354915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045110 w 4043119"/>
              <a:gd name="connsiteY7" fmla="*/ 50735 h 3549152"/>
              <a:gd name="connsiteX8" fmla="*/ 1936955 w 4043119"/>
              <a:gd name="connsiteY8" fmla="*/ 70400 h 3549152"/>
              <a:gd name="connsiteX9" fmla="*/ 1897626 w 4043119"/>
              <a:gd name="connsiteY9" fmla="*/ 99897 h 3549152"/>
              <a:gd name="connsiteX10" fmla="*/ 1868129 w 4043119"/>
              <a:gd name="connsiteY10" fmla="*/ 109729 h 3549152"/>
              <a:gd name="connsiteX11" fmla="*/ 1828800 w 4043119"/>
              <a:gd name="connsiteY11" fmla="*/ 129394 h 3549152"/>
              <a:gd name="connsiteX12" fmla="*/ 1769807 w 4043119"/>
              <a:gd name="connsiteY12" fmla="*/ 158890 h 3549152"/>
              <a:gd name="connsiteX13" fmla="*/ 1740310 w 4043119"/>
              <a:gd name="connsiteY13" fmla="*/ 178555 h 3549152"/>
              <a:gd name="connsiteX14" fmla="*/ 1700981 w 4043119"/>
              <a:gd name="connsiteY14" fmla="*/ 188387 h 3549152"/>
              <a:gd name="connsiteX15" fmla="*/ 1641987 w 4043119"/>
              <a:gd name="connsiteY15" fmla="*/ 227716 h 3549152"/>
              <a:gd name="connsiteX16" fmla="*/ 1553497 w 4043119"/>
              <a:gd name="connsiteY16" fmla="*/ 276877 h 3549152"/>
              <a:gd name="connsiteX17" fmla="*/ 1484671 w 4043119"/>
              <a:gd name="connsiteY17" fmla="*/ 326039 h 3549152"/>
              <a:gd name="connsiteX18" fmla="*/ 1425678 w 4043119"/>
              <a:gd name="connsiteY18" fmla="*/ 365368 h 3549152"/>
              <a:gd name="connsiteX19" fmla="*/ 1406013 w 4043119"/>
              <a:gd name="connsiteY19" fmla="*/ 394865 h 3549152"/>
              <a:gd name="connsiteX20" fmla="*/ 1376516 w 4043119"/>
              <a:gd name="connsiteY20" fmla="*/ 424361 h 3549152"/>
              <a:gd name="connsiteX21" fmla="*/ 1337187 w 4043119"/>
              <a:gd name="connsiteY21" fmla="*/ 503019 h 3549152"/>
              <a:gd name="connsiteX22" fmla="*/ 1317523 w 4043119"/>
              <a:gd name="connsiteY22" fmla="*/ 542348 h 3549152"/>
              <a:gd name="connsiteX23" fmla="*/ 1307691 w 4043119"/>
              <a:gd name="connsiteY23" fmla="*/ 571845 h 3549152"/>
              <a:gd name="connsiteX24" fmla="*/ 1278194 w 4043119"/>
              <a:gd name="connsiteY24" fmla="*/ 591510 h 3549152"/>
              <a:gd name="connsiteX25" fmla="*/ 1229032 w 4043119"/>
              <a:gd name="connsiteY25" fmla="*/ 621006 h 3549152"/>
              <a:gd name="connsiteX26" fmla="*/ 1179871 w 4043119"/>
              <a:gd name="connsiteY26" fmla="*/ 660335 h 3549152"/>
              <a:gd name="connsiteX27" fmla="*/ 1150374 w 4043119"/>
              <a:gd name="connsiteY27" fmla="*/ 670168 h 3549152"/>
              <a:gd name="connsiteX28" fmla="*/ 1111045 w 4043119"/>
              <a:gd name="connsiteY28" fmla="*/ 689832 h 3549152"/>
              <a:gd name="connsiteX29" fmla="*/ 1081549 w 4043119"/>
              <a:gd name="connsiteY29" fmla="*/ 699665 h 3549152"/>
              <a:gd name="connsiteX30" fmla="*/ 1032387 w 4043119"/>
              <a:gd name="connsiteY30" fmla="*/ 719329 h 3549152"/>
              <a:gd name="connsiteX31" fmla="*/ 904568 w 4043119"/>
              <a:gd name="connsiteY31" fmla="*/ 778323 h 3549152"/>
              <a:gd name="connsiteX32" fmla="*/ 865239 w 4043119"/>
              <a:gd name="connsiteY32" fmla="*/ 788155 h 3549152"/>
              <a:gd name="connsiteX33" fmla="*/ 786581 w 4043119"/>
              <a:gd name="connsiteY33" fmla="*/ 817652 h 3549152"/>
              <a:gd name="connsiteX34" fmla="*/ 688258 w 4043119"/>
              <a:gd name="connsiteY34" fmla="*/ 906142 h 3549152"/>
              <a:gd name="connsiteX35" fmla="*/ 629265 w 4043119"/>
              <a:gd name="connsiteY35" fmla="*/ 974968 h 3549152"/>
              <a:gd name="connsiteX36" fmla="*/ 609600 w 4043119"/>
              <a:gd name="connsiteY36" fmla="*/ 1004465 h 3549152"/>
              <a:gd name="connsiteX37" fmla="*/ 550607 w 4043119"/>
              <a:gd name="connsiteY37" fmla="*/ 1043794 h 3549152"/>
              <a:gd name="connsiteX38" fmla="*/ 530942 w 4043119"/>
              <a:gd name="connsiteY38" fmla="*/ 1083123 h 3549152"/>
              <a:gd name="connsiteX39" fmla="*/ 501445 w 4043119"/>
              <a:gd name="connsiteY39" fmla="*/ 1102787 h 3549152"/>
              <a:gd name="connsiteX40" fmla="*/ 491613 w 4043119"/>
              <a:gd name="connsiteY40" fmla="*/ 1132284 h 3549152"/>
              <a:gd name="connsiteX41" fmla="*/ 462116 w 4043119"/>
              <a:gd name="connsiteY41" fmla="*/ 1161781 h 3549152"/>
              <a:gd name="connsiteX42" fmla="*/ 383458 w 4043119"/>
              <a:gd name="connsiteY42" fmla="*/ 1260103 h 3549152"/>
              <a:gd name="connsiteX43" fmla="*/ 383458 w 4043119"/>
              <a:gd name="connsiteY43" fmla="*/ 1260103 h 3549152"/>
              <a:gd name="connsiteX44" fmla="*/ 344129 w 4043119"/>
              <a:gd name="connsiteY44" fmla="*/ 1319097 h 3549152"/>
              <a:gd name="connsiteX45" fmla="*/ 314632 w 4043119"/>
              <a:gd name="connsiteY45" fmla="*/ 1348594 h 3549152"/>
              <a:gd name="connsiteX46" fmla="*/ 255639 w 4043119"/>
              <a:gd name="connsiteY46" fmla="*/ 1446916 h 3549152"/>
              <a:gd name="connsiteX47" fmla="*/ 235974 w 4043119"/>
              <a:gd name="connsiteY47" fmla="*/ 1476413 h 3549152"/>
              <a:gd name="connsiteX48" fmla="*/ 196645 w 4043119"/>
              <a:gd name="connsiteY48" fmla="*/ 1555071 h 3549152"/>
              <a:gd name="connsiteX49" fmla="*/ 167149 w 4043119"/>
              <a:gd name="connsiteY49" fmla="*/ 1653394 h 3549152"/>
              <a:gd name="connsiteX50" fmla="*/ 147484 w 4043119"/>
              <a:gd name="connsiteY50" fmla="*/ 1692723 h 3549152"/>
              <a:gd name="connsiteX51" fmla="*/ 127820 w 4043119"/>
              <a:gd name="connsiteY51" fmla="*/ 1771381 h 3549152"/>
              <a:gd name="connsiteX52" fmla="*/ 117987 w 4043119"/>
              <a:gd name="connsiteY52" fmla="*/ 1810710 h 3549152"/>
              <a:gd name="connsiteX53" fmla="*/ 98323 w 4043119"/>
              <a:gd name="connsiteY53" fmla="*/ 1928697 h 3549152"/>
              <a:gd name="connsiteX54" fmla="*/ 88491 w 4043119"/>
              <a:gd name="connsiteY54" fmla="*/ 2125342 h 3549152"/>
              <a:gd name="connsiteX55" fmla="*/ 78658 w 4043119"/>
              <a:gd name="connsiteY55" fmla="*/ 2154839 h 3549152"/>
              <a:gd name="connsiteX56" fmla="*/ 68826 w 4043119"/>
              <a:gd name="connsiteY56" fmla="*/ 2194168 h 3549152"/>
              <a:gd name="connsiteX57" fmla="*/ 49161 w 4043119"/>
              <a:gd name="connsiteY57" fmla="*/ 2253161 h 3549152"/>
              <a:gd name="connsiteX58" fmla="*/ 39329 w 4043119"/>
              <a:gd name="connsiteY58" fmla="*/ 2282658 h 3549152"/>
              <a:gd name="connsiteX59" fmla="*/ 29497 w 4043119"/>
              <a:gd name="connsiteY59" fmla="*/ 2321987 h 3549152"/>
              <a:gd name="connsiteX60" fmla="*/ 19665 w 4043119"/>
              <a:gd name="connsiteY60" fmla="*/ 2351484 h 3549152"/>
              <a:gd name="connsiteX61" fmla="*/ 0 w 4043119"/>
              <a:gd name="connsiteY61" fmla="*/ 2459639 h 3549152"/>
              <a:gd name="connsiteX62" fmla="*/ 19665 w 4043119"/>
              <a:gd name="connsiteY62" fmla="*/ 2656284 h 3549152"/>
              <a:gd name="connsiteX63" fmla="*/ 39329 w 4043119"/>
              <a:gd name="connsiteY63" fmla="*/ 2725110 h 3549152"/>
              <a:gd name="connsiteX64" fmla="*/ 68826 w 4043119"/>
              <a:gd name="connsiteY64" fmla="*/ 2764439 h 3549152"/>
              <a:gd name="connsiteX65" fmla="*/ 78658 w 4043119"/>
              <a:gd name="connsiteY65" fmla="*/ 2793935 h 3549152"/>
              <a:gd name="connsiteX66" fmla="*/ 117987 w 4043119"/>
              <a:gd name="connsiteY66" fmla="*/ 2852929 h 3549152"/>
              <a:gd name="connsiteX67" fmla="*/ 157316 w 4043119"/>
              <a:gd name="connsiteY67" fmla="*/ 2921755 h 3549152"/>
              <a:gd name="connsiteX68" fmla="*/ 196645 w 4043119"/>
              <a:gd name="connsiteY68" fmla="*/ 2980748 h 3549152"/>
              <a:gd name="connsiteX69" fmla="*/ 226142 w 4043119"/>
              <a:gd name="connsiteY69" fmla="*/ 3020077 h 3549152"/>
              <a:gd name="connsiteX70" fmla="*/ 245807 w 4043119"/>
              <a:gd name="connsiteY70" fmla="*/ 3049574 h 3549152"/>
              <a:gd name="connsiteX71" fmla="*/ 275303 w 4043119"/>
              <a:gd name="connsiteY71" fmla="*/ 3069239 h 3549152"/>
              <a:gd name="connsiteX72" fmla="*/ 304800 w 4043119"/>
              <a:gd name="connsiteY72" fmla="*/ 3098735 h 3549152"/>
              <a:gd name="connsiteX73" fmla="*/ 344129 w 4043119"/>
              <a:gd name="connsiteY73" fmla="*/ 3167561 h 3549152"/>
              <a:gd name="connsiteX74" fmla="*/ 373626 w 4043119"/>
              <a:gd name="connsiteY74" fmla="*/ 3197058 h 3549152"/>
              <a:gd name="connsiteX75" fmla="*/ 452284 w 4043119"/>
              <a:gd name="connsiteY75" fmla="*/ 3275716 h 3549152"/>
              <a:gd name="connsiteX76" fmla="*/ 481781 w 4043119"/>
              <a:gd name="connsiteY76" fmla="*/ 3295381 h 3549152"/>
              <a:gd name="connsiteX77" fmla="*/ 530942 w 4043119"/>
              <a:gd name="connsiteY77" fmla="*/ 3305213 h 3549152"/>
              <a:gd name="connsiteX78" fmla="*/ 619432 w 4043119"/>
              <a:gd name="connsiteY78" fmla="*/ 3344542 h 3549152"/>
              <a:gd name="connsiteX79" fmla="*/ 717755 w 4043119"/>
              <a:gd name="connsiteY79" fmla="*/ 3383871 h 3549152"/>
              <a:gd name="connsiteX80" fmla="*/ 816078 w 4043119"/>
              <a:gd name="connsiteY80" fmla="*/ 3393703 h 3549152"/>
              <a:gd name="connsiteX81" fmla="*/ 845574 w 4043119"/>
              <a:gd name="connsiteY81" fmla="*/ 3403535 h 3549152"/>
              <a:gd name="connsiteX82" fmla="*/ 884903 w 4043119"/>
              <a:gd name="connsiteY82" fmla="*/ 3413368 h 3549152"/>
              <a:gd name="connsiteX83" fmla="*/ 924232 w 4043119"/>
              <a:gd name="connsiteY83" fmla="*/ 3433032 h 3549152"/>
              <a:gd name="connsiteX84" fmla="*/ 1022555 w 4043119"/>
              <a:gd name="connsiteY84" fmla="*/ 3452697 h 3549152"/>
              <a:gd name="connsiteX85" fmla="*/ 1238865 w 4043119"/>
              <a:gd name="connsiteY85" fmla="*/ 3462529 h 3549152"/>
              <a:gd name="connsiteX86" fmla="*/ 1406013 w 4043119"/>
              <a:gd name="connsiteY86" fmla="*/ 3423200 h 3549152"/>
              <a:gd name="connsiteX87" fmla="*/ 1622323 w 4043119"/>
              <a:gd name="connsiteY87" fmla="*/ 3344542 h 3549152"/>
              <a:gd name="connsiteX88" fmla="*/ 1907458 w 4043119"/>
              <a:gd name="connsiteY88" fmla="*/ 3295381 h 3549152"/>
              <a:gd name="connsiteX89" fmla="*/ 2271252 w 4043119"/>
              <a:gd name="connsiteY89" fmla="*/ 3285548 h 3549152"/>
              <a:gd name="connsiteX90" fmla="*/ 2300749 w 4043119"/>
              <a:gd name="connsiteY90" fmla="*/ 3275716 h 3549152"/>
              <a:gd name="connsiteX91" fmla="*/ 2644878 w 4043119"/>
              <a:gd name="connsiteY91" fmla="*/ 3334710 h 3549152"/>
              <a:gd name="connsiteX92" fmla="*/ 3052516 w 4043119"/>
              <a:gd name="connsiteY92" fmla="*/ 3501878 h 3549152"/>
              <a:gd name="connsiteX93" fmla="*/ 3482090 w 4043119"/>
              <a:gd name="connsiteY93" fmla="*/ 3546115 h 3549152"/>
              <a:gd name="connsiteX94" fmla="*/ 4043119 w 4043119"/>
              <a:gd name="connsiteY94" fmla="*/ 3426421 h 3549152"/>
              <a:gd name="connsiteX0" fmla="*/ 3972232 w 4043119"/>
              <a:gd name="connsiteY0" fmla="*/ 161032 h 3551294"/>
              <a:gd name="connsiteX1" fmla="*/ 3972232 w 4043119"/>
              <a:gd name="connsiteY1" fmla="*/ 161032 h 3551294"/>
              <a:gd name="connsiteX2" fmla="*/ 3512605 w 4043119"/>
              <a:gd name="connsiteY2" fmla="*/ 81878 h 3551294"/>
              <a:gd name="connsiteX3" fmla="*/ 3126658 w 4043119"/>
              <a:gd name="connsiteY3" fmla="*/ 180697 h 3551294"/>
              <a:gd name="connsiteX4" fmla="*/ 2713703 w 4043119"/>
              <a:gd name="connsiteY4" fmla="*/ 23381 h 3551294"/>
              <a:gd name="connsiteX5" fmla="*/ 2241755 w 4043119"/>
              <a:gd name="connsiteY5" fmla="*/ 3716 h 3551294"/>
              <a:gd name="connsiteX6" fmla="*/ 2045110 w 4043119"/>
              <a:gd name="connsiteY6" fmla="*/ 52877 h 3551294"/>
              <a:gd name="connsiteX7" fmla="*/ 1936955 w 4043119"/>
              <a:gd name="connsiteY7" fmla="*/ 72542 h 3551294"/>
              <a:gd name="connsiteX8" fmla="*/ 1897626 w 4043119"/>
              <a:gd name="connsiteY8" fmla="*/ 102039 h 3551294"/>
              <a:gd name="connsiteX9" fmla="*/ 1868129 w 4043119"/>
              <a:gd name="connsiteY9" fmla="*/ 111871 h 3551294"/>
              <a:gd name="connsiteX10" fmla="*/ 1828800 w 4043119"/>
              <a:gd name="connsiteY10" fmla="*/ 131536 h 3551294"/>
              <a:gd name="connsiteX11" fmla="*/ 1769807 w 4043119"/>
              <a:gd name="connsiteY11" fmla="*/ 161032 h 3551294"/>
              <a:gd name="connsiteX12" fmla="*/ 1740310 w 4043119"/>
              <a:gd name="connsiteY12" fmla="*/ 180697 h 3551294"/>
              <a:gd name="connsiteX13" fmla="*/ 1700981 w 4043119"/>
              <a:gd name="connsiteY13" fmla="*/ 190529 h 3551294"/>
              <a:gd name="connsiteX14" fmla="*/ 1641987 w 4043119"/>
              <a:gd name="connsiteY14" fmla="*/ 229858 h 3551294"/>
              <a:gd name="connsiteX15" fmla="*/ 1553497 w 4043119"/>
              <a:gd name="connsiteY15" fmla="*/ 279019 h 3551294"/>
              <a:gd name="connsiteX16" fmla="*/ 1484671 w 4043119"/>
              <a:gd name="connsiteY16" fmla="*/ 328181 h 3551294"/>
              <a:gd name="connsiteX17" fmla="*/ 1425678 w 4043119"/>
              <a:gd name="connsiteY17" fmla="*/ 367510 h 3551294"/>
              <a:gd name="connsiteX18" fmla="*/ 1406013 w 4043119"/>
              <a:gd name="connsiteY18" fmla="*/ 397007 h 3551294"/>
              <a:gd name="connsiteX19" fmla="*/ 1376516 w 4043119"/>
              <a:gd name="connsiteY19" fmla="*/ 426503 h 3551294"/>
              <a:gd name="connsiteX20" fmla="*/ 1337187 w 4043119"/>
              <a:gd name="connsiteY20" fmla="*/ 505161 h 3551294"/>
              <a:gd name="connsiteX21" fmla="*/ 1317523 w 4043119"/>
              <a:gd name="connsiteY21" fmla="*/ 544490 h 3551294"/>
              <a:gd name="connsiteX22" fmla="*/ 1307691 w 4043119"/>
              <a:gd name="connsiteY22" fmla="*/ 573987 h 3551294"/>
              <a:gd name="connsiteX23" fmla="*/ 1278194 w 4043119"/>
              <a:gd name="connsiteY23" fmla="*/ 593652 h 3551294"/>
              <a:gd name="connsiteX24" fmla="*/ 1229032 w 4043119"/>
              <a:gd name="connsiteY24" fmla="*/ 623148 h 3551294"/>
              <a:gd name="connsiteX25" fmla="*/ 1179871 w 4043119"/>
              <a:gd name="connsiteY25" fmla="*/ 662477 h 3551294"/>
              <a:gd name="connsiteX26" fmla="*/ 1150374 w 4043119"/>
              <a:gd name="connsiteY26" fmla="*/ 672310 h 3551294"/>
              <a:gd name="connsiteX27" fmla="*/ 1111045 w 4043119"/>
              <a:gd name="connsiteY27" fmla="*/ 691974 h 3551294"/>
              <a:gd name="connsiteX28" fmla="*/ 1081549 w 4043119"/>
              <a:gd name="connsiteY28" fmla="*/ 701807 h 3551294"/>
              <a:gd name="connsiteX29" fmla="*/ 1032387 w 4043119"/>
              <a:gd name="connsiteY29" fmla="*/ 721471 h 3551294"/>
              <a:gd name="connsiteX30" fmla="*/ 904568 w 4043119"/>
              <a:gd name="connsiteY30" fmla="*/ 780465 h 3551294"/>
              <a:gd name="connsiteX31" fmla="*/ 865239 w 4043119"/>
              <a:gd name="connsiteY31" fmla="*/ 790297 h 3551294"/>
              <a:gd name="connsiteX32" fmla="*/ 786581 w 4043119"/>
              <a:gd name="connsiteY32" fmla="*/ 819794 h 3551294"/>
              <a:gd name="connsiteX33" fmla="*/ 688258 w 4043119"/>
              <a:gd name="connsiteY33" fmla="*/ 908284 h 3551294"/>
              <a:gd name="connsiteX34" fmla="*/ 629265 w 4043119"/>
              <a:gd name="connsiteY34" fmla="*/ 977110 h 3551294"/>
              <a:gd name="connsiteX35" fmla="*/ 609600 w 4043119"/>
              <a:gd name="connsiteY35" fmla="*/ 1006607 h 3551294"/>
              <a:gd name="connsiteX36" fmla="*/ 550607 w 4043119"/>
              <a:gd name="connsiteY36" fmla="*/ 1045936 h 3551294"/>
              <a:gd name="connsiteX37" fmla="*/ 530942 w 4043119"/>
              <a:gd name="connsiteY37" fmla="*/ 1085265 h 3551294"/>
              <a:gd name="connsiteX38" fmla="*/ 501445 w 4043119"/>
              <a:gd name="connsiteY38" fmla="*/ 1104929 h 3551294"/>
              <a:gd name="connsiteX39" fmla="*/ 491613 w 4043119"/>
              <a:gd name="connsiteY39" fmla="*/ 1134426 h 3551294"/>
              <a:gd name="connsiteX40" fmla="*/ 462116 w 4043119"/>
              <a:gd name="connsiteY40" fmla="*/ 1163923 h 3551294"/>
              <a:gd name="connsiteX41" fmla="*/ 383458 w 4043119"/>
              <a:gd name="connsiteY41" fmla="*/ 1262245 h 3551294"/>
              <a:gd name="connsiteX42" fmla="*/ 383458 w 4043119"/>
              <a:gd name="connsiteY42" fmla="*/ 1262245 h 3551294"/>
              <a:gd name="connsiteX43" fmla="*/ 344129 w 4043119"/>
              <a:gd name="connsiteY43" fmla="*/ 1321239 h 3551294"/>
              <a:gd name="connsiteX44" fmla="*/ 314632 w 4043119"/>
              <a:gd name="connsiteY44" fmla="*/ 1350736 h 3551294"/>
              <a:gd name="connsiteX45" fmla="*/ 255639 w 4043119"/>
              <a:gd name="connsiteY45" fmla="*/ 1449058 h 3551294"/>
              <a:gd name="connsiteX46" fmla="*/ 235974 w 4043119"/>
              <a:gd name="connsiteY46" fmla="*/ 1478555 h 3551294"/>
              <a:gd name="connsiteX47" fmla="*/ 196645 w 4043119"/>
              <a:gd name="connsiteY47" fmla="*/ 1557213 h 3551294"/>
              <a:gd name="connsiteX48" fmla="*/ 167149 w 4043119"/>
              <a:gd name="connsiteY48" fmla="*/ 1655536 h 3551294"/>
              <a:gd name="connsiteX49" fmla="*/ 147484 w 4043119"/>
              <a:gd name="connsiteY49" fmla="*/ 1694865 h 3551294"/>
              <a:gd name="connsiteX50" fmla="*/ 127820 w 4043119"/>
              <a:gd name="connsiteY50" fmla="*/ 1773523 h 3551294"/>
              <a:gd name="connsiteX51" fmla="*/ 117987 w 4043119"/>
              <a:gd name="connsiteY51" fmla="*/ 1812852 h 3551294"/>
              <a:gd name="connsiteX52" fmla="*/ 98323 w 4043119"/>
              <a:gd name="connsiteY52" fmla="*/ 1930839 h 3551294"/>
              <a:gd name="connsiteX53" fmla="*/ 88491 w 4043119"/>
              <a:gd name="connsiteY53" fmla="*/ 2127484 h 3551294"/>
              <a:gd name="connsiteX54" fmla="*/ 78658 w 4043119"/>
              <a:gd name="connsiteY54" fmla="*/ 2156981 h 3551294"/>
              <a:gd name="connsiteX55" fmla="*/ 68826 w 4043119"/>
              <a:gd name="connsiteY55" fmla="*/ 2196310 h 3551294"/>
              <a:gd name="connsiteX56" fmla="*/ 49161 w 4043119"/>
              <a:gd name="connsiteY56" fmla="*/ 2255303 h 3551294"/>
              <a:gd name="connsiteX57" fmla="*/ 39329 w 4043119"/>
              <a:gd name="connsiteY57" fmla="*/ 2284800 h 3551294"/>
              <a:gd name="connsiteX58" fmla="*/ 29497 w 4043119"/>
              <a:gd name="connsiteY58" fmla="*/ 2324129 h 3551294"/>
              <a:gd name="connsiteX59" fmla="*/ 19665 w 4043119"/>
              <a:gd name="connsiteY59" fmla="*/ 2353626 h 3551294"/>
              <a:gd name="connsiteX60" fmla="*/ 0 w 4043119"/>
              <a:gd name="connsiteY60" fmla="*/ 2461781 h 3551294"/>
              <a:gd name="connsiteX61" fmla="*/ 19665 w 4043119"/>
              <a:gd name="connsiteY61" fmla="*/ 2658426 h 3551294"/>
              <a:gd name="connsiteX62" fmla="*/ 39329 w 4043119"/>
              <a:gd name="connsiteY62" fmla="*/ 2727252 h 3551294"/>
              <a:gd name="connsiteX63" fmla="*/ 68826 w 4043119"/>
              <a:gd name="connsiteY63" fmla="*/ 2766581 h 3551294"/>
              <a:gd name="connsiteX64" fmla="*/ 78658 w 4043119"/>
              <a:gd name="connsiteY64" fmla="*/ 2796077 h 3551294"/>
              <a:gd name="connsiteX65" fmla="*/ 117987 w 4043119"/>
              <a:gd name="connsiteY65" fmla="*/ 2855071 h 3551294"/>
              <a:gd name="connsiteX66" fmla="*/ 157316 w 4043119"/>
              <a:gd name="connsiteY66" fmla="*/ 2923897 h 3551294"/>
              <a:gd name="connsiteX67" fmla="*/ 196645 w 4043119"/>
              <a:gd name="connsiteY67" fmla="*/ 2982890 h 3551294"/>
              <a:gd name="connsiteX68" fmla="*/ 226142 w 4043119"/>
              <a:gd name="connsiteY68" fmla="*/ 3022219 h 3551294"/>
              <a:gd name="connsiteX69" fmla="*/ 245807 w 4043119"/>
              <a:gd name="connsiteY69" fmla="*/ 3051716 h 3551294"/>
              <a:gd name="connsiteX70" fmla="*/ 275303 w 4043119"/>
              <a:gd name="connsiteY70" fmla="*/ 3071381 h 3551294"/>
              <a:gd name="connsiteX71" fmla="*/ 304800 w 4043119"/>
              <a:gd name="connsiteY71" fmla="*/ 3100877 h 3551294"/>
              <a:gd name="connsiteX72" fmla="*/ 344129 w 4043119"/>
              <a:gd name="connsiteY72" fmla="*/ 3169703 h 3551294"/>
              <a:gd name="connsiteX73" fmla="*/ 373626 w 4043119"/>
              <a:gd name="connsiteY73" fmla="*/ 3199200 h 3551294"/>
              <a:gd name="connsiteX74" fmla="*/ 452284 w 4043119"/>
              <a:gd name="connsiteY74" fmla="*/ 3277858 h 3551294"/>
              <a:gd name="connsiteX75" fmla="*/ 481781 w 4043119"/>
              <a:gd name="connsiteY75" fmla="*/ 3297523 h 3551294"/>
              <a:gd name="connsiteX76" fmla="*/ 530942 w 4043119"/>
              <a:gd name="connsiteY76" fmla="*/ 3307355 h 3551294"/>
              <a:gd name="connsiteX77" fmla="*/ 619432 w 4043119"/>
              <a:gd name="connsiteY77" fmla="*/ 3346684 h 3551294"/>
              <a:gd name="connsiteX78" fmla="*/ 717755 w 4043119"/>
              <a:gd name="connsiteY78" fmla="*/ 3386013 h 3551294"/>
              <a:gd name="connsiteX79" fmla="*/ 816078 w 4043119"/>
              <a:gd name="connsiteY79" fmla="*/ 3395845 h 3551294"/>
              <a:gd name="connsiteX80" fmla="*/ 845574 w 4043119"/>
              <a:gd name="connsiteY80" fmla="*/ 3405677 h 3551294"/>
              <a:gd name="connsiteX81" fmla="*/ 884903 w 4043119"/>
              <a:gd name="connsiteY81" fmla="*/ 3415510 h 3551294"/>
              <a:gd name="connsiteX82" fmla="*/ 924232 w 4043119"/>
              <a:gd name="connsiteY82" fmla="*/ 3435174 h 3551294"/>
              <a:gd name="connsiteX83" fmla="*/ 1022555 w 4043119"/>
              <a:gd name="connsiteY83" fmla="*/ 3454839 h 3551294"/>
              <a:gd name="connsiteX84" fmla="*/ 1238865 w 4043119"/>
              <a:gd name="connsiteY84" fmla="*/ 3464671 h 3551294"/>
              <a:gd name="connsiteX85" fmla="*/ 1406013 w 4043119"/>
              <a:gd name="connsiteY85" fmla="*/ 3425342 h 3551294"/>
              <a:gd name="connsiteX86" fmla="*/ 1622323 w 4043119"/>
              <a:gd name="connsiteY86" fmla="*/ 3346684 h 3551294"/>
              <a:gd name="connsiteX87" fmla="*/ 1907458 w 4043119"/>
              <a:gd name="connsiteY87" fmla="*/ 3297523 h 3551294"/>
              <a:gd name="connsiteX88" fmla="*/ 2271252 w 4043119"/>
              <a:gd name="connsiteY88" fmla="*/ 3287690 h 3551294"/>
              <a:gd name="connsiteX89" fmla="*/ 2300749 w 4043119"/>
              <a:gd name="connsiteY89" fmla="*/ 3277858 h 3551294"/>
              <a:gd name="connsiteX90" fmla="*/ 2644878 w 4043119"/>
              <a:gd name="connsiteY90" fmla="*/ 3336852 h 3551294"/>
              <a:gd name="connsiteX91" fmla="*/ 3052516 w 4043119"/>
              <a:gd name="connsiteY91" fmla="*/ 3504020 h 3551294"/>
              <a:gd name="connsiteX92" fmla="*/ 3482090 w 4043119"/>
              <a:gd name="connsiteY92" fmla="*/ 3548257 h 3551294"/>
              <a:gd name="connsiteX93" fmla="*/ 4043119 w 4043119"/>
              <a:gd name="connsiteY93" fmla="*/ 3428563 h 3551294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828800 w 4043119"/>
              <a:gd name="connsiteY9" fmla="*/ 132977 h 3552735"/>
              <a:gd name="connsiteX10" fmla="*/ 1769807 w 4043119"/>
              <a:gd name="connsiteY10" fmla="*/ 162473 h 3552735"/>
              <a:gd name="connsiteX11" fmla="*/ 1740310 w 4043119"/>
              <a:gd name="connsiteY11" fmla="*/ 182138 h 3552735"/>
              <a:gd name="connsiteX12" fmla="*/ 1700981 w 4043119"/>
              <a:gd name="connsiteY12" fmla="*/ 191970 h 3552735"/>
              <a:gd name="connsiteX13" fmla="*/ 1641987 w 4043119"/>
              <a:gd name="connsiteY13" fmla="*/ 231299 h 3552735"/>
              <a:gd name="connsiteX14" fmla="*/ 1553497 w 4043119"/>
              <a:gd name="connsiteY14" fmla="*/ 280460 h 3552735"/>
              <a:gd name="connsiteX15" fmla="*/ 1484671 w 4043119"/>
              <a:gd name="connsiteY15" fmla="*/ 329622 h 3552735"/>
              <a:gd name="connsiteX16" fmla="*/ 1425678 w 4043119"/>
              <a:gd name="connsiteY16" fmla="*/ 368951 h 3552735"/>
              <a:gd name="connsiteX17" fmla="*/ 1406013 w 4043119"/>
              <a:gd name="connsiteY17" fmla="*/ 398448 h 3552735"/>
              <a:gd name="connsiteX18" fmla="*/ 1376516 w 4043119"/>
              <a:gd name="connsiteY18" fmla="*/ 427944 h 3552735"/>
              <a:gd name="connsiteX19" fmla="*/ 1337187 w 4043119"/>
              <a:gd name="connsiteY19" fmla="*/ 506602 h 3552735"/>
              <a:gd name="connsiteX20" fmla="*/ 1317523 w 4043119"/>
              <a:gd name="connsiteY20" fmla="*/ 545931 h 3552735"/>
              <a:gd name="connsiteX21" fmla="*/ 1307691 w 4043119"/>
              <a:gd name="connsiteY21" fmla="*/ 575428 h 3552735"/>
              <a:gd name="connsiteX22" fmla="*/ 1278194 w 4043119"/>
              <a:gd name="connsiteY22" fmla="*/ 595093 h 3552735"/>
              <a:gd name="connsiteX23" fmla="*/ 1229032 w 4043119"/>
              <a:gd name="connsiteY23" fmla="*/ 624589 h 3552735"/>
              <a:gd name="connsiteX24" fmla="*/ 1179871 w 4043119"/>
              <a:gd name="connsiteY24" fmla="*/ 663918 h 3552735"/>
              <a:gd name="connsiteX25" fmla="*/ 1150374 w 4043119"/>
              <a:gd name="connsiteY25" fmla="*/ 673751 h 3552735"/>
              <a:gd name="connsiteX26" fmla="*/ 1111045 w 4043119"/>
              <a:gd name="connsiteY26" fmla="*/ 693415 h 3552735"/>
              <a:gd name="connsiteX27" fmla="*/ 1081549 w 4043119"/>
              <a:gd name="connsiteY27" fmla="*/ 703248 h 3552735"/>
              <a:gd name="connsiteX28" fmla="*/ 1032387 w 4043119"/>
              <a:gd name="connsiteY28" fmla="*/ 722912 h 3552735"/>
              <a:gd name="connsiteX29" fmla="*/ 904568 w 4043119"/>
              <a:gd name="connsiteY29" fmla="*/ 781906 h 3552735"/>
              <a:gd name="connsiteX30" fmla="*/ 865239 w 4043119"/>
              <a:gd name="connsiteY30" fmla="*/ 791738 h 3552735"/>
              <a:gd name="connsiteX31" fmla="*/ 786581 w 4043119"/>
              <a:gd name="connsiteY31" fmla="*/ 821235 h 3552735"/>
              <a:gd name="connsiteX32" fmla="*/ 688258 w 4043119"/>
              <a:gd name="connsiteY32" fmla="*/ 909725 h 3552735"/>
              <a:gd name="connsiteX33" fmla="*/ 629265 w 4043119"/>
              <a:gd name="connsiteY33" fmla="*/ 978551 h 3552735"/>
              <a:gd name="connsiteX34" fmla="*/ 609600 w 4043119"/>
              <a:gd name="connsiteY34" fmla="*/ 1008048 h 3552735"/>
              <a:gd name="connsiteX35" fmla="*/ 550607 w 4043119"/>
              <a:gd name="connsiteY35" fmla="*/ 1047377 h 3552735"/>
              <a:gd name="connsiteX36" fmla="*/ 530942 w 4043119"/>
              <a:gd name="connsiteY36" fmla="*/ 1086706 h 3552735"/>
              <a:gd name="connsiteX37" fmla="*/ 501445 w 4043119"/>
              <a:gd name="connsiteY37" fmla="*/ 1106370 h 3552735"/>
              <a:gd name="connsiteX38" fmla="*/ 491613 w 4043119"/>
              <a:gd name="connsiteY38" fmla="*/ 1135867 h 3552735"/>
              <a:gd name="connsiteX39" fmla="*/ 462116 w 4043119"/>
              <a:gd name="connsiteY39" fmla="*/ 1165364 h 3552735"/>
              <a:gd name="connsiteX40" fmla="*/ 383458 w 4043119"/>
              <a:gd name="connsiteY40" fmla="*/ 1263686 h 3552735"/>
              <a:gd name="connsiteX41" fmla="*/ 383458 w 4043119"/>
              <a:gd name="connsiteY41" fmla="*/ 1263686 h 3552735"/>
              <a:gd name="connsiteX42" fmla="*/ 344129 w 4043119"/>
              <a:gd name="connsiteY42" fmla="*/ 1322680 h 3552735"/>
              <a:gd name="connsiteX43" fmla="*/ 314632 w 4043119"/>
              <a:gd name="connsiteY43" fmla="*/ 1352177 h 3552735"/>
              <a:gd name="connsiteX44" fmla="*/ 255639 w 4043119"/>
              <a:gd name="connsiteY44" fmla="*/ 1450499 h 3552735"/>
              <a:gd name="connsiteX45" fmla="*/ 235974 w 4043119"/>
              <a:gd name="connsiteY45" fmla="*/ 1479996 h 3552735"/>
              <a:gd name="connsiteX46" fmla="*/ 196645 w 4043119"/>
              <a:gd name="connsiteY46" fmla="*/ 1558654 h 3552735"/>
              <a:gd name="connsiteX47" fmla="*/ 167149 w 4043119"/>
              <a:gd name="connsiteY47" fmla="*/ 1656977 h 3552735"/>
              <a:gd name="connsiteX48" fmla="*/ 147484 w 4043119"/>
              <a:gd name="connsiteY48" fmla="*/ 1696306 h 3552735"/>
              <a:gd name="connsiteX49" fmla="*/ 127820 w 4043119"/>
              <a:gd name="connsiteY49" fmla="*/ 1774964 h 3552735"/>
              <a:gd name="connsiteX50" fmla="*/ 117987 w 4043119"/>
              <a:gd name="connsiteY50" fmla="*/ 1814293 h 3552735"/>
              <a:gd name="connsiteX51" fmla="*/ 98323 w 4043119"/>
              <a:gd name="connsiteY51" fmla="*/ 1932280 h 3552735"/>
              <a:gd name="connsiteX52" fmla="*/ 88491 w 4043119"/>
              <a:gd name="connsiteY52" fmla="*/ 2128925 h 3552735"/>
              <a:gd name="connsiteX53" fmla="*/ 78658 w 4043119"/>
              <a:gd name="connsiteY53" fmla="*/ 2158422 h 3552735"/>
              <a:gd name="connsiteX54" fmla="*/ 68826 w 4043119"/>
              <a:gd name="connsiteY54" fmla="*/ 2197751 h 3552735"/>
              <a:gd name="connsiteX55" fmla="*/ 49161 w 4043119"/>
              <a:gd name="connsiteY55" fmla="*/ 2256744 h 3552735"/>
              <a:gd name="connsiteX56" fmla="*/ 39329 w 4043119"/>
              <a:gd name="connsiteY56" fmla="*/ 2286241 h 3552735"/>
              <a:gd name="connsiteX57" fmla="*/ 29497 w 4043119"/>
              <a:gd name="connsiteY57" fmla="*/ 2325570 h 3552735"/>
              <a:gd name="connsiteX58" fmla="*/ 19665 w 4043119"/>
              <a:gd name="connsiteY58" fmla="*/ 2355067 h 3552735"/>
              <a:gd name="connsiteX59" fmla="*/ 0 w 4043119"/>
              <a:gd name="connsiteY59" fmla="*/ 2463222 h 3552735"/>
              <a:gd name="connsiteX60" fmla="*/ 19665 w 4043119"/>
              <a:gd name="connsiteY60" fmla="*/ 2659867 h 3552735"/>
              <a:gd name="connsiteX61" fmla="*/ 39329 w 4043119"/>
              <a:gd name="connsiteY61" fmla="*/ 2728693 h 3552735"/>
              <a:gd name="connsiteX62" fmla="*/ 68826 w 4043119"/>
              <a:gd name="connsiteY62" fmla="*/ 2768022 h 3552735"/>
              <a:gd name="connsiteX63" fmla="*/ 78658 w 4043119"/>
              <a:gd name="connsiteY63" fmla="*/ 2797518 h 3552735"/>
              <a:gd name="connsiteX64" fmla="*/ 117987 w 4043119"/>
              <a:gd name="connsiteY64" fmla="*/ 2856512 h 3552735"/>
              <a:gd name="connsiteX65" fmla="*/ 157316 w 4043119"/>
              <a:gd name="connsiteY65" fmla="*/ 2925338 h 3552735"/>
              <a:gd name="connsiteX66" fmla="*/ 196645 w 4043119"/>
              <a:gd name="connsiteY66" fmla="*/ 2984331 h 3552735"/>
              <a:gd name="connsiteX67" fmla="*/ 226142 w 4043119"/>
              <a:gd name="connsiteY67" fmla="*/ 3023660 h 3552735"/>
              <a:gd name="connsiteX68" fmla="*/ 245807 w 4043119"/>
              <a:gd name="connsiteY68" fmla="*/ 3053157 h 3552735"/>
              <a:gd name="connsiteX69" fmla="*/ 275303 w 4043119"/>
              <a:gd name="connsiteY69" fmla="*/ 3072822 h 3552735"/>
              <a:gd name="connsiteX70" fmla="*/ 304800 w 4043119"/>
              <a:gd name="connsiteY70" fmla="*/ 3102318 h 3552735"/>
              <a:gd name="connsiteX71" fmla="*/ 344129 w 4043119"/>
              <a:gd name="connsiteY71" fmla="*/ 3171144 h 3552735"/>
              <a:gd name="connsiteX72" fmla="*/ 373626 w 4043119"/>
              <a:gd name="connsiteY72" fmla="*/ 3200641 h 3552735"/>
              <a:gd name="connsiteX73" fmla="*/ 452284 w 4043119"/>
              <a:gd name="connsiteY73" fmla="*/ 3279299 h 3552735"/>
              <a:gd name="connsiteX74" fmla="*/ 481781 w 4043119"/>
              <a:gd name="connsiteY74" fmla="*/ 3298964 h 3552735"/>
              <a:gd name="connsiteX75" fmla="*/ 530942 w 4043119"/>
              <a:gd name="connsiteY75" fmla="*/ 3308796 h 3552735"/>
              <a:gd name="connsiteX76" fmla="*/ 619432 w 4043119"/>
              <a:gd name="connsiteY76" fmla="*/ 3348125 h 3552735"/>
              <a:gd name="connsiteX77" fmla="*/ 717755 w 4043119"/>
              <a:gd name="connsiteY77" fmla="*/ 3387454 h 3552735"/>
              <a:gd name="connsiteX78" fmla="*/ 816078 w 4043119"/>
              <a:gd name="connsiteY78" fmla="*/ 3397286 h 3552735"/>
              <a:gd name="connsiteX79" fmla="*/ 845574 w 4043119"/>
              <a:gd name="connsiteY79" fmla="*/ 3407118 h 3552735"/>
              <a:gd name="connsiteX80" fmla="*/ 884903 w 4043119"/>
              <a:gd name="connsiteY80" fmla="*/ 3416951 h 3552735"/>
              <a:gd name="connsiteX81" fmla="*/ 924232 w 4043119"/>
              <a:gd name="connsiteY81" fmla="*/ 3436615 h 3552735"/>
              <a:gd name="connsiteX82" fmla="*/ 1022555 w 4043119"/>
              <a:gd name="connsiteY82" fmla="*/ 3456280 h 3552735"/>
              <a:gd name="connsiteX83" fmla="*/ 1238865 w 4043119"/>
              <a:gd name="connsiteY83" fmla="*/ 3466112 h 3552735"/>
              <a:gd name="connsiteX84" fmla="*/ 1406013 w 4043119"/>
              <a:gd name="connsiteY84" fmla="*/ 3426783 h 3552735"/>
              <a:gd name="connsiteX85" fmla="*/ 1622323 w 4043119"/>
              <a:gd name="connsiteY85" fmla="*/ 3348125 h 3552735"/>
              <a:gd name="connsiteX86" fmla="*/ 1907458 w 4043119"/>
              <a:gd name="connsiteY86" fmla="*/ 3298964 h 3552735"/>
              <a:gd name="connsiteX87" fmla="*/ 2271252 w 4043119"/>
              <a:gd name="connsiteY87" fmla="*/ 3289131 h 3552735"/>
              <a:gd name="connsiteX88" fmla="*/ 2300749 w 4043119"/>
              <a:gd name="connsiteY88" fmla="*/ 3279299 h 3552735"/>
              <a:gd name="connsiteX89" fmla="*/ 2644878 w 4043119"/>
              <a:gd name="connsiteY89" fmla="*/ 3338293 h 3552735"/>
              <a:gd name="connsiteX90" fmla="*/ 3052516 w 4043119"/>
              <a:gd name="connsiteY90" fmla="*/ 3505461 h 3552735"/>
              <a:gd name="connsiteX91" fmla="*/ 3482090 w 4043119"/>
              <a:gd name="connsiteY91" fmla="*/ 3549698 h 3552735"/>
              <a:gd name="connsiteX92" fmla="*/ 4043119 w 4043119"/>
              <a:gd name="connsiteY9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769807 w 4043119"/>
              <a:gd name="connsiteY9" fmla="*/ 162473 h 3552735"/>
              <a:gd name="connsiteX10" fmla="*/ 1740310 w 4043119"/>
              <a:gd name="connsiteY10" fmla="*/ 182138 h 3552735"/>
              <a:gd name="connsiteX11" fmla="*/ 1700981 w 4043119"/>
              <a:gd name="connsiteY11" fmla="*/ 191970 h 3552735"/>
              <a:gd name="connsiteX12" fmla="*/ 1641987 w 4043119"/>
              <a:gd name="connsiteY12" fmla="*/ 231299 h 3552735"/>
              <a:gd name="connsiteX13" fmla="*/ 1553497 w 4043119"/>
              <a:gd name="connsiteY13" fmla="*/ 280460 h 3552735"/>
              <a:gd name="connsiteX14" fmla="*/ 1484671 w 4043119"/>
              <a:gd name="connsiteY14" fmla="*/ 329622 h 3552735"/>
              <a:gd name="connsiteX15" fmla="*/ 1425678 w 4043119"/>
              <a:gd name="connsiteY15" fmla="*/ 368951 h 3552735"/>
              <a:gd name="connsiteX16" fmla="*/ 1406013 w 4043119"/>
              <a:gd name="connsiteY16" fmla="*/ 398448 h 3552735"/>
              <a:gd name="connsiteX17" fmla="*/ 1376516 w 4043119"/>
              <a:gd name="connsiteY17" fmla="*/ 427944 h 3552735"/>
              <a:gd name="connsiteX18" fmla="*/ 1337187 w 4043119"/>
              <a:gd name="connsiteY18" fmla="*/ 506602 h 3552735"/>
              <a:gd name="connsiteX19" fmla="*/ 1317523 w 4043119"/>
              <a:gd name="connsiteY19" fmla="*/ 545931 h 3552735"/>
              <a:gd name="connsiteX20" fmla="*/ 1307691 w 4043119"/>
              <a:gd name="connsiteY20" fmla="*/ 575428 h 3552735"/>
              <a:gd name="connsiteX21" fmla="*/ 1278194 w 4043119"/>
              <a:gd name="connsiteY21" fmla="*/ 595093 h 3552735"/>
              <a:gd name="connsiteX22" fmla="*/ 1229032 w 4043119"/>
              <a:gd name="connsiteY22" fmla="*/ 624589 h 3552735"/>
              <a:gd name="connsiteX23" fmla="*/ 1179871 w 4043119"/>
              <a:gd name="connsiteY23" fmla="*/ 663918 h 3552735"/>
              <a:gd name="connsiteX24" fmla="*/ 1150374 w 4043119"/>
              <a:gd name="connsiteY24" fmla="*/ 673751 h 3552735"/>
              <a:gd name="connsiteX25" fmla="*/ 1111045 w 4043119"/>
              <a:gd name="connsiteY25" fmla="*/ 693415 h 3552735"/>
              <a:gd name="connsiteX26" fmla="*/ 1081549 w 4043119"/>
              <a:gd name="connsiteY26" fmla="*/ 703248 h 3552735"/>
              <a:gd name="connsiteX27" fmla="*/ 1032387 w 4043119"/>
              <a:gd name="connsiteY27" fmla="*/ 722912 h 3552735"/>
              <a:gd name="connsiteX28" fmla="*/ 904568 w 4043119"/>
              <a:gd name="connsiteY28" fmla="*/ 781906 h 3552735"/>
              <a:gd name="connsiteX29" fmla="*/ 865239 w 4043119"/>
              <a:gd name="connsiteY29" fmla="*/ 791738 h 3552735"/>
              <a:gd name="connsiteX30" fmla="*/ 786581 w 4043119"/>
              <a:gd name="connsiteY30" fmla="*/ 821235 h 3552735"/>
              <a:gd name="connsiteX31" fmla="*/ 688258 w 4043119"/>
              <a:gd name="connsiteY31" fmla="*/ 909725 h 3552735"/>
              <a:gd name="connsiteX32" fmla="*/ 629265 w 4043119"/>
              <a:gd name="connsiteY32" fmla="*/ 978551 h 3552735"/>
              <a:gd name="connsiteX33" fmla="*/ 609600 w 4043119"/>
              <a:gd name="connsiteY33" fmla="*/ 1008048 h 3552735"/>
              <a:gd name="connsiteX34" fmla="*/ 550607 w 4043119"/>
              <a:gd name="connsiteY34" fmla="*/ 1047377 h 3552735"/>
              <a:gd name="connsiteX35" fmla="*/ 530942 w 4043119"/>
              <a:gd name="connsiteY35" fmla="*/ 1086706 h 3552735"/>
              <a:gd name="connsiteX36" fmla="*/ 501445 w 4043119"/>
              <a:gd name="connsiteY36" fmla="*/ 1106370 h 3552735"/>
              <a:gd name="connsiteX37" fmla="*/ 491613 w 4043119"/>
              <a:gd name="connsiteY37" fmla="*/ 1135867 h 3552735"/>
              <a:gd name="connsiteX38" fmla="*/ 462116 w 4043119"/>
              <a:gd name="connsiteY38" fmla="*/ 1165364 h 3552735"/>
              <a:gd name="connsiteX39" fmla="*/ 383458 w 4043119"/>
              <a:gd name="connsiteY39" fmla="*/ 1263686 h 3552735"/>
              <a:gd name="connsiteX40" fmla="*/ 383458 w 4043119"/>
              <a:gd name="connsiteY40" fmla="*/ 1263686 h 3552735"/>
              <a:gd name="connsiteX41" fmla="*/ 344129 w 4043119"/>
              <a:gd name="connsiteY41" fmla="*/ 1322680 h 3552735"/>
              <a:gd name="connsiteX42" fmla="*/ 314632 w 4043119"/>
              <a:gd name="connsiteY42" fmla="*/ 1352177 h 3552735"/>
              <a:gd name="connsiteX43" fmla="*/ 255639 w 4043119"/>
              <a:gd name="connsiteY43" fmla="*/ 1450499 h 3552735"/>
              <a:gd name="connsiteX44" fmla="*/ 235974 w 4043119"/>
              <a:gd name="connsiteY44" fmla="*/ 1479996 h 3552735"/>
              <a:gd name="connsiteX45" fmla="*/ 196645 w 4043119"/>
              <a:gd name="connsiteY45" fmla="*/ 1558654 h 3552735"/>
              <a:gd name="connsiteX46" fmla="*/ 167149 w 4043119"/>
              <a:gd name="connsiteY46" fmla="*/ 1656977 h 3552735"/>
              <a:gd name="connsiteX47" fmla="*/ 147484 w 4043119"/>
              <a:gd name="connsiteY47" fmla="*/ 1696306 h 3552735"/>
              <a:gd name="connsiteX48" fmla="*/ 127820 w 4043119"/>
              <a:gd name="connsiteY48" fmla="*/ 1774964 h 3552735"/>
              <a:gd name="connsiteX49" fmla="*/ 117987 w 4043119"/>
              <a:gd name="connsiteY49" fmla="*/ 1814293 h 3552735"/>
              <a:gd name="connsiteX50" fmla="*/ 98323 w 4043119"/>
              <a:gd name="connsiteY50" fmla="*/ 1932280 h 3552735"/>
              <a:gd name="connsiteX51" fmla="*/ 88491 w 4043119"/>
              <a:gd name="connsiteY51" fmla="*/ 2128925 h 3552735"/>
              <a:gd name="connsiteX52" fmla="*/ 78658 w 4043119"/>
              <a:gd name="connsiteY52" fmla="*/ 2158422 h 3552735"/>
              <a:gd name="connsiteX53" fmla="*/ 68826 w 4043119"/>
              <a:gd name="connsiteY53" fmla="*/ 2197751 h 3552735"/>
              <a:gd name="connsiteX54" fmla="*/ 49161 w 4043119"/>
              <a:gd name="connsiteY54" fmla="*/ 2256744 h 3552735"/>
              <a:gd name="connsiteX55" fmla="*/ 39329 w 4043119"/>
              <a:gd name="connsiteY55" fmla="*/ 2286241 h 3552735"/>
              <a:gd name="connsiteX56" fmla="*/ 29497 w 4043119"/>
              <a:gd name="connsiteY56" fmla="*/ 2325570 h 3552735"/>
              <a:gd name="connsiteX57" fmla="*/ 19665 w 4043119"/>
              <a:gd name="connsiteY57" fmla="*/ 2355067 h 3552735"/>
              <a:gd name="connsiteX58" fmla="*/ 0 w 4043119"/>
              <a:gd name="connsiteY58" fmla="*/ 2463222 h 3552735"/>
              <a:gd name="connsiteX59" fmla="*/ 19665 w 4043119"/>
              <a:gd name="connsiteY59" fmla="*/ 2659867 h 3552735"/>
              <a:gd name="connsiteX60" fmla="*/ 39329 w 4043119"/>
              <a:gd name="connsiteY60" fmla="*/ 2728693 h 3552735"/>
              <a:gd name="connsiteX61" fmla="*/ 68826 w 4043119"/>
              <a:gd name="connsiteY61" fmla="*/ 2768022 h 3552735"/>
              <a:gd name="connsiteX62" fmla="*/ 78658 w 4043119"/>
              <a:gd name="connsiteY62" fmla="*/ 2797518 h 3552735"/>
              <a:gd name="connsiteX63" fmla="*/ 117987 w 4043119"/>
              <a:gd name="connsiteY63" fmla="*/ 2856512 h 3552735"/>
              <a:gd name="connsiteX64" fmla="*/ 157316 w 4043119"/>
              <a:gd name="connsiteY64" fmla="*/ 2925338 h 3552735"/>
              <a:gd name="connsiteX65" fmla="*/ 196645 w 4043119"/>
              <a:gd name="connsiteY65" fmla="*/ 2984331 h 3552735"/>
              <a:gd name="connsiteX66" fmla="*/ 226142 w 4043119"/>
              <a:gd name="connsiteY66" fmla="*/ 3023660 h 3552735"/>
              <a:gd name="connsiteX67" fmla="*/ 245807 w 4043119"/>
              <a:gd name="connsiteY67" fmla="*/ 3053157 h 3552735"/>
              <a:gd name="connsiteX68" fmla="*/ 275303 w 4043119"/>
              <a:gd name="connsiteY68" fmla="*/ 3072822 h 3552735"/>
              <a:gd name="connsiteX69" fmla="*/ 304800 w 4043119"/>
              <a:gd name="connsiteY69" fmla="*/ 3102318 h 3552735"/>
              <a:gd name="connsiteX70" fmla="*/ 344129 w 4043119"/>
              <a:gd name="connsiteY70" fmla="*/ 3171144 h 3552735"/>
              <a:gd name="connsiteX71" fmla="*/ 373626 w 4043119"/>
              <a:gd name="connsiteY71" fmla="*/ 3200641 h 3552735"/>
              <a:gd name="connsiteX72" fmla="*/ 452284 w 4043119"/>
              <a:gd name="connsiteY72" fmla="*/ 3279299 h 3552735"/>
              <a:gd name="connsiteX73" fmla="*/ 481781 w 4043119"/>
              <a:gd name="connsiteY73" fmla="*/ 3298964 h 3552735"/>
              <a:gd name="connsiteX74" fmla="*/ 530942 w 4043119"/>
              <a:gd name="connsiteY74" fmla="*/ 3308796 h 3552735"/>
              <a:gd name="connsiteX75" fmla="*/ 619432 w 4043119"/>
              <a:gd name="connsiteY75" fmla="*/ 3348125 h 3552735"/>
              <a:gd name="connsiteX76" fmla="*/ 717755 w 4043119"/>
              <a:gd name="connsiteY76" fmla="*/ 3387454 h 3552735"/>
              <a:gd name="connsiteX77" fmla="*/ 816078 w 4043119"/>
              <a:gd name="connsiteY77" fmla="*/ 3397286 h 3552735"/>
              <a:gd name="connsiteX78" fmla="*/ 845574 w 4043119"/>
              <a:gd name="connsiteY78" fmla="*/ 3407118 h 3552735"/>
              <a:gd name="connsiteX79" fmla="*/ 884903 w 4043119"/>
              <a:gd name="connsiteY79" fmla="*/ 3416951 h 3552735"/>
              <a:gd name="connsiteX80" fmla="*/ 924232 w 4043119"/>
              <a:gd name="connsiteY80" fmla="*/ 3436615 h 3552735"/>
              <a:gd name="connsiteX81" fmla="*/ 1022555 w 4043119"/>
              <a:gd name="connsiteY81" fmla="*/ 3456280 h 3552735"/>
              <a:gd name="connsiteX82" fmla="*/ 1238865 w 4043119"/>
              <a:gd name="connsiteY82" fmla="*/ 3466112 h 3552735"/>
              <a:gd name="connsiteX83" fmla="*/ 1406013 w 4043119"/>
              <a:gd name="connsiteY83" fmla="*/ 3426783 h 3552735"/>
              <a:gd name="connsiteX84" fmla="*/ 1622323 w 4043119"/>
              <a:gd name="connsiteY84" fmla="*/ 3348125 h 3552735"/>
              <a:gd name="connsiteX85" fmla="*/ 1907458 w 4043119"/>
              <a:gd name="connsiteY85" fmla="*/ 3298964 h 3552735"/>
              <a:gd name="connsiteX86" fmla="*/ 2271252 w 4043119"/>
              <a:gd name="connsiteY86" fmla="*/ 3289131 h 3552735"/>
              <a:gd name="connsiteX87" fmla="*/ 2300749 w 4043119"/>
              <a:gd name="connsiteY87" fmla="*/ 3279299 h 3552735"/>
              <a:gd name="connsiteX88" fmla="*/ 2644878 w 4043119"/>
              <a:gd name="connsiteY88" fmla="*/ 3338293 h 3552735"/>
              <a:gd name="connsiteX89" fmla="*/ 3052516 w 4043119"/>
              <a:gd name="connsiteY89" fmla="*/ 3505461 h 3552735"/>
              <a:gd name="connsiteX90" fmla="*/ 3482090 w 4043119"/>
              <a:gd name="connsiteY90" fmla="*/ 3549698 h 3552735"/>
              <a:gd name="connsiteX91" fmla="*/ 4043119 w 4043119"/>
              <a:gd name="connsiteY9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769807 w 4043119"/>
              <a:gd name="connsiteY8" fmla="*/ 162473 h 3552735"/>
              <a:gd name="connsiteX9" fmla="*/ 1740310 w 4043119"/>
              <a:gd name="connsiteY9" fmla="*/ 182138 h 3552735"/>
              <a:gd name="connsiteX10" fmla="*/ 1700981 w 4043119"/>
              <a:gd name="connsiteY10" fmla="*/ 191970 h 3552735"/>
              <a:gd name="connsiteX11" fmla="*/ 1641987 w 4043119"/>
              <a:gd name="connsiteY11" fmla="*/ 231299 h 3552735"/>
              <a:gd name="connsiteX12" fmla="*/ 1553497 w 4043119"/>
              <a:gd name="connsiteY12" fmla="*/ 280460 h 3552735"/>
              <a:gd name="connsiteX13" fmla="*/ 1484671 w 4043119"/>
              <a:gd name="connsiteY13" fmla="*/ 329622 h 3552735"/>
              <a:gd name="connsiteX14" fmla="*/ 1425678 w 4043119"/>
              <a:gd name="connsiteY14" fmla="*/ 368951 h 3552735"/>
              <a:gd name="connsiteX15" fmla="*/ 1406013 w 4043119"/>
              <a:gd name="connsiteY15" fmla="*/ 398448 h 3552735"/>
              <a:gd name="connsiteX16" fmla="*/ 1376516 w 4043119"/>
              <a:gd name="connsiteY16" fmla="*/ 427944 h 3552735"/>
              <a:gd name="connsiteX17" fmla="*/ 1337187 w 4043119"/>
              <a:gd name="connsiteY17" fmla="*/ 506602 h 3552735"/>
              <a:gd name="connsiteX18" fmla="*/ 1317523 w 4043119"/>
              <a:gd name="connsiteY18" fmla="*/ 545931 h 3552735"/>
              <a:gd name="connsiteX19" fmla="*/ 1307691 w 4043119"/>
              <a:gd name="connsiteY19" fmla="*/ 575428 h 3552735"/>
              <a:gd name="connsiteX20" fmla="*/ 1278194 w 4043119"/>
              <a:gd name="connsiteY20" fmla="*/ 595093 h 3552735"/>
              <a:gd name="connsiteX21" fmla="*/ 1229032 w 4043119"/>
              <a:gd name="connsiteY21" fmla="*/ 624589 h 3552735"/>
              <a:gd name="connsiteX22" fmla="*/ 1179871 w 4043119"/>
              <a:gd name="connsiteY22" fmla="*/ 663918 h 3552735"/>
              <a:gd name="connsiteX23" fmla="*/ 1150374 w 4043119"/>
              <a:gd name="connsiteY23" fmla="*/ 673751 h 3552735"/>
              <a:gd name="connsiteX24" fmla="*/ 1111045 w 4043119"/>
              <a:gd name="connsiteY24" fmla="*/ 693415 h 3552735"/>
              <a:gd name="connsiteX25" fmla="*/ 1081549 w 4043119"/>
              <a:gd name="connsiteY25" fmla="*/ 703248 h 3552735"/>
              <a:gd name="connsiteX26" fmla="*/ 1032387 w 4043119"/>
              <a:gd name="connsiteY26" fmla="*/ 722912 h 3552735"/>
              <a:gd name="connsiteX27" fmla="*/ 904568 w 4043119"/>
              <a:gd name="connsiteY27" fmla="*/ 781906 h 3552735"/>
              <a:gd name="connsiteX28" fmla="*/ 865239 w 4043119"/>
              <a:gd name="connsiteY28" fmla="*/ 791738 h 3552735"/>
              <a:gd name="connsiteX29" fmla="*/ 786581 w 4043119"/>
              <a:gd name="connsiteY29" fmla="*/ 821235 h 3552735"/>
              <a:gd name="connsiteX30" fmla="*/ 688258 w 4043119"/>
              <a:gd name="connsiteY30" fmla="*/ 909725 h 3552735"/>
              <a:gd name="connsiteX31" fmla="*/ 629265 w 4043119"/>
              <a:gd name="connsiteY31" fmla="*/ 978551 h 3552735"/>
              <a:gd name="connsiteX32" fmla="*/ 609600 w 4043119"/>
              <a:gd name="connsiteY32" fmla="*/ 1008048 h 3552735"/>
              <a:gd name="connsiteX33" fmla="*/ 550607 w 4043119"/>
              <a:gd name="connsiteY33" fmla="*/ 1047377 h 3552735"/>
              <a:gd name="connsiteX34" fmla="*/ 530942 w 4043119"/>
              <a:gd name="connsiteY34" fmla="*/ 1086706 h 3552735"/>
              <a:gd name="connsiteX35" fmla="*/ 501445 w 4043119"/>
              <a:gd name="connsiteY35" fmla="*/ 1106370 h 3552735"/>
              <a:gd name="connsiteX36" fmla="*/ 491613 w 4043119"/>
              <a:gd name="connsiteY36" fmla="*/ 1135867 h 3552735"/>
              <a:gd name="connsiteX37" fmla="*/ 462116 w 4043119"/>
              <a:gd name="connsiteY37" fmla="*/ 1165364 h 3552735"/>
              <a:gd name="connsiteX38" fmla="*/ 383458 w 4043119"/>
              <a:gd name="connsiteY38" fmla="*/ 1263686 h 3552735"/>
              <a:gd name="connsiteX39" fmla="*/ 383458 w 4043119"/>
              <a:gd name="connsiteY39" fmla="*/ 1263686 h 3552735"/>
              <a:gd name="connsiteX40" fmla="*/ 344129 w 4043119"/>
              <a:gd name="connsiteY40" fmla="*/ 1322680 h 3552735"/>
              <a:gd name="connsiteX41" fmla="*/ 314632 w 4043119"/>
              <a:gd name="connsiteY41" fmla="*/ 1352177 h 3552735"/>
              <a:gd name="connsiteX42" fmla="*/ 255639 w 4043119"/>
              <a:gd name="connsiteY42" fmla="*/ 1450499 h 3552735"/>
              <a:gd name="connsiteX43" fmla="*/ 235974 w 4043119"/>
              <a:gd name="connsiteY43" fmla="*/ 1479996 h 3552735"/>
              <a:gd name="connsiteX44" fmla="*/ 196645 w 4043119"/>
              <a:gd name="connsiteY44" fmla="*/ 1558654 h 3552735"/>
              <a:gd name="connsiteX45" fmla="*/ 167149 w 4043119"/>
              <a:gd name="connsiteY45" fmla="*/ 1656977 h 3552735"/>
              <a:gd name="connsiteX46" fmla="*/ 147484 w 4043119"/>
              <a:gd name="connsiteY46" fmla="*/ 1696306 h 3552735"/>
              <a:gd name="connsiteX47" fmla="*/ 127820 w 4043119"/>
              <a:gd name="connsiteY47" fmla="*/ 1774964 h 3552735"/>
              <a:gd name="connsiteX48" fmla="*/ 117987 w 4043119"/>
              <a:gd name="connsiteY48" fmla="*/ 1814293 h 3552735"/>
              <a:gd name="connsiteX49" fmla="*/ 98323 w 4043119"/>
              <a:gd name="connsiteY49" fmla="*/ 1932280 h 3552735"/>
              <a:gd name="connsiteX50" fmla="*/ 88491 w 4043119"/>
              <a:gd name="connsiteY50" fmla="*/ 2128925 h 3552735"/>
              <a:gd name="connsiteX51" fmla="*/ 78658 w 4043119"/>
              <a:gd name="connsiteY51" fmla="*/ 2158422 h 3552735"/>
              <a:gd name="connsiteX52" fmla="*/ 68826 w 4043119"/>
              <a:gd name="connsiteY52" fmla="*/ 2197751 h 3552735"/>
              <a:gd name="connsiteX53" fmla="*/ 49161 w 4043119"/>
              <a:gd name="connsiteY53" fmla="*/ 2256744 h 3552735"/>
              <a:gd name="connsiteX54" fmla="*/ 39329 w 4043119"/>
              <a:gd name="connsiteY54" fmla="*/ 2286241 h 3552735"/>
              <a:gd name="connsiteX55" fmla="*/ 29497 w 4043119"/>
              <a:gd name="connsiteY55" fmla="*/ 2325570 h 3552735"/>
              <a:gd name="connsiteX56" fmla="*/ 19665 w 4043119"/>
              <a:gd name="connsiteY56" fmla="*/ 2355067 h 3552735"/>
              <a:gd name="connsiteX57" fmla="*/ 0 w 4043119"/>
              <a:gd name="connsiteY57" fmla="*/ 2463222 h 3552735"/>
              <a:gd name="connsiteX58" fmla="*/ 19665 w 4043119"/>
              <a:gd name="connsiteY58" fmla="*/ 2659867 h 3552735"/>
              <a:gd name="connsiteX59" fmla="*/ 39329 w 4043119"/>
              <a:gd name="connsiteY59" fmla="*/ 2728693 h 3552735"/>
              <a:gd name="connsiteX60" fmla="*/ 68826 w 4043119"/>
              <a:gd name="connsiteY60" fmla="*/ 2768022 h 3552735"/>
              <a:gd name="connsiteX61" fmla="*/ 78658 w 4043119"/>
              <a:gd name="connsiteY61" fmla="*/ 2797518 h 3552735"/>
              <a:gd name="connsiteX62" fmla="*/ 117987 w 4043119"/>
              <a:gd name="connsiteY62" fmla="*/ 2856512 h 3552735"/>
              <a:gd name="connsiteX63" fmla="*/ 157316 w 4043119"/>
              <a:gd name="connsiteY63" fmla="*/ 2925338 h 3552735"/>
              <a:gd name="connsiteX64" fmla="*/ 196645 w 4043119"/>
              <a:gd name="connsiteY64" fmla="*/ 2984331 h 3552735"/>
              <a:gd name="connsiteX65" fmla="*/ 226142 w 4043119"/>
              <a:gd name="connsiteY65" fmla="*/ 3023660 h 3552735"/>
              <a:gd name="connsiteX66" fmla="*/ 245807 w 4043119"/>
              <a:gd name="connsiteY66" fmla="*/ 3053157 h 3552735"/>
              <a:gd name="connsiteX67" fmla="*/ 275303 w 4043119"/>
              <a:gd name="connsiteY67" fmla="*/ 3072822 h 3552735"/>
              <a:gd name="connsiteX68" fmla="*/ 304800 w 4043119"/>
              <a:gd name="connsiteY68" fmla="*/ 3102318 h 3552735"/>
              <a:gd name="connsiteX69" fmla="*/ 344129 w 4043119"/>
              <a:gd name="connsiteY69" fmla="*/ 3171144 h 3552735"/>
              <a:gd name="connsiteX70" fmla="*/ 373626 w 4043119"/>
              <a:gd name="connsiteY70" fmla="*/ 3200641 h 3552735"/>
              <a:gd name="connsiteX71" fmla="*/ 452284 w 4043119"/>
              <a:gd name="connsiteY71" fmla="*/ 3279299 h 3552735"/>
              <a:gd name="connsiteX72" fmla="*/ 481781 w 4043119"/>
              <a:gd name="connsiteY72" fmla="*/ 3298964 h 3552735"/>
              <a:gd name="connsiteX73" fmla="*/ 530942 w 4043119"/>
              <a:gd name="connsiteY73" fmla="*/ 3308796 h 3552735"/>
              <a:gd name="connsiteX74" fmla="*/ 619432 w 4043119"/>
              <a:gd name="connsiteY74" fmla="*/ 3348125 h 3552735"/>
              <a:gd name="connsiteX75" fmla="*/ 717755 w 4043119"/>
              <a:gd name="connsiteY75" fmla="*/ 3387454 h 3552735"/>
              <a:gd name="connsiteX76" fmla="*/ 816078 w 4043119"/>
              <a:gd name="connsiteY76" fmla="*/ 3397286 h 3552735"/>
              <a:gd name="connsiteX77" fmla="*/ 845574 w 4043119"/>
              <a:gd name="connsiteY77" fmla="*/ 3407118 h 3552735"/>
              <a:gd name="connsiteX78" fmla="*/ 884903 w 4043119"/>
              <a:gd name="connsiteY78" fmla="*/ 3416951 h 3552735"/>
              <a:gd name="connsiteX79" fmla="*/ 924232 w 4043119"/>
              <a:gd name="connsiteY79" fmla="*/ 3436615 h 3552735"/>
              <a:gd name="connsiteX80" fmla="*/ 1022555 w 4043119"/>
              <a:gd name="connsiteY80" fmla="*/ 3456280 h 3552735"/>
              <a:gd name="connsiteX81" fmla="*/ 1238865 w 4043119"/>
              <a:gd name="connsiteY81" fmla="*/ 3466112 h 3552735"/>
              <a:gd name="connsiteX82" fmla="*/ 1406013 w 4043119"/>
              <a:gd name="connsiteY82" fmla="*/ 3426783 h 3552735"/>
              <a:gd name="connsiteX83" fmla="*/ 1622323 w 4043119"/>
              <a:gd name="connsiteY83" fmla="*/ 3348125 h 3552735"/>
              <a:gd name="connsiteX84" fmla="*/ 1907458 w 4043119"/>
              <a:gd name="connsiteY84" fmla="*/ 3298964 h 3552735"/>
              <a:gd name="connsiteX85" fmla="*/ 2271252 w 4043119"/>
              <a:gd name="connsiteY85" fmla="*/ 3289131 h 3552735"/>
              <a:gd name="connsiteX86" fmla="*/ 2300749 w 4043119"/>
              <a:gd name="connsiteY86" fmla="*/ 3279299 h 3552735"/>
              <a:gd name="connsiteX87" fmla="*/ 2644878 w 4043119"/>
              <a:gd name="connsiteY87" fmla="*/ 3338293 h 3552735"/>
              <a:gd name="connsiteX88" fmla="*/ 3052516 w 4043119"/>
              <a:gd name="connsiteY88" fmla="*/ 3505461 h 3552735"/>
              <a:gd name="connsiteX89" fmla="*/ 3482090 w 4043119"/>
              <a:gd name="connsiteY89" fmla="*/ 3549698 h 3552735"/>
              <a:gd name="connsiteX90" fmla="*/ 4043119 w 4043119"/>
              <a:gd name="connsiteY9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40310 w 4043119"/>
              <a:gd name="connsiteY8" fmla="*/ 182138 h 3552735"/>
              <a:gd name="connsiteX9" fmla="*/ 1700981 w 4043119"/>
              <a:gd name="connsiteY9" fmla="*/ 191970 h 3552735"/>
              <a:gd name="connsiteX10" fmla="*/ 1641987 w 4043119"/>
              <a:gd name="connsiteY10" fmla="*/ 231299 h 3552735"/>
              <a:gd name="connsiteX11" fmla="*/ 1553497 w 4043119"/>
              <a:gd name="connsiteY11" fmla="*/ 280460 h 3552735"/>
              <a:gd name="connsiteX12" fmla="*/ 1484671 w 4043119"/>
              <a:gd name="connsiteY12" fmla="*/ 329622 h 3552735"/>
              <a:gd name="connsiteX13" fmla="*/ 1425678 w 4043119"/>
              <a:gd name="connsiteY13" fmla="*/ 368951 h 3552735"/>
              <a:gd name="connsiteX14" fmla="*/ 1406013 w 4043119"/>
              <a:gd name="connsiteY14" fmla="*/ 398448 h 3552735"/>
              <a:gd name="connsiteX15" fmla="*/ 1376516 w 4043119"/>
              <a:gd name="connsiteY15" fmla="*/ 427944 h 3552735"/>
              <a:gd name="connsiteX16" fmla="*/ 1337187 w 4043119"/>
              <a:gd name="connsiteY16" fmla="*/ 506602 h 3552735"/>
              <a:gd name="connsiteX17" fmla="*/ 1317523 w 4043119"/>
              <a:gd name="connsiteY17" fmla="*/ 545931 h 3552735"/>
              <a:gd name="connsiteX18" fmla="*/ 1307691 w 4043119"/>
              <a:gd name="connsiteY18" fmla="*/ 575428 h 3552735"/>
              <a:gd name="connsiteX19" fmla="*/ 1278194 w 4043119"/>
              <a:gd name="connsiteY19" fmla="*/ 595093 h 3552735"/>
              <a:gd name="connsiteX20" fmla="*/ 1229032 w 4043119"/>
              <a:gd name="connsiteY20" fmla="*/ 624589 h 3552735"/>
              <a:gd name="connsiteX21" fmla="*/ 1179871 w 4043119"/>
              <a:gd name="connsiteY21" fmla="*/ 663918 h 3552735"/>
              <a:gd name="connsiteX22" fmla="*/ 1150374 w 4043119"/>
              <a:gd name="connsiteY22" fmla="*/ 673751 h 3552735"/>
              <a:gd name="connsiteX23" fmla="*/ 1111045 w 4043119"/>
              <a:gd name="connsiteY23" fmla="*/ 693415 h 3552735"/>
              <a:gd name="connsiteX24" fmla="*/ 1081549 w 4043119"/>
              <a:gd name="connsiteY24" fmla="*/ 703248 h 3552735"/>
              <a:gd name="connsiteX25" fmla="*/ 1032387 w 4043119"/>
              <a:gd name="connsiteY25" fmla="*/ 722912 h 3552735"/>
              <a:gd name="connsiteX26" fmla="*/ 904568 w 4043119"/>
              <a:gd name="connsiteY26" fmla="*/ 781906 h 3552735"/>
              <a:gd name="connsiteX27" fmla="*/ 865239 w 4043119"/>
              <a:gd name="connsiteY27" fmla="*/ 791738 h 3552735"/>
              <a:gd name="connsiteX28" fmla="*/ 786581 w 4043119"/>
              <a:gd name="connsiteY28" fmla="*/ 821235 h 3552735"/>
              <a:gd name="connsiteX29" fmla="*/ 688258 w 4043119"/>
              <a:gd name="connsiteY29" fmla="*/ 909725 h 3552735"/>
              <a:gd name="connsiteX30" fmla="*/ 629265 w 4043119"/>
              <a:gd name="connsiteY30" fmla="*/ 978551 h 3552735"/>
              <a:gd name="connsiteX31" fmla="*/ 609600 w 4043119"/>
              <a:gd name="connsiteY31" fmla="*/ 1008048 h 3552735"/>
              <a:gd name="connsiteX32" fmla="*/ 550607 w 4043119"/>
              <a:gd name="connsiteY32" fmla="*/ 1047377 h 3552735"/>
              <a:gd name="connsiteX33" fmla="*/ 530942 w 4043119"/>
              <a:gd name="connsiteY33" fmla="*/ 1086706 h 3552735"/>
              <a:gd name="connsiteX34" fmla="*/ 501445 w 4043119"/>
              <a:gd name="connsiteY34" fmla="*/ 1106370 h 3552735"/>
              <a:gd name="connsiteX35" fmla="*/ 491613 w 4043119"/>
              <a:gd name="connsiteY35" fmla="*/ 1135867 h 3552735"/>
              <a:gd name="connsiteX36" fmla="*/ 462116 w 4043119"/>
              <a:gd name="connsiteY36" fmla="*/ 1165364 h 3552735"/>
              <a:gd name="connsiteX37" fmla="*/ 383458 w 4043119"/>
              <a:gd name="connsiteY37" fmla="*/ 1263686 h 3552735"/>
              <a:gd name="connsiteX38" fmla="*/ 383458 w 4043119"/>
              <a:gd name="connsiteY38" fmla="*/ 1263686 h 3552735"/>
              <a:gd name="connsiteX39" fmla="*/ 344129 w 4043119"/>
              <a:gd name="connsiteY39" fmla="*/ 1322680 h 3552735"/>
              <a:gd name="connsiteX40" fmla="*/ 314632 w 4043119"/>
              <a:gd name="connsiteY40" fmla="*/ 1352177 h 3552735"/>
              <a:gd name="connsiteX41" fmla="*/ 255639 w 4043119"/>
              <a:gd name="connsiteY41" fmla="*/ 1450499 h 3552735"/>
              <a:gd name="connsiteX42" fmla="*/ 235974 w 4043119"/>
              <a:gd name="connsiteY42" fmla="*/ 1479996 h 3552735"/>
              <a:gd name="connsiteX43" fmla="*/ 196645 w 4043119"/>
              <a:gd name="connsiteY43" fmla="*/ 1558654 h 3552735"/>
              <a:gd name="connsiteX44" fmla="*/ 167149 w 4043119"/>
              <a:gd name="connsiteY44" fmla="*/ 1656977 h 3552735"/>
              <a:gd name="connsiteX45" fmla="*/ 147484 w 4043119"/>
              <a:gd name="connsiteY45" fmla="*/ 1696306 h 3552735"/>
              <a:gd name="connsiteX46" fmla="*/ 127820 w 4043119"/>
              <a:gd name="connsiteY46" fmla="*/ 1774964 h 3552735"/>
              <a:gd name="connsiteX47" fmla="*/ 117987 w 4043119"/>
              <a:gd name="connsiteY47" fmla="*/ 1814293 h 3552735"/>
              <a:gd name="connsiteX48" fmla="*/ 98323 w 4043119"/>
              <a:gd name="connsiteY48" fmla="*/ 1932280 h 3552735"/>
              <a:gd name="connsiteX49" fmla="*/ 88491 w 4043119"/>
              <a:gd name="connsiteY49" fmla="*/ 2128925 h 3552735"/>
              <a:gd name="connsiteX50" fmla="*/ 78658 w 4043119"/>
              <a:gd name="connsiteY50" fmla="*/ 2158422 h 3552735"/>
              <a:gd name="connsiteX51" fmla="*/ 68826 w 4043119"/>
              <a:gd name="connsiteY51" fmla="*/ 2197751 h 3552735"/>
              <a:gd name="connsiteX52" fmla="*/ 49161 w 4043119"/>
              <a:gd name="connsiteY52" fmla="*/ 2256744 h 3552735"/>
              <a:gd name="connsiteX53" fmla="*/ 39329 w 4043119"/>
              <a:gd name="connsiteY53" fmla="*/ 2286241 h 3552735"/>
              <a:gd name="connsiteX54" fmla="*/ 29497 w 4043119"/>
              <a:gd name="connsiteY54" fmla="*/ 2325570 h 3552735"/>
              <a:gd name="connsiteX55" fmla="*/ 19665 w 4043119"/>
              <a:gd name="connsiteY55" fmla="*/ 2355067 h 3552735"/>
              <a:gd name="connsiteX56" fmla="*/ 0 w 4043119"/>
              <a:gd name="connsiteY56" fmla="*/ 2463222 h 3552735"/>
              <a:gd name="connsiteX57" fmla="*/ 19665 w 4043119"/>
              <a:gd name="connsiteY57" fmla="*/ 2659867 h 3552735"/>
              <a:gd name="connsiteX58" fmla="*/ 39329 w 4043119"/>
              <a:gd name="connsiteY58" fmla="*/ 2728693 h 3552735"/>
              <a:gd name="connsiteX59" fmla="*/ 68826 w 4043119"/>
              <a:gd name="connsiteY59" fmla="*/ 2768022 h 3552735"/>
              <a:gd name="connsiteX60" fmla="*/ 78658 w 4043119"/>
              <a:gd name="connsiteY60" fmla="*/ 2797518 h 3552735"/>
              <a:gd name="connsiteX61" fmla="*/ 117987 w 4043119"/>
              <a:gd name="connsiteY61" fmla="*/ 2856512 h 3552735"/>
              <a:gd name="connsiteX62" fmla="*/ 157316 w 4043119"/>
              <a:gd name="connsiteY62" fmla="*/ 2925338 h 3552735"/>
              <a:gd name="connsiteX63" fmla="*/ 196645 w 4043119"/>
              <a:gd name="connsiteY63" fmla="*/ 2984331 h 3552735"/>
              <a:gd name="connsiteX64" fmla="*/ 226142 w 4043119"/>
              <a:gd name="connsiteY64" fmla="*/ 3023660 h 3552735"/>
              <a:gd name="connsiteX65" fmla="*/ 245807 w 4043119"/>
              <a:gd name="connsiteY65" fmla="*/ 3053157 h 3552735"/>
              <a:gd name="connsiteX66" fmla="*/ 275303 w 4043119"/>
              <a:gd name="connsiteY66" fmla="*/ 3072822 h 3552735"/>
              <a:gd name="connsiteX67" fmla="*/ 304800 w 4043119"/>
              <a:gd name="connsiteY67" fmla="*/ 3102318 h 3552735"/>
              <a:gd name="connsiteX68" fmla="*/ 344129 w 4043119"/>
              <a:gd name="connsiteY68" fmla="*/ 3171144 h 3552735"/>
              <a:gd name="connsiteX69" fmla="*/ 373626 w 4043119"/>
              <a:gd name="connsiteY69" fmla="*/ 3200641 h 3552735"/>
              <a:gd name="connsiteX70" fmla="*/ 452284 w 4043119"/>
              <a:gd name="connsiteY70" fmla="*/ 3279299 h 3552735"/>
              <a:gd name="connsiteX71" fmla="*/ 481781 w 4043119"/>
              <a:gd name="connsiteY71" fmla="*/ 3298964 h 3552735"/>
              <a:gd name="connsiteX72" fmla="*/ 530942 w 4043119"/>
              <a:gd name="connsiteY72" fmla="*/ 3308796 h 3552735"/>
              <a:gd name="connsiteX73" fmla="*/ 619432 w 4043119"/>
              <a:gd name="connsiteY73" fmla="*/ 3348125 h 3552735"/>
              <a:gd name="connsiteX74" fmla="*/ 717755 w 4043119"/>
              <a:gd name="connsiteY74" fmla="*/ 3387454 h 3552735"/>
              <a:gd name="connsiteX75" fmla="*/ 816078 w 4043119"/>
              <a:gd name="connsiteY75" fmla="*/ 3397286 h 3552735"/>
              <a:gd name="connsiteX76" fmla="*/ 845574 w 4043119"/>
              <a:gd name="connsiteY76" fmla="*/ 3407118 h 3552735"/>
              <a:gd name="connsiteX77" fmla="*/ 884903 w 4043119"/>
              <a:gd name="connsiteY77" fmla="*/ 3416951 h 3552735"/>
              <a:gd name="connsiteX78" fmla="*/ 924232 w 4043119"/>
              <a:gd name="connsiteY78" fmla="*/ 3436615 h 3552735"/>
              <a:gd name="connsiteX79" fmla="*/ 1022555 w 4043119"/>
              <a:gd name="connsiteY79" fmla="*/ 3456280 h 3552735"/>
              <a:gd name="connsiteX80" fmla="*/ 1238865 w 4043119"/>
              <a:gd name="connsiteY80" fmla="*/ 3466112 h 3552735"/>
              <a:gd name="connsiteX81" fmla="*/ 1406013 w 4043119"/>
              <a:gd name="connsiteY81" fmla="*/ 3426783 h 3552735"/>
              <a:gd name="connsiteX82" fmla="*/ 1622323 w 4043119"/>
              <a:gd name="connsiteY82" fmla="*/ 3348125 h 3552735"/>
              <a:gd name="connsiteX83" fmla="*/ 1907458 w 4043119"/>
              <a:gd name="connsiteY83" fmla="*/ 3298964 h 3552735"/>
              <a:gd name="connsiteX84" fmla="*/ 2271252 w 4043119"/>
              <a:gd name="connsiteY84" fmla="*/ 3289131 h 3552735"/>
              <a:gd name="connsiteX85" fmla="*/ 2300749 w 4043119"/>
              <a:gd name="connsiteY85" fmla="*/ 3279299 h 3552735"/>
              <a:gd name="connsiteX86" fmla="*/ 2644878 w 4043119"/>
              <a:gd name="connsiteY86" fmla="*/ 3338293 h 3552735"/>
              <a:gd name="connsiteX87" fmla="*/ 3052516 w 4043119"/>
              <a:gd name="connsiteY87" fmla="*/ 3505461 h 3552735"/>
              <a:gd name="connsiteX88" fmla="*/ 3482090 w 4043119"/>
              <a:gd name="connsiteY88" fmla="*/ 3549698 h 3552735"/>
              <a:gd name="connsiteX89" fmla="*/ 4043119 w 4043119"/>
              <a:gd name="connsiteY8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00981 w 4043119"/>
              <a:gd name="connsiteY8" fmla="*/ 191970 h 3552735"/>
              <a:gd name="connsiteX9" fmla="*/ 1641987 w 4043119"/>
              <a:gd name="connsiteY9" fmla="*/ 231299 h 3552735"/>
              <a:gd name="connsiteX10" fmla="*/ 1553497 w 4043119"/>
              <a:gd name="connsiteY10" fmla="*/ 280460 h 3552735"/>
              <a:gd name="connsiteX11" fmla="*/ 1484671 w 4043119"/>
              <a:gd name="connsiteY11" fmla="*/ 329622 h 3552735"/>
              <a:gd name="connsiteX12" fmla="*/ 1425678 w 4043119"/>
              <a:gd name="connsiteY12" fmla="*/ 368951 h 3552735"/>
              <a:gd name="connsiteX13" fmla="*/ 1406013 w 4043119"/>
              <a:gd name="connsiteY13" fmla="*/ 398448 h 3552735"/>
              <a:gd name="connsiteX14" fmla="*/ 1376516 w 4043119"/>
              <a:gd name="connsiteY14" fmla="*/ 427944 h 3552735"/>
              <a:gd name="connsiteX15" fmla="*/ 1337187 w 4043119"/>
              <a:gd name="connsiteY15" fmla="*/ 506602 h 3552735"/>
              <a:gd name="connsiteX16" fmla="*/ 1317523 w 4043119"/>
              <a:gd name="connsiteY16" fmla="*/ 545931 h 3552735"/>
              <a:gd name="connsiteX17" fmla="*/ 1307691 w 4043119"/>
              <a:gd name="connsiteY17" fmla="*/ 575428 h 3552735"/>
              <a:gd name="connsiteX18" fmla="*/ 1278194 w 4043119"/>
              <a:gd name="connsiteY18" fmla="*/ 595093 h 3552735"/>
              <a:gd name="connsiteX19" fmla="*/ 1229032 w 4043119"/>
              <a:gd name="connsiteY19" fmla="*/ 624589 h 3552735"/>
              <a:gd name="connsiteX20" fmla="*/ 1179871 w 4043119"/>
              <a:gd name="connsiteY20" fmla="*/ 663918 h 3552735"/>
              <a:gd name="connsiteX21" fmla="*/ 1150374 w 4043119"/>
              <a:gd name="connsiteY21" fmla="*/ 673751 h 3552735"/>
              <a:gd name="connsiteX22" fmla="*/ 1111045 w 4043119"/>
              <a:gd name="connsiteY22" fmla="*/ 693415 h 3552735"/>
              <a:gd name="connsiteX23" fmla="*/ 1081549 w 4043119"/>
              <a:gd name="connsiteY23" fmla="*/ 703248 h 3552735"/>
              <a:gd name="connsiteX24" fmla="*/ 1032387 w 4043119"/>
              <a:gd name="connsiteY24" fmla="*/ 722912 h 3552735"/>
              <a:gd name="connsiteX25" fmla="*/ 904568 w 4043119"/>
              <a:gd name="connsiteY25" fmla="*/ 781906 h 3552735"/>
              <a:gd name="connsiteX26" fmla="*/ 865239 w 4043119"/>
              <a:gd name="connsiteY26" fmla="*/ 791738 h 3552735"/>
              <a:gd name="connsiteX27" fmla="*/ 786581 w 4043119"/>
              <a:gd name="connsiteY27" fmla="*/ 821235 h 3552735"/>
              <a:gd name="connsiteX28" fmla="*/ 688258 w 4043119"/>
              <a:gd name="connsiteY28" fmla="*/ 909725 h 3552735"/>
              <a:gd name="connsiteX29" fmla="*/ 629265 w 4043119"/>
              <a:gd name="connsiteY29" fmla="*/ 978551 h 3552735"/>
              <a:gd name="connsiteX30" fmla="*/ 609600 w 4043119"/>
              <a:gd name="connsiteY30" fmla="*/ 1008048 h 3552735"/>
              <a:gd name="connsiteX31" fmla="*/ 550607 w 4043119"/>
              <a:gd name="connsiteY31" fmla="*/ 1047377 h 3552735"/>
              <a:gd name="connsiteX32" fmla="*/ 530942 w 4043119"/>
              <a:gd name="connsiteY32" fmla="*/ 1086706 h 3552735"/>
              <a:gd name="connsiteX33" fmla="*/ 501445 w 4043119"/>
              <a:gd name="connsiteY33" fmla="*/ 1106370 h 3552735"/>
              <a:gd name="connsiteX34" fmla="*/ 491613 w 4043119"/>
              <a:gd name="connsiteY34" fmla="*/ 1135867 h 3552735"/>
              <a:gd name="connsiteX35" fmla="*/ 462116 w 4043119"/>
              <a:gd name="connsiteY35" fmla="*/ 1165364 h 3552735"/>
              <a:gd name="connsiteX36" fmla="*/ 383458 w 4043119"/>
              <a:gd name="connsiteY36" fmla="*/ 1263686 h 3552735"/>
              <a:gd name="connsiteX37" fmla="*/ 383458 w 4043119"/>
              <a:gd name="connsiteY37" fmla="*/ 1263686 h 3552735"/>
              <a:gd name="connsiteX38" fmla="*/ 344129 w 4043119"/>
              <a:gd name="connsiteY38" fmla="*/ 1322680 h 3552735"/>
              <a:gd name="connsiteX39" fmla="*/ 314632 w 4043119"/>
              <a:gd name="connsiteY39" fmla="*/ 1352177 h 3552735"/>
              <a:gd name="connsiteX40" fmla="*/ 255639 w 4043119"/>
              <a:gd name="connsiteY40" fmla="*/ 1450499 h 3552735"/>
              <a:gd name="connsiteX41" fmla="*/ 235974 w 4043119"/>
              <a:gd name="connsiteY41" fmla="*/ 1479996 h 3552735"/>
              <a:gd name="connsiteX42" fmla="*/ 196645 w 4043119"/>
              <a:gd name="connsiteY42" fmla="*/ 1558654 h 3552735"/>
              <a:gd name="connsiteX43" fmla="*/ 167149 w 4043119"/>
              <a:gd name="connsiteY43" fmla="*/ 1656977 h 3552735"/>
              <a:gd name="connsiteX44" fmla="*/ 147484 w 4043119"/>
              <a:gd name="connsiteY44" fmla="*/ 1696306 h 3552735"/>
              <a:gd name="connsiteX45" fmla="*/ 127820 w 4043119"/>
              <a:gd name="connsiteY45" fmla="*/ 1774964 h 3552735"/>
              <a:gd name="connsiteX46" fmla="*/ 117987 w 4043119"/>
              <a:gd name="connsiteY46" fmla="*/ 1814293 h 3552735"/>
              <a:gd name="connsiteX47" fmla="*/ 98323 w 4043119"/>
              <a:gd name="connsiteY47" fmla="*/ 1932280 h 3552735"/>
              <a:gd name="connsiteX48" fmla="*/ 88491 w 4043119"/>
              <a:gd name="connsiteY48" fmla="*/ 2128925 h 3552735"/>
              <a:gd name="connsiteX49" fmla="*/ 78658 w 4043119"/>
              <a:gd name="connsiteY49" fmla="*/ 2158422 h 3552735"/>
              <a:gd name="connsiteX50" fmla="*/ 68826 w 4043119"/>
              <a:gd name="connsiteY50" fmla="*/ 2197751 h 3552735"/>
              <a:gd name="connsiteX51" fmla="*/ 49161 w 4043119"/>
              <a:gd name="connsiteY51" fmla="*/ 2256744 h 3552735"/>
              <a:gd name="connsiteX52" fmla="*/ 39329 w 4043119"/>
              <a:gd name="connsiteY52" fmla="*/ 2286241 h 3552735"/>
              <a:gd name="connsiteX53" fmla="*/ 29497 w 4043119"/>
              <a:gd name="connsiteY53" fmla="*/ 2325570 h 3552735"/>
              <a:gd name="connsiteX54" fmla="*/ 19665 w 4043119"/>
              <a:gd name="connsiteY54" fmla="*/ 2355067 h 3552735"/>
              <a:gd name="connsiteX55" fmla="*/ 0 w 4043119"/>
              <a:gd name="connsiteY55" fmla="*/ 2463222 h 3552735"/>
              <a:gd name="connsiteX56" fmla="*/ 19665 w 4043119"/>
              <a:gd name="connsiteY56" fmla="*/ 2659867 h 3552735"/>
              <a:gd name="connsiteX57" fmla="*/ 39329 w 4043119"/>
              <a:gd name="connsiteY57" fmla="*/ 2728693 h 3552735"/>
              <a:gd name="connsiteX58" fmla="*/ 68826 w 4043119"/>
              <a:gd name="connsiteY58" fmla="*/ 2768022 h 3552735"/>
              <a:gd name="connsiteX59" fmla="*/ 78658 w 4043119"/>
              <a:gd name="connsiteY59" fmla="*/ 2797518 h 3552735"/>
              <a:gd name="connsiteX60" fmla="*/ 117987 w 4043119"/>
              <a:gd name="connsiteY60" fmla="*/ 2856512 h 3552735"/>
              <a:gd name="connsiteX61" fmla="*/ 157316 w 4043119"/>
              <a:gd name="connsiteY61" fmla="*/ 2925338 h 3552735"/>
              <a:gd name="connsiteX62" fmla="*/ 196645 w 4043119"/>
              <a:gd name="connsiteY62" fmla="*/ 2984331 h 3552735"/>
              <a:gd name="connsiteX63" fmla="*/ 226142 w 4043119"/>
              <a:gd name="connsiteY63" fmla="*/ 3023660 h 3552735"/>
              <a:gd name="connsiteX64" fmla="*/ 245807 w 4043119"/>
              <a:gd name="connsiteY64" fmla="*/ 3053157 h 3552735"/>
              <a:gd name="connsiteX65" fmla="*/ 275303 w 4043119"/>
              <a:gd name="connsiteY65" fmla="*/ 3072822 h 3552735"/>
              <a:gd name="connsiteX66" fmla="*/ 304800 w 4043119"/>
              <a:gd name="connsiteY66" fmla="*/ 3102318 h 3552735"/>
              <a:gd name="connsiteX67" fmla="*/ 344129 w 4043119"/>
              <a:gd name="connsiteY67" fmla="*/ 3171144 h 3552735"/>
              <a:gd name="connsiteX68" fmla="*/ 373626 w 4043119"/>
              <a:gd name="connsiteY68" fmla="*/ 3200641 h 3552735"/>
              <a:gd name="connsiteX69" fmla="*/ 452284 w 4043119"/>
              <a:gd name="connsiteY69" fmla="*/ 3279299 h 3552735"/>
              <a:gd name="connsiteX70" fmla="*/ 481781 w 4043119"/>
              <a:gd name="connsiteY70" fmla="*/ 3298964 h 3552735"/>
              <a:gd name="connsiteX71" fmla="*/ 530942 w 4043119"/>
              <a:gd name="connsiteY71" fmla="*/ 3308796 h 3552735"/>
              <a:gd name="connsiteX72" fmla="*/ 619432 w 4043119"/>
              <a:gd name="connsiteY72" fmla="*/ 3348125 h 3552735"/>
              <a:gd name="connsiteX73" fmla="*/ 717755 w 4043119"/>
              <a:gd name="connsiteY73" fmla="*/ 3387454 h 3552735"/>
              <a:gd name="connsiteX74" fmla="*/ 816078 w 4043119"/>
              <a:gd name="connsiteY74" fmla="*/ 3397286 h 3552735"/>
              <a:gd name="connsiteX75" fmla="*/ 845574 w 4043119"/>
              <a:gd name="connsiteY75" fmla="*/ 3407118 h 3552735"/>
              <a:gd name="connsiteX76" fmla="*/ 884903 w 4043119"/>
              <a:gd name="connsiteY76" fmla="*/ 3416951 h 3552735"/>
              <a:gd name="connsiteX77" fmla="*/ 924232 w 4043119"/>
              <a:gd name="connsiteY77" fmla="*/ 3436615 h 3552735"/>
              <a:gd name="connsiteX78" fmla="*/ 1022555 w 4043119"/>
              <a:gd name="connsiteY78" fmla="*/ 3456280 h 3552735"/>
              <a:gd name="connsiteX79" fmla="*/ 1238865 w 4043119"/>
              <a:gd name="connsiteY79" fmla="*/ 3466112 h 3552735"/>
              <a:gd name="connsiteX80" fmla="*/ 1406013 w 4043119"/>
              <a:gd name="connsiteY80" fmla="*/ 3426783 h 3552735"/>
              <a:gd name="connsiteX81" fmla="*/ 1622323 w 4043119"/>
              <a:gd name="connsiteY81" fmla="*/ 3348125 h 3552735"/>
              <a:gd name="connsiteX82" fmla="*/ 1907458 w 4043119"/>
              <a:gd name="connsiteY82" fmla="*/ 3298964 h 3552735"/>
              <a:gd name="connsiteX83" fmla="*/ 2271252 w 4043119"/>
              <a:gd name="connsiteY83" fmla="*/ 3289131 h 3552735"/>
              <a:gd name="connsiteX84" fmla="*/ 2300749 w 4043119"/>
              <a:gd name="connsiteY84" fmla="*/ 3279299 h 3552735"/>
              <a:gd name="connsiteX85" fmla="*/ 2644878 w 4043119"/>
              <a:gd name="connsiteY85" fmla="*/ 3338293 h 3552735"/>
              <a:gd name="connsiteX86" fmla="*/ 3052516 w 4043119"/>
              <a:gd name="connsiteY86" fmla="*/ 3505461 h 3552735"/>
              <a:gd name="connsiteX87" fmla="*/ 3482090 w 4043119"/>
              <a:gd name="connsiteY87" fmla="*/ 3549698 h 3552735"/>
              <a:gd name="connsiteX88" fmla="*/ 4043119 w 4043119"/>
              <a:gd name="connsiteY8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641987 w 4043119"/>
              <a:gd name="connsiteY8" fmla="*/ 231299 h 3552735"/>
              <a:gd name="connsiteX9" fmla="*/ 1553497 w 4043119"/>
              <a:gd name="connsiteY9" fmla="*/ 280460 h 3552735"/>
              <a:gd name="connsiteX10" fmla="*/ 1484671 w 4043119"/>
              <a:gd name="connsiteY10" fmla="*/ 329622 h 3552735"/>
              <a:gd name="connsiteX11" fmla="*/ 1425678 w 4043119"/>
              <a:gd name="connsiteY11" fmla="*/ 368951 h 3552735"/>
              <a:gd name="connsiteX12" fmla="*/ 1406013 w 4043119"/>
              <a:gd name="connsiteY12" fmla="*/ 398448 h 3552735"/>
              <a:gd name="connsiteX13" fmla="*/ 1376516 w 4043119"/>
              <a:gd name="connsiteY13" fmla="*/ 427944 h 3552735"/>
              <a:gd name="connsiteX14" fmla="*/ 1337187 w 4043119"/>
              <a:gd name="connsiteY14" fmla="*/ 506602 h 3552735"/>
              <a:gd name="connsiteX15" fmla="*/ 1317523 w 4043119"/>
              <a:gd name="connsiteY15" fmla="*/ 545931 h 3552735"/>
              <a:gd name="connsiteX16" fmla="*/ 1307691 w 4043119"/>
              <a:gd name="connsiteY16" fmla="*/ 575428 h 3552735"/>
              <a:gd name="connsiteX17" fmla="*/ 1278194 w 4043119"/>
              <a:gd name="connsiteY17" fmla="*/ 595093 h 3552735"/>
              <a:gd name="connsiteX18" fmla="*/ 1229032 w 4043119"/>
              <a:gd name="connsiteY18" fmla="*/ 624589 h 3552735"/>
              <a:gd name="connsiteX19" fmla="*/ 1179871 w 4043119"/>
              <a:gd name="connsiteY19" fmla="*/ 663918 h 3552735"/>
              <a:gd name="connsiteX20" fmla="*/ 1150374 w 4043119"/>
              <a:gd name="connsiteY20" fmla="*/ 673751 h 3552735"/>
              <a:gd name="connsiteX21" fmla="*/ 1111045 w 4043119"/>
              <a:gd name="connsiteY21" fmla="*/ 693415 h 3552735"/>
              <a:gd name="connsiteX22" fmla="*/ 1081549 w 4043119"/>
              <a:gd name="connsiteY22" fmla="*/ 703248 h 3552735"/>
              <a:gd name="connsiteX23" fmla="*/ 1032387 w 4043119"/>
              <a:gd name="connsiteY23" fmla="*/ 722912 h 3552735"/>
              <a:gd name="connsiteX24" fmla="*/ 904568 w 4043119"/>
              <a:gd name="connsiteY24" fmla="*/ 781906 h 3552735"/>
              <a:gd name="connsiteX25" fmla="*/ 865239 w 4043119"/>
              <a:gd name="connsiteY25" fmla="*/ 791738 h 3552735"/>
              <a:gd name="connsiteX26" fmla="*/ 786581 w 4043119"/>
              <a:gd name="connsiteY26" fmla="*/ 821235 h 3552735"/>
              <a:gd name="connsiteX27" fmla="*/ 688258 w 4043119"/>
              <a:gd name="connsiteY27" fmla="*/ 909725 h 3552735"/>
              <a:gd name="connsiteX28" fmla="*/ 629265 w 4043119"/>
              <a:gd name="connsiteY28" fmla="*/ 978551 h 3552735"/>
              <a:gd name="connsiteX29" fmla="*/ 609600 w 4043119"/>
              <a:gd name="connsiteY29" fmla="*/ 1008048 h 3552735"/>
              <a:gd name="connsiteX30" fmla="*/ 550607 w 4043119"/>
              <a:gd name="connsiteY30" fmla="*/ 1047377 h 3552735"/>
              <a:gd name="connsiteX31" fmla="*/ 530942 w 4043119"/>
              <a:gd name="connsiteY31" fmla="*/ 1086706 h 3552735"/>
              <a:gd name="connsiteX32" fmla="*/ 501445 w 4043119"/>
              <a:gd name="connsiteY32" fmla="*/ 1106370 h 3552735"/>
              <a:gd name="connsiteX33" fmla="*/ 491613 w 4043119"/>
              <a:gd name="connsiteY33" fmla="*/ 1135867 h 3552735"/>
              <a:gd name="connsiteX34" fmla="*/ 462116 w 4043119"/>
              <a:gd name="connsiteY34" fmla="*/ 1165364 h 3552735"/>
              <a:gd name="connsiteX35" fmla="*/ 383458 w 4043119"/>
              <a:gd name="connsiteY35" fmla="*/ 1263686 h 3552735"/>
              <a:gd name="connsiteX36" fmla="*/ 383458 w 4043119"/>
              <a:gd name="connsiteY36" fmla="*/ 1263686 h 3552735"/>
              <a:gd name="connsiteX37" fmla="*/ 344129 w 4043119"/>
              <a:gd name="connsiteY37" fmla="*/ 1322680 h 3552735"/>
              <a:gd name="connsiteX38" fmla="*/ 314632 w 4043119"/>
              <a:gd name="connsiteY38" fmla="*/ 1352177 h 3552735"/>
              <a:gd name="connsiteX39" fmla="*/ 255639 w 4043119"/>
              <a:gd name="connsiteY39" fmla="*/ 1450499 h 3552735"/>
              <a:gd name="connsiteX40" fmla="*/ 235974 w 4043119"/>
              <a:gd name="connsiteY40" fmla="*/ 1479996 h 3552735"/>
              <a:gd name="connsiteX41" fmla="*/ 196645 w 4043119"/>
              <a:gd name="connsiteY41" fmla="*/ 1558654 h 3552735"/>
              <a:gd name="connsiteX42" fmla="*/ 167149 w 4043119"/>
              <a:gd name="connsiteY42" fmla="*/ 1656977 h 3552735"/>
              <a:gd name="connsiteX43" fmla="*/ 147484 w 4043119"/>
              <a:gd name="connsiteY43" fmla="*/ 1696306 h 3552735"/>
              <a:gd name="connsiteX44" fmla="*/ 127820 w 4043119"/>
              <a:gd name="connsiteY44" fmla="*/ 1774964 h 3552735"/>
              <a:gd name="connsiteX45" fmla="*/ 117987 w 4043119"/>
              <a:gd name="connsiteY45" fmla="*/ 1814293 h 3552735"/>
              <a:gd name="connsiteX46" fmla="*/ 98323 w 4043119"/>
              <a:gd name="connsiteY46" fmla="*/ 1932280 h 3552735"/>
              <a:gd name="connsiteX47" fmla="*/ 88491 w 4043119"/>
              <a:gd name="connsiteY47" fmla="*/ 2128925 h 3552735"/>
              <a:gd name="connsiteX48" fmla="*/ 78658 w 4043119"/>
              <a:gd name="connsiteY48" fmla="*/ 2158422 h 3552735"/>
              <a:gd name="connsiteX49" fmla="*/ 68826 w 4043119"/>
              <a:gd name="connsiteY49" fmla="*/ 2197751 h 3552735"/>
              <a:gd name="connsiteX50" fmla="*/ 49161 w 4043119"/>
              <a:gd name="connsiteY50" fmla="*/ 2256744 h 3552735"/>
              <a:gd name="connsiteX51" fmla="*/ 39329 w 4043119"/>
              <a:gd name="connsiteY51" fmla="*/ 2286241 h 3552735"/>
              <a:gd name="connsiteX52" fmla="*/ 29497 w 4043119"/>
              <a:gd name="connsiteY52" fmla="*/ 2325570 h 3552735"/>
              <a:gd name="connsiteX53" fmla="*/ 19665 w 4043119"/>
              <a:gd name="connsiteY53" fmla="*/ 2355067 h 3552735"/>
              <a:gd name="connsiteX54" fmla="*/ 0 w 4043119"/>
              <a:gd name="connsiteY54" fmla="*/ 2463222 h 3552735"/>
              <a:gd name="connsiteX55" fmla="*/ 19665 w 4043119"/>
              <a:gd name="connsiteY55" fmla="*/ 2659867 h 3552735"/>
              <a:gd name="connsiteX56" fmla="*/ 39329 w 4043119"/>
              <a:gd name="connsiteY56" fmla="*/ 2728693 h 3552735"/>
              <a:gd name="connsiteX57" fmla="*/ 68826 w 4043119"/>
              <a:gd name="connsiteY57" fmla="*/ 2768022 h 3552735"/>
              <a:gd name="connsiteX58" fmla="*/ 78658 w 4043119"/>
              <a:gd name="connsiteY58" fmla="*/ 2797518 h 3552735"/>
              <a:gd name="connsiteX59" fmla="*/ 117987 w 4043119"/>
              <a:gd name="connsiteY59" fmla="*/ 2856512 h 3552735"/>
              <a:gd name="connsiteX60" fmla="*/ 157316 w 4043119"/>
              <a:gd name="connsiteY60" fmla="*/ 2925338 h 3552735"/>
              <a:gd name="connsiteX61" fmla="*/ 196645 w 4043119"/>
              <a:gd name="connsiteY61" fmla="*/ 2984331 h 3552735"/>
              <a:gd name="connsiteX62" fmla="*/ 226142 w 4043119"/>
              <a:gd name="connsiteY62" fmla="*/ 3023660 h 3552735"/>
              <a:gd name="connsiteX63" fmla="*/ 245807 w 4043119"/>
              <a:gd name="connsiteY63" fmla="*/ 3053157 h 3552735"/>
              <a:gd name="connsiteX64" fmla="*/ 275303 w 4043119"/>
              <a:gd name="connsiteY64" fmla="*/ 3072822 h 3552735"/>
              <a:gd name="connsiteX65" fmla="*/ 304800 w 4043119"/>
              <a:gd name="connsiteY65" fmla="*/ 3102318 h 3552735"/>
              <a:gd name="connsiteX66" fmla="*/ 344129 w 4043119"/>
              <a:gd name="connsiteY66" fmla="*/ 3171144 h 3552735"/>
              <a:gd name="connsiteX67" fmla="*/ 373626 w 4043119"/>
              <a:gd name="connsiteY67" fmla="*/ 3200641 h 3552735"/>
              <a:gd name="connsiteX68" fmla="*/ 452284 w 4043119"/>
              <a:gd name="connsiteY68" fmla="*/ 3279299 h 3552735"/>
              <a:gd name="connsiteX69" fmla="*/ 481781 w 4043119"/>
              <a:gd name="connsiteY69" fmla="*/ 3298964 h 3552735"/>
              <a:gd name="connsiteX70" fmla="*/ 530942 w 4043119"/>
              <a:gd name="connsiteY70" fmla="*/ 3308796 h 3552735"/>
              <a:gd name="connsiteX71" fmla="*/ 619432 w 4043119"/>
              <a:gd name="connsiteY71" fmla="*/ 3348125 h 3552735"/>
              <a:gd name="connsiteX72" fmla="*/ 717755 w 4043119"/>
              <a:gd name="connsiteY72" fmla="*/ 3387454 h 3552735"/>
              <a:gd name="connsiteX73" fmla="*/ 816078 w 4043119"/>
              <a:gd name="connsiteY73" fmla="*/ 3397286 h 3552735"/>
              <a:gd name="connsiteX74" fmla="*/ 845574 w 4043119"/>
              <a:gd name="connsiteY74" fmla="*/ 3407118 h 3552735"/>
              <a:gd name="connsiteX75" fmla="*/ 884903 w 4043119"/>
              <a:gd name="connsiteY75" fmla="*/ 3416951 h 3552735"/>
              <a:gd name="connsiteX76" fmla="*/ 924232 w 4043119"/>
              <a:gd name="connsiteY76" fmla="*/ 3436615 h 3552735"/>
              <a:gd name="connsiteX77" fmla="*/ 1022555 w 4043119"/>
              <a:gd name="connsiteY77" fmla="*/ 3456280 h 3552735"/>
              <a:gd name="connsiteX78" fmla="*/ 1238865 w 4043119"/>
              <a:gd name="connsiteY78" fmla="*/ 3466112 h 3552735"/>
              <a:gd name="connsiteX79" fmla="*/ 1406013 w 4043119"/>
              <a:gd name="connsiteY79" fmla="*/ 3426783 h 3552735"/>
              <a:gd name="connsiteX80" fmla="*/ 1622323 w 4043119"/>
              <a:gd name="connsiteY80" fmla="*/ 3348125 h 3552735"/>
              <a:gd name="connsiteX81" fmla="*/ 1907458 w 4043119"/>
              <a:gd name="connsiteY81" fmla="*/ 3298964 h 3552735"/>
              <a:gd name="connsiteX82" fmla="*/ 2271252 w 4043119"/>
              <a:gd name="connsiteY82" fmla="*/ 3289131 h 3552735"/>
              <a:gd name="connsiteX83" fmla="*/ 2300749 w 4043119"/>
              <a:gd name="connsiteY83" fmla="*/ 3279299 h 3552735"/>
              <a:gd name="connsiteX84" fmla="*/ 2644878 w 4043119"/>
              <a:gd name="connsiteY84" fmla="*/ 3338293 h 3552735"/>
              <a:gd name="connsiteX85" fmla="*/ 3052516 w 4043119"/>
              <a:gd name="connsiteY85" fmla="*/ 3505461 h 3552735"/>
              <a:gd name="connsiteX86" fmla="*/ 3482090 w 4043119"/>
              <a:gd name="connsiteY86" fmla="*/ 3549698 h 3552735"/>
              <a:gd name="connsiteX87" fmla="*/ 4043119 w 4043119"/>
              <a:gd name="connsiteY8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553497 w 4043119"/>
              <a:gd name="connsiteY8" fmla="*/ 280460 h 3552735"/>
              <a:gd name="connsiteX9" fmla="*/ 1484671 w 4043119"/>
              <a:gd name="connsiteY9" fmla="*/ 329622 h 3552735"/>
              <a:gd name="connsiteX10" fmla="*/ 1425678 w 4043119"/>
              <a:gd name="connsiteY10" fmla="*/ 368951 h 3552735"/>
              <a:gd name="connsiteX11" fmla="*/ 1406013 w 4043119"/>
              <a:gd name="connsiteY11" fmla="*/ 398448 h 3552735"/>
              <a:gd name="connsiteX12" fmla="*/ 1376516 w 4043119"/>
              <a:gd name="connsiteY12" fmla="*/ 427944 h 3552735"/>
              <a:gd name="connsiteX13" fmla="*/ 1337187 w 4043119"/>
              <a:gd name="connsiteY13" fmla="*/ 506602 h 3552735"/>
              <a:gd name="connsiteX14" fmla="*/ 1317523 w 4043119"/>
              <a:gd name="connsiteY14" fmla="*/ 545931 h 3552735"/>
              <a:gd name="connsiteX15" fmla="*/ 1307691 w 4043119"/>
              <a:gd name="connsiteY15" fmla="*/ 575428 h 3552735"/>
              <a:gd name="connsiteX16" fmla="*/ 1278194 w 4043119"/>
              <a:gd name="connsiteY16" fmla="*/ 595093 h 3552735"/>
              <a:gd name="connsiteX17" fmla="*/ 1229032 w 4043119"/>
              <a:gd name="connsiteY17" fmla="*/ 624589 h 3552735"/>
              <a:gd name="connsiteX18" fmla="*/ 1179871 w 4043119"/>
              <a:gd name="connsiteY18" fmla="*/ 663918 h 3552735"/>
              <a:gd name="connsiteX19" fmla="*/ 1150374 w 4043119"/>
              <a:gd name="connsiteY19" fmla="*/ 673751 h 3552735"/>
              <a:gd name="connsiteX20" fmla="*/ 1111045 w 4043119"/>
              <a:gd name="connsiteY20" fmla="*/ 693415 h 3552735"/>
              <a:gd name="connsiteX21" fmla="*/ 1081549 w 4043119"/>
              <a:gd name="connsiteY21" fmla="*/ 703248 h 3552735"/>
              <a:gd name="connsiteX22" fmla="*/ 1032387 w 4043119"/>
              <a:gd name="connsiteY22" fmla="*/ 722912 h 3552735"/>
              <a:gd name="connsiteX23" fmla="*/ 904568 w 4043119"/>
              <a:gd name="connsiteY23" fmla="*/ 781906 h 3552735"/>
              <a:gd name="connsiteX24" fmla="*/ 865239 w 4043119"/>
              <a:gd name="connsiteY24" fmla="*/ 791738 h 3552735"/>
              <a:gd name="connsiteX25" fmla="*/ 786581 w 4043119"/>
              <a:gd name="connsiteY25" fmla="*/ 821235 h 3552735"/>
              <a:gd name="connsiteX26" fmla="*/ 688258 w 4043119"/>
              <a:gd name="connsiteY26" fmla="*/ 909725 h 3552735"/>
              <a:gd name="connsiteX27" fmla="*/ 629265 w 4043119"/>
              <a:gd name="connsiteY27" fmla="*/ 978551 h 3552735"/>
              <a:gd name="connsiteX28" fmla="*/ 609600 w 4043119"/>
              <a:gd name="connsiteY28" fmla="*/ 1008048 h 3552735"/>
              <a:gd name="connsiteX29" fmla="*/ 550607 w 4043119"/>
              <a:gd name="connsiteY29" fmla="*/ 1047377 h 3552735"/>
              <a:gd name="connsiteX30" fmla="*/ 530942 w 4043119"/>
              <a:gd name="connsiteY30" fmla="*/ 1086706 h 3552735"/>
              <a:gd name="connsiteX31" fmla="*/ 501445 w 4043119"/>
              <a:gd name="connsiteY31" fmla="*/ 1106370 h 3552735"/>
              <a:gd name="connsiteX32" fmla="*/ 491613 w 4043119"/>
              <a:gd name="connsiteY32" fmla="*/ 1135867 h 3552735"/>
              <a:gd name="connsiteX33" fmla="*/ 462116 w 4043119"/>
              <a:gd name="connsiteY33" fmla="*/ 1165364 h 3552735"/>
              <a:gd name="connsiteX34" fmla="*/ 383458 w 4043119"/>
              <a:gd name="connsiteY34" fmla="*/ 1263686 h 3552735"/>
              <a:gd name="connsiteX35" fmla="*/ 383458 w 4043119"/>
              <a:gd name="connsiteY35" fmla="*/ 1263686 h 3552735"/>
              <a:gd name="connsiteX36" fmla="*/ 344129 w 4043119"/>
              <a:gd name="connsiteY36" fmla="*/ 1322680 h 3552735"/>
              <a:gd name="connsiteX37" fmla="*/ 314632 w 4043119"/>
              <a:gd name="connsiteY37" fmla="*/ 1352177 h 3552735"/>
              <a:gd name="connsiteX38" fmla="*/ 255639 w 4043119"/>
              <a:gd name="connsiteY38" fmla="*/ 1450499 h 3552735"/>
              <a:gd name="connsiteX39" fmla="*/ 235974 w 4043119"/>
              <a:gd name="connsiteY39" fmla="*/ 1479996 h 3552735"/>
              <a:gd name="connsiteX40" fmla="*/ 196645 w 4043119"/>
              <a:gd name="connsiteY40" fmla="*/ 1558654 h 3552735"/>
              <a:gd name="connsiteX41" fmla="*/ 167149 w 4043119"/>
              <a:gd name="connsiteY41" fmla="*/ 1656977 h 3552735"/>
              <a:gd name="connsiteX42" fmla="*/ 147484 w 4043119"/>
              <a:gd name="connsiteY42" fmla="*/ 1696306 h 3552735"/>
              <a:gd name="connsiteX43" fmla="*/ 127820 w 4043119"/>
              <a:gd name="connsiteY43" fmla="*/ 1774964 h 3552735"/>
              <a:gd name="connsiteX44" fmla="*/ 117987 w 4043119"/>
              <a:gd name="connsiteY44" fmla="*/ 1814293 h 3552735"/>
              <a:gd name="connsiteX45" fmla="*/ 98323 w 4043119"/>
              <a:gd name="connsiteY45" fmla="*/ 1932280 h 3552735"/>
              <a:gd name="connsiteX46" fmla="*/ 88491 w 4043119"/>
              <a:gd name="connsiteY46" fmla="*/ 2128925 h 3552735"/>
              <a:gd name="connsiteX47" fmla="*/ 78658 w 4043119"/>
              <a:gd name="connsiteY47" fmla="*/ 2158422 h 3552735"/>
              <a:gd name="connsiteX48" fmla="*/ 68826 w 4043119"/>
              <a:gd name="connsiteY48" fmla="*/ 2197751 h 3552735"/>
              <a:gd name="connsiteX49" fmla="*/ 49161 w 4043119"/>
              <a:gd name="connsiteY49" fmla="*/ 2256744 h 3552735"/>
              <a:gd name="connsiteX50" fmla="*/ 39329 w 4043119"/>
              <a:gd name="connsiteY50" fmla="*/ 2286241 h 3552735"/>
              <a:gd name="connsiteX51" fmla="*/ 29497 w 4043119"/>
              <a:gd name="connsiteY51" fmla="*/ 2325570 h 3552735"/>
              <a:gd name="connsiteX52" fmla="*/ 19665 w 4043119"/>
              <a:gd name="connsiteY52" fmla="*/ 2355067 h 3552735"/>
              <a:gd name="connsiteX53" fmla="*/ 0 w 4043119"/>
              <a:gd name="connsiteY53" fmla="*/ 2463222 h 3552735"/>
              <a:gd name="connsiteX54" fmla="*/ 19665 w 4043119"/>
              <a:gd name="connsiteY54" fmla="*/ 2659867 h 3552735"/>
              <a:gd name="connsiteX55" fmla="*/ 39329 w 4043119"/>
              <a:gd name="connsiteY55" fmla="*/ 2728693 h 3552735"/>
              <a:gd name="connsiteX56" fmla="*/ 68826 w 4043119"/>
              <a:gd name="connsiteY56" fmla="*/ 2768022 h 3552735"/>
              <a:gd name="connsiteX57" fmla="*/ 78658 w 4043119"/>
              <a:gd name="connsiteY57" fmla="*/ 2797518 h 3552735"/>
              <a:gd name="connsiteX58" fmla="*/ 117987 w 4043119"/>
              <a:gd name="connsiteY58" fmla="*/ 2856512 h 3552735"/>
              <a:gd name="connsiteX59" fmla="*/ 157316 w 4043119"/>
              <a:gd name="connsiteY59" fmla="*/ 2925338 h 3552735"/>
              <a:gd name="connsiteX60" fmla="*/ 196645 w 4043119"/>
              <a:gd name="connsiteY60" fmla="*/ 2984331 h 3552735"/>
              <a:gd name="connsiteX61" fmla="*/ 226142 w 4043119"/>
              <a:gd name="connsiteY61" fmla="*/ 3023660 h 3552735"/>
              <a:gd name="connsiteX62" fmla="*/ 245807 w 4043119"/>
              <a:gd name="connsiteY62" fmla="*/ 3053157 h 3552735"/>
              <a:gd name="connsiteX63" fmla="*/ 275303 w 4043119"/>
              <a:gd name="connsiteY63" fmla="*/ 3072822 h 3552735"/>
              <a:gd name="connsiteX64" fmla="*/ 304800 w 4043119"/>
              <a:gd name="connsiteY64" fmla="*/ 3102318 h 3552735"/>
              <a:gd name="connsiteX65" fmla="*/ 344129 w 4043119"/>
              <a:gd name="connsiteY65" fmla="*/ 3171144 h 3552735"/>
              <a:gd name="connsiteX66" fmla="*/ 373626 w 4043119"/>
              <a:gd name="connsiteY66" fmla="*/ 3200641 h 3552735"/>
              <a:gd name="connsiteX67" fmla="*/ 452284 w 4043119"/>
              <a:gd name="connsiteY67" fmla="*/ 3279299 h 3552735"/>
              <a:gd name="connsiteX68" fmla="*/ 481781 w 4043119"/>
              <a:gd name="connsiteY68" fmla="*/ 3298964 h 3552735"/>
              <a:gd name="connsiteX69" fmla="*/ 530942 w 4043119"/>
              <a:gd name="connsiteY69" fmla="*/ 3308796 h 3552735"/>
              <a:gd name="connsiteX70" fmla="*/ 619432 w 4043119"/>
              <a:gd name="connsiteY70" fmla="*/ 3348125 h 3552735"/>
              <a:gd name="connsiteX71" fmla="*/ 717755 w 4043119"/>
              <a:gd name="connsiteY71" fmla="*/ 3387454 h 3552735"/>
              <a:gd name="connsiteX72" fmla="*/ 816078 w 4043119"/>
              <a:gd name="connsiteY72" fmla="*/ 3397286 h 3552735"/>
              <a:gd name="connsiteX73" fmla="*/ 845574 w 4043119"/>
              <a:gd name="connsiteY73" fmla="*/ 3407118 h 3552735"/>
              <a:gd name="connsiteX74" fmla="*/ 884903 w 4043119"/>
              <a:gd name="connsiteY74" fmla="*/ 3416951 h 3552735"/>
              <a:gd name="connsiteX75" fmla="*/ 924232 w 4043119"/>
              <a:gd name="connsiteY75" fmla="*/ 3436615 h 3552735"/>
              <a:gd name="connsiteX76" fmla="*/ 1022555 w 4043119"/>
              <a:gd name="connsiteY76" fmla="*/ 3456280 h 3552735"/>
              <a:gd name="connsiteX77" fmla="*/ 1238865 w 4043119"/>
              <a:gd name="connsiteY77" fmla="*/ 3466112 h 3552735"/>
              <a:gd name="connsiteX78" fmla="*/ 1406013 w 4043119"/>
              <a:gd name="connsiteY78" fmla="*/ 3426783 h 3552735"/>
              <a:gd name="connsiteX79" fmla="*/ 1622323 w 4043119"/>
              <a:gd name="connsiteY79" fmla="*/ 3348125 h 3552735"/>
              <a:gd name="connsiteX80" fmla="*/ 1907458 w 4043119"/>
              <a:gd name="connsiteY80" fmla="*/ 3298964 h 3552735"/>
              <a:gd name="connsiteX81" fmla="*/ 2271252 w 4043119"/>
              <a:gd name="connsiteY81" fmla="*/ 3289131 h 3552735"/>
              <a:gd name="connsiteX82" fmla="*/ 2300749 w 4043119"/>
              <a:gd name="connsiteY82" fmla="*/ 3279299 h 3552735"/>
              <a:gd name="connsiteX83" fmla="*/ 2644878 w 4043119"/>
              <a:gd name="connsiteY83" fmla="*/ 3338293 h 3552735"/>
              <a:gd name="connsiteX84" fmla="*/ 3052516 w 4043119"/>
              <a:gd name="connsiteY84" fmla="*/ 3505461 h 3552735"/>
              <a:gd name="connsiteX85" fmla="*/ 3482090 w 4043119"/>
              <a:gd name="connsiteY85" fmla="*/ 3549698 h 3552735"/>
              <a:gd name="connsiteX86" fmla="*/ 4043119 w 4043119"/>
              <a:gd name="connsiteY8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84671 w 4043119"/>
              <a:gd name="connsiteY8" fmla="*/ 329622 h 3552735"/>
              <a:gd name="connsiteX9" fmla="*/ 1425678 w 4043119"/>
              <a:gd name="connsiteY9" fmla="*/ 368951 h 3552735"/>
              <a:gd name="connsiteX10" fmla="*/ 1406013 w 4043119"/>
              <a:gd name="connsiteY10" fmla="*/ 398448 h 3552735"/>
              <a:gd name="connsiteX11" fmla="*/ 1376516 w 4043119"/>
              <a:gd name="connsiteY11" fmla="*/ 427944 h 3552735"/>
              <a:gd name="connsiteX12" fmla="*/ 1337187 w 4043119"/>
              <a:gd name="connsiteY12" fmla="*/ 506602 h 3552735"/>
              <a:gd name="connsiteX13" fmla="*/ 1317523 w 4043119"/>
              <a:gd name="connsiteY13" fmla="*/ 545931 h 3552735"/>
              <a:gd name="connsiteX14" fmla="*/ 1307691 w 4043119"/>
              <a:gd name="connsiteY14" fmla="*/ 575428 h 3552735"/>
              <a:gd name="connsiteX15" fmla="*/ 1278194 w 4043119"/>
              <a:gd name="connsiteY15" fmla="*/ 595093 h 3552735"/>
              <a:gd name="connsiteX16" fmla="*/ 1229032 w 4043119"/>
              <a:gd name="connsiteY16" fmla="*/ 624589 h 3552735"/>
              <a:gd name="connsiteX17" fmla="*/ 1179871 w 4043119"/>
              <a:gd name="connsiteY17" fmla="*/ 663918 h 3552735"/>
              <a:gd name="connsiteX18" fmla="*/ 1150374 w 4043119"/>
              <a:gd name="connsiteY18" fmla="*/ 673751 h 3552735"/>
              <a:gd name="connsiteX19" fmla="*/ 1111045 w 4043119"/>
              <a:gd name="connsiteY19" fmla="*/ 693415 h 3552735"/>
              <a:gd name="connsiteX20" fmla="*/ 1081549 w 4043119"/>
              <a:gd name="connsiteY20" fmla="*/ 703248 h 3552735"/>
              <a:gd name="connsiteX21" fmla="*/ 1032387 w 4043119"/>
              <a:gd name="connsiteY21" fmla="*/ 722912 h 3552735"/>
              <a:gd name="connsiteX22" fmla="*/ 904568 w 4043119"/>
              <a:gd name="connsiteY22" fmla="*/ 781906 h 3552735"/>
              <a:gd name="connsiteX23" fmla="*/ 865239 w 4043119"/>
              <a:gd name="connsiteY23" fmla="*/ 791738 h 3552735"/>
              <a:gd name="connsiteX24" fmla="*/ 786581 w 4043119"/>
              <a:gd name="connsiteY24" fmla="*/ 821235 h 3552735"/>
              <a:gd name="connsiteX25" fmla="*/ 688258 w 4043119"/>
              <a:gd name="connsiteY25" fmla="*/ 909725 h 3552735"/>
              <a:gd name="connsiteX26" fmla="*/ 629265 w 4043119"/>
              <a:gd name="connsiteY26" fmla="*/ 978551 h 3552735"/>
              <a:gd name="connsiteX27" fmla="*/ 609600 w 4043119"/>
              <a:gd name="connsiteY27" fmla="*/ 1008048 h 3552735"/>
              <a:gd name="connsiteX28" fmla="*/ 550607 w 4043119"/>
              <a:gd name="connsiteY28" fmla="*/ 1047377 h 3552735"/>
              <a:gd name="connsiteX29" fmla="*/ 530942 w 4043119"/>
              <a:gd name="connsiteY29" fmla="*/ 1086706 h 3552735"/>
              <a:gd name="connsiteX30" fmla="*/ 501445 w 4043119"/>
              <a:gd name="connsiteY30" fmla="*/ 1106370 h 3552735"/>
              <a:gd name="connsiteX31" fmla="*/ 491613 w 4043119"/>
              <a:gd name="connsiteY31" fmla="*/ 1135867 h 3552735"/>
              <a:gd name="connsiteX32" fmla="*/ 462116 w 4043119"/>
              <a:gd name="connsiteY32" fmla="*/ 1165364 h 3552735"/>
              <a:gd name="connsiteX33" fmla="*/ 383458 w 4043119"/>
              <a:gd name="connsiteY33" fmla="*/ 1263686 h 3552735"/>
              <a:gd name="connsiteX34" fmla="*/ 383458 w 4043119"/>
              <a:gd name="connsiteY34" fmla="*/ 1263686 h 3552735"/>
              <a:gd name="connsiteX35" fmla="*/ 344129 w 4043119"/>
              <a:gd name="connsiteY35" fmla="*/ 1322680 h 3552735"/>
              <a:gd name="connsiteX36" fmla="*/ 314632 w 4043119"/>
              <a:gd name="connsiteY36" fmla="*/ 1352177 h 3552735"/>
              <a:gd name="connsiteX37" fmla="*/ 255639 w 4043119"/>
              <a:gd name="connsiteY37" fmla="*/ 1450499 h 3552735"/>
              <a:gd name="connsiteX38" fmla="*/ 235974 w 4043119"/>
              <a:gd name="connsiteY38" fmla="*/ 1479996 h 3552735"/>
              <a:gd name="connsiteX39" fmla="*/ 196645 w 4043119"/>
              <a:gd name="connsiteY39" fmla="*/ 1558654 h 3552735"/>
              <a:gd name="connsiteX40" fmla="*/ 167149 w 4043119"/>
              <a:gd name="connsiteY40" fmla="*/ 1656977 h 3552735"/>
              <a:gd name="connsiteX41" fmla="*/ 147484 w 4043119"/>
              <a:gd name="connsiteY41" fmla="*/ 1696306 h 3552735"/>
              <a:gd name="connsiteX42" fmla="*/ 127820 w 4043119"/>
              <a:gd name="connsiteY42" fmla="*/ 1774964 h 3552735"/>
              <a:gd name="connsiteX43" fmla="*/ 117987 w 4043119"/>
              <a:gd name="connsiteY43" fmla="*/ 1814293 h 3552735"/>
              <a:gd name="connsiteX44" fmla="*/ 98323 w 4043119"/>
              <a:gd name="connsiteY44" fmla="*/ 1932280 h 3552735"/>
              <a:gd name="connsiteX45" fmla="*/ 88491 w 4043119"/>
              <a:gd name="connsiteY45" fmla="*/ 2128925 h 3552735"/>
              <a:gd name="connsiteX46" fmla="*/ 78658 w 4043119"/>
              <a:gd name="connsiteY46" fmla="*/ 2158422 h 3552735"/>
              <a:gd name="connsiteX47" fmla="*/ 68826 w 4043119"/>
              <a:gd name="connsiteY47" fmla="*/ 2197751 h 3552735"/>
              <a:gd name="connsiteX48" fmla="*/ 49161 w 4043119"/>
              <a:gd name="connsiteY48" fmla="*/ 2256744 h 3552735"/>
              <a:gd name="connsiteX49" fmla="*/ 39329 w 4043119"/>
              <a:gd name="connsiteY49" fmla="*/ 2286241 h 3552735"/>
              <a:gd name="connsiteX50" fmla="*/ 29497 w 4043119"/>
              <a:gd name="connsiteY50" fmla="*/ 2325570 h 3552735"/>
              <a:gd name="connsiteX51" fmla="*/ 19665 w 4043119"/>
              <a:gd name="connsiteY51" fmla="*/ 2355067 h 3552735"/>
              <a:gd name="connsiteX52" fmla="*/ 0 w 4043119"/>
              <a:gd name="connsiteY52" fmla="*/ 2463222 h 3552735"/>
              <a:gd name="connsiteX53" fmla="*/ 19665 w 4043119"/>
              <a:gd name="connsiteY53" fmla="*/ 2659867 h 3552735"/>
              <a:gd name="connsiteX54" fmla="*/ 39329 w 4043119"/>
              <a:gd name="connsiteY54" fmla="*/ 2728693 h 3552735"/>
              <a:gd name="connsiteX55" fmla="*/ 68826 w 4043119"/>
              <a:gd name="connsiteY55" fmla="*/ 2768022 h 3552735"/>
              <a:gd name="connsiteX56" fmla="*/ 78658 w 4043119"/>
              <a:gd name="connsiteY56" fmla="*/ 2797518 h 3552735"/>
              <a:gd name="connsiteX57" fmla="*/ 117987 w 4043119"/>
              <a:gd name="connsiteY57" fmla="*/ 2856512 h 3552735"/>
              <a:gd name="connsiteX58" fmla="*/ 157316 w 4043119"/>
              <a:gd name="connsiteY58" fmla="*/ 2925338 h 3552735"/>
              <a:gd name="connsiteX59" fmla="*/ 196645 w 4043119"/>
              <a:gd name="connsiteY59" fmla="*/ 2984331 h 3552735"/>
              <a:gd name="connsiteX60" fmla="*/ 226142 w 4043119"/>
              <a:gd name="connsiteY60" fmla="*/ 3023660 h 3552735"/>
              <a:gd name="connsiteX61" fmla="*/ 245807 w 4043119"/>
              <a:gd name="connsiteY61" fmla="*/ 3053157 h 3552735"/>
              <a:gd name="connsiteX62" fmla="*/ 275303 w 4043119"/>
              <a:gd name="connsiteY62" fmla="*/ 3072822 h 3552735"/>
              <a:gd name="connsiteX63" fmla="*/ 304800 w 4043119"/>
              <a:gd name="connsiteY63" fmla="*/ 3102318 h 3552735"/>
              <a:gd name="connsiteX64" fmla="*/ 344129 w 4043119"/>
              <a:gd name="connsiteY64" fmla="*/ 3171144 h 3552735"/>
              <a:gd name="connsiteX65" fmla="*/ 373626 w 4043119"/>
              <a:gd name="connsiteY65" fmla="*/ 3200641 h 3552735"/>
              <a:gd name="connsiteX66" fmla="*/ 452284 w 4043119"/>
              <a:gd name="connsiteY66" fmla="*/ 3279299 h 3552735"/>
              <a:gd name="connsiteX67" fmla="*/ 481781 w 4043119"/>
              <a:gd name="connsiteY67" fmla="*/ 3298964 h 3552735"/>
              <a:gd name="connsiteX68" fmla="*/ 530942 w 4043119"/>
              <a:gd name="connsiteY68" fmla="*/ 3308796 h 3552735"/>
              <a:gd name="connsiteX69" fmla="*/ 619432 w 4043119"/>
              <a:gd name="connsiteY69" fmla="*/ 3348125 h 3552735"/>
              <a:gd name="connsiteX70" fmla="*/ 717755 w 4043119"/>
              <a:gd name="connsiteY70" fmla="*/ 3387454 h 3552735"/>
              <a:gd name="connsiteX71" fmla="*/ 816078 w 4043119"/>
              <a:gd name="connsiteY71" fmla="*/ 3397286 h 3552735"/>
              <a:gd name="connsiteX72" fmla="*/ 845574 w 4043119"/>
              <a:gd name="connsiteY72" fmla="*/ 3407118 h 3552735"/>
              <a:gd name="connsiteX73" fmla="*/ 884903 w 4043119"/>
              <a:gd name="connsiteY73" fmla="*/ 3416951 h 3552735"/>
              <a:gd name="connsiteX74" fmla="*/ 924232 w 4043119"/>
              <a:gd name="connsiteY74" fmla="*/ 3436615 h 3552735"/>
              <a:gd name="connsiteX75" fmla="*/ 1022555 w 4043119"/>
              <a:gd name="connsiteY75" fmla="*/ 3456280 h 3552735"/>
              <a:gd name="connsiteX76" fmla="*/ 1238865 w 4043119"/>
              <a:gd name="connsiteY76" fmla="*/ 3466112 h 3552735"/>
              <a:gd name="connsiteX77" fmla="*/ 1406013 w 4043119"/>
              <a:gd name="connsiteY77" fmla="*/ 3426783 h 3552735"/>
              <a:gd name="connsiteX78" fmla="*/ 1622323 w 4043119"/>
              <a:gd name="connsiteY78" fmla="*/ 3348125 h 3552735"/>
              <a:gd name="connsiteX79" fmla="*/ 1907458 w 4043119"/>
              <a:gd name="connsiteY79" fmla="*/ 3298964 h 3552735"/>
              <a:gd name="connsiteX80" fmla="*/ 2271252 w 4043119"/>
              <a:gd name="connsiteY80" fmla="*/ 3289131 h 3552735"/>
              <a:gd name="connsiteX81" fmla="*/ 2300749 w 4043119"/>
              <a:gd name="connsiteY81" fmla="*/ 3279299 h 3552735"/>
              <a:gd name="connsiteX82" fmla="*/ 2644878 w 4043119"/>
              <a:gd name="connsiteY82" fmla="*/ 3338293 h 3552735"/>
              <a:gd name="connsiteX83" fmla="*/ 3052516 w 4043119"/>
              <a:gd name="connsiteY83" fmla="*/ 3505461 h 3552735"/>
              <a:gd name="connsiteX84" fmla="*/ 3482090 w 4043119"/>
              <a:gd name="connsiteY84" fmla="*/ 3549698 h 3552735"/>
              <a:gd name="connsiteX85" fmla="*/ 4043119 w 4043119"/>
              <a:gd name="connsiteY8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76516 w 4043119"/>
              <a:gd name="connsiteY10" fmla="*/ 427944 h 3552735"/>
              <a:gd name="connsiteX11" fmla="*/ 1337187 w 4043119"/>
              <a:gd name="connsiteY11" fmla="*/ 506602 h 3552735"/>
              <a:gd name="connsiteX12" fmla="*/ 1317523 w 4043119"/>
              <a:gd name="connsiteY12" fmla="*/ 545931 h 3552735"/>
              <a:gd name="connsiteX13" fmla="*/ 1307691 w 4043119"/>
              <a:gd name="connsiteY13" fmla="*/ 575428 h 3552735"/>
              <a:gd name="connsiteX14" fmla="*/ 1278194 w 4043119"/>
              <a:gd name="connsiteY14" fmla="*/ 595093 h 3552735"/>
              <a:gd name="connsiteX15" fmla="*/ 1229032 w 4043119"/>
              <a:gd name="connsiteY15" fmla="*/ 624589 h 3552735"/>
              <a:gd name="connsiteX16" fmla="*/ 1179871 w 4043119"/>
              <a:gd name="connsiteY16" fmla="*/ 663918 h 3552735"/>
              <a:gd name="connsiteX17" fmla="*/ 1150374 w 4043119"/>
              <a:gd name="connsiteY17" fmla="*/ 673751 h 3552735"/>
              <a:gd name="connsiteX18" fmla="*/ 1111045 w 4043119"/>
              <a:gd name="connsiteY18" fmla="*/ 693415 h 3552735"/>
              <a:gd name="connsiteX19" fmla="*/ 1081549 w 4043119"/>
              <a:gd name="connsiteY19" fmla="*/ 703248 h 3552735"/>
              <a:gd name="connsiteX20" fmla="*/ 1032387 w 4043119"/>
              <a:gd name="connsiteY20" fmla="*/ 722912 h 3552735"/>
              <a:gd name="connsiteX21" fmla="*/ 904568 w 4043119"/>
              <a:gd name="connsiteY21" fmla="*/ 781906 h 3552735"/>
              <a:gd name="connsiteX22" fmla="*/ 865239 w 4043119"/>
              <a:gd name="connsiteY22" fmla="*/ 791738 h 3552735"/>
              <a:gd name="connsiteX23" fmla="*/ 786581 w 4043119"/>
              <a:gd name="connsiteY23" fmla="*/ 821235 h 3552735"/>
              <a:gd name="connsiteX24" fmla="*/ 688258 w 4043119"/>
              <a:gd name="connsiteY24" fmla="*/ 909725 h 3552735"/>
              <a:gd name="connsiteX25" fmla="*/ 629265 w 4043119"/>
              <a:gd name="connsiteY25" fmla="*/ 978551 h 3552735"/>
              <a:gd name="connsiteX26" fmla="*/ 609600 w 4043119"/>
              <a:gd name="connsiteY26" fmla="*/ 1008048 h 3552735"/>
              <a:gd name="connsiteX27" fmla="*/ 550607 w 4043119"/>
              <a:gd name="connsiteY27" fmla="*/ 1047377 h 3552735"/>
              <a:gd name="connsiteX28" fmla="*/ 530942 w 4043119"/>
              <a:gd name="connsiteY28" fmla="*/ 1086706 h 3552735"/>
              <a:gd name="connsiteX29" fmla="*/ 501445 w 4043119"/>
              <a:gd name="connsiteY29" fmla="*/ 1106370 h 3552735"/>
              <a:gd name="connsiteX30" fmla="*/ 491613 w 4043119"/>
              <a:gd name="connsiteY30" fmla="*/ 1135867 h 3552735"/>
              <a:gd name="connsiteX31" fmla="*/ 462116 w 4043119"/>
              <a:gd name="connsiteY31" fmla="*/ 1165364 h 3552735"/>
              <a:gd name="connsiteX32" fmla="*/ 383458 w 4043119"/>
              <a:gd name="connsiteY32" fmla="*/ 1263686 h 3552735"/>
              <a:gd name="connsiteX33" fmla="*/ 383458 w 4043119"/>
              <a:gd name="connsiteY33" fmla="*/ 1263686 h 3552735"/>
              <a:gd name="connsiteX34" fmla="*/ 344129 w 4043119"/>
              <a:gd name="connsiteY34" fmla="*/ 1322680 h 3552735"/>
              <a:gd name="connsiteX35" fmla="*/ 314632 w 4043119"/>
              <a:gd name="connsiteY35" fmla="*/ 1352177 h 3552735"/>
              <a:gd name="connsiteX36" fmla="*/ 255639 w 4043119"/>
              <a:gd name="connsiteY36" fmla="*/ 1450499 h 3552735"/>
              <a:gd name="connsiteX37" fmla="*/ 235974 w 4043119"/>
              <a:gd name="connsiteY37" fmla="*/ 1479996 h 3552735"/>
              <a:gd name="connsiteX38" fmla="*/ 196645 w 4043119"/>
              <a:gd name="connsiteY38" fmla="*/ 1558654 h 3552735"/>
              <a:gd name="connsiteX39" fmla="*/ 167149 w 4043119"/>
              <a:gd name="connsiteY39" fmla="*/ 1656977 h 3552735"/>
              <a:gd name="connsiteX40" fmla="*/ 147484 w 4043119"/>
              <a:gd name="connsiteY40" fmla="*/ 1696306 h 3552735"/>
              <a:gd name="connsiteX41" fmla="*/ 127820 w 4043119"/>
              <a:gd name="connsiteY41" fmla="*/ 1774964 h 3552735"/>
              <a:gd name="connsiteX42" fmla="*/ 117987 w 4043119"/>
              <a:gd name="connsiteY42" fmla="*/ 1814293 h 3552735"/>
              <a:gd name="connsiteX43" fmla="*/ 98323 w 4043119"/>
              <a:gd name="connsiteY43" fmla="*/ 1932280 h 3552735"/>
              <a:gd name="connsiteX44" fmla="*/ 88491 w 4043119"/>
              <a:gd name="connsiteY44" fmla="*/ 2128925 h 3552735"/>
              <a:gd name="connsiteX45" fmla="*/ 78658 w 4043119"/>
              <a:gd name="connsiteY45" fmla="*/ 2158422 h 3552735"/>
              <a:gd name="connsiteX46" fmla="*/ 68826 w 4043119"/>
              <a:gd name="connsiteY46" fmla="*/ 2197751 h 3552735"/>
              <a:gd name="connsiteX47" fmla="*/ 49161 w 4043119"/>
              <a:gd name="connsiteY47" fmla="*/ 2256744 h 3552735"/>
              <a:gd name="connsiteX48" fmla="*/ 39329 w 4043119"/>
              <a:gd name="connsiteY48" fmla="*/ 2286241 h 3552735"/>
              <a:gd name="connsiteX49" fmla="*/ 29497 w 4043119"/>
              <a:gd name="connsiteY49" fmla="*/ 2325570 h 3552735"/>
              <a:gd name="connsiteX50" fmla="*/ 19665 w 4043119"/>
              <a:gd name="connsiteY50" fmla="*/ 2355067 h 3552735"/>
              <a:gd name="connsiteX51" fmla="*/ 0 w 4043119"/>
              <a:gd name="connsiteY51" fmla="*/ 2463222 h 3552735"/>
              <a:gd name="connsiteX52" fmla="*/ 19665 w 4043119"/>
              <a:gd name="connsiteY52" fmla="*/ 2659867 h 3552735"/>
              <a:gd name="connsiteX53" fmla="*/ 39329 w 4043119"/>
              <a:gd name="connsiteY53" fmla="*/ 2728693 h 3552735"/>
              <a:gd name="connsiteX54" fmla="*/ 68826 w 4043119"/>
              <a:gd name="connsiteY54" fmla="*/ 2768022 h 3552735"/>
              <a:gd name="connsiteX55" fmla="*/ 78658 w 4043119"/>
              <a:gd name="connsiteY55" fmla="*/ 2797518 h 3552735"/>
              <a:gd name="connsiteX56" fmla="*/ 117987 w 4043119"/>
              <a:gd name="connsiteY56" fmla="*/ 2856512 h 3552735"/>
              <a:gd name="connsiteX57" fmla="*/ 157316 w 4043119"/>
              <a:gd name="connsiteY57" fmla="*/ 2925338 h 3552735"/>
              <a:gd name="connsiteX58" fmla="*/ 196645 w 4043119"/>
              <a:gd name="connsiteY58" fmla="*/ 2984331 h 3552735"/>
              <a:gd name="connsiteX59" fmla="*/ 226142 w 4043119"/>
              <a:gd name="connsiteY59" fmla="*/ 3023660 h 3552735"/>
              <a:gd name="connsiteX60" fmla="*/ 245807 w 4043119"/>
              <a:gd name="connsiteY60" fmla="*/ 3053157 h 3552735"/>
              <a:gd name="connsiteX61" fmla="*/ 275303 w 4043119"/>
              <a:gd name="connsiteY61" fmla="*/ 3072822 h 3552735"/>
              <a:gd name="connsiteX62" fmla="*/ 304800 w 4043119"/>
              <a:gd name="connsiteY62" fmla="*/ 3102318 h 3552735"/>
              <a:gd name="connsiteX63" fmla="*/ 344129 w 4043119"/>
              <a:gd name="connsiteY63" fmla="*/ 3171144 h 3552735"/>
              <a:gd name="connsiteX64" fmla="*/ 373626 w 4043119"/>
              <a:gd name="connsiteY64" fmla="*/ 3200641 h 3552735"/>
              <a:gd name="connsiteX65" fmla="*/ 452284 w 4043119"/>
              <a:gd name="connsiteY65" fmla="*/ 3279299 h 3552735"/>
              <a:gd name="connsiteX66" fmla="*/ 481781 w 4043119"/>
              <a:gd name="connsiteY66" fmla="*/ 3298964 h 3552735"/>
              <a:gd name="connsiteX67" fmla="*/ 530942 w 4043119"/>
              <a:gd name="connsiteY67" fmla="*/ 3308796 h 3552735"/>
              <a:gd name="connsiteX68" fmla="*/ 619432 w 4043119"/>
              <a:gd name="connsiteY68" fmla="*/ 3348125 h 3552735"/>
              <a:gd name="connsiteX69" fmla="*/ 717755 w 4043119"/>
              <a:gd name="connsiteY69" fmla="*/ 3387454 h 3552735"/>
              <a:gd name="connsiteX70" fmla="*/ 816078 w 4043119"/>
              <a:gd name="connsiteY70" fmla="*/ 3397286 h 3552735"/>
              <a:gd name="connsiteX71" fmla="*/ 845574 w 4043119"/>
              <a:gd name="connsiteY71" fmla="*/ 3407118 h 3552735"/>
              <a:gd name="connsiteX72" fmla="*/ 884903 w 4043119"/>
              <a:gd name="connsiteY72" fmla="*/ 3416951 h 3552735"/>
              <a:gd name="connsiteX73" fmla="*/ 924232 w 4043119"/>
              <a:gd name="connsiteY73" fmla="*/ 3436615 h 3552735"/>
              <a:gd name="connsiteX74" fmla="*/ 1022555 w 4043119"/>
              <a:gd name="connsiteY74" fmla="*/ 3456280 h 3552735"/>
              <a:gd name="connsiteX75" fmla="*/ 1238865 w 4043119"/>
              <a:gd name="connsiteY75" fmla="*/ 3466112 h 3552735"/>
              <a:gd name="connsiteX76" fmla="*/ 1406013 w 4043119"/>
              <a:gd name="connsiteY76" fmla="*/ 3426783 h 3552735"/>
              <a:gd name="connsiteX77" fmla="*/ 1622323 w 4043119"/>
              <a:gd name="connsiteY77" fmla="*/ 3348125 h 3552735"/>
              <a:gd name="connsiteX78" fmla="*/ 1907458 w 4043119"/>
              <a:gd name="connsiteY78" fmla="*/ 3298964 h 3552735"/>
              <a:gd name="connsiteX79" fmla="*/ 2271252 w 4043119"/>
              <a:gd name="connsiteY79" fmla="*/ 3289131 h 3552735"/>
              <a:gd name="connsiteX80" fmla="*/ 2300749 w 4043119"/>
              <a:gd name="connsiteY80" fmla="*/ 3279299 h 3552735"/>
              <a:gd name="connsiteX81" fmla="*/ 2644878 w 4043119"/>
              <a:gd name="connsiteY81" fmla="*/ 3338293 h 3552735"/>
              <a:gd name="connsiteX82" fmla="*/ 3052516 w 4043119"/>
              <a:gd name="connsiteY82" fmla="*/ 3505461 h 3552735"/>
              <a:gd name="connsiteX83" fmla="*/ 3482090 w 4043119"/>
              <a:gd name="connsiteY83" fmla="*/ 3549698 h 3552735"/>
              <a:gd name="connsiteX84" fmla="*/ 4043119 w 4043119"/>
              <a:gd name="connsiteY8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37187 w 4043119"/>
              <a:gd name="connsiteY10" fmla="*/ 506602 h 3552735"/>
              <a:gd name="connsiteX11" fmla="*/ 1317523 w 4043119"/>
              <a:gd name="connsiteY11" fmla="*/ 545931 h 3552735"/>
              <a:gd name="connsiteX12" fmla="*/ 1307691 w 4043119"/>
              <a:gd name="connsiteY12" fmla="*/ 575428 h 3552735"/>
              <a:gd name="connsiteX13" fmla="*/ 1278194 w 4043119"/>
              <a:gd name="connsiteY13" fmla="*/ 595093 h 3552735"/>
              <a:gd name="connsiteX14" fmla="*/ 1229032 w 4043119"/>
              <a:gd name="connsiteY14" fmla="*/ 624589 h 3552735"/>
              <a:gd name="connsiteX15" fmla="*/ 1179871 w 4043119"/>
              <a:gd name="connsiteY15" fmla="*/ 663918 h 3552735"/>
              <a:gd name="connsiteX16" fmla="*/ 1150374 w 4043119"/>
              <a:gd name="connsiteY16" fmla="*/ 673751 h 3552735"/>
              <a:gd name="connsiteX17" fmla="*/ 1111045 w 4043119"/>
              <a:gd name="connsiteY17" fmla="*/ 693415 h 3552735"/>
              <a:gd name="connsiteX18" fmla="*/ 1081549 w 4043119"/>
              <a:gd name="connsiteY18" fmla="*/ 703248 h 3552735"/>
              <a:gd name="connsiteX19" fmla="*/ 1032387 w 4043119"/>
              <a:gd name="connsiteY19" fmla="*/ 722912 h 3552735"/>
              <a:gd name="connsiteX20" fmla="*/ 904568 w 4043119"/>
              <a:gd name="connsiteY20" fmla="*/ 781906 h 3552735"/>
              <a:gd name="connsiteX21" fmla="*/ 865239 w 4043119"/>
              <a:gd name="connsiteY21" fmla="*/ 791738 h 3552735"/>
              <a:gd name="connsiteX22" fmla="*/ 786581 w 4043119"/>
              <a:gd name="connsiteY22" fmla="*/ 821235 h 3552735"/>
              <a:gd name="connsiteX23" fmla="*/ 688258 w 4043119"/>
              <a:gd name="connsiteY23" fmla="*/ 909725 h 3552735"/>
              <a:gd name="connsiteX24" fmla="*/ 629265 w 4043119"/>
              <a:gd name="connsiteY24" fmla="*/ 978551 h 3552735"/>
              <a:gd name="connsiteX25" fmla="*/ 609600 w 4043119"/>
              <a:gd name="connsiteY25" fmla="*/ 1008048 h 3552735"/>
              <a:gd name="connsiteX26" fmla="*/ 550607 w 4043119"/>
              <a:gd name="connsiteY26" fmla="*/ 1047377 h 3552735"/>
              <a:gd name="connsiteX27" fmla="*/ 530942 w 4043119"/>
              <a:gd name="connsiteY27" fmla="*/ 1086706 h 3552735"/>
              <a:gd name="connsiteX28" fmla="*/ 501445 w 4043119"/>
              <a:gd name="connsiteY28" fmla="*/ 1106370 h 3552735"/>
              <a:gd name="connsiteX29" fmla="*/ 491613 w 4043119"/>
              <a:gd name="connsiteY29" fmla="*/ 1135867 h 3552735"/>
              <a:gd name="connsiteX30" fmla="*/ 462116 w 4043119"/>
              <a:gd name="connsiteY30" fmla="*/ 1165364 h 3552735"/>
              <a:gd name="connsiteX31" fmla="*/ 383458 w 4043119"/>
              <a:gd name="connsiteY31" fmla="*/ 1263686 h 3552735"/>
              <a:gd name="connsiteX32" fmla="*/ 383458 w 4043119"/>
              <a:gd name="connsiteY32" fmla="*/ 1263686 h 3552735"/>
              <a:gd name="connsiteX33" fmla="*/ 344129 w 4043119"/>
              <a:gd name="connsiteY33" fmla="*/ 1322680 h 3552735"/>
              <a:gd name="connsiteX34" fmla="*/ 314632 w 4043119"/>
              <a:gd name="connsiteY34" fmla="*/ 1352177 h 3552735"/>
              <a:gd name="connsiteX35" fmla="*/ 255639 w 4043119"/>
              <a:gd name="connsiteY35" fmla="*/ 1450499 h 3552735"/>
              <a:gd name="connsiteX36" fmla="*/ 235974 w 4043119"/>
              <a:gd name="connsiteY36" fmla="*/ 1479996 h 3552735"/>
              <a:gd name="connsiteX37" fmla="*/ 196645 w 4043119"/>
              <a:gd name="connsiteY37" fmla="*/ 1558654 h 3552735"/>
              <a:gd name="connsiteX38" fmla="*/ 167149 w 4043119"/>
              <a:gd name="connsiteY38" fmla="*/ 1656977 h 3552735"/>
              <a:gd name="connsiteX39" fmla="*/ 147484 w 4043119"/>
              <a:gd name="connsiteY39" fmla="*/ 1696306 h 3552735"/>
              <a:gd name="connsiteX40" fmla="*/ 127820 w 4043119"/>
              <a:gd name="connsiteY40" fmla="*/ 1774964 h 3552735"/>
              <a:gd name="connsiteX41" fmla="*/ 117987 w 4043119"/>
              <a:gd name="connsiteY41" fmla="*/ 1814293 h 3552735"/>
              <a:gd name="connsiteX42" fmla="*/ 98323 w 4043119"/>
              <a:gd name="connsiteY42" fmla="*/ 1932280 h 3552735"/>
              <a:gd name="connsiteX43" fmla="*/ 88491 w 4043119"/>
              <a:gd name="connsiteY43" fmla="*/ 2128925 h 3552735"/>
              <a:gd name="connsiteX44" fmla="*/ 78658 w 4043119"/>
              <a:gd name="connsiteY44" fmla="*/ 2158422 h 3552735"/>
              <a:gd name="connsiteX45" fmla="*/ 68826 w 4043119"/>
              <a:gd name="connsiteY45" fmla="*/ 2197751 h 3552735"/>
              <a:gd name="connsiteX46" fmla="*/ 49161 w 4043119"/>
              <a:gd name="connsiteY46" fmla="*/ 2256744 h 3552735"/>
              <a:gd name="connsiteX47" fmla="*/ 39329 w 4043119"/>
              <a:gd name="connsiteY47" fmla="*/ 2286241 h 3552735"/>
              <a:gd name="connsiteX48" fmla="*/ 29497 w 4043119"/>
              <a:gd name="connsiteY48" fmla="*/ 2325570 h 3552735"/>
              <a:gd name="connsiteX49" fmla="*/ 19665 w 4043119"/>
              <a:gd name="connsiteY49" fmla="*/ 2355067 h 3552735"/>
              <a:gd name="connsiteX50" fmla="*/ 0 w 4043119"/>
              <a:gd name="connsiteY50" fmla="*/ 2463222 h 3552735"/>
              <a:gd name="connsiteX51" fmla="*/ 19665 w 4043119"/>
              <a:gd name="connsiteY51" fmla="*/ 2659867 h 3552735"/>
              <a:gd name="connsiteX52" fmla="*/ 39329 w 4043119"/>
              <a:gd name="connsiteY52" fmla="*/ 2728693 h 3552735"/>
              <a:gd name="connsiteX53" fmla="*/ 68826 w 4043119"/>
              <a:gd name="connsiteY53" fmla="*/ 2768022 h 3552735"/>
              <a:gd name="connsiteX54" fmla="*/ 78658 w 4043119"/>
              <a:gd name="connsiteY54" fmla="*/ 2797518 h 3552735"/>
              <a:gd name="connsiteX55" fmla="*/ 117987 w 4043119"/>
              <a:gd name="connsiteY55" fmla="*/ 2856512 h 3552735"/>
              <a:gd name="connsiteX56" fmla="*/ 157316 w 4043119"/>
              <a:gd name="connsiteY56" fmla="*/ 2925338 h 3552735"/>
              <a:gd name="connsiteX57" fmla="*/ 196645 w 4043119"/>
              <a:gd name="connsiteY57" fmla="*/ 2984331 h 3552735"/>
              <a:gd name="connsiteX58" fmla="*/ 226142 w 4043119"/>
              <a:gd name="connsiteY58" fmla="*/ 3023660 h 3552735"/>
              <a:gd name="connsiteX59" fmla="*/ 245807 w 4043119"/>
              <a:gd name="connsiteY59" fmla="*/ 3053157 h 3552735"/>
              <a:gd name="connsiteX60" fmla="*/ 275303 w 4043119"/>
              <a:gd name="connsiteY60" fmla="*/ 3072822 h 3552735"/>
              <a:gd name="connsiteX61" fmla="*/ 304800 w 4043119"/>
              <a:gd name="connsiteY61" fmla="*/ 3102318 h 3552735"/>
              <a:gd name="connsiteX62" fmla="*/ 344129 w 4043119"/>
              <a:gd name="connsiteY62" fmla="*/ 3171144 h 3552735"/>
              <a:gd name="connsiteX63" fmla="*/ 373626 w 4043119"/>
              <a:gd name="connsiteY63" fmla="*/ 3200641 h 3552735"/>
              <a:gd name="connsiteX64" fmla="*/ 452284 w 4043119"/>
              <a:gd name="connsiteY64" fmla="*/ 3279299 h 3552735"/>
              <a:gd name="connsiteX65" fmla="*/ 481781 w 4043119"/>
              <a:gd name="connsiteY65" fmla="*/ 3298964 h 3552735"/>
              <a:gd name="connsiteX66" fmla="*/ 530942 w 4043119"/>
              <a:gd name="connsiteY66" fmla="*/ 3308796 h 3552735"/>
              <a:gd name="connsiteX67" fmla="*/ 619432 w 4043119"/>
              <a:gd name="connsiteY67" fmla="*/ 3348125 h 3552735"/>
              <a:gd name="connsiteX68" fmla="*/ 717755 w 4043119"/>
              <a:gd name="connsiteY68" fmla="*/ 3387454 h 3552735"/>
              <a:gd name="connsiteX69" fmla="*/ 816078 w 4043119"/>
              <a:gd name="connsiteY69" fmla="*/ 3397286 h 3552735"/>
              <a:gd name="connsiteX70" fmla="*/ 845574 w 4043119"/>
              <a:gd name="connsiteY70" fmla="*/ 3407118 h 3552735"/>
              <a:gd name="connsiteX71" fmla="*/ 884903 w 4043119"/>
              <a:gd name="connsiteY71" fmla="*/ 3416951 h 3552735"/>
              <a:gd name="connsiteX72" fmla="*/ 924232 w 4043119"/>
              <a:gd name="connsiteY72" fmla="*/ 3436615 h 3552735"/>
              <a:gd name="connsiteX73" fmla="*/ 1022555 w 4043119"/>
              <a:gd name="connsiteY73" fmla="*/ 3456280 h 3552735"/>
              <a:gd name="connsiteX74" fmla="*/ 1238865 w 4043119"/>
              <a:gd name="connsiteY74" fmla="*/ 3466112 h 3552735"/>
              <a:gd name="connsiteX75" fmla="*/ 1406013 w 4043119"/>
              <a:gd name="connsiteY75" fmla="*/ 3426783 h 3552735"/>
              <a:gd name="connsiteX76" fmla="*/ 1622323 w 4043119"/>
              <a:gd name="connsiteY76" fmla="*/ 3348125 h 3552735"/>
              <a:gd name="connsiteX77" fmla="*/ 1907458 w 4043119"/>
              <a:gd name="connsiteY77" fmla="*/ 3298964 h 3552735"/>
              <a:gd name="connsiteX78" fmla="*/ 2271252 w 4043119"/>
              <a:gd name="connsiteY78" fmla="*/ 3289131 h 3552735"/>
              <a:gd name="connsiteX79" fmla="*/ 2300749 w 4043119"/>
              <a:gd name="connsiteY79" fmla="*/ 3279299 h 3552735"/>
              <a:gd name="connsiteX80" fmla="*/ 2644878 w 4043119"/>
              <a:gd name="connsiteY80" fmla="*/ 3338293 h 3552735"/>
              <a:gd name="connsiteX81" fmla="*/ 3052516 w 4043119"/>
              <a:gd name="connsiteY81" fmla="*/ 3505461 h 3552735"/>
              <a:gd name="connsiteX82" fmla="*/ 3482090 w 4043119"/>
              <a:gd name="connsiteY82" fmla="*/ 3549698 h 3552735"/>
              <a:gd name="connsiteX83" fmla="*/ 4043119 w 4043119"/>
              <a:gd name="connsiteY8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17523 w 4043119"/>
              <a:gd name="connsiteY10" fmla="*/ 545931 h 3552735"/>
              <a:gd name="connsiteX11" fmla="*/ 1307691 w 4043119"/>
              <a:gd name="connsiteY11" fmla="*/ 575428 h 3552735"/>
              <a:gd name="connsiteX12" fmla="*/ 1278194 w 4043119"/>
              <a:gd name="connsiteY12" fmla="*/ 595093 h 3552735"/>
              <a:gd name="connsiteX13" fmla="*/ 1229032 w 4043119"/>
              <a:gd name="connsiteY13" fmla="*/ 624589 h 3552735"/>
              <a:gd name="connsiteX14" fmla="*/ 1179871 w 4043119"/>
              <a:gd name="connsiteY14" fmla="*/ 663918 h 3552735"/>
              <a:gd name="connsiteX15" fmla="*/ 1150374 w 4043119"/>
              <a:gd name="connsiteY15" fmla="*/ 673751 h 3552735"/>
              <a:gd name="connsiteX16" fmla="*/ 1111045 w 4043119"/>
              <a:gd name="connsiteY16" fmla="*/ 693415 h 3552735"/>
              <a:gd name="connsiteX17" fmla="*/ 1081549 w 4043119"/>
              <a:gd name="connsiteY17" fmla="*/ 703248 h 3552735"/>
              <a:gd name="connsiteX18" fmla="*/ 1032387 w 4043119"/>
              <a:gd name="connsiteY18" fmla="*/ 722912 h 3552735"/>
              <a:gd name="connsiteX19" fmla="*/ 904568 w 4043119"/>
              <a:gd name="connsiteY19" fmla="*/ 781906 h 3552735"/>
              <a:gd name="connsiteX20" fmla="*/ 865239 w 4043119"/>
              <a:gd name="connsiteY20" fmla="*/ 791738 h 3552735"/>
              <a:gd name="connsiteX21" fmla="*/ 786581 w 4043119"/>
              <a:gd name="connsiteY21" fmla="*/ 821235 h 3552735"/>
              <a:gd name="connsiteX22" fmla="*/ 688258 w 4043119"/>
              <a:gd name="connsiteY22" fmla="*/ 909725 h 3552735"/>
              <a:gd name="connsiteX23" fmla="*/ 629265 w 4043119"/>
              <a:gd name="connsiteY23" fmla="*/ 978551 h 3552735"/>
              <a:gd name="connsiteX24" fmla="*/ 609600 w 4043119"/>
              <a:gd name="connsiteY24" fmla="*/ 1008048 h 3552735"/>
              <a:gd name="connsiteX25" fmla="*/ 550607 w 4043119"/>
              <a:gd name="connsiteY25" fmla="*/ 1047377 h 3552735"/>
              <a:gd name="connsiteX26" fmla="*/ 530942 w 4043119"/>
              <a:gd name="connsiteY26" fmla="*/ 1086706 h 3552735"/>
              <a:gd name="connsiteX27" fmla="*/ 501445 w 4043119"/>
              <a:gd name="connsiteY27" fmla="*/ 1106370 h 3552735"/>
              <a:gd name="connsiteX28" fmla="*/ 491613 w 4043119"/>
              <a:gd name="connsiteY28" fmla="*/ 1135867 h 3552735"/>
              <a:gd name="connsiteX29" fmla="*/ 462116 w 4043119"/>
              <a:gd name="connsiteY29" fmla="*/ 1165364 h 3552735"/>
              <a:gd name="connsiteX30" fmla="*/ 383458 w 4043119"/>
              <a:gd name="connsiteY30" fmla="*/ 1263686 h 3552735"/>
              <a:gd name="connsiteX31" fmla="*/ 383458 w 4043119"/>
              <a:gd name="connsiteY31" fmla="*/ 1263686 h 3552735"/>
              <a:gd name="connsiteX32" fmla="*/ 344129 w 4043119"/>
              <a:gd name="connsiteY32" fmla="*/ 1322680 h 3552735"/>
              <a:gd name="connsiteX33" fmla="*/ 314632 w 4043119"/>
              <a:gd name="connsiteY33" fmla="*/ 1352177 h 3552735"/>
              <a:gd name="connsiteX34" fmla="*/ 255639 w 4043119"/>
              <a:gd name="connsiteY34" fmla="*/ 1450499 h 3552735"/>
              <a:gd name="connsiteX35" fmla="*/ 235974 w 4043119"/>
              <a:gd name="connsiteY35" fmla="*/ 1479996 h 3552735"/>
              <a:gd name="connsiteX36" fmla="*/ 196645 w 4043119"/>
              <a:gd name="connsiteY36" fmla="*/ 1558654 h 3552735"/>
              <a:gd name="connsiteX37" fmla="*/ 167149 w 4043119"/>
              <a:gd name="connsiteY37" fmla="*/ 1656977 h 3552735"/>
              <a:gd name="connsiteX38" fmla="*/ 147484 w 4043119"/>
              <a:gd name="connsiteY38" fmla="*/ 1696306 h 3552735"/>
              <a:gd name="connsiteX39" fmla="*/ 127820 w 4043119"/>
              <a:gd name="connsiteY39" fmla="*/ 1774964 h 3552735"/>
              <a:gd name="connsiteX40" fmla="*/ 117987 w 4043119"/>
              <a:gd name="connsiteY40" fmla="*/ 1814293 h 3552735"/>
              <a:gd name="connsiteX41" fmla="*/ 98323 w 4043119"/>
              <a:gd name="connsiteY41" fmla="*/ 1932280 h 3552735"/>
              <a:gd name="connsiteX42" fmla="*/ 88491 w 4043119"/>
              <a:gd name="connsiteY42" fmla="*/ 2128925 h 3552735"/>
              <a:gd name="connsiteX43" fmla="*/ 78658 w 4043119"/>
              <a:gd name="connsiteY43" fmla="*/ 2158422 h 3552735"/>
              <a:gd name="connsiteX44" fmla="*/ 68826 w 4043119"/>
              <a:gd name="connsiteY44" fmla="*/ 2197751 h 3552735"/>
              <a:gd name="connsiteX45" fmla="*/ 49161 w 4043119"/>
              <a:gd name="connsiteY45" fmla="*/ 2256744 h 3552735"/>
              <a:gd name="connsiteX46" fmla="*/ 39329 w 4043119"/>
              <a:gd name="connsiteY46" fmla="*/ 2286241 h 3552735"/>
              <a:gd name="connsiteX47" fmla="*/ 29497 w 4043119"/>
              <a:gd name="connsiteY47" fmla="*/ 2325570 h 3552735"/>
              <a:gd name="connsiteX48" fmla="*/ 19665 w 4043119"/>
              <a:gd name="connsiteY48" fmla="*/ 2355067 h 3552735"/>
              <a:gd name="connsiteX49" fmla="*/ 0 w 4043119"/>
              <a:gd name="connsiteY49" fmla="*/ 2463222 h 3552735"/>
              <a:gd name="connsiteX50" fmla="*/ 19665 w 4043119"/>
              <a:gd name="connsiteY50" fmla="*/ 2659867 h 3552735"/>
              <a:gd name="connsiteX51" fmla="*/ 39329 w 4043119"/>
              <a:gd name="connsiteY51" fmla="*/ 2728693 h 3552735"/>
              <a:gd name="connsiteX52" fmla="*/ 68826 w 4043119"/>
              <a:gd name="connsiteY52" fmla="*/ 2768022 h 3552735"/>
              <a:gd name="connsiteX53" fmla="*/ 78658 w 4043119"/>
              <a:gd name="connsiteY53" fmla="*/ 2797518 h 3552735"/>
              <a:gd name="connsiteX54" fmla="*/ 117987 w 4043119"/>
              <a:gd name="connsiteY54" fmla="*/ 2856512 h 3552735"/>
              <a:gd name="connsiteX55" fmla="*/ 157316 w 4043119"/>
              <a:gd name="connsiteY55" fmla="*/ 2925338 h 3552735"/>
              <a:gd name="connsiteX56" fmla="*/ 196645 w 4043119"/>
              <a:gd name="connsiteY56" fmla="*/ 2984331 h 3552735"/>
              <a:gd name="connsiteX57" fmla="*/ 226142 w 4043119"/>
              <a:gd name="connsiteY57" fmla="*/ 3023660 h 3552735"/>
              <a:gd name="connsiteX58" fmla="*/ 245807 w 4043119"/>
              <a:gd name="connsiteY58" fmla="*/ 3053157 h 3552735"/>
              <a:gd name="connsiteX59" fmla="*/ 275303 w 4043119"/>
              <a:gd name="connsiteY59" fmla="*/ 3072822 h 3552735"/>
              <a:gd name="connsiteX60" fmla="*/ 304800 w 4043119"/>
              <a:gd name="connsiteY60" fmla="*/ 3102318 h 3552735"/>
              <a:gd name="connsiteX61" fmla="*/ 344129 w 4043119"/>
              <a:gd name="connsiteY61" fmla="*/ 3171144 h 3552735"/>
              <a:gd name="connsiteX62" fmla="*/ 373626 w 4043119"/>
              <a:gd name="connsiteY62" fmla="*/ 3200641 h 3552735"/>
              <a:gd name="connsiteX63" fmla="*/ 452284 w 4043119"/>
              <a:gd name="connsiteY63" fmla="*/ 3279299 h 3552735"/>
              <a:gd name="connsiteX64" fmla="*/ 481781 w 4043119"/>
              <a:gd name="connsiteY64" fmla="*/ 3298964 h 3552735"/>
              <a:gd name="connsiteX65" fmla="*/ 530942 w 4043119"/>
              <a:gd name="connsiteY65" fmla="*/ 3308796 h 3552735"/>
              <a:gd name="connsiteX66" fmla="*/ 619432 w 4043119"/>
              <a:gd name="connsiteY66" fmla="*/ 3348125 h 3552735"/>
              <a:gd name="connsiteX67" fmla="*/ 717755 w 4043119"/>
              <a:gd name="connsiteY67" fmla="*/ 3387454 h 3552735"/>
              <a:gd name="connsiteX68" fmla="*/ 816078 w 4043119"/>
              <a:gd name="connsiteY68" fmla="*/ 3397286 h 3552735"/>
              <a:gd name="connsiteX69" fmla="*/ 845574 w 4043119"/>
              <a:gd name="connsiteY69" fmla="*/ 3407118 h 3552735"/>
              <a:gd name="connsiteX70" fmla="*/ 884903 w 4043119"/>
              <a:gd name="connsiteY70" fmla="*/ 3416951 h 3552735"/>
              <a:gd name="connsiteX71" fmla="*/ 924232 w 4043119"/>
              <a:gd name="connsiteY71" fmla="*/ 3436615 h 3552735"/>
              <a:gd name="connsiteX72" fmla="*/ 1022555 w 4043119"/>
              <a:gd name="connsiteY72" fmla="*/ 3456280 h 3552735"/>
              <a:gd name="connsiteX73" fmla="*/ 1238865 w 4043119"/>
              <a:gd name="connsiteY73" fmla="*/ 3466112 h 3552735"/>
              <a:gd name="connsiteX74" fmla="*/ 1406013 w 4043119"/>
              <a:gd name="connsiteY74" fmla="*/ 3426783 h 3552735"/>
              <a:gd name="connsiteX75" fmla="*/ 1622323 w 4043119"/>
              <a:gd name="connsiteY75" fmla="*/ 3348125 h 3552735"/>
              <a:gd name="connsiteX76" fmla="*/ 1907458 w 4043119"/>
              <a:gd name="connsiteY76" fmla="*/ 3298964 h 3552735"/>
              <a:gd name="connsiteX77" fmla="*/ 2271252 w 4043119"/>
              <a:gd name="connsiteY77" fmla="*/ 3289131 h 3552735"/>
              <a:gd name="connsiteX78" fmla="*/ 2300749 w 4043119"/>
              <a:gd name="connsiteY78" fmla="*/ 3279299 h 3552735"/>
              <a:gd name="connsiteX79" fmla="*/ 2644878 w 4043119"/>
              <a:gd name="connsiteY79" fmla="*/ 3338293 h 3552735"/>
              <a:gd name="connsiteX80" fmla="*/ 3052516 w 4043119"/>
              <a:gd name="connsiteY80" fmla="*/ 3505461 h 3552735"/>
              <a:gd name="connsiteX81" fmla="*/ 3482090 w 4043119"/>
              <a:gd name="connsiteY81" fmla="*/ 3549698 h 3552735"/>
              <a:gd name="connsiteX82" fmla="*/ 4043119 w 4043119"/>
              <a:gd name="connsiteY8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07691 w 4043119"/>
              <a:gd name="connsiteY10" fmla="*/ 575428 h 3552735"/>
              <a:gd name="connsiteX11" fmla="*/ 1278194 w 4043119"/>
              <a:gd name="connsiteY11" fmla="*/ 595093 h 3552735"/>
              <a:gd name="connsiteX12" fmla="*/ 1229032 w 4043119"/>
              <a:gd name="connsiteY12" fmla="*/ 624589 h 3552735"/>
              <a:gd name="connsiteX13" fmla="*/ 1179871 w 4043119"/>
              <a:gd name="connsiteY13" fmla="*/ 663918 h 3552735"/>
              <a:gd name="connsiteX14" fmla="*/ 1150374 w 4043119"/>
              <a:gd name="connsiteY14" fmla="*/ 673751 h 3552735"/>
              <a:gd name="connsiteX15" fmla="*/ 1111045 w 4043119"/>
              <a:gd name="connsiteY15" fmla="*/ 693415 h 3552735"/>
              <a:gd name="connsiteX16" fmla="*/ 1081549 w 4043119"/>
              <a:gd name="connsiteY16" fmla="*/ 703248 h 3552735"/>
              <a:gd name="connsiteX17" fmla="*/ 1032387 w 4043119"/>
              <a:gd name="connsiteY17" fmla="*/ 722912 h 3552735"/>
              <a:gd name="connsiteX18" fmla="*/ 904568 w 4043119"/>
              <a:gd name="connsiteY18" fmla="*/ 781906 h 3552735"/>
              <a:gd name="connsiteX19" fmla="*/ 865239 w 4043119"/>
              <a:gd name="connsiteY19" fmla="*/ 791738 h 3552735"/>
              <a:gd name="connsiteX20" fmla="*/ 786581 w 4043119"/>
              <a:gd name="connsiteY20" fmla="*/ 821235 h 3552735"/>
              <a:gd name="connsiteX21" fmla="*/ 688258 w 4043119"/>
              <a:gd name="connsiteY21" fmla="*/ 909725 h 3552735"/>
              <a:gd name="connsiteX22" fmla="*/ 629265 w 4043119"/>
              <a:gd name="connsiteY22" fmla="*/ 978551 h 3552735"/>
              <a:gd name="connsiteX23" fmla="*/ 609600 w 4043119"/>
              <a:gd name="connsiteY23" fmla="*/ 1008048 h 3552735"/>
              <a:gd name="connsiteX24" fmla="*/ 550607 w 4043119"/>
              <a:gd name="connsiteY24" fmla="*/ 1047377 h 3552735"/>
              <a:gd name="connsiteX25" fmla="*/ 530942 w 4043119"/>
              <a:gd name="connsiteY25" fmla="*/ 1086706 h 3552735"/>
              <a:gd name="connsiteX26" fmla="*/ 501445 w 4043119"/>
              <a:gd name="connsiteY26" fmla="*/ 1106370 h 3552735"/>
              <a:gd name="connsiteX27" fmla="*/ 491613 w 4043119"/>
              <a:gd name="connsiteY27" fmla="*/ 1135867 h 3552735"/>
              <a:gd name="connsiteX28" fmla="*/ 462116 w 4043119"/>
              <a:gd name="connsiteY28" fmla="*/ 1165364 h 3552735"/>
              <a:gd name="connsiteX29" fmla="*/ 383458 w 4043119"/>
              <a:gd name="connsiteY29" fmla="*/ 1263686 h 3552735"/>
              <a:gd name="connsiteX30" fmla="*/ 383458 w 4043119"/>
              <a:gd name="connsiteY30" fmla="*/ 1263686 h 3552735"/>
              <a:gd name="connsiteX31" fmla="*/ 344129 w 4043119"/>
              <a:gd name="connsiteY31" fmla="*/ 1322680 h 3552735"/>
              <a:gd name="connsiteX32" fmla="*/ 314632 w 4043119"/>
              <a:gd name="connsiteY32" fmla="*/ 1352177 h 3552735"/>
              <a:gd name="connsiteX33" fmla="*/ 255639 w 4043119"/>
              <a:gd name="connsiteY33" fmla="*/ 1450499 h 3552735"/>
              <a:gd name="connsiteX34" fmla="*/ 235974 w 4043119"/>
              <a:gd name="connsiteY34" fmla="*/ 1479996 h 3552735"/>
              <a:gd name="connsiteX35" fmla="*/ 196645 w 4043119"/>
              <a:gd name="connsiteY35" fmla="*/ 1558654 h 3552735"/>
              <a:gd name="connsiteX36" fmla="*/ 167149 w 4043119"/>
              <a:gd name="connsiteY36" fmla="*/ 1656977 h 3552735"/>
              <a:gd name="connsiteX37" fmla="*/ 147484 w 4043119"/>
              <a:gd name="connsiteY37" fmla="*/ 1696306 h 3552735"/>
              <a:gd name="connsiteX38" fmla="*/ 127820 w 4043119"/>
              <a:gd name="connsiteY38" fmla="*/ 1774964 h 3552735"/>
              <a:gd name="connsiteX39" fmla="*/ 117987 w 4043119"/>
              <a:gd name="connsiteY39" fmla="*/ 1814293 h 3552735"/>
              <a:gd name="connsiteX40" fmla="*/ 98323 w 4043119"/>
              <a:gd name="connsiteY40" fmla="*/ 1932280 h 3552735"/>
              <a:gd name="connsiteX41" fmla="*/ 88491 w 4043119"/>
              <a:gd name="connsiteY41" fmla="*/ 2128925 h 3552735"/>
              <a:gd name="connsiteX42" fmla="*/ 78658 w 4043119"/>
              <a:gd name="connsiteY42" fmla="*/ 2158422 h 3552735"/>
              <a:gd name="connsiteX43" fmla="*/ 68826 w 4043119"/>
              <a:gd name="connsiteY43" fmla="*/ 2197751 h 3552735"/>
              <a:gd name="connsiteX44" fmla="*/ 49161 w 4043119"/>
              <a:gd name="connsiteY44" fmla="*/ 2256744 h 3552735"/>
              <a:gd name="connsiteX45" fmla="*/ 39329 w 4043119"/>
              <a:gd name="connsiteY45" fmla="*/ 2286241 h 3552735"/>
              <a:gd name="connsiteX46" fmla="*/ 29497 w 4043119"/>
              <a:gd name="connsiteY46" fmla="*/ 2325570 h 3552735"/>
              <a:gd name="connsiteX47" fmla="*/ 19665 w 4043119"/>
              <a:gd name="connsiteY47" fmla="*/ 2355067 h 3552735"/>
              <a:gd name="connsiteX48" fmla="*/ 0 w 4043119"/>
              <a:gd name="connsiteY48" fmla="*/ 2463222 h 3552735"/>
              <a:gd name="connsiteX49" fmla="*/ 19665 w 4043119"/>
              <a:gd name="connsiteY49" fmla="*/ 2659867 h 3552735"/>
              <a:gd name="connsiteX50" fmla="*/ 39329 w 4043119"/>
              <a:gd name="connsiteY50" fmla="*/ 2728693 h 3552735"/>
              <a:gd name="connsiteX51" fmla="*/ 68826 w 4043119"/>
              <a:gd name="connsiteY51" fmla="*/ 2768022 h 3552735"/>
              <a:gd name="connsiteX52" fmla="*/ 78658 w 4043119"/>
              <a:gd name="connsiteY52" fmla="*/ 2797518 h 3552735"/>
              <a:gd name="connsiteX53" fmla="*/ 117987 w 4043119"/>
              <a:gd name="connsiteY53" fmla="*/ 2856512 h 3552735"/>
              <a:gd name="connsiteX54" fmla="*/ 157316 w 4043119"/>
              <a:gd name="connsiteY54" fmla="*/ 2925338 h 3552735"/>
              <a:gd name="connsiteX55" fmla="*/ 196645 w 4043119"/>
              <a:gd name="connsiteY55" fmla="*/ 2984331 h 3552735"/>
              <a:gd name="connsiteX56" fmla="*/ 226142 w 4043119"/>
              <a:gd name="connsiteY56" fmla="*/ 3023660 h 3552735"/>
              <a:gd name="connsiteX57" fmla="*/ 245807 w 4043119"/>
              <a:gd name="connsiteY57" fmla="*/ 3053157 h 3552735"/>
              <a:gd name="connsiteX58" fmla="*/ 275303 w 4043119"/>
              <a:gd name="connsiteY58" fmla="*/ 3072822 h 3552735"/>
              <a:gd name="connsiteX59" fmla="*/ 304800 w 4043119"/>
              <a:gd name="connsiteY59" fmla="*/ 3102318 h 3552735"/>
              <a:gd name="connsiteX60" fmla="*/ 344129 w 4043119"/>
              <a:gd name="connsiteY60" fmla="*/ 3171144 h 3552735"/>
              <a:gd name="connsiteX61" fmla="*/ 373626 w 4043119"/>
              <a:gd name="connsiteY61" fmla="*/ 3200641 h 3552735"/>
              <a:gd name="connsiteX62" fmla="*/ 452284 w 4043119"/>
              <a:gd name="connsiteY62" fmla="*/ 3279299 h 3552735"/>
              <a:gd name="connsiteX63" fmla="*/ 481781 w 4043119"/>
              <a:gd name="connsiteY63" fmla="*/ 3298964 h 3552735"/>
              <a:gd name="connsiteX64" fmla="*/ 530942 w 4043119"/>
              <a:gd name="connsiteY64" fmla="*/ 3308796 h 3552735"/>
              <a:gd name="connsiteX65" fmla="*/ 619432 w 4043119"/>
              <a:gd name="connsiteY65" fmla="*/ 3348125 h 3552735"/>
              <a:gd name="connsiteX66" fmla="*/ 717755 w 4043119"/>
              <a:gd name="connsiteY66" fmla="*/ 3387454 h 3552735"/>
              <a:gd name="connsiteX67" fmla="*/ 816078 w 4043119"/>
              <a:gd name="connsiteY67" fmla="*/ 3397286 h 3552735"/>
              <a:gd name="connsiteX68" fmla="*/ 845574 w 4043119"/>
              <a:gd name="connsiteY68" fmla="*/ 3407118 h 3552735"/>
              <a:gd name="connsiteX69" fmla="*/ 884903 w 4043119"/>
              <a:gd name="connsiteY69" fmla="*/ 3416951 h 3552735"/>
              <a:gd name="connsiteX70" fmla="*/ 924232 w 4043119"/>
              <a:gd name="connsiteY70" fmla="*/ 3436615 h 3552735"/>
              <a:gd name="connsiteX71" fmla="*/ 1022555 w 4043119"/>
              <a:gd name="connsiteY71" fmla="*/ 3456280 h 3552735"/>
              <a:gd name="connsiteX72" fmla="*/ 1238865 w 4043119"/>
              <a:gd name="connsiteY72" fmla="*/ 3466112 h 3552735"/>
              <a:gd name="connsiteX73" fmla="*/ 1406013 w 4043119"/>
              <a:gd name="connsiteY73" fmla="*/ 3426783 h 3552735"/>
              <a:gd name="connsiteX74" fmla="*/ 1622323 w 4043119"/>
              <a:gd name="connsiteY74" fmla="*/ 3348125 h 3552735"/>
              <a:gd name="connsiteX75" fmla="*/ 1907458 w 4043119"/>
              <a:gd name="connsiteY75" fmla="*/ 3298964 h 3552735"/>
              <a:gd name="connsiteX76" fmla="*/ 2271252 w 4043119"/>
              <a:gd name="connsiteY76" fmla="*/ 3289131 h 3552735"/>
              <a:gd name="connsiteX77" fmla="*/ 2300749 w 4043119"/>
              <a:gd name="connsiteY77" fmla="*/ 3279299 h 3552735"/>
              <a:gd name="connsiteX78" fmla="*/ 2644878 w 4043119"/>
              <a:gd name="connsiteY78" fmla="*/ 3338293 h 3552735"/>
              <a:gd name="connsiteX79" fmla="*/ 3052516 w 4043119"/>
              <a:gd name="connsiteY79" fmla="*/ 3505461 h 3552735"/>
              <a:gd name="connsiteX80" fmla="*/ 3482090 w 4043119"/>
              <a:gd name="connsiteY80" fmla="*/ 3549698 h 3552735"/>
              <a:gd name="connsiteX81" fmla="*/ 4043119 w 4043119"/>
              <a:gd name="connsiteY8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78194 w 4043119"/>
              <a:gd name="connsiteY10" fmla="*/ 595093 h 3552735"/>
              <a:gd name="connsiteX11" fmla="*/ 1229032 w 4043119"/>
              <a:gd name="connsiteY11" fmla="*/ 624589 h 3552735"/>
              <a:gd name="connsiteX12" fmla="*/ 1179871 w 4043119"/>
              <a:gd name="connsiteY12" fmla="*/ 663918 h 3552735"/>
              <a:gd name="connsiteX13" fmla="*/ 1150374 w 4043119"/>
              <a:gd name="connsiteY13" fmla="*/ 673751 h 3552735"/>
              <a:gd name="connsiteX14" fmla="*/ 1111045 w 4043119"/>
              <a:gd name="connsiteY14" fmla="*/ 693415 h 3552735"/>
              <a:gd name="connsiteX15" fmla="*/ 1081549 w 4043119"/>
              <a:gd name="connsiteY15" fmla="*/ 703248 h 3552735"/>
              <a:gd name="connsiteX16" fmla="*/ 1032387 w 4043119"/>
              <a:gd name="connsiteY16" fmla="*/ 722912 h 3552735"/>
              <a:gd name="connsiteX17" fmla="*/ 904568 w 4043119"/>
              <a:gd name="connsiteY17" fmla="*/ 781906 h 3552735"/>
              <a:gd name="connsiteX18" fmla="*/ 865239 w 4043119"/>
              <a:gd name="connsiteY18" fmla="*/ 791738 h 3552735"/>
              <a:gd name="connsiteX19" fmla="*/ 786581 w 4043119"/>
              <a:gd name="connsiteY19" fmla="*/ 821235 h 3552735"/>
              <a:gd name="connsiteX20" fmla="*/ 688258 w 4043119"/>
              <a:gd name="connsiteY20" fmla="*/ 909725 h 3552735"/>
              <a:gd name="connsiteX21" fmla="*/ 629265 w 4043119"/>
              <a:gd name="connsiteY21" fmla="*/ 978551 h 3552735"/>
              <a:gd name="connsiteX22" fmla="*/ 609600 w 4043119"/>
              <a:gd name="connsiteY22" fmla="*/ 1008048 h 3552735"/>
              <a:gd name="connsiteX23" fmla="*/ 550607 w 4043119"/>
              <a:gd name="connsiteY23" fmla="*/ 1047377 h 3552735"/>
              <a:gd name="connsiteX24" fmla="*/ 530942 w 4043119"/>
              <a:gd name="connsiteY24" fmla="*/ 1086706 h 3552735"/>
              <a:gd name="connsiteX25" fmla="*/ 501445 w 4043119"/>
              <a:gd name="connsiteY25" fmla="*/ 1106370 h 3552735"/>
              <a:gd name="connsiteX26" fmla="*/ 491613 w 4043119"/>
              <a:gd name="connsiteY26" fmla="*/ 1135867 h 3552735"/>
              <a:gd name="connsiteX27" fmla="*/ 462116 w 4043119"/>
              <a:gd name="connsiteY27" fmla="*/ 1165364 h 3552735"/>
              <a:gd name="connsiteX28" fmla="*/ 383458 w 4043119"/>
              <a:gd name="connsiteY28" fmla="*/ 1263686 h 3552735"/>
              <a:gd name="connsiteX29" fmla="*/ 383458 w 4043119"/>
              <a:gd name="connsiteY29" fmla="*/ 1263686 h 3552735"/>
              <a:gd name="connsiteX30" fmla="*/ 344129 w 4043119"/>
              <a:gd name="connsiteY30" fmla="*/ 1322680 h 3552735"/>
              <a:gd name="connsiteX31" fmla="*/ 314632 w 4043119"/>
              <a:gd name="connsiteY31" fmla="*/ 1352177 h 3552735"/>
              <a:gd name="connsiteX32" fmla="*/ 255639 w 4043119"/>
              <a:gd name="connsiteY32" fmla="*/ 1450499 h 3552735"/>
              <a:gd name="connsiteX33" fmla="*/ 235974 w 4043119"/>
              <a:gd name="connsiteY33" fmla="*/ 1479996 h 3552735"/>
              <a:gd name="connsiteX34" fmla="*/ 196645 w 4043119"/>
              <a:gd name="connsiteY34" fmla="*/ 1558654 h 3552735"/>
              <a:gd name="connsiteX35" fmla="*/ 167149 w 4043119"/>
              <a:gd name="connsiteY35" fmla="*/ 1656977 h 3552735"/>
              <a:gd name="connsiteX36" fmla="*/ 147484 w 4043119"/>
              <a:gd name="connsiteY36" fmla="*/ 1696306 h 3552735"/>
              <a:gd name="connsiteX37" fmla="*/ 127820 w 4043119"/>
              <a:gd name="connsiteY37" fmla="*/ 1774964 h 3552735"/>
              <a:gd name="connsiteX38" fmla="*/ 117987 w 4043119"/>
              <a:gd name="connsiteY38" fmla="*/ 1814293 h 3552735"/>
              <a:gd name="connsiteX39" fmla="*/ 98323 w 4043119"/>
              <a:gd name="connsiteY39" fmla="*/ 1932280 h 3552735"/>
              <a:gd name="connsiteX40" fmla="*/ 88491 w 4043119"/>
              <a:gd name="connsiteY40" fmla="*/ 2128925 h 3552735"/>
              <a:gd name="connsiteX41" fmla="*/ 78658 w 4043119"/>
              <a:gd name="connsiteY41" fmla="*/ 2158422 h 3552735"/>
              <a:gd name="connsiteX42" fmla="*/ 68826 w 4043119"/>
              <a:gd name="connsiteY42" fmla="*/ 2197751 h 3552735"/>
              <a:gd name="connsiteX43" fmla="*/ 49161 w 4043119"/>
              <a:gd name="connsiteY43" fmla="*/ 2256744 h 3552735"/>
              <a:gd name="connsiteX44" fmla="*/ 39329 w 4043119"/>
              <a:gd name="connsiteY44" fmla="*/ 2286241 h 3552735"/>
              <a:gd name="connsiteX45" fmla="*/ 29497 w 4043119"/>
              <a:gd name="connsiteY45" fmla="*/ 2325570 h 3552735"/>
              <a:gd name="connsiteX46" fmla="*/ 19665 w 4043119"/>
              <a:gd name="connsiteY46" fmla="*/ 2355067 h 3552735"/>
              <a:gd name="connsiteX47" fmla="*/ 0 w 4043119"/>
              <a:gd name="connsiteY47" fmla="*/ 2463222 h 3552735"/>
              <a:gd name="connsiteX48" fmla="*/ 19665 w 4043119"/>
              <a:gd name="connsiteY48" fmla="*/ 2659867 h 3552735"/>
              <a:gd name="connsiteX49" fmla="*/ 39329 w 4043119"/>
              <a:gd name="connsiteY49" fmla="*/ 2728693 h 3552735"/>
              <a:gd name="connsiteX50" fmla="*/ 68826 w 4043119"/>
              <a:gd name="connsiteY50" fmla="*/ 2768022 h 3552735"/>
              <a:gd name="connsiteX51" fmla="*/ 78658 w 4043119"/>
              <a:gd name="connsiteY51" fmla="*/ 2797518 h 3552735"/>
              <a:gd name="connsiteX52" fmla="*/ 117987 w 4043119"/>
              <a:gd name="connsiteY52" fmla="*/ 2856512 h 3552735"/>
              <a:gd name="connsiteX53" fmla="*/ 157316 w 4043119"/>
              <a:gd name="connsiteY53" fmla="*/ 2925338 h 3552735"/>
              <a:gd name="connsiteX54" fmla="*/ 196645 w 4043119"/>
              <a:gd name="connsiteY54" fmla="*/ 2984331 h 3552735"/>
              <a:gd name="connsiteX55" fmla="*/ 226142 w 4043119"/>
              <a:gd name="connsiteY55" fmla="*/ 3023660 h 3552735"/>
              <a:gd name="connsiteX56" fmla="*/ 245807 w 4043119"/>
              <a:gd name="connsiteY56" fmla="*/ 3053157 h 3552735"/>
              <a:gd name="connsiteX57" fmla="*/ 275303 w 4043119"/>
              <a:gd name="connsiteY57" fmla="*/ 3072822 h 3552735"/>
              <a:gd name="connsiteX58" fmla="*/ 304800 w 4043119"/>
              <a:gd name="connsiteY58" fmla="*/ 3102318 h 3552735"/>
              <a:gd name="connsiteX59" fmla="*/ 344129 w 4043119"/>
              <a:gd name="connsiteY59" fmla="*/ 3171144 h 3552735"/>
              <a:gd name="connsiteX60" fmla="*/ 373626 w 4043119"/>
              <a:gd name="connsiteY60" fmla="*/ 3200641 h 3552735"/>
              <a:gd name="connsiteX61" fmla="*/ 452284 w 4043119"/>
              <a:gd name="connsiteY61" fmla="*/ 3279299 h 3552735"/>
              <a:gd name="connsiteX62" fmla="*/ 481781 w 4043119"/>
              <a:gd name="connsiteY62" fmla="*/ 3298964 h 3552735"/>
              <a:gd name="connsiteX63" fmla="*/ 530942 w 4043119"/>
              <a:gd name="connsiteY63" fmla="*/ 3308796 h 3552735"/>
              <a:gd name="connsiteX64" fmla="*/ 619432 w 4043119"/>
              <a:gd name="connsiteY64" fmla="*/ 3348125 h 3552735"/>
              <a:gd name="connsiteX65" fmla="*/ 717755 w 4043119"/>
              <a:gd name="connsiteY65" fmla="*/ 3387454 h 3552735"/>
              <a:gd name="connsiteX66" fmla="*/ 816078 w 4043119"/>
              <a:gd name="connsiteY66" fmla="*/ 3397286 h 3552735"/>
              <a:gd name="connsiteX67" fmla="*/ 845574 w 4043119"/>
              <a:gd name="connsiteY67" fmla="*/ 3407118 h 3552735"/>
              <a:gd name="connsiteX68" fmla="*/ 884903 w 4043119"/>
              <a:gd name="connsiteY68" fmla="*/ 3416951 h 3552735"/>
              <a:gd name="connsiteX69" fmla="*/ 924232 w 4043119"/>
              <a:gd name="connsiteY69" fmla="*/ 3436615 h 3552735"/>
              <a:gd name="connsiteX70" fmla="*/ 1022555 w 4043119"/>
              <a:gd name="connsiteY70" fmla="*/ 3456280 h 3552735"/>
              <a:gd name="connsiteX71" fmla="*/ 1238865 w 4043119"/>
              <a:gd name="connsiteY71" fmla="*/ 3466112 h 3552735"/>
              <a:gd name="connsiteX72" fmla="*/ 1406013 w 4043119"/>
              <a:gd name="connsiteY72" fmla="*/ 3426783 h 3552735"/>
              <a:gd name="connsiteX73" fmla="*/ 1622323 w 4043119"/>
              <a:gd name="connsiteY73" fmla="*/ 3348125 h 3552735"/>
              <a:gd name="connsiteX74" fmla="*/ 1907458 w 4043119"/>
              <a:gd name="connsiteY74" fmla="*/ 3298964 h 3552735"/>
              <a:gd name="connsiteX75" fmla="*/ 2271252 w 4043119"/>
              <a:gd name="connsiteY75" fmla="*/ 3289131 h 3552735"/>
              <a:gd name="connsiteX76" fmla="*/ 2300749 w 4043119"/>
              <a:gd name="connsiteY76" fmla="*/ 3279299 h 3552735"/>
              <a:gd name="connsiteX77" fmla="*/ 2644878 w 4043119"/>
              <a:gd name="connsiteY77" fmla="*/ 3338293 h 3552735"/>
              <a:gd name="connsiteX78" fmla="*/ 3052516 w 4043119"/>
              <a:gd name="connsiteY78" fmla="*/ 3505461 h 3552735"/>
              <a:gd name="connsiteX79" fmla="*/ 3482090 w 4043119"/>
              <a:gd name="connsiteY79" fmla="*/ 3549698 h 3552735"/>
              <a:gd name="connsiteX80" fmla="*/ 4043119 w 4043119"/>
              <a:gd name="connsiteY8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79871 w 4043119"/>
              <a:gd name="connsiteY11" fmla="*/ 663918 h 3552735"/>
              <a:gd name="connsiteX12" fmla="*/ 1150374 w 4043119"/>
              <a:gd name="connsiteY12" fmla="*/ 673751 h 3552735"/>
              <a:gd name="connsiteX13" fmla="*/ 1111045 w 4043119"/>
              <a:gd name="connsiteY13" fmla="*/ 693415 h 3552735"/>
              <a:gd name="connsiteX14" fmla="*/ 1081549 w 4043119"/>
              <a:gd name="connsiteY14" fmla="*/ 703248 h 3552735"/>
              <a:gd name="connsiteX15" fmla="*/ 1032387 w 4043119"/>
              <a:gd name="connsiteY15" fmla="*/ 722912 h 3552735"/>
              <a:gd name="connsiteX16" fmla="*/ 904568 w 4043119"/>
              <a:gd name="connsiteY16" fmla="*/ 781906 h 3552735"/>
              <a:gd name="connsiteX17" fmla="*/ 865239 w 4043119"/>
              <a:gd name="connsiteY17" fmla="*/ 791738 h 3552735"/>
              <a:gd name="connsiteX18" fmla="*/ 786581 w 4043119"/>
              <a:gd name="connsiteY18" fmla="*/ 821235 h 3552735"/>
              <a:gd name="connsiteX19" fmla="*/ 688258 w 4043119"/>
              <a:gd name="connsiteY19" fmla="*/ 909725 h 3552735"/>
              <a:gd name="connsiteX20" fmla="*/ 629265 w 4043119"/>
              <a:gd name="connsiteY20" fmla="*/ 978551 h 3552735"/>
              <a:gd name="connsiteX21" fmla="*/ 609600 w 4043119"/>
              <a:gd name="connsiteY21" fmla="*/ 1008048 h 3552735"/>
              <a:gd name="connsiteX22" fmla="*/ 550607 w 4043119"/>
              <a:gd name="connsiteY22" fmla="*/ 1047377 h 3552735"/>
              <a:gd name="connsiteX23" fmla="*/ 530942 w 4043119"/>
              <a:gd name="connsiteY23" fmla="*/ 1086706 h 3552735"/>
              <a:gd name="connsiteX24" fmla="*/ 501445 w 4043119"/>
              <a:gd name="connsiteY24" fmla="*/ 1106370 h 3552735"/>
              <a:gd name="connsiteX25" fmla="*/ 491613 w 4043119"/>
              <a:gd name="connsiteY25" fmla="*/ 1135867 h 3552735"/>
              <a:gd name="connsiteX26" fmla="*/ 462116 w 4043119"/>
              <a:gd name="connsiteY26" fmla="*/ 1165364 h 3552735"/>
              <a:gd name="connsiteX27" fmla="*/ 383458 w 4043119"/>
              <a:gd name="connsiteY27" fmla="*/ 1263686 h 3552735"/>
              <a:gd name="connsiteX28" fmla="*/ 383458 w 4043119"/>
              <a:gd name="connsiteY28" fmla="*/ 1263686 h 3552735"/>
              <a:gd name="connsiteX29" fmla="*/ 344129 w 4043119"/>
              <a:gd name="connsiteY29" fmla="*/ 1322680 h 3552735"/>
              <a:gd name="connsiteX30" fmla="*/ 314632 w 4043119"/>
              <a:gd name="connsiteY30" fmla="*/ 1352177 h 3552735"/>
              <a:gd name="connsiteX31" fmla="*/ 255639 w 4043119"/>
              <a:gd name="connsiteY31" fmla="*/ 1450499 h 3552735"/>
              <a:gd name="connsiteX32" fmla="*/ 235974 w 4043119"/>
              <a:gd name="connsiteY32" fmla="*/ 1479996 h 3552735"/>
              <a:gd name="connsiteX33" fmla="*/ 196645 w 4043119"/>
              <a:gd name="connsiteY33" fmla="*/ 1558654 h 3552735"/>
              <a:gd name="connsiteX34" fmla="*/ 167149 w 4043119"/>
              <a:gd name="connsiteY34" fmla="*/ 1656977 h 3552735"/>
              <a:gd name="connsiteX35" fmla="*/ 147484 w 4043119"/>
              <a:gd name="connsiteY35" fmla="*/ 1696306 h 3552735"/>
              <a:gd name="connsiteX36" fmla="*/ 127820 w 4043119"/>
              <a:gd name="connsiteY36" fmla="*/ 1774964 h 3552735"/>
              <a:gd name="connsiteX37" fmla="*/ 117987 w 4043119"/>
              <a:gd name="connsiteY37" fmla="*/ 1814293 h 3552735"/>
              <a:gd name="connsiteX38" fmla="*/ 98323 w 4043119"/>
              <a:gd name="connsiteY38" fmla="*/ 1932280 h 3552735"/>
              <a:gd name="connsiteX39" fmla="*/ 88491 w 4043119"/>
              <a:gd name="connsiteY39" fmla="*/ 2128925 h 3552735"/>
              <a:gd name="connsiteX40" fmla="*/ 78658 w 4043119"/>
              <a:gd name="connsiteY40" fmla="*/ 2158422 h 3552735"/>
              <a:gd name="connsiteX41" fmla="*/ 68826 w 4043119"/>
              <a:gd name="connsiteY41" fmla="*/ 2197751 h 3552735"/>
              <a:gd name="connsiteX42" fmla="*/ 49161 w 4043119"/>
              <a:gd name="connsiteY42" fmla="*/ 2256744 h 3552735"/>
              <a:gd name="connsiteX43" fmla="*/ 39329 w 4043119"/>
              <a:gd name="connsiteY43" fmla="*/ 2286241 h 3552735"/>
              <a:gd name="connsiteX44" fmla="*/ 29497 w 4043119"/>
              <a:gd name="connsiteY44" fmla="*/ 2325570 h 3552735"/>
              <a:gd name="connsiteX45" fmla="*/ 19665 w 4043119"/>
              <a:gd name="connsiteY45" fmla="*/ 2355067 h 3552735"/>
              <a:gd name="connsiteX46" fmla="*/ 0 w 4043119"/>
              <a:gd name="connsiteY46" fmla="*/ 2463222 h 3552735"/>
              <a:gd name="connsiteX47" fmla="*/ 19665 w 4043119"/>
              <a:gd name="connsiteY47" fmla="*/ 2659867 h 3552735"/>
              <a:gd name="connsiteX48" fmla="*/ 39329 w 4043119"/>
              <a:gd name="connsiteY48" fmla="*/ 2728693 h 3552735"/>
              <a:gd name="connsiteX49" fmla="*/ 68826 w 4043119"/>
              <a:gd name="connsiteY49" fmla="*/ 2768022 h 3552735"/>
              <a:gd name="connsiteX50" fmla="*/ 78658 w 4043119"/>
              <a:gd name="connsiteY50" fmla="*/ 2797518 h 3552735"/>
              <a:gd name="connsiteX51" fmla="*/ 117987 w 4043119"/>
              <a:gd name="connsiteY51" fmla="*/ 2856512 h 3552735"/>
              <a:gd name="connsiteX52" fmla="*/ 157316 w 4043119"/>
              <a:gd name="connsiteY52" fmla="*/ 2925338 h 3552735"/>
              <a:gd name="connsiteX53" fmla="*/ 196645 w 4043119"/>
              <a:gd name="connsiteY53" fmla="*/ 2984331 h 3552735"/>
              <a:gd name="connsiteX54" fmla="*/ 226142 w 4043119"/>
              <a:gd name="connsiteY54" fmla="*/ 3023660 h 3552735"/>
              <a:gd name="connsiteX55" fmla="*/ 245807 w 4043119"/>
              <a:gd name="connsiteY55" fmla="*/ 3053157 h 3552735"/>
              <a:gd name="connsiteX56" fmla="*/ 275303 w 4043119"/>
              <a:gd name="connsiteY56" fmla="*/ 3072822 h 3552735"/>
              <a:gd name="connsiteX57" fmla="*/ 304800 w 4043119"/>
              <a:gd name="connsiteY57" fmla="*/ 3102318 h 3552735"/>
              <a:gd name="connsiteX58" fmla="*/ 344129 w 4043119"/>
              <a:gd name="connsiteY58" fmla="*/ 3171144 h 3552735"/>
              <a:gd name="connsiteX59" fmla="*/ 373626 w 4043119"/>
              <a:gd name="connsiteY59" fmla="*/ 3200641 h 3552735"/>
              <a:gd name="connsiteX60" fmla="*/ 452284 w 4043119"/>
              <a:gd name="connsiteY60" fmla="*/ 3279299 h 3552735"/>
              <a:gd name="connsiteX61" fmla="*/ 481781 w 4043119"/>
              <a:gd name="connsiteY61" fmla="*/ 3298964 h 3552735"/>
              <a:gd name="connsiteX62" fmla="*/ 530942 w 4043119"/>
              <a:gd name="connsiteY62" fmla="*/ 3308796 h 3552735"/>
              <a:gd name="connsiteX63" fmla="*/ 619432 w 4043119"/>
              <a:gd name="connsiteY63" fmla="*/ 3348125 h 3552735"/>
              <a:gd name="connsiteX64" fmla="*/ 717755 w 4043119"/>
              <a:gd name="connsiteY64" fmla="*/ 3387454 h 3552735"/>
              <a:gd name="connsiteX65" fmla="*/ 816078 w 4043119"/>
              <a:gd name="connsiteY65" fmla="*/ 3397286 h 3552735"/>
              <a:gd name="connsiteX66" fmla="*/ 845574 w 4043119"/>
              <a:gd name="connsiteY66" fmla="*/ 3407118 h 3552735"/>
              <a:gd name="connsiteX67" fmla="*/ 884903 w 4043119"/>
              <a:gd name="connsiteY67" fmla="*/ 3416951 h 3552735"/>
              <a:gd name="connsiteX68" fmla="*/ 924232 w 4043119"/>
              <a:gd name="connsiteY68" fmla="*/ 3436615 h 3552735"/>
              <a:gd name="connsiteX69" fmla="*/ 1022555 w 4043119"/>
              <a:gd name="connsiteY69" fmla="*/ 3456280 h 3552735"/>
              <a:gd name="connsiteX70" fmla="*/ 1238865 w 4043119"/>
              <a:gd name="connsiteY70" fmla="*/ 3466112 h 3552735"/>
              <a:gd name="connsiteX71" fmla="*/ 1406013 w 4043119"/>
              <a:gd name="connsiteY71" fmla="*/ 3426783 h 3552735"/>
              <a:gd name="connsiteX72" fmla="*/ 1622323 w 4043119"/>
              <a:gd name="connsiteY72" fmla="*/ 3348125 h 3552735"/>
              <a:gd name="connsiteX73" fmla="*/ 1907458 w 4043119"/>
              <a:gd name="connsiteY73" fmla="*/ 3298964 h 3552735"/>
              <a:gd name="connsiteX74" fmla="*/ 2271252 w 4043119"/>
              <a:gd name="connsiteY74" fmla="*/ 3289131 h 3552735"/>
              <a:gd name="connsiteX75" fmla="*/ 2300749 w 4043119"/>
              <a:gd name="connsiteY75" fmla="*/ 3279299 h 3552735"/>
              <a:gd name="connsiteX76" fmla="*/ 2644878 w 4043119"/>
              <a:gd name="connsiteY76" fmla="*/ 3338293 h 3552735"/>
              <a:gd name="connsiteX77" fmla="*/ 3052516 w 4043119"/>
              <a:gd name="connsiteY77" fmla="*/ 3505461 h 3552735"/>
              <a:gd name="connsiteX78" fmla="*/ 3482090 w 4043119"/>
              <a:gd name="connsiteY78" fmla="*/ 3549698 h 3552735"/>
              <a:gd name="connsiteX79" fmla="*/ 4043119 w 4043119"/>
              <a:gd name="connsiteY7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50374 w 4043119"/>
              <a:gd name="connsiteY11" fmla="*/ 673751 h 3552735"/>
              <a:gd name="connsiteX12" fmla="*/ 1111045 w 4043119"/>
              <a:gd name="connsiteY12" fmla="*/ 693415 h 3552735"/>
              <a:gd name="connsiteX13" fmla="*/ 1081549 w 4043119"/>
              <a:gd name="connsiteY13" fmla="*/ 703248 h 3552735"/>
              <a:gd name="connsiteX14" fmla="*/ 1032387 w 4043119"/>
              <a:gd name="connsiteY14" fmla="*/ 722912 h 3552735"/>
              <a:gd name="connsiteX15" fmla="*/ 904568 w 4043119"/>
              <a:gd name="connsiteY15" fmla="*/ 781906 h 3552735"/>
              <a:gd name="connsiteX16" fmla="*/ 865239 w 4043119"/>
              <a:gd name="connsiteY16" fmla="*/ 791738 h 3552735"/>
              <a:gd name="connsiteX17" fmla="*/ 786581 w 4043119"/>
              <a:gd name="connsiteY17" fmla="*/ 821235 h 3552735"/>
              <a:gd name="connsiteX18" fmla="*/ 688258 w 4043119"/>
              <a:gd name="connsiteY18" fmla="*/ 909725 h 3552735"/>
              <a:gd name="connsiteX19" fmla="*/ 629265 w 4043119"/>
              <a:gd name="connsiteY19" fmla="*/ 978551 h 3552735"/>
              <a:gd name="connsiteX20" fmla="*/ 609600 w 4043119"/>
              <a:gd name="connsiteY20" fmla="*/ 1008048 h 3552735"/>
              <a:gd name="connsiteX21" fmla="*/ 550607 w 4043119"/>
              <a:gd name="connsiteY21" fmla="*/ 1047377 h 3552735"/>
              <a:gd name="connsiteX22" fmla="*/ 530942 w 4043119"/>
              <a:gd name="connsiteY22" fmla="*/ 1086706 h 3552735"/>
              <a:gd name="connsiteX23" fmla="*/ 501445 w 4043119"/>
              <a:gd name="connsiteY23" fmla="*/ 1106370 h 3552735"/>
              <a:gd name="connsiteX24" fmla="*/ 491613 w 4043119"/>
              <a:gd name="connsiteY24" fmla="*/ 1135867 h 3552735"/>
              <a:gd name="connsiteX25" fmla="*/ 462116 w 4043119"/>
              <a:gd name="connsiteY25" fmla="*/ 1165364 h 3552735"/>
              <a:gd name="connsiteX26" fmla="*/ 383458 w 4043119"/>
              <a:gd name="connsiteY26" fmla="*/ 1263686 h 3552735"/>
              <a:gd name="connsiteX27" fmla="*/ 383458 w 4043119"/>
              <a:gd name="connsiteY27" fmla="*/ 1263686 h 3552735"/>
              <a:gd name="connsiteX28" fmla="*/ 344129 w 4043119"/>
              <a:gd name="connsiteY28" fmla="*/ 1322680 h 3552735"/>
              <a:gd name="connsiteX29" fmla="*/ 314632 w 4043119"/>
              <a:gd name="connsiteY29" fmla="*/ 1352177 h 3552735"/>
              <a:gd name="connsiteX30" fmla="*/ 255639 w 4043119"/>
              <a:gd name="connsiteY30" fmla="*/ 1450499 h 3552735"/>
              <a:gd name="connsiteX31" fmla="*/ 235974 w 4043119"/>
              <a:gd name="connsiteY31" fmla="*/ 1479996 h 3552735"/>
              <a:gd name="connsiteX32" fmla="*/ 196645 w 4043119"/>
              <a:gd name="connsiteY32" fmla="*/ 1558654 h 3552735"/>
              <a:gd name="connsiteX33" fmla="*/ 167149 w 4043119"/>
              <a:gd name="connsiteY33" fmla="*/ 1656977 h 3552735"/>
              <a:gd name="connsiteX34" fmla="*/ 147484 w 4043119"/>
              <a:gd name="connsiteY34" fmla="*/ 1696306 h 3552735"/>
              <a:gd name="connsiteX35" fmla="*/ 127820 w 4043119"/>
              <a:gd name="connsiteY35" fmla="*/ 1774964 h 3552735"/>
              <a:gd name="connsiteX36" fmla="*/ 117987 w 4043119"/>
              <a:gd name="connsiteY36" fmla="*/ 1814293 h 3552735"/>
              <a:gd name="connsiteX37" fmla="*/ 98323 w 4043119"/>
              <a:gd name="connsiteY37" fmla="*/ 1932280 h 3552735"/>
              <a:gd name="connsiteX38" fmla="*/ 88491 w 4043119"/>
              <a:gd name="connsiteY38" fmla="*/ 2128925 h 3552735"/>
              <a:gd name="connsiteX39" fmla="*/ 78658 w 4043119"/>
              <a:gd name="connsiteY39" fmla="*/ 2158422 h 3552735"/>
              <a:gd name="connsiteX40" fmla="*/ 68826 w 4043119"/>
              <a:gd name="connsiteY40" fmla="*/ 2197751 h 3552735"/>
              <a:gd name="connsiteX41" fmla="*/ 49161 w 4043119"/>
              <a:gd name="connsiteY41" fmla="*/ 2256744 h 3552735"/>
              <a:gd name="connsiteX42" fmla="*/ 39329 w 4043119"/>
              <a:gd name="connsiteY42" fmla="*/ 2286241 h 3552735"/>
              <a:gd name="connsiteX43" fmla="*/ 29497 w 4043119"/>
              <a:gd name="connsiteY43" fmla="*/ 2325570 h 3552735"/>
              <a:gd name="connsiteX44" fmla="*/ 19665 w 4043119"/>
              <a:gd name="connsiteY44" fmla="*/ 2355067 h 3552735"/>
              <a:gd name="connsiteX45" fmla="*/ 0 w 4043119"/>
              <a:gd name="connsiteY45" fmla="*/ 2463222 h 3552735"/>
              <a:gd name="connsiteX46" fmla="*/ 19665 w 4043119"/>
              <a:gd name="connsiteY46" fmla="*/ 2659867 h 3552735"/>
              <a:gd name="connsiteX47" fmla="*/ 39329 w 4043119"/>
              <a:gd name="connsiteY47" fmla="*/ 2728693 h 3552735"/>
              <a:gd name="connsiteX48" fmla="*/ 68826 w 4043119"/>
              <a:gd name="connsiteY48" fmla="*/ 2768022 h 3552735"/>
              <a:gd name="connsiteX49" fmla="*/ 78658 w 4043119"/>
              <a:gd name="connsiteY49" fmla="*/ 2797518 h 3552735"/>
              <a:gd name="connsiteX50" fmla="*/ 117987 w 4043119"/>
              <a:gd name="connsiteY50" fmla="*/ 2856512 h 3552735"/>
              <a:gd name="connsiteX51" fmla="*/ 157316 w 4043119"/>
              <a:gd name="connsiteY51" fmla="*/ 2925338 h 3552735"/>
              <a:gd name="connsiteX52" fmla="*/ 196645 w 4043119"/>
              <a:gd name="connsiteY52" fmla="*/ 2984331 h 3552735"/>
              <a:gd name="connsiteX53" fmla="*/ 226142 w 4043119"/>
              <a:gd name="connsiteY53" fmla="*/ 3023660 h 3552735"/>
              <a:gd name="connsiteX54" fmla="*/ 245807 w 4043119"/>
              <a:gd name="connsiteY54" fmla="*/ 3053157 h 3552735"/>
              <a:gd name="connsiteX55" fmla="*/ 275303 w 4043119"/>
              <a:gd name="connsiteY55" fmla="*/ 3072822 h 3552735"/>
              <a:gd name="connsiteX56" fmla="*/ 304800 w 4043119"/>
              <a:gd name="connsiteY56" fmla="*/ 3102318 h 3552735"/>
              <a:gd name="connsiteX57" fmla="*/ 344129 w 4043119"/>
              <a:gd name="connsiteY57" fmla="*/ 3171144 h 3552735"/>
              <a:gd name="connsiteX58" fmla="*/ 373626 w 4043119"/>
              <a:gd name="connsiteY58" fmla="*/ 3200641 h 3552735"/>
              <a:gd name="connsiteX59" fmla="*/ 452284 w 4043119"/>
              <a:gd name="connsiteY59" fmla="*/ 3279299 h 3552735"/>
              <a:gd name="connsiteX60" fmla="*/ 481781 w 4043119"/>
              <a:gd name="connsiteY60" fmla="*/ 3298964 h 3552735"/>
              <a:gd name="connsiteX61" fmla="*/ 530942 w 4043119"/>
              <a:gd name="connsiteY61" fmla="*/ 3308796 h 3552735"/>
              <a:gd name="connsiteX62" fmla="*/ 619432 w 4043119"/>
              <a:gd name="connsiteY62" fmla="*/ 3348125 h 3552735"/>
              <a:gd name="connsiteX63" fmla="*/ 717755 w 4043119"/>
              <a:gd name="connsiteY63" fmla="*/ 3387454 h 3552735"/>
              <a:gd name="connsiteX64" fmla="*/ 816078 w 4043119"/>
              <a:gd name="connsiteY64" fmla="*/ 3397286 h 3552735"/>
              <a:gd name="connsiteX65" fmla="*/ 845574 w 4043119"/>
              <a:gd name="connsiteY65" fmla="*/ 3407118 h 3552735"/>
              <a:gd name="connsiteX66" fmla="*/ 884903 w 4043119"/>
              <a:gd name="connsiteY66" fmla="*/ 3416951 h 3552735"/>
              <a:gd name="connsiteX67" fmla="*/ 924232 w 4043119"/>
              <a:gd name="connsiteY67" fmla="*/ 3436615 h 3552735"/>
              <a:gd name="connsiteX68" fmla="*/ 1022555 w 4043119"/>
              <a:gd name="connsiteY68" fmla="*/ 3456280 h 3552735"/>
              <a:gd name="connsiteX69" fmla="*/ 1238865 w 4043119"/>
              <a:gd name="connsiteY69" fmla="*/ 3466112 h 3552735"/>
              <a:gd name="connsiteX70" fmla="*/ 1406013 w 4043119"/>
              <a:gd name="connsiteY70" fmla="*/ 3426783 h 3552735"/>
              <a:gd name="connsiteX71" fmla="*/ 1622323 w 4043119"/>
              <a:gd name="connsiteY71" fmla="*/ 3348125 h 3552735"/>
              <a:gd name="connsiteX72" fmla="*/ 1907458 w 4043119"/>
              <a:gd name="connsiteY72" fmla="*/ 3298964 h 3552735"/>
              <a:gd name="connsiteX73" fmla="*/ 2271252 w 4043119"/>
              <a:gd name="connsiteY73" fmla="*/ 3289131 h 3552735"/>
              <a:gd name="connsiteX74" fmla="*/ 2300749 w 4043119"/>
              <a:gd name="connsiteY74" fmla="*/ 3279299 h 3552735"/>
              <a:gd name="connsiteX75" fmla="*/ 2644878 w 4043119"/>
              <a:gd name="connsiteY75" fmla="*/ 3338293 h 3552735"/>
              <a:gd name="connsiteX76" fmla="*/ 3052516 w 4043119"/>
              <a:gd name="connsiteY76" fmla="*/ 3505461 h 3552735"/>
              <a:gd name="connsiteX77" fmla="*/ 3482090 w 4043119"/>
              <a:gd name="connsiteY77" fmla="*/ 3549698 h 3552735"/>
              <a:gd name="connsiteX78" fmla="*/ 4043119 w 4043119"/>
              <a:gd name="connsiteY7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81549 w 4043119"/>
              <a:gd name="connsiteY12" fmla="*/ 703248 h 3552735"/>
              <a:gd name="connsiteX13" fmla="*/ 1032387 w 4043119"/>
              <a:gd name="connsiteY13" fmla="*/ 722912 h 3552735"/>
              <a:gd name="connsiteX14" fmla="*/ 904568 w 4043119"/>
              <a:gd name="connsiteY14" fmla="*/ 781906 h 3552735"/>
              <a:gd name="connsiteX15" fmla="*/ 865239 w 4043119"/>
              <a:gd name="connsiteY15" fmla="*/ 791738 h 3552735"/>
              <a:gd name="connsiteX16" fmla="*/ 786581 w 4043119"/>
              <a:gd name="connsiteY16" fmla="*/ 821235 h 3552735"/>
              <a:gd name="connsiteX17" fmla="*/ 688258 w 4043119"/>
              <a:gd name="connsiteY17" fmla="*/ 909725 h 3552735"/>
              <a:gd name="connsiteX18" fmla="*/ 629265 w 4043119"/>
              <a:gd name="connsiteY18" fmla="*/ 978551 h 3552735"/>
              <a:gd name="connsiteX19" fmla="*/ 609600 w 4043119"/>
              <a:gd name="connsiteY19" fmla="*/ 1008048 h 3552735"/>
              <a:gd name="connsiteX20" fmla="*/ 550607 w 4043119"/>
              <a:gd name="connsiteY20" fmla="*/ 1047377 h 3552735"/>
              <a:gd name="connsiteX21" fmla="*/ 530942 w 4043119"/>
              <a:gd name="connsiteY21" fmla="*/ 1086706 h 3552735"/>
              <a:gd name="connsiteX22" fmla="*/ 501445 w 4043119"/>
              <a:gd name="connsiteY22" fmla="*/ 1106370 h 3552735"/>
              <a:gd name="connsiteX23" fmla="*/ 491613 w 4043119"/>
              <a:gd name="connsiteY23" fmla="*/ 1135867 h 3552735"/>
              <a:gd name="connsiteX24" fmla="*/ 462116 w 4043119"/>
              <a:gd name="connsiteY24" fmla="*/ 1165364 h 3552735"/>
              <a:gd name="connsiteX25" fmla="*/ 383458 w 4043119"/>
              <a:gd name="connsiteY25" fmla="*/ 1263686 h 3552735"/>
              <a:gd name="connsiteX26" fmla="*/ 383458 w 4043119"/>
              <a:gd name="connsiteY26" fmla="*/ 1263686 h 3552735"/>
              <a:gd name="connsiteX27" fmla="*/ 344129 w 4043119"/>
              <a:gd name="connsiteY27" fmla="*/ 1322680 h 3552735"/>
              <a:gd name="connsiteX28" fmla="*/ 314632 w 4043119"/>
              <a:gd name="connsiteY28" fmla="*/ 1352177 h 3552735"/>
              <a:gd name="connsiteX29" fmla="*/ 255639 w 4043119"/>
              <a:gd name="connsiteY29" fmla="*/ 1450499 h 3552735"/>
              <a:gd name="connsiteX30" fmla="*/ 235974 w 4043119"/>
              <a:gd name="connsiteY30" fmla="*/ 1479996 h 3552735"/>
              <a:gd name="connsiteX31" fmla="*/ 196645 w 4043119"/>
              <a:gd name="connsiteY31" fmla="*/ 1558654 h 3552735"/>
              <a:gd name="connsiteX32" fmla="*/ 167149 w 4043119"/>
              <a:gd name="connsiteY32" fmla="*/ 1656977 h 3552735"/>
              <a:gd name="connsiteX33" fmla="*/ 147484 w 4043119"/>
              <a:gd name="connsiteY33" fmla="*/ 1696306 h 3552735"/>
              <a:gd name="connsiteX34" fmla="*/ 127820 w 4043119"/>
              <a:gd name="connsiteY34" fmla="*/ 1774964 h 3552735"/>
              <a:gd name="connsiteX35" fmla="*/ 117987 w 4043119"/>
              <a:gd name="connsiteY35" fmla="*/ 1814293 h 3552735"/>
              <a:gd name="connsiteX36" fmla="*/ 98323 w 4043119"/>
              <a:gd name="connsiteY36" fmla="*/ 1932280 h 3552735"/>
              <a:gd name="connsiteX37" fmla="*/ 88491 w 4043119"/>
              <a:gd name="connsiteY37" fmla="*/ 2128925 h 3552735"/>
              <a:gd name="connsiteX38" fmla="*/ 78658 w 4043119"/>
              <a:gd name="connsiteY38" fmla="*/ 2158422 h 3552735"/>
              <a:gd name="connsiteX39" fmla="*/ 68826 w 4043119"/>
              <a:gd name="connsiteY39" fmla="*/ 2197751 h 3552735"/>
              <a:gd name="connsiteX40" fmla="*/ 49161 w 4043119"/>
              <a:gd name="connsiteY40" fmla="*/ 2256744 h 3552735"/>
              <a:gd name="connsiteX41" fmla="*/ 39329 w 4043119"/>
              <a:gd name="connsiteY41" fmla="*/ 2286241 h 3552735"/>
              <a:gd name="connsiteX42" fmla="*/ 29497 w 4043119"/>
              <a:gd name="connsiteY42" fmla="*/ 2325570 h 3552735"/>
              <a:gd name="connsiteX43" fmla="*/ 19665 w 4043119"/>
              <a:gd name="connsiteY43" fmla="*/ 2355067 h 3552735"/>
              <a:gd name="connsiteX44" fmla="*/ 0 w 4043119"/>
              <a:gd name="connsiteY44" fmla="*/ 2463222 h 3552735"/>
              <a:gd name="connsiteX45" fmla="*/ 19665 w 4043119"/>
              <a:gd name="connsiteY45" fmla="*/ 2659867 h 3552735"/>
              <a:gd name="connsiteX46" fmla="*/ 39329 w 4043119"/>
              <a:gd name="connsiteY46" fmla="*/ 2728693 h 3552735"/>
              <a:gd name="connsiteX47" fmla="*/ 68826 w 4043119"/>
              <a:gd name="connsiteY47" fmla="*/ 2768022 h 3552735"/>
              <a:gd name="connsiteX48" fmla="*/ 78658 w 4043119"/>
              <a:gd name="connsiteY48" fmla="*/ 2797518 h 3552735"/>
              <a:gd name="connsiteX49" fmla="*/ 117987 w 4043119"/>
              <a:gd name="connsiteY49" fmla="*/ 2856512 h 3552735"/>
              <a:gd name="connsiteX50" fmla="*/ 157316 w 4043119"/>
              <a:gd name="connsiteY50" fmla="*/ 2925338 h 3552735"/>
              <a:gd name="connsiteX51" fmla="*/ 196645 w 4043119"/>
              <a:gd name="connsiteY51" fmla="*/ 2984331 h 3552735"/>
              <a:gd name="connsiteX52" fmla="*/ 226142 w 4043119"/>
              <a:gd name="connsiteY52" fmla="*/ 3023660 h 3552735"/>
              <a:gd name="connsiteX53" fmla="*/ 245807 w 4043119"/>
              <a:gd name="connsiteY53" fmla="*/ 3053157 h 3552735"/>
              <a:gd name="connsiteX54" fmla="*/ 275303 w 4043119"/>
              <a:gd name="connsiteY54" fmla="*/ 3072822 h 3552735"/>
              <a:gd name="connsiteX55" fmla="*/ 304800 w 4043119"/>
              <a:gd name="connsiteY55" fmla="*/ 3102318 h 3552735"/>
              <a:gd name="connsiteX56" fmla="*/ 344129 w 4043119"/>
              <a:gd name="connsiteY56" fmla="*/ 3171144 h 3552735"/>
              <a:gd name="connsiteX57" fmla="*/ 373626 w 4043119"/>
              <a:gd name="connsiteY57" fmla="*/ 3200641 h 3552735"/>
              <a:gd name="connsiteX58" fmla="*/ 452284 w 4043119"/>
              <a:gd name="connsiteY58" fmla="*/ 3279299 h 3552735"/>
              <a:gd name="connsiteX59" fmla="*/ 481781 w 4043119"/>
              <a:gd name="connsiteY59" fmla="*/ 3298964 h 3552735"/>
              <a:gd name="connsiteX60" fmla="*/ 530942 w 4043119"/>
              <a:gd name="connsiteY60" fmla="*/ 3308796 h 3552735"/>
              <a:gd name="connsiteX61" fmla="*/ 619432 w 4043119"/>
              <a:gd name="connsiteY61" fmla="*/ 3348125 h 3552735"/>
              <a:gd name="connsiteX62" fmla="*/ 717755 w 4043119"/>
              <a:gd name="connsiteY62" fmla="*/ 3387454 h 3552735"/>
              <a:gd name="connsiteX63" fmla="*/ 816078 w 4043119"/>
              <a:gd name="connsiteY63" fmla="*/ 3397286 h 3552735"/>
              <a:gd name="connsiteX64" fmla="*/ 845574 w 4043119"/>
              <a:gd name="connsiteY64" fmla="*/ 3407118 h 3552735"/>
              <a:gd name="connsiteX65" fmla="*/ 884903 w 4043119"/>
              <a:gd name="connsiteY65" fmla="*/ 3416951 h 3552735"/>
              <a:gd name="connsiteX66" fmla="*/ 924232 w 4043119"/>
              <a:gd name="connsiteY66" fmla="*/ 3436615 h 3552735"/>
              <a:gd name="connsiteX67" fmla="*/ 1022555 w 4043119"/>
              <a:gd name="connsiteY67" fmla="*/ 3456280 h 3552735"/>
              <a:gd name="connsiteX68" fmla="*/ 1238865 w 4043119"/>
              <a:gd name="connsiteY68" fmla="*/ 3466112 h 3552735"/>
              <a:gd name="connsiteX69" fmla="*/ 1406013 w 4043119"/>
              <a:gd name="connsiteY69" fmla="*/ 3426783 h 3552735"/>
              <a:gd name="connsiteX70" fmla="*/ 1622323 w 4043119"/>
              <a:gd name="connsiteY70" fmla="*/ 3348125 h 3552735"/>
              <a:gd name="connsiteX71" fmla="*/ 1907458 w 4043119"/>
              <a:gd name="connsiteY71" fmla="*/ 3298964 h 3552735"/>
              <a:gd name="connsiteX72" fmla="*/ 2271252 w 4043119"/>
              <a:gd name="connsiteY72" fmla="*/ 3289131 h 3552735"/>
              <a:gd name="connsiteX73" fmla="*/ 2300749 w 4043119"/>
              <a:gd name="connsiteY73" fmla="*/ 3279299 h 3552735"/>
              <a:gd name="connsiteX74" fmla="*/ 2644878 w 4043119"/>
              <a:gd name="connsiteY74" fmla="*/ 3338293 h 3552735"/>
              <a:gd name="connsiteX75" fmla="*/ 3052516 w 4043119"/>
              <a:gd name="connsiteY75" fmla="*/ 3505461 h 3552735"/>
              <a:gd name="connsiteX76" fmla="*/ 3482090 w 4043119"/>
              <a:gd name="connsiteY76" fmla="*/ 3549698 h 3552735"/>
              <a:gd name="connsiteX77" fmla="*/ 4043119 w 4043119"/>
              <a:gd name="connsiteY7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32387 w 4043119"/>
              <a:gd name="connsiteY12" fmla="*/ 722912 h 3552735"/>
              <a:gd name="connsiteX13" fmla="*/ 904568 w 4043119"/>
              <a:gd name="connsiteY13" fmla="*/ 781906 h 3552735"/>
              <a:gd name="connsiteX14" fmla="*/ 865239 w 4043119"/>
              <a:gd name="connsiteY14" fmla="*/ 791738 h 3552735"/>
              <a:gd name="connsiteX15" fmla="*/ 786581 w 4043119"/>
              <a:gd name="connsiteY15" fmla="*/ 821235 h 3552735"/>
              <a:gd name="connsiteX16" fmla="*/ 688258 w 4043119"/>
              <a:gd name="connsiteY16" fmla="*/ 909725 h 3552735"/>
              <a:gd name="connsiteX17" fmla="*/ 629265 w 4043119"/>
              <a:gd name="connsiteY17" fmla="*/ 978551 h 3552735"/>
              <a:gd name="connsiteX18" fmla="*/ 609600 w 4043119"/>
              <a:gd name="connsiteY18" fmla="*/ 1008048 h 3552735"/>
              <a:gd name="connsiteX19" fmla="*/ 550607 w 4043119"/>
              <a:gd name="connsiteY19" fmla="*/ 1047377 h 3552735"/>
              <a:gd name="connsiteX20" fmla="*/ 530942 w 4043119"/>
              <a:gd name="connsiteY20" fmla="*/ 1086706 h 3552735"/>
              <a:gd name="connsiteX21" fmla="*/ 501445 w 4043119"/>
              <a:gd name="connsiteY21" fmla="*/ 1106370 h 3552735"/>
              <a:gd name="connsiteX22" fmla="*/ 491613 w 4043119"/>
              <a:gd name="connsiteY22" fmla="*/ 1135867 h 3552735"/>
              <a:gd name="connsiteX23" fmla="*/ 462116 w 4043119"/>
              <a:gd name="connsiteY23" fmla="*/ 1165364 h 3552735"/>
              <a:gd name="connsiteX24" fmla="*/ 383458 w 4043119"/>
              <a:gd name="connsiteY24" fmla="*/ 1263686 h 3552735"/>
              <a:gd name="connsiteX25" fmla="*/ 383458 w 4043119"/>
              <a:gd name="connsiteY25" fmla="*/ 1263686 h 3552735"/>
              <a:gd name="connsiteX26" fmla="*/ 344129 w 4043119"/>
              <a:gd name="connsiteY26" fmla="*/ 1322680 h 3552735"/>
              <a:gd name="connsiteX27" fmla="*/ 314632 w 4043119"/>
              <a:gd name="connsiteY27" fmla="*/ 1352177 h 3552735"/>
              <a:gd name="connsiteX28" fmla="*/ 255639 w 4043119"/>
              <a:gd name="connsiteY28" fmla="*/ 1450499 h 3552735"/>
              <a:gd name="connsiteX29" fmla="*/ 235974 w 4043119"/>
              <a:gd name="connsiteY29" fmla="*/ 1479996 h 3552735"/>
              <a:gd name="connsiteX30" fmla="*/ 196645 w 4043119"/>
              <a:gd name="connsiteY30" fmla="*/ 1558654 h 3552735"/>
              <a:gd name="connsiteX31" fmla="*/ 167149 w 4043119"/>
              <a:gd name="connsiteY31" fmla="*/ 1656977 h 3552735"/>
              <a:gd name="connsiteX32" fmla="*/ 147484 w 4043119"/>
              <a:gd name="connsiteY32" fmla="*/ 1696306 h 3552735"/>
              <a:gd name="connsiteX33" fmla="*/ 127820 w 4043119"/>
              <a:gd name="connsiteY33" fmla="*/ 1774964 h 3552735"/>
              <a:gd name="connsiteX34" fmla="*/ 117987 w 4043119"/>
              <a:gd name="connsiteY34" fmla="*/ 1814293 h 3552735"/>
              <a:gd name="connsiteX35" fmla="*/ 98323 w 4043119"/>
              <a:gd name="connsiteY35" fmla="*/ 1932280 h 3552735"/>
              <a:gd name="connsiteX36" fmla="*/ 88491 w 4043119"/>
              <a:gd name="connsiteY36" fmla="*/ 2128925 h 3552735"/>
              <a:gd name="connsiteX37" fmla="*/ 78658 w 4043119"/>
              <a:gd name="connsiteY37" fmla="*/ 2158422 h 3552735"/>
              <a:gd name="connsiteX38" fmla="*/ 68826 w 4043119"/>
              <a:gd name="connsiteY38" fmla="*/ 2197751 h 3552735"/>
              <a:gd name="connsiteX39" fmla="*/ 49161 w 4043119"/>
              <a:gd name="connsiteY39" fmla="*/ 2256744 h 3552735"/>
              <a:gd name="connsiteX40" fmla="*/ 39329 w 4043119"/>
              <a:gd name="connsiteY40" fmla="*/ 2286241 h 3552735"/>
              <a:gd name="connsiteX41" fmla="*/ 29497 w 4043119"/>
              <a:gd name="connsiteY41" fmla="*/ 2325570 h 3552735"/>
              <a:gd name="connsiteX42" fmla="*/ 19665 w 4043119"/>
              <a:gd name="connsiteY42" fmla="*/ 2355067 h 3552735"/>
              <a:gd name="connsiteX43" fmla="*/ 0 w 4043119"/>
              <a:gd name="connsiteY43" fmla="*/ 2463222 h 3552735"/>
              <a:gd name="connsiteX44" fmla="*/ 19665 w 4043119"/>
              <a:gd name="connsiteY44" fmla="*/ 2659867 h 3552735"/>
              <a:gd name="connsiteX45" fmla="*/ 39329 w 4043119"/>
              <a:gd name="connsiteY45" fmla="*/ 2728693 h 3552735"/>
              <a:gd name="connsiteX46" fmla="*/ 68826 w 4043119"/>
              <a:gd name="connsiteY46" fmla="*/ 2768022 h 3552735"/>
              <a:gd name="connsiteX47" fmla="*/ 78658 w 4043119"/>
              <a:gd name="connsiteY47" fmla="*/ 2797518 h 3552735"/>
              <a:gd name="connsiteX48" fmla="*/ 117987 w 4043119"/>
              <a:gd name="connsiteY48" fmla="*/ 2856512 h 3552735"/>
              <a:gd name="connsiteX49" fmla="*/ 157316 w 4043119"/>
              <a:gd name="connsiteY49" fmla="*/ 2925338 h 3552735"/>
              <a:gd name="connsiteX50" fmla="*/ 196645 w 4043119"/>
              <a:gd name="connsiteY50" fmla="*/ 2984331 h 3552735"/>
              <a:gd name="connsiteX51" fmla="*/ 226142 w 4043119"/>
              <a:gd name="connsiteY51" fmla="*/ 3023660 h 3552735"/>
              <a:gd name="connsiteX52" fmla="*/ 245807 w 4043119"/>
              <a:gd name="connsiteY52" fmla="*/ 3053157 h 3552735"/>
              <a:gd name="connsiteX53" fmla="*/ 275303 w 4043119"/>
              <a:gd name="connsiteY53" fmla="*/ 3072822 h 3552735"/>
              <a:gd name="connsiteX54" fmla="*/ 304800 w 4043119"/>
              <a:gd name="connsiteY54" fmla="*/ 3102318 h 3552735"/>
              <a:gd name="connsiteX55" fmla="*/ 344129 w 4043119"/>
              <a:gd name="connsiteY55" fmla="*/ 3171144 h 3552735"/>
              <a:gd name="connsiteX56" fmla="*/ 373626 w 4043119"/>
              <a:gd name="connsiteY56" fmla="*/ 3200641 h 3552735"/>
              <a:gd name="connsiteX57" fmla="*/ 452284 w 4043119"/>
              <a:gd name="connsiteY57" fmla="*/ 3279299 h 3552735"/>
              <a:gd name="connsiteX58" fmla="*/ 481781 w 4043119"/>
              <a:gd name="connsiteY58" fmla="*/ 3298964 h 3552735"/>
              <a:gd name="connsiteX59" fmla="*/ 530942 w 4043119"/>
              <a:gd name="connsiteY59" fmla="*/ 3308796 h 3552735"/>
              <a:gd name="connsiteX60" fmla="*/ 619432 w 4043119"/>
              <a:gd name="connsiteY60" fmla="*/ 3348125 h 3552735"/>
              <a:gd name="connsiteX61" fmla="*/ 717755 w 4043119"/>
              <a:gd name="connsiteY61" fmla="*/ 3387454 h 3552735"/>
              <a:gd name="connsiteX62" fmla="*/ 816078 w 4043119"/>
              <a:gd name="connsiteY62" fmla="*/ 3397286 h 3552735"/>
              <a:gd name="connsiteX63" fmla="*/ 845574 w 4043119"/>
              <a:gd name="connsiteY63" fmla="*/ 3407118 h 3552735"/>
              <a:gd name="connsiteX64" fmla="*/ 884903 w 4043119"/>
              <a:gd name="connsiteY64" fmla="*/ 3416951 h 3552735"/>
              <a:gd name="connsiteX65" fmla="*/ 924232 w 4043119"/>
              <a:gd name="connsiteY65" fmla="*/ 3436615 h 3552735"/>
              <a:gd name="connsiteX66" fmla="*/ 1022555 w 4043119"/>
              <a:gd name="connsiteY66" fmla="*/ 3456280 h 3552735"/>
              <a:gd name="connsiteX67" fmla="*/ 1238865 w 4043119"/>
              <a:gd name="connsiteY67" fmla="*/ 3466112 h 3552735"/>
              <a:gd name="connsiteX68" fmla="*/ 1406013 w 4043119"/>
              <a:gd name="connsiteY68" fmla="*/ 3426783 h 3552735"/>
              <a:gd name="connsiteX69" fmla="*/ 1622323 w 4043119"/>
              <a:gd name="connsiteY69" fmla="*/ 3348125 h 3552735"/>
              <a:gd name="connsiteX70" fmla="*/ 1907458 w 4043119"/>
              <a:gd name="connsiteY70" fmla="*/ 3298964 h 3552735"/>
              <a:gd name="connsiteX71" fmla="*/ 2271252 w 4043119"/>
              <a:gd name="connsiteY71" fmla="*/ 3289131 h 3552735"/>
              <a:gd name="connsiteX72" fmla="*/ 2300749 w 4043119"/>
              <a:gd name="connsiteY72" fmla="*/ 3279299 h 3552735"/>
              <a:gd name="connsiteX73" fmla="*/ 2644878 w 4043119"/>
              <a:gd name="connsiteY73" fmla="*/ 3338293 h 3552735"/>
              <a:gd name="connsiteX74" fmla="*/ 3052516 w 4043119"/>
              <a:gd name="connsiteY74" fmla="*/ 3505461 h 3552735"/>
              <a:gd name="connsiteX75" fmla="*/ 3482090 w 4043119"/>
              <a:gd name="connsiteY75" fmla="*/ 3549698 h 3552735"/>
              <a:gd name="connsiteX76" fmla="*/ 4043119 w 4043119"/>
              <a:gd name="connsiteY7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032387 w 4043119"/>
              <a:gd name="connsiteY11" fmla="*/ 722912 h 3552735"/>
              <a:gd name="connsiteX12" fmla="*/ 904568 w 4043119"/>
              <a:gd name="connsiteY12" fmla="*/ 781906 h 3552735"/>
              <a:gd name="connsiteX13" fmla="*/ 865239 w 4043119"/>
              <a:gd name="connsiteY13" fmla="*/ 791738 h 3552735"/>
              <a:gd name="connsiteX14" fmla="*/ 786581 w 4043119"/>
              <a:gd name="connsiteY14" fmla="*/ 821235 h 3552735"/>
              <a:gd name="connsiteX15" fmla="*/ 688258 w 4043119"/>
              <a:gd name="connsiteY15" fmla="*/ 909725 h 3552735"/>
              <a:gd name="connsiteX16" fmla="*/ 629265 w 4043119"/>
              <a:gd name="connsiteY16" fmla="*/ 978551 h 3552735"/>
              <a:gd name="connsiteX17" fmla="*/ 609600 w 4043119"/>
              <a:gd name="connsiteY17" fmla="*/ 1008048 h 3552735"/>
              <a:gd name="connsiteX18" fmla="*/ 550607 w 4043119"/>
              <a:gd name="connsiteY18" fmla="*/ 1047377 h 3552735"/>
              <a:gd name="connsiteX19" fmla="*/ 530942 w 4043119"/>
              <a:gd name="connsiteY19" fmla="*/ 1086706 h 3552735"/>
              <a:gd name="connsiteX20" fmla="*/ 501445 w 4043119"/>
              <a:gd name="connsiteY20" fmla="*/ 1106370 h 3552735"/>
              <a:gd name="connsiteX21" fmla="*/ 491613 w 4043119"/>
              <a:gd name="connsiteY21" fmla="*/ 1135867 h 3552735"/>
              <a:gd name="connsiteX22" fmla="*/ 462116 w 4043119"/>
              <a:gd name="connsiteY22" fmla="*/ 1165364 h 3552735"/>
              <a:gd name="connsiteX23" fmla="*/ 383458 w 4043119"/>
              <a:gd name="connsiteY23" fmla="*/ 1263686 h 3552735"/>
              <a:gd name="connsiteX24" fmla="*/ 383458 w 4043119"/>
              <a:gd name="connsiteY24" fmla="*/ 1263686 h 3552735"/>
              <a:gd name="connsiteX25" fmla="*/ 344129 w 4043119"/>
              <a:gd name="connsiteY25" fmla="*/ 1322680 h 3552735"/>
              <a:gd name="connsiteX26" fmla="*/ 314632 w 4043119"/>
              <a:gd name="connsiteY26" fmla="*/ 1352177 h 3552735"/>
              <a:gd name="connsiteX27" fmla="*/ 255639 w 4043119"/>
              <a:gd name="connsiteY27" fmla="*/ 1450499 h 3552735"/>
              <a:gd name="connsiteX28" fmla="*/ 235974 w 4043119"/>
              <a:gd name="connsiteY28" fmla="*/ 1479996 h 3552735"/>
              <a:gd name="connsiteX29" fmla="*/ 196645 w 4043119"/>
              <a:gd name="connsiteY29" fmla="*/ 1558654 h 3552735"/>
              <a:gd name="connsiteX30" fmla="*/ 167149 w 4043119"/>
              <a:gd name="connsiteY30" fmla="*/ 1656977 h 3552735"/>
              <a:gd name="connsiteX31" fmla="*/ 147484 w 4043119"/>
              <a:gd name="connsiteY31" fmla="*/ 1696306 h 3552735"/>
              <a:gd name="connsiteX32" fmla="*/ 127820 w 4043119"/>
              <a:gd name="connsiteY32" fmla="*/ 1774964 h 3552735"/>
              <a:gd name="connsiteX33" fmla="*/ 117987 w 4043119"/>
              <a:gd name="connsiteY33" fmla="*/ 1814293 h 3552735"/>
              <a:gd name="connsiteX34" fmla="*/ 98323 w 4043119"/>
              <a:gd name="connsiteY34" fmla="*/ 1932280 h 3552735"/>
              <a:gd name="connsiteX35" fmla="*/ 88491 w 4043119"/>
              <a:gd name="connsiteY35" fmla="*/ 2128925 h 3552735"/>
              <a:gd name="connsiteX36" fmla="*/ 78658 w 4043119"/>
              <a:gd name="connsiteY36" fmla="*/ 2158422 h 3552735"/>
              <a:gd name="connsiteX37" fmla="*/ 68826 w 4043119"/>
              <a:gd name="connsiteY37" fmla="*/ 2197751 h 3552735"/>
              <a:gd name="connsiteX38" fmla="*/ 49161 w 4043119"/>
              <a:gd name="connsiteY38" fmla="*/ 2256744 h 3552735"/>
              <a:gd name="connsiteX39" fmla="*/ 39329 w 4043119"/>
              <a:gd name="connsiteY39" fmla="*/ 2286241 h 3552735"/>
              <a:gd name="connsiteX40" fmla="*/ 29497 w 4043119"/>
              <a:gd name="connsiteY40" fmla="*/ 2325570 h 3552735"/>
              <a:gd name="connsiteX41" fmla="*/ 19665 w 4043119"/>
              <a:gd name="connsiteY41" fmla="*/ 2355067 h 3552735"/>
              <a:gd name="connsiteX42" fmla="*/ 0 w 4043119"/>
              <a:gd name="connsiteY42" fmla="*/ 2463222 h 3552735"/>
              <a:gd name="connsiteX43" fmla="*/ 19665 w 4043119"/>
              <a:gd name="connsiteY43" fmla="*/ 2659867 h 3552735"/>
              <a:gd name="connsiteX44" fmla="*/ 39329 w 4043119"/>
              <a:gd name="connsiteY44" fmla="*/ 2728693 h 3552735"/>
              <a:gd name="connsiteX45" fmla="*/ 68826 w 4043119"/>
              <a:gd name="connsiteY45" fmla="*/ 2768022 h 3552735"/>
              <a:gd name="connsiteX46" fmla="*/ 78658 w 4043119"/>
              <a:gd name="connsiteY46" fmla="*/ 2797518 h 3552735"/>
              <a:gd name="connsiteX47" fmla="*/ 117987 w 4043119"/>
              <a:gd name="connsiteY47" fmla="*/ 2856512 h 3552735"/>
              <a:gd name="connsiteX48" fmla="*/ 157316 w 4043119"/>
              <a:gd name="connsiteY48" fmla="*/ 2925338 h 3552735"/>
              <a:gd name="connsiteX49" fmla="*/ 196645 w 4043119"/>
              <a:gd name="connsiteY49" fmla="*/ 2984331 h 3552735"/>
              <a:gd name="connsiteX50" fmla="*/ 226142 w 4043119"/>
              <a:gd name="connsiteY50" fmla="*/ 3023660 h 3552735"/>
              <a:gd name="connsiteX51" fmla="*/ 245807 w 4043119"/>
              <a:gd name="connsiteY51" fmla="*/ 3053157 h 3552735"/>
              <a:gd name="connsiteX52" fmla="*/ 275303 w 4043119"/>
              <a:gd name="connsiteY52" fmla="*/ 3072822 h 3552735"/>
              <a:gd name="connsiteX53" fmla="*/ 304800 w 4043119"/>
              <a:gd name="connsiteY53" fmla="*/ 3102318 h 3552735"/>
              <a:gd name="connsiteX54" fmla="*/ 344129 w 4043119"/>
              <a:gd name="connsiteY54" fmla="*/ 3171144 h 3552735"/>
              <a:gd name="connsiteX55" fmla="*/ 373626 w 4043119"/>
              <a:gd name="connsiteY55" fmla="*/ 3200641 h 3552735"/>
              <a:gd name="connsiteX56" fmla="*/ 452284 w 4043119"/>
              <a:gd name="connsiteY56" fmla="*/ 3279299 h 3552735"/>
              <a:gd name="connsiteX57" fmla="*/ 481781 w 4043119"/>
              <a:gd name="connsiteY57" fmla="*/ 3298964 h 3552735"/>
              <a:gd name="connsiteX58" fmla="*/ 530942 w 4043119"/>
              <a:gd name="connsiteY58" fmla="*/ 3308796 h 3552735"/>
              <a:gd name="connsiteX59" fmla="*/ 619432 w 4043119"/>
              <a:gd name="connsiteY59" fmla="*/ 3348125 h 3552735"/>
              <a:gd name="connsiteX60" fmla="*/ 717755 w 4043119"/>
              <a:gd name="connsiteY60" fmla="*/ 3387454 h 3552735"/>
              <a:gd name="connsiteX61" fmla="*/ 816078 w 4043119"/>
              <a:gd name="connsiteY61" fmla="*/ 3397286 h 3552735"/>
              <a:gd name="connsiteX62" fmla="*/ 845574 w 4043119"/>
              <a:gd name="connsiteY62" fmla="*/ 3407118 h 3552735"/>
              <a:gd name="connsiteX63" fmla="*/ 884903 w 4043119"/>
              <a:gd name="connsiteY63" fmla="*/ 3416951 h 3552735"/>
              <a:gd name="connsiteX64" fmla="*/ 924232 w 4043119"/>
              <a:gd name="connsiteY64" fmla="*/ 3436615 h 3552735"/>
              <a:gd name="connsiteX65" fmla="*/ 1022555 w 4043119"/>
              <a:gd name="connsiteY65" fmla="*/ 3456280 h 3552735"/>
              <a:gd name="connsiteX66" fmla="*/ 1238865 w 4043119"/>
              <a:gd name="connsiteY66" fmla="*/ 3466112 h 3552735"/>
              <a:gd name="connsiteX67" fmla="*/ 1406013 w 4043119"/>
              <a:gd name="connsiteY67" fmla="*/ 3426783 h 3552735"/>
              <a:gd name="connsiteX68" fmla="*/ 1622323 w 4043119"/>
              <a:gd name="connsiteY68" fmla="*/ 3348125 h 3552735"/>
              <a:gd name="connsiteX69" fmla="*/ 1907458 w 4043119"/>
              <a:gd name="connsiteY69" fmla="*/ 3298964 h 3552735"/>
              <a:gd name="connsiteX70" fmla="*/ 2271252 w 4043119"/>
              <a:gd name="connsiteY70" fmla="*/ 3289131 h 3552735"/>
              <a:gd name="connsiteX71" fmla="*/ 2300749 w 4043119"/>
              <a:gd name="connsiteY71" fmla="*/ 3279299 h 3552735"/>
              <a:gd name="connsiteX72" fmla="*/ 2644878 w 4043119"/>
              <a:gd name="connsiteY72" fmla="*/ 3338293 h 3552735"/>
              <a:gd name="connsiteX73" fmla="*/ 3052516 w 4043119"/>
              <a:gd name="connsiteY73" fmla="*/ 3505461 h 3552735"/>
              <a:gd name="connsiteX74" fmla="*/ 3482090 w 4043119"/>
              <a:gd name="connsiteY74" fmla="*/ 3549698 h 3552735"/>
              <a:gd name="connsiteX75" fmla="*/ 4043119 w 4043119"/>
              <a:gd name="connsiteY7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865239 w 4043119"/>
              <a:gd name="connsiteY12" fmla="*/ 791738 h 3552735"/>
              <a:gd name="connsiteX13" fmla="*/ 786581 w 4043119"/>
              <a:gd name="connsiteY13" fmla="*/ 821235 h 3552735"/>
              <a:gd name="connsiteX14" fmla="*/ 688258 w 4043119"/>
              <a:gd name="connsiteY14" fmla="*/ 909725 h 3552735"/>
              <a:gd name="connsiteX15" fmla="*/ 629265 w 4043119"/>
              <a:gd name="connsiteY15" fmla="*/ 978551 h 3552735"/>
              <a:gd name="connsiteX16" fmla="*/ 609600 w 4043119"/>
              <a:gd name="connsiteY16" fmla="*/ 1008048 h 3552735"/>
              <a:gd name="connsiteX17" fmla="*/ 550607 w 4043119"/>
              <a:gd name="connsiteY17" fmla="*/ 1047377 h 3552735"/>
              <a:gd name="connsiteX18" fmla="*/ 530942 w 4043119"/>
              <a:gd name="connsiteY18" fmla="*/ 1086706 h 3552735"/>
              <a:gd name="connsiteX19" fmla="*/ 501445 w 4043119"/>
              <a:gd name="connsiteY19" fmla="*/ 1106370 h 3552735"/>
              <a:gd name="connsiteX20" fmla="*/ 491613 w 4043119"/>
              <a:gd name="connsiteY20" fmla="*/ 1135867 h 3552735"/>
              <a:gd name="connsiteX21" fmla="*/ 462116 w 4043119"/>
              <a:gd name="connsiteY21" fmla="*/ 1165364 h 3552735"/>
              <a:gd name="connsiteX22" fmla="*/ 383458 w 4043119"/>
              <a:gd name="connsiteY22" fmla="*/ 1263686 h 3552735"/>
              <a:gd name="connsiteX23" fmla="*/ 383458 w 4043119"/>
              <a:gd name="connsiteY23" fmla="*/ 1263686 h 3552735"/>
              <a:gd name="connsiteX24" fmla="*/ 344129 w 4043119"/>
              <a:gd name="connsiteY24" fmla="*/ 1322680 h 3552735"/>
              <a:gd name="connsiteX25" fmla="*/ 314632 w 4043119"/>
              <a:gd name="connsiteY25" fmla="*/ 1352177 h 3552735"/>
              <a:gd name="connsiteX26" fmla="*/ 255639 w 4043119"/>
              <a:gd name="connsiteY26" fmla="*/ 1450499 h 3552735"/>
              <a:gd name="connsiteX27" fmla="*/ 235974 w 4043119"/>
              <a:gd name="connsiteY27" fmla="*/ 1479996 h 3552735"/>
              <a:gd name="connsiteX28" fmla="*/ 196645 w 4043119"/>
              <a:gd name="connsiteY28" fmla="*/ 1558654 h 3552735"/>
              <a:gd name="connsiteX29" fmla="*/ 167149 w 4043119"/>
              <a:gd name="connsiteY29" fmla="*/ 1656977 h 3552735"/>
              <a:gd name="connsiteX30" fmla="*/ 147484 w 4043119"/>
              <a:gd name="connsiteY30" fmla="*/ 1696306 h 3552735"/>
              <a:gd name="connsiteX31" fmla="*/ 127820 w 4043119"/>
              <a:gd name="connsiteY31" fmla="*/ 1774964 h 3552735"/>
              <a:gd name="connsiteX32" fmla="*/ 117987 w 4043119"/>
              <a:gd name="connsiteY32" fmla="*/ 1814293 h 3552735"/>
              <a:gd name="connsiteX33" fmla="*/ 98323 w 4043119"/>
              <a:gd name="connsiteY33" fmla="*/ 1932280 h 3552735"/>
              <a:gd name="connsiteX34" fmla="*/ 88491 w 4043119"/>
              <a:gd name="connsiteY34" fmla="*/ 2128925 h 3552735"/>
              <a:gd name="connsiteX35" fmla="*/ 78658 w 4043119"/>
              <a:gd name="connsiteY35" fmla="*/ 2158422 h 3552735"/>
              <a:gd name="connsiteX36" fmla="*/ 68826 w 4043119"/>
              <a:gd name="connsiteY36" fmla="*/ 2197751 h 3552735"/>
              <a:gd name="connsiteX37" fmla="*/ 49161 w 4043119"/>
              <a:gd name="connsiteY37" fmla="*/ 2256744 h 3552735"/>
              <a:gd name="connsiteX38" fmla="*/ 39329 w 4043119"/>
              <a:gd name="connsiteY38" fmla="*/ 2286241 h 3552735"/>
              <a:gd name="connsiteX39" fmla="*/ 29497 w 4043119"/>
              <a:gd name="connsiteY39" fmla="*/ 2325570 h 3552735"/>
              <a:gd name="connsiteX40" fmla="*/ 19665 w 4043119"/>
              <a:gd name="connsiteY40" fmla="*/ 2355067 h 3552735"/>
              <a:gd name="connsiteX41" fmla="*/ 0 w 4043119"/>
              <a:gd name="connsiteY41" fmla="*/ 2463222 h 3552735"/>
              <a:gd name="connsiteX42" fmla="*/ 19665 w 4043119"/>
              <a:gd name="connsiteY42" fmla="*/ 2659867 h 3552735"/>
              <a:gd name="connsiteX43" fmla="*/ 39329 w 4043119"/>
              <a:gd name="connsiteY43" fmla="*/ 2728693 h 3552735"/>
              <a:gd name="connsiteX44" fmla="*/ 68826 w 4043119"/>
              <a:gd name="connsiteY44" fmla="*/ 2768022 h 3552735"/>
              <a:gd name="connsiteX45" fmla="*/ 78658 w 4043119"/>
              <a:gd name="connsiteY45" fmla="*/ 2797518 h 3552735"/>
              <a:gd name="connsiteX46" fmla="*/ 117987 w 4043119"/>
              <a:gd name="connsiteY46" fmla="*/ 2856512 h 3552735"/>
              <a:gd name="connsiteX47" fmla="*/ 157316 w 4043119"/>
              <a:gd name="connsiteY47" fmla="*/ 2925338 h 3552735"/>
              <a:gd name="connsiteX48" fmla="*/ 196645 w 4043119"/>
              <a:gd name="connsiteY48" fmla="*/ 2984331 h 3552735"/>
              <a:gd name="connsiteX49" fmla="*/ 226142 w 4043119"/>
              <a:gd name="connsiteY49" fmla="*/ 3023660 h 3552735"/>
              <a:gd name="connsiteX50" fmla="*/ 245807 w 4043119"/>
              <a:gd name="connsiteY50" fmla="*/ 3053157 h 3552735"/>
              <a:gd name="connsiteX51" fmla="*/ 275303 w 4043119"/>
              <a:gd name="connsiteY51" fmla="*/ 3072822 h 3552735"/>
              <a:gd name="connsiteX52" fmla="*/ 304800 w 4043119"/>
              <a:gd name="connsiteY52" fmla="*/ 3102318 h 3552735"/>
              <a:gd name="connsiteX53" fmla="*/ 344129 w 4043119"/>
              <a:gd name="connsiteY53" fmla="*/ 3171144 h 3552735"/>
              <a:gd name="connsiteX54" fmla="*/ 373626 w 4043119"/>
              <a:gd name="connsiteY54" fmla="*/ 3200641 h 3552735"/>
              <a:gd name="connsiteX55" fmla="*/ 452284 w 4043119"/>
              <a:gd name="connsiteY55" fmla="*/ 3279299 h 3552735"/>
              <a:gd name="connsiteX56" fmla="*/ 481781 w 4043119"/>
              <a:gd name="connsiteY56" fmla="*/ 3298964 h 3552735"/>
              <a:gd name="connsiteX57" fmla="*/ 530942 w 4043119"/>
              <a:gd name="connsiteY57" fmla="*/ 3308796 h 3552735"/>
              <a:gd name="connsiteX58" fmla="*/ 619432 w 4043119"/>
              <a:gd name="connsiteY58" fmla="*/ 3348125 h 3552735"/>
              <a:gd name="connsiteX59" fmla="*/ 717755 w 4043119"/>
              <a:gd name="connsiteY59" fmla="*/ 3387454 h 3552735"/>
              <a:gd name="connsiteX60" fmla="*/ 816078 w 4043119"/>
              <a:gd name="connsiteY60" fmla="*/ 3397286 h 3552735"/>
              <a:gd name="connsiteX61" fmla="*/ 845574 w 4043119"/>
              <a:gd name="connsiteY61" fmla="*/ 3407118 h 3552735"/>
              <a:gd name="connsiteX62" fmla="*/ 884903 w 4043119"/>
              <a:gd name="connsiteY62" fmla="*/ 3416951 h 3552735"/>
              <a:gd name="connsiteX63" fmla="*/ 924232 w 4043119"/>
              <a:gd name="connsiteY63" fmla="*/ 3436615 h 3552735"/>
              <a:gd name="connsiteX64" fmla="*/ 1022555 w 4043119"/>
              <a:gd name="connsiteY64" fmla="*/ 3456280 h 3552735"/>
              <a:gd name="connsiteX65" fmla="*/ 1238865 w 4043119"/>
              <a:gd name="connsiteY65" fmla="*/ 3466112 h 3552735"/>
              <a:gd name="connsiteX66" fmla="*/ 1406013 w 4043119"/>
              <a:gd name="connsiteY66" fmla="*/ 3426783 h 3552735"/>
              <a:gd name="connsiteX67" fmla="*/ 1622323 w 4043119"/>
              <a:gd name="connsiteY67" fmla="*/ 3348125 h 3552735"/>
              <a:gd name="connsiteX68" fmla="*/ 1907458 w 4043119"/>
              <a:gd name="connsiteY68" fmla="*/ 3298964 h 3552735"/>
              <a:gd name="connsiteX69" fmla="*/ 2271252 w 4043119"/>
              <a:gd name="connsiteY69" fmla="*/ 3289131 h 3552735"/>
              <a:gd name="connsiteX70" fmla="*/ 2300749 w 4043119"/>
              <a:gd name="connsiteY70" fmla="*/ 3279299 h 3552735"/>
              <a:gd name="connsiteX71" fmla="*/ 2644878 w 4043119"/>
              <a:gd name="connsiteY71" fmla="*/ 3338293 h 3552735"/>
              <a:gd name="connsiteX72" fmla="*/ 3052516 w 4043119"/>
              <a:gd name="connsiteY72" fmla="*/ 3505461 h 3552735"/>
              <a:gd name="connsiteX73" fmla="*/ 3482090 w 4043119"/>
              <a:gd name="connsiteY73" fmla="*/ 3549698 h 3552735"/>
              <a:gd name="connsiteX74" fmla="*/ 4043119 w 4043119"/>
              <a:gd name="connsiteY7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786581 w 4043119"/>
              <a:gd name="connsiteY12" fmla="*/ 821235 h 3552735"/>
              <a:gd name="connsiteX13" fmla="*/ 688258 w 4043119"/>
              <a:gd name="connsiteY13" fmla="*/ 909725 h 3552735"/>
              <a:gd name="connsiteX14" fmla="*/ 629265 w 4043119"/>
              <a:gd name="connsiteY14" fmla="*/ 978551 h 3552735"/>
              <a:gd name="connsiteX15" fmla="*/ 609600 w 4043119"/>
              <a:gd name="connsiteY15" fmla="*/ 1008048 h 3552735"/>
              <a:gd name="connsiteX16" fmla="*/ 550607 w 4043119"/>
              <a:gd name="connsiteY16" fmla="*/ 1047377 h 3552735"/>
              <a:gd name="connsiteX17" fmla="*/ 530942 w 4043119"/>
              <a:gd name="connsiteY17" fmla="*/ 1086706 h 3552735"/>
              <a:gd name="connsiteX18" fmla="*/ 501445 w 4043119"/>
              <a:gd name="connsiteY18" fmla="*/ 1106370 h 3552735"/>
              <a:gd name="connsiteX19" fmla="*/ 491613 w 4043119"/>
              <a:gd name="connsiteY19" fmla="*/ 1135867 h 3552735"/>
              <a:gd name="connsiteX20" fmla="*/ 462116 w 4043119"/>
              <a:gd name="connsiteY20" fmla="*/ 1165364 h 3552735"/>
              <a:gd name="connsiteX21" fmla="*/ 383458 w 4043119"/>
              <a:gd name="connsiteY21" fmla="*/ 1263686 h 3552735"/>
              <a:gd name="connsiteX22" fmla="*/ 383458 w 4043119"/>
              <a:gd name="connsiteY22" fmla="*/ 1263686 h 3552735"/>
              <a:gd name="connsiteX23" fmla="*/ 344129 w 4043119"/>
              <a:gd name="connsiteY23" fmla="*/ 1322680 h 3552735"/>
              <a:gd name="connsiteX24" fmla="*/ 314632 w 4043119"/>
              <a:gd name="connsiteY24" fmla="*/ 1352177 h 3552735"/>
              <a:gd name="connsiteX25" fmla="*/ 255639 w 4043119"/>
              <a:gd name="connsiteY25" fmla="*/ 1450499 h 3552735"/>
              <a:gd name="connsiteX26" fmla="*/ 235974 w 4043119"/>
              <a:gd name="connsiteY26" fmla="*/ 1479996 h 3552735"/>
              <a:gd name="connsiteX27" fmla="*/ 196645 w 4043119"/>
              <a:gd name="connsiteY27" fmla="*/ 1558654 h 3552735"/>
              <a:gd name="connsiteX28" fmla="*/ 167149 w 4043119"/>
              <a:gd name="connsiteY28" fmla="*/ 1656977 h 3552735"/>
              <a:gd name="connsiteX29" fmla="*/ 147484 w 4043119"/>
              <a:gd name="connsiteY29" fmla="*/ 1696306 h 3552735"/>
              <a:gd name="connsiteX30" fmla="*/ 127820 w 4043119"/>
              <a:gd name="connsiteY30" fmla="*/ 1774964 h 3552735"/>
              <a:gd name="connsiteX31" fmla="*/ 117987 w 4043119"/>
              <a:gd name="connsiteY31" fmla="*/ 1814293 h 3552735"/>
              <a:gd name="connsiteX32" fmla="*/ 98323 w 4043119"/>
              <a:gd name="connsiteY32" fmla="*/ 1932280 h 3552735"/>
              <a:gd name="connsiteX33" fmla="*/ 88491 w 4043119"/>
              <a:gd name="connsiteY33" fmla="*/ 2128925 h 3552735"/>
              <a:gd name="connsiteX34" fmla="*/ 78658 w 4043119"/>
              <a:gd name="connsiteY34" fmla="*/ 2158422 h 3552735"/>
              <a:gd name="connsiteX35" fmla="*/ 68826 w 4043119"/>
              <a:gd name="connsiteY35" fmla="*/ 2197751 h 3552735"/>
              <a:gd name="connsiteX36" fmla="*/ 49161 w 4043119"/>
              <a:gd name="connsiteY36" fmla="*/ 2256744 h 3552735"/>
              <a:gd name="connsiteX37" fmla="*/ 39329 w 4043119"/>
              <a:gd name="connsiteY37" fmla="*/ 2286241 h 3552735"/>
              <a:gd name="connsiteX38" fmla="*/ 29497 w 4043119"/>
              <a:gd name="connsiteY38" fmla="*/ 2325570 h 3552735"/>
              <a:gd name="connsiteX39" fmla="*/ 19665 w 4043119"/>
              <a:gd name="connsiteY39" fmla="*/ 2355067 h 3552735"/>
              <a:gd name="connsiteX40" fmla="*/ 0 w 4043119"/>
              <a:gd name="connsiteY40" fmla="*/ 2463222 h 3552735"/>
              <a:gd name="connsiteX41" fmla="*/ 19665 w 4043119"/>
              <a:gd name="connsiteY41" fmla="*/ 2659867 h 3552735"/>
              <a:gd name="connsiteX42" fmla="*/ 39329 w 4043119"/>
              <a:gd name="connsiteY42" fmla="*/ 2728693 h 3552735"/>
              <a:gd name="connsiteX43" fmla="*/ 68826 w 4043119"/>
              <a:gd name="connsiteY43" fmla="*/ 2768022 h 3552735"/>
              <a:gd name="connsiteX44" fmla="*/ 78658 w 4043119"/>
              <a:gd name="connsiteY44" fmla="*/ 2797518 h 3552735"/>
              <a:gd name="connsiteX45" fmla="*/ 117987 w 4043119"/>
              <a:gd name="connsiteY45" fmla="*/ 2856512 h 3552735"/>
              <a:gd name="connsiteX46" fmla="*/ 157316 w 4043119"/>
              <a:gd name="connsiteY46" fmla="*/ 2925338 h 3552735"/>
              <a:gd name="connsiteX47" fmla="*/ 196645 w 4043119"/>
              <a:gd name="connsiteY47" fmla="*/ 2984331 h 3552735"/>
              <a:gd name="connsiteX48" fmla="*/ 226142 w 4043119"/>
              <a:gd name="connsiteY48" fmla="*/ 3023660 h 3552735"/>
              <a:gd name="connsiteX49" fmla="*/ 245807 w 4043119"/>
              <a:gd name="connsiteY49" fmla="*/ 3053157 h 3552735"/>
              <a:gd name="connsiteX50" fmla="*/ 275303 w 4043119"/>
              <a:gd name="connsiteY50" fmla="*/ 3072822 h 3552735"/>
              <a:gd name="connsiteX51" fmla="*/ 304800 w 4043119"/>
              <a:gd name="connsiteY51" fmla="*/ 3102318 h 3552735"/>
              <a:gd name="connsiteX52" fmla="*/ 344129 w 4043119"/>
              <a:gd name="connsiteY52" fmla="*/ 3171144 h 3552735"/>
              <a:gd name="connsiteX53" fmla="*/ 373626 w 4043119"/>
              <a:gd name="connsiteY53" fmla="*/ 3200641 h 3552735"/>
              <a:gd name="connsiteX54" fmla="*/ 452284 w 4043119"/>
              <a:gd name="connsiteY54" fmla="*/ 3279299 h 3552735"/>
              <a:gd name="connsiteX55" fmla="*/ 481781 w 4043119"/>
              <a:gd name="connsiteY55" fmla="*/ 3298964 h 3552735"/>
              <a:gd name="connsiteX56" fmla="*/ 530942 w 4043119"/>
              <a:gd name="connsiteY56" fmla="*/ 3308796 h 3552735"/>
              <a:gd name="connsiteX57" fmla="*/ 619432 w 4043119"/>
              <a:gd name="connsiteY57" fmla="*/ 3348125 h 3552735"/>
              <a:gd name="connsiteX58" fmla="*/ 717755 w 4043119"/>
              <a:gd name="connsiteY58" fmla="*/ 3387454 h 3552735"/>
              <a:gd name="connsiteX59" fmla="*/ 816078 w 4043119"/>
              <a:gd name="connsiteY59" fmla="*/ 3397286 h 3552735"/>
              <a:gd name="connsiteX60" fmla="*/ 845574 w 4043119"/>
              <a:gd name="connsiteY60" fmla="*/ 3407118 h 3552735"/>
              <a:gd name="connsiteX61" fmla="*/ 884903 w 4043119"/>
              <a:gd name="connsiteY61" fmla="*/ 3416951 h 3552735"/>
              <a:gd name="connsiteX62" fmla="*/ 924232 w 4043119"/>
              <a:gd name="connsiteY62" fmla="*/ 3436615 h 3552735"/>
              <a:gd name="connsiteX63" fmla="*/ 1022555 w 4043119"/>
              <a:gd name="connsiteY63" fmla="*/ 3456280 h 3552735"/>
              <a:gd name="connsiteX64" fmla="*/ 1238865 w 4043119"/>
              <a:gd name="connsiteY64" fmla="*/ 3466112 h 3552735"/>
              <a:gd name="connsiteX65" fmla="*/ 1406013 w 4043119"/>
              <a:gd name="connsiteY65" fmla="*/ 3426783 h 3552735"/>
              <a:gd name="connsiteX66" fmla="*/ 1622323 w 4043119"/>
              <a:gd name="connsiteY66" fmla="*/ 3348125 h 3552735"/>
              <a:gd name="connsiteX67" fmla="*/ 1907458 w 4043119"/>
              <a:gd name="connsiteY67" fmla="*/ 3298964 h 3552735"/>
              <a:gd name="connsiteX68" fmla="*/ 2271252 w 4043119"/>
              <a:gd name="connsiteY68" fmla="*/ 3289131 h 3552735"/>
              <a:gd name="connsiteX69" fmla="*/ 2300749 w 4043119"/>
              <a:gd name="connsiteY69" fmla="*/ 3279299 h 3552735"/>
              <a:gd name="connsiteX70" fmla="*/ 2644878 w 4043119"/>
              <a:gd name="connsiteY70" fmla="*/ 3338293 h 3552735"/>
              <a:gd name="connsiteX71" fmla="*/ 3052516 w 4043119"/>
              <a:gd name="connsiteY71" fmla="*/ 3505461 h 3552735"/>
              <a:gd name="connsiteX72" fmla="*/ 3482090 w 4043119"/>
              <a:gd name="connsiteY72" fmla="*/ 3549698 h 3552735"/>
              <a:gd name="connsiteX73" fmla="*/ 4043119 w 4043119"/>
              <a:gd name="connsiteY7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786581 w 4043119"/>
              <a:gd name="connsiteY11" fmla="*/ 821235 h 3552735"/>
              <a:gd name="connsiteX12" fmla="*/ 688258 w 4043119"/>
              <a:gd name="connsiteY12" fmla="*/ 909725 h 3552735"/>
              <a:gd name="connsiteX13" fmla="*/ 629265 w 4043119"/>
              <a:gd name="connsiteY13" fmla="*/ 978551 h 3552735"/>
              <a:gd name="connsiteX14" fmla="*/ 609600 w 4043119"/>
              <a:gd name="connsiteY14" fmla="*/ 1008048 h 3552735"/>
              <a:gd name="connsiteX15" fmla="*/ 550607 w 4043119"/>
              <a:gd name="connsiteY15" fmla="*/ 1047377 h 3552735"/>
              <a:gd name="connsiteX16" fmla="*/ 530942 w 4043119"/>
              <a:gd name="connsiteY16" fmla="*/ 1086706 h 3552735"/>
              <a:gd name="connsiteX17" fmla="*/ 501445 w 4043119"/>
              <a:gd name="connsiteY17" fmla="*/ 1106370 h 3552735"/>
              <a:gd name="connsiteX18" fmla="*/ 491613 w 4043119"/>
              <a:gd name="connsiteY18" fmla="*/ 1135867 h 3552735"/>
              <a:gd name="connsiteX19" fmla="*/ 462116 w 4043119"/>
              <a:gd name="connsiteY19" fmla="*/ 1165364 h 3552735"/>
              <a:gd name="connsiteX20" fmla="*/ 383458 w 4043119"/>
              <a:gd name="connsiteY20" fmla="*/ 1263686 h 3552735"/>
              <a:gd name="connsiteX21" fmla="*/ 383458 w 4043119"/>
              <a:gd name="connsiteY21" fmla="*/ 1263686 h 3552735"/>
              <a:gd name="connsiteX22" fmla="*/ 344129 w 4043119"/>
              <a:gd name="connsiteY22" fmla="*/ 1322680 h 3552735"/>
              <a:gd name="connsiteX23" fmla="*/ 314632 w 4043119"/>
              <a:gd name="connsiteY23" fmla="*/ 1352177 h 3552735"/>
              <a:gd name="connsiteX24" fmla="*/ 255639 w 4043119"/>
              <a:gd name="connsiteY24" fmla="*/ 1450499 h 3552735"/>
              <a:gd name="connsiteX25" fmla="*/ 235974 w 4043119"/>
              <a:gd name="connsiteY25" fmla="*/ 1479996 h 3552735"/>
              <a:gd name="connsiteX26" fmla="*/ 196645 w 4043119"/>
              <a:gd name="connsiteY26" fmla="*/ 1558654 h 3552735"/>
              <a:gd name="connsiteX27" fmla="*/ 167149 w 4043119"/>
              <a:gd name="connsiteY27" fmla="*/ 1656977 h 3552735"/>
              <a:gd name="connsiteX28" fmla="*/ 147484 w 4043119"/>
              <a:gd name="connsiteY28" fmla="*/ 1696306 h 3552735"/>
              <a:gd name="connsiteX29" fmla="*/ 127820 w 4043119"/>
              <a:gd name="connsiteY29" fmla="*/ 1774964 h 3552735"/>
              <a:gd name="connsiteX30" fmla="*/ 117987 w 4043119"/>
              <a:gd name="connsiteY30" fmla="*/ 1814293 h 3552735"/>
              <a:gd name="connsiteX31" fmla="*/ 98323 w 4043119"/>
              <a:gd name="connsiteY31" fmla="*/ 1932280 h 3552735"/>
              <a:gd name="connsiteX32" fmla="*/ 88491 w 4043119"/>
              <a:gd name="connsiteY32" fmla="*/ 2128925 h 3552735"/>
              <a:gd name="connsiteX33" fmla="*/ 78658 w 4043119"/>
              <a:gd name="connsiteY33" fmla="*/ 2158422 h 3552735"/>
              <a:gd name="connsiteX34" fmla="*/ 68826 w 4043119"/>
              <a:gd name="connsiteY34" fmla="*/ 2197751 h 3552735"/>
              <a:gd name="connsiteX35" fmla="*/ 49161 w 4043119"/>
              <a:gd name="connsiteY35" fmla="*/ 2256744 h 3552735"/>
              <a:gd name="connsiteX36" fmla="*/ 39329 w 4043119"/>
              <a:gd name="connsiteY36" fmla="*/ 2286241 h 3552735"/>
              <a:gd name="connsiteX37" fmla="*/ 29497 w 4043119"/>
              <a:gd name="connsiteY37" fmla="*/ 2325570 h 3552735"/>
              <a:gd name="connsiteX38" fmla="*/ 19665 w 4043119"/>
              <a:gd name="connsiteY38" fmla="*/ 2355067 h 3552735"/>
              <a:gd name="connsiteX39" fmla="*/ 0 w 4043119"/>
              <a:gd name="connsiteY39" fmla="*/ 2463222 h 3552735"/>
              <a:gd name="connsiteX40" fmla="*/ 19665 w 4043119"/>
              <a:gd name="connsiteY40" fmla="*/ 2659867 h 3552735"/>
              <a:gd name="connsiteX41" fmla="*/ 39329 w 4043119"/>
              <a:gd name="connsiteY41" fmla="*/ 2728693 h 3552735"/>
              <a:gd name="connsiteX42" fmla="*/ 68826 w 4043119"/>
              <a:gd name="connsiteY42" fmla="*/ 2768022 h 3552735"/>
              <a:gd name="connsiteX43" fmla="*/ 78658 w 4043119"/>
              <a:gd name="connsiteY43" fmla="*/ 2797518 h 3552735"/>
              <a:gd name="connsiteX44" fmla="*/ 117987 w 4043119"/>
              <a:gd name="connsiteY44" fmla="*/ 2856512 h 3552735"/>
              <a:gd name="connsiteX45" fmla="*/ 157316 w 4043119"/>
              <a:gd name="connsiteY45" fmla="*/ 2925338 h 3552735"/>
              <a:gd name="connsiteX46" fmla="*/ 196645 w 4043119"/>
              <a:gd name="connsiteY46" fmla="*/ 2984331 h 3552735"/>
              <a:gd name="connsiteX47" fmla="*/ 226142 w 4043119"/>
              <a:gd name="connsiteY47" fmla="*/ 3023660 h 3552735"/>
              <a:gd name="connsiteX48" fmla="*/ 245807 w 4043119"/>
              <a:gd name="connsiteY48" fmla="*/ 3053157 h 3552735"/>
              <a:gd name="connsiteX49" fmla="*/ 275303 w 4043119"/>
              <a:gd name="connsiteY49" fmla="*/ 3072822 h 3552735"/>
              <a:gd name="connsiteX50" fmla="*/ 304800 w 4043119"/>
              <a:gd name="connsiteY50" fmla="*/ 3102318 h 3552735"/>
              <a:gd name="connsiteX51" fmla="*/ 344129 w 4043119"/>
              <a:gd name="connsiteY51" fmla="*/ 3171144 h 3552735"/>
              <a:gd name="connsiteX52" fmla="*/ 373626 w 4043119"/>
              <a:gd name="connsiteY52" fmla="*/ 3200641 h 3552735"/>
              <a:gd name="connsiteX53" fmla="*/ 452284 w 4043119"/>
              <a:gd name="connsiteY53" fmla="*/ 3279299 h 3552735"/>
              <a:gd name="connsiteX54" fmla="*/ 481781 w 4043119"/>
              <a:gd name="connsiteY54" fmla="*/ 3298964 h 3552735"/>
              <a:gd name="connsiteX55" fmla="*/ 530942 w 4043119"/>
              <a:gd name="connsiteY55" fmla="*/ 3308796 h 3552735"/>
              <a:gd name="connsiteX56" fmla="*/ 619432 w 4043119"/>
              <a:gd name="connsiteY56" fmla="*/ 3348125 h 3552735"/>
              <a:gd name="connsiteX57" fmla="*/ 717755 w 4043119"/>
              <a:gd name="connsiteY57" fmla="*/ 3387454 h 3552735"/>
              <a:gd name="connsiteX58" fmla="*/ 816078 w 4043119"/>
              <a:gd name="connsiteY58" fmla="*/ 3397286 h 3552735"/>
              <a:gd name="connsiteX59" fmla="*/ 845574 w 4043119"/>
              <a:gd name="connsiteY59" fmla="*/ 3407118 h 3552735"/>
              <a:gd name="connsiteX60" fmla="*/ 884903 w 4043119"/>
              <a:gd name="connsiteY60" fmla="*/ 3416951 h 3552735"/>
              <a:gd name="connsiteX61" fmla="*/ 924232 w 4043119"/>
              <a:gd name="connsiteY61" fmla="*/ 3436615 h 3552735"/>
              <a:gd name="connsiteX62" fmla="*/ 1022555 w 4043119"/>
              <a:gd name="connsiteY62" fmla="*/ 3456280 h 3552735"/>
              <a:gd name="connsiteX63" fmla="*/ 1238865 w 4043119"/>
              <a:gd name="connsiteY63" fmla="*/ 3466112 h 3552735"/>
              <a:gd name="connsiteX64" fmla="*/ 1406013 w 4043119"/>
              <a:gd name="connsiteY64" fmla="*/ 3426783 h 3552735"/>
              <a:gd name="connsiteX65" fmla="*/ 1622323 w 4043119"/>
              <a:gd name="connsiteY65" fmla="*/ 3348125 h 3552735"/>
              <a:gd name="connsiteX66" fmla="*/ 1907458 w 4043119"/>
              <a:gd name="connsiteY66" fmla="*/ 3298964 h 3552735"/>
              <a:gd name="connsiteX67" fmla="*/ 2271252 w 4043119"/>
              <a:gd name="connsiteY67" fmla="*/ 3289131 h 3552735"/>
              <a:gd name="connsiteX68" fmla="*/ 2300749 w 4043119"/>
              <a:gd name="connsiteY68" fmla="*/ 3279299 h 3552735"/>
              <a:gd name="connsiteX69" fmla="*/ 2644878 w 4043119"/>
              <a:gd name="connsiteY69" fmla="*/ 3338293 h 3552735"/>
              <a:gd name="connsiteX70" fmla="*/ 3052516 w 4043119"/>
              <a:gd name="connsiteY70" fmla="*/ 3505461 h 3552735"/>
              <a:gd name="connsiteX71" fmla="*/ 3482090 w 4043119"/>
              <a:gd name="connsiteY71" fmla="*/ 3549698 h 3552735"/>
              <a:gd name="connsiteX72" fmla="*/ 4043119 w 4043119"/>
              <a:gd name="connsiteY7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609600 w 4043119"/>
              <a:gd name="connsiteY13" fmla="*/ 1008048 h 3552735"/>
              <a:gd name="connsiteX14" fmla="*/ 550607 w 4043119"/>
              <a:gd name="connsiteY14" fmla="*/ 1047377 h 3552735"/>
              <a:gd name="connsiteX15" fmla="*/ 530942 w 4043119"/>
              <a:gd name="connsiteY15" fmla="*/ 1086706 h 3552735"/>
              <a:gd name="connsiteX16" fmla="*/ 501445 w 4043119"/>
              <a:gd name="connsiteY16" fmla="*/ 1106370 h 3552735"/>
              <a:gd name="connsiteX17" fmla="*/ 491613 w 4043119"/>
              <a:gd name="connsiteY17" fmla="*/ 1135867 h 3552735"/>
              <a:gd name="connsiteX18" fmla="*/ 462116 w 4043119"/>
              <a:gd name="connsiteY18" fmla="*/ 1165364 h 3552735"/>
              <a:gd name="connsiteX19" fmla="*/ 383458 w 4043119"/>
              <a:gd name="connsiteY19" fmla="*/ 1263686 h 3552735"/>
              <a:gd name="connsiteX20" fmla="*/ 383458 w 4043119"/>
              <a:gd name="connsiteY20" fmla="*/ 1263686 h 3552735"/>
              <a:gd name="connsiteX21" fmla="*/ 344129 w 4043119"/>
              <a:gd name="connsiteY21" fmla="*/ 1322680 h 3552735"/>
              <a:gd name="connsiteX22" fmla="*/ 314632 w 4043119"/>
              <a:gd name="connsiteY22" fmla="*/ 1352177 h 3552735"/>
              <a:gd name="connsiteX23" fmla="*/ 255639 w 4043119"/>
              <a:gd name="connsiteY23" fmla="*/ 1450499 h 3552735"/>
              <a:gd name="connsiteX24" fmla="*/ 235974 w 4043119"/>
              <a:gd name="connsiteY24" fmla="*/ 1479996 h 3552735"/>
              <a:gd name="connsiteX25" fmla="*/ 196645 w 4043119"/>
              <a:gd name="connsiteY25" fmla="*/ 1558654 h 3552735"/>
              <a:gd name="connsiteX26" fmla="*/ 167149 w 4043119"/>
              <a:gd name="connsiteY26" fmla="*/ 1656977 h 3552735"/>
              <a:gd name="connsiteX27" fmla="*/ 147484 w 4043119"/>
              <a:gd name="connsiteY27" fmla="*/ 1696306 h 3552735"/>
              <a:gd name="connsiteX28" fmla="*/ 127820 w 4043119"/>
              <a:gd name="connsiteY28" fmla="*/ 1774964 h 3552735"/>
              <a:gd name="connsiteX29" fmla="*/ 117987 w 4043119"/>
              <a:gd name="connsiteY29" fmla="*/ 1814293 h 3552735"/>
              <a:gd name="connsiteX30" fmla="*/ 98323 w 4043119"/>
              <a:gd name="connsiteY30" fmla="*/ 1932280 h 3552735"/>
              <a:gd name="connsiteX31" fmla="*/ 88491 w 4043119"/>
              <a:gd name="connsiteY31" fmla="*/ 2128925 h 3552735"/>
              <a:gd name="connsiteX32" fmla="*/ 78658 w 4043119"/>
              <a:gd name="connsiteY32" fmla="*/ 2158422 h 3552735"/>
              <a:gd name="connsiteX33" fmla="*/ 68826 w 4043119"/>
              <a:gd name="connsiteY33" fmla="*/ 2197751 h 3552735"/>
              <a:gd name="connsiteX34" fmla="*/ 49161 w 4043119"/>
              <a:gd name="connsiteY34" fmla="*/ 2256744 h 3552735"/>
              <a:gd name="connsiteX35" fmla="*/ 39329 w 4043119"/>
              <a:gd name="connsiteY35" fmla="*/ 2286241 h 3552735"/>
              <a:gd name="connsiteX36" fmla="*/ 29497 w 4043119"/>
              <a:gd name="connsiteY36" fmla="*/ 2325570 h 3552735"/>
              <a:gd name="connsiteX37" fmla="*/ 19665 w 4043119"/>
              <a:gd name="connsiteY37" fmla="*/ 2355067 h 3552735"/>
              <a:gd name="connsiteX38" fmla="*/ 0 w 4043119"/>
              <a:gd name="connsiteY38" fmla="*/ 2463222 h 3552735"/>
              <a:gd name="connsiteX39" fmla="*/ 19665 w 4043119"/>
              <a:gd name="connsiteY39" fmla="*/ 2659867 h 3552735"/>
              <a:gd name="connsiteX40" fmla="*/ 39329 w 4043119"/>
              <a:gd name="connsiteY40" fmla="*/ 2728693 h 3552735"/>
              <a:gd name="connsiteX41" fmla="*/ 68826 w 4043119"/>
              <a:gd name="connsiteY41" fmla="*/ 2768022 h 3552735"/>
              <a:gd name="connsiteX42" fmla="*/ 78658 w 4043119"/>
              <a:gd name="connsiteY42" fmla="*/ 2797518 h 3552735"/>
              <a:gd name="connsiteX43" fmla="*/ 117987 w 4043119"/>
              <a:gd name="connsiteY43" fmla="*/ 2856512 h 3552735"/>
              <a:gd name="connsiteX44" fmla="*/ 157316 w 4043119"/>
              <a:gd name="connsiteY44" fmla="*/ 2925338 h 3552735"/>
              <a:gd name="connsiteX45" fmla="*/ 196645 w 4043119"/>
              <a:gd name="connsiteY45" fmla="*/ 2984331 h 3552735"/>
              <a:gd name="connsiteX46" fmla="*/ 226142 w 4043119"/>
              <a:gd name="connsiteY46" fmla="*/ 3023660 h 3552735"/>
              <a:gd name="connsiteX47" fmla="*/ 245807 w 4043119"/>
              <a:gd name="connsiteY47" fmla="*/ 3053157 h 3552735"/>
              <a:gd name="connsiteX48" fmla="*/ 275303 w 4043119"/>
              <a:gd name="connsiteY48" fmla="*/ 3072822 h 3552735"/>
              <a:gd name="connsiteX49" fmla="*/ 304800 w 4043119"/>
              <a:gd name="connsiteY49" fmla="*/ 3102318 h 3552735"/>
              <a:gd name="connsiteX50" fmla="*/ 344129 w 4043119"/>
              <a:gd name="connsiteY50" fmla="*/ 3171144 h 3552735"/>
              <a:gd name="connsiteX51" fmla="*/ 373626 w 4043119"/>
              <a:gd name="connsiteY51" fmla="*/ 3200641 h 3552735"/>
              <a:gd name="connsiteX52" fmla="*/ 452284 w 4043119"/>
              <a:gd name="connsiteY52" fmla="*/ 3279299 h 3552735"/>
              <a:gd name="connsiteX53" fmla="*/ 481781 w 4043119"/>
              <a:gd name="connsiteY53" fmla="*/ 3298964 h 3552735"/>
              <a:gd name="connsiteX54" fmla="*/ 530942 w 4043119"/>
              <a:gd name="connsiteY54" fmla="*/ 3308796 h 3552735"/>
              <a:gd name="connsiteX55" fmla="*/ 619432 w 4043119"/>
              <a:gd name="connsiteY55" fmla="*/ 3348125 h 3552735"/>
              <a:gd name="connsiteX56" fmla="*/ 717755 w 4043119"/>
              <a:gd name="connsiteY56" fmla="*/ 3387454 h 3552735"/>
              <a:gd name="connsiteX57" fmla="*/ 816078 w 4043119"/>
              <a:gd name="connsiteY57" fmla="*/ 3397286 h 3552735"/>
              <a:gd name="connsiteX58" fmla="*/ 845574 w 4043119"/>
              <a:gd name="connsiteY58" fmla="*/ 3407118 h 3552735"/>
              <a:gd name="connsiteX59" fmla="*/ 884903 w 4043119"/>
              <a:gd name="connsiteY59" fmla="*/ 3416951 h 3552735"/>
              <a:gd name="connsiteX60" fmla="*/ 924232 w 4043119"/>
              <a:gd name="connsiteY60" fmla="*/ 3436615 h 3552735"/>
              <a:gd name="connsiteX61" fmla="*/ 1022555 w 4043119"/>
              <a:gd name="connsiteY61" fmla="*/ 3456280 h 3552735"/>
              <a:gd name="connsiteX62" fmla="*/ 1238865 w 4043119"/>
              <a:gd name="connsiteY62" fmla="*/ 3466112 h 3552735"/>
              <a:gd name="connsiteX63" fmla="*/ 1406013 w 4043119"/>
              <a:gd name="connsiteY63" fmla="*/ 3426783 h 3552735"/>
              <a:gd name="connsiteX64" fmla="*/ 1622323 w 4043119"/>
              <a:gd name="connsiteY64" fmla="*/ 3348125 h 3552735"/>
              <a:gd name="connsiteX65" fmla="*/ 1907458 w 4043119"/>
              <a:gd name="connsiteY65" fmla="*/ 3298964 h 3552735"/>
              <a:gd name="connsiteX66" fmla="*/ 2271252 w 4043119"/>
              <a:gd name="connsiteY66" fmla="*/ 3289131 h 3552735"/>
              <a:gd name="connsiteX67" fmla="*/ 2300749 w 4043119"/>
              <a:gd name="connsiteY67" fmla="*/ 3279299 h 3552735"/>
              <a:gd name="connsiteX68" fmla="*/ 2644878 w 4043119"/>
              <a:gd name="connsiteY68" fmla="*/ 3338293 h 3552735"/>
              <a:gd name="connsiteX69" fmla="*/ 3052516 w 4043119"/>
              <a:gd name="connsiteY69" fmla="*/ 3505461 h 3552735"/>
              <a:gd name="connsiteX70" fmla="*/ 3482090 w 4043119"/>
              <a:gd name="connsiteY70" fmla="*/ 3549698 h 3552735"/>
              <a:gd name="connsiteX71" fmla="*/ 4043119 w 4043119"/>
              <a:gd name="connsiteY7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550607 w 4043119"/>
              <a:gd name="connsiteY13" fmla="*/ 1047377 h 3552735"/>
              <a:gd name="connsiteX14" fmla="*/ 530942 w 4043119"/>
              <a:gd name="connsiteY14" fmla="*/ 1086706 h 3552735"/>
              <a:gd name="connsiteX15" fmla="*/ 501445 w 4043119"/>
              <a:gd name="connsiteY15" fmla="*/ 1106370 h 3552735"/>
              <a:gd name="connsiteX16" fmla="*/ 491613 w 4043119"/>
              <a:gd name="connsiteY16" fmla="*/ 1135867 h 3552735"/>
              <a:gd name="connsiteX17" fmla="*/ 462116 w 4043119"/>
              <a:gd name="connsiteY17" fmla="*/ 1165364 h 3552735"/>
              <a:gd name="connsiteX18" fmla="*/ 383458 w 4043119"/>
              <a:gd name="connsiteY18" fmla="*/ 1263686 h 3552735"/>
              <a:gd name="connsiteX19" fmla="*/ 383458 w 4043119"/>
              <a:gd name="connsiteY19" fmla="*/ 1263686 h 3552735"/>
              <a:gd name="connsiteX20" fmla="*/ 344129 w 4043119"/>
              <a:gd name="connsiteY20" fmla="*/ 1322680 h 3552735"/>
              <a:gd name="connsiteX21" fmla="*/ 314632 w 4043119"/>
              <a:gd name="connsiteY21" fmla="*/ 1352177 h 3552735"/>
              <a:gd name="connsiteX22" fmla="*/ 255639 w 4043119"/>
              <a:gd name="connsiteY22" fmla="*/ 1450499 h 3552735"/>
              <a:gd name="connsiteX23" fmla="*/ 235974 w 4043119"/>
              <a:gd name="connsiteY23" fmla="*/ 1479996 h 3552735"/>
              <a:gd name="connsiteX24" fmla="*/ 196645 w 4043119"/>
              <a:gd name="connsiteY24" fmla="*/ 1558654 h 3552735"/>
              <a:gd name="connsiteX25" fmla="*/ 167149 w 4043119"/>
              <a:gd name="connsiteY25" fmla="*/ 1656977 h 3552735"/>
              <a:gd name="connsiteX26" fmla="*/ 147484 w 4043119"/>
              <a:gd name="connsiteY26" fmla="*/ 1696306 h 3552735"/>
              <a:gd name="connsiteX27" fmla="*/ 127820 w 4043119"/>
              <a:gd name="connsiteY27" fmla="*/ 1774964 h 3552735"/>
              <a:gd name="connsiteX28" fmla="*/ 117987 w 4043119"/>
              <a:gd name="connsiteY28" fmla="*/ 1814293 h 3552735"/>
              <a:gd name="connsiteX29" fmla="*/ 98323 w 4043119"/>
              <a:gd name="connsiteY29" fmla="*/ 1932280 h 3552735"/>
              <a:gd name="connsiteX30" fmla="*/ 88491 w 4043119"/>
              <a:gd name="connsiteY30" fmla="*/ 2128925 h 3552735"/>
              <a:gd name="connsiteX31" fmla="*/ 78658 w 4043119"/>
              <a:gd name="connsiteY31" fmla="*/ 2158422 h 3552735"/>
              <a:gd name="connsiteX32" fmla="*/ 68826 w 4043119"/>
              <a:gd name="connsiteY32" fmla="*/ 2197751 h 3552735"/>
              <a:gd name="connsiteX33" fmla="*/ 49161 w 4043119"/>
              <a:gd name="connsiteY33" fmla="*/ 2256744 h 3552735"/>
              <a:gd name="connsiteX34" fmla="*/ 39329 w 4043119"/>
              <a:gd name="connsiteY34" fmla="*/ 2286241 h 3552735"/>
              <a:gd name="connsiteX35" fmla="*/ 29497 w 4043119"/>
              <a:gd name="connsiteY35" fmla="*/ 2325570 h 3552735"/>
              <a:gd name="connsiteX36" fmla="*/ 19665 w 4043119"/>
              <a:gd name="connsiteY36" fmla="*/ 2355067 h 3552735"/>
              <a:gd name="connsiteX37" fmla="*/ 0 w 4043119"/>
              <a:gd name="connsiteY37" fmla="*/ 2463222 h 3552735"/>
              <a:gd name="connsiteX38" fmla="*/ 19665 w 4043119"/>
              <a:gd name="connsiteY38" fmla="*/ 2659867 h 3552735"/>
              <a:gd name="connsiteX39" fmla="*/ 39329 w 4043119"/>
              <a:gd name="connsiteY39" fmla="*/ 2728693 h 3552735"/>
              <a:gd name="connsiteX40" fmla="*/ 68826 w 4043119"/>
              <a:gd name="connsiteY40" fmla="*/ 2768022 h 3552735"/>
              <a:gd name="connsiteX41" fmla="*/ 78658 w 4043119"/>
              <a:gd name="connsiteY41" fmla="*/ 2797518 h 3552735"/>
              <a:gd name="connsiteX42" fmla="*/ 117987 w 4043119"/>
              <a:gd name="connsiteY42" fmla="*/ 2856512 h 3552735"/>
              <a:gd name="connsiteX43" fmla="*/ 157316 w 4043119"/>
              <a:gd name="connsiteY43" fmla="*/ 2925338 h 3552735"/>
              <a:gd name="connsiteX44" fmla="*/ 196645 w 4043119"/>
              <a:gd name="connsiteY44" fmla="*/ 2984331 h 3552735"/>
              <a:gd name="connsiteX45" fmla="*/ 226142 w 4043119"/>
              <a:gd name="connsiteY45" fmla="*/ 3023660 h 3552735"/>
              <a:gd name="connsiteX46" fmla="*/ 245807 w 4043119"/>
              <a:gd name="connsiteY46" fmla="*/ 3053157 h 3552735"/>
              <a:gd name="connsiteX47" fmla="*/ 275303 w 4043119"/>
              <a:gd name="connsiteY47" fmla="*/ 3072822 h 3552735"/>
              <a:gd name="connsiteX48" fmla="*/ 304800 w 4043119"/>
              <a:gd name="connsiteY48" fmla="*/ 3102318 h 3552735"/>
              <a:gd name="connsiteX49" fmla="*/ 344129 w 4043119"/>
              <a:gd name="connsiteY49" fmla="*/ 3171144 h 3552735"/>
              <a:gd name="connsiteX50" fmla="*/ 373626 w 4043119"/>
              <a:gd name="connsiteY50" fmla="*/ 3200641 h 3552735"/>
              <a:gd name="connsiteX51" fmla="*/ 452284 w 4043119"/>
              <a:gd name="connsiteY51" fmla="*/ 3279299 h 3552735"/>
              <a:gd name="connsiteX52" fmla="*/ 481781 w 4043119"/>
              <a:gd name="connsiteY52" fmla="*/ 3298964 h 3552735"/>
              <a:gd name="connsiteX53" fmla="*/ 530942 w 4043119"/>
              <a:gd name="connsiteY53" fmla="*/ 3308796 h 3552735"/>
              <a:gd name="connsiteX54" fmla="*/ 619432 w 4043119"/>
              <a:gd name="connsiteY54" fmla="*/ 3348125 h 3552735"/>
              <a:gd name="connsiteX55" fmla="*/ 717755 w 4043119"/>
              <a:gd name="connsiteY55" fmla="*/ 3387454 h 3552735"/>
              <a:gd name="connsiteX56" fmla="*/ 816078 w 4043119"/>
              <a:gd name="connsiteY56" fmla="*/ 3397286 h 3552735"/>
              <a:gd name="connsiteX57" fmla="*/ 845574 w 4043119"/>
              <a:gd name="connsiteY57" fmla="*/ 3407118 h 3552735"/>
              <a:gd name="connsiteX58" fmla="*/ 884903 w 4043119"/>
              <a:gd name="connsiteY58" fmla="*/ 3416951 h 3552735"/>
              <a:gd name="connsiteX59" fmla="*/ 924232 w 4043119"/>
              <a:gd name="connsiteY59" fmla="*/ 3436615 h 3552735"/>
              <a:gd name="connsiteX60" fmla="*/ 1022555 w 4043119"/>
              <a:gd name="connsiteY60" fmla="*/ 3456280 h 3552735"/>
              <a:gd name="connsiteX61" fmla="*/ 1238865 w 4043119"/>
              <a:gd name="connsiteY61" fmla="*/ 3466112 h 3552735"/>
              <a:gd name="connsiteX62" fmla="*/ 1406013 w 4043119"/>
              <a:gd name="connsiteY62" fmla="*/ 3426783 h 3552735"/>
              <a:gd name="connsiteX63" fmla="*/ 1622323 w 4043119"/>
              <a:gd name="connsiteY63" fmla="*/ 3348125 h 3552735"/>
              <a:gd name="connsiteX64" fmla="*/ 1907458 w 4043119"/>
              <a:gd name="connsiteY64" fmla="*/ 3298964 h 3552735"/>
              <a:gd name="connsiteX65" fmla="*/ 2271252 w 4043119"/>
              <a:gd name="connsiteY65" fmla="*/ 3289131 h 3552735"/>
              <a:gd name="connsiteX66" fmla="*/ 2300749 w 4043119"/>
              <a:gd name="connsiteY66" fmla="*/ 3279299 h 3552735"/>
              <a:gd name="connsiteX67" fmla="*/ 2644878 w 4043119"/>
              <a:gd name="connsiteY67" fmla="*/ 3338293 h 3552735"/>
              <a:gd name="connsiteX68" fmla="*/ 3052516 w 4043119"/>
              <a:gd name="connsiteY68" fmla="*/ 3505461 h 3552735"/>
              <a:gd name="connsiteX69" fmla="*/ 3482090 w 4043119"/>
              <a:gd name="connsiteY69" fmla="*/ 3549698 h 3552735"/>
              <a:gd name="connsiteX70" fmla="*/ 4043119 w 4043119"/>
              <a:gd name="connsiteY7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462116 w 4043119"/>
              <a:gd name="connsiteY16" fmla="*/ 1165364 h 3552735"/>
              <a:gd name="connsiteX17" fmla="*/ 383458 w 4043119"/>
              <a:gd name="connsiteY17" fmla="*/ 1263686 h 3552735"/>
              <a:gd name="connsiteX18" fmla="*/ 383458 w 4043119"/>
              <a:gd name="connsiteY18" fmla="*/ 1263686 h 3552735"/>
              <a:gd name="connsiteX19" fmla="*/ 344129 w 4043119"/>
              <a:gd name="connsiteY19" fmla="*/ 1322680 h 3552735"/>
              <a:gd name="connsiteX20" fmla="*/ 314632 w 4043119"/>
              <a:gd name="connsiteY20" fmla="*/ 1352177 h 3552735"/>
              <a:gd name="connsiteX21" fmla="*/ 255639 w 4043119"/>
              <a:gd name="connsiteY21" fmla="*/ 1450499 h 3552735"/>
              <a:gd name="connsiteX22" fmla="*/ 235974 w 4043119"/>
              <a:gd name="connsiteY22" fmla="*/ 1479996 h 3552735"/>
              <a:gd name="connsiteX23" fmla="*/ 196645 w 4043119"/>
              <a:gd name="connsiteY23" fmla="*/ 1558654 h 3552735"/>
              <a:gd name="connsiteX24" fmla="*/ 167149 w 4043119"/>
              <a:gd name="connsiteY24" fmla="*/ 1656977 h 3552735"/>
              <a:gd name="connsiteX25" fmla="*/ 147484 w 4043119"/>
              <a:gd name="connsiteY25" fmla="*/ 1696306 h 3552735"/>
              <a:gd name="connsiteX26" fmla="*/ 127820 w 4043119"/>
              <a:gd name="connsiteY26" fmla="*/ 1774964 h 3552735"/>
              <a:gd name="connsiteX27" fmla="*/ 117987 w 4043119"/>
              <a:gd name="connsiteY27" fmla="*/ 1814293 h 3552735"/>
              <a:gd name="connsiteX28" fmla="*/ 98323 w 4043119"/>
              <a:gd name="connsiteY28" fmla="*/ 1932280 h 3552735"/>
              <a:gd name="connsiteX29" fmla="*/ 88491 w 4043119"/>
              <a:gd name="connsiteY29" fmla="*/ 2128925 h 3552735"/>
              <a:gd name="connsiteX30" fmla="*/ 78658 w 4043119"/>
              <a:gd name="connsiteY30" fmla="*/ 2158422 h 3552735"/>
              <a:gd name="connsiteX31" fmla="*/ 68826 w 4043119"/>
              <a:gd name="connsiteY31" fmla="*/ 2197751 h 3552735"/>
              <a:gd name="connsiteX32" fmla="*/ 49161 w 4043119"/>
              <a:gd name="connsiteY32" fmla="*/ 2256744 h 3552735"/>
              <a:gd name="connsiteX33" fmla="*/ 39329 w 4043119"/>
              <a:gd name="connsiteY33" fmla="*/ 2286241 h 3552735"/>
              <a:gd name="connsiteX34" fmla="*/ 29497 w 4043119"/>
              <a:gd name="connsiteY34" fmla="*/ 2325570 h 3552735"/>
              <a:gd name="connsiteX35" fmla="*/ 19665 w 4043119"/>
              <a:gd name="connsiteY35" fmla="*/ 2355067 h 3552735"/>
              <a:gd name="connsiteX36" fmla="*/ 0 w 4043119"/>
              <a:gd name="connsiteY36" fmla="*/ 2463222 h 3552735"/>
              <a:gd name="connsiteX37" fmla="*/ 19665 w 4043119"/>
              <a:gd name="connsiteY37" fmla="*/ 2659867 h 3552735"/>
              <a:gd name="connsiteX38" fmla="*/ 39329 w 4043119"/>
              <a:gd name="connsiteY38" fmla="*/ 2728693 h 3552735"/>
              <a:gd name="connsiteX39" fmla="*/ 68826 w 4043119"/>
              <a:gd name="connsiteY39" fmla="*/ 2768022 h 3552735"/>
              <a:gd name="connsiteX40" fmla="*/ 78658 w 4043119"/>
              <a:gd name="connsiteY40" fmla="*/ 2797518 h 3552735"/>
              <a:gd name="connsiteX41" fmla="*/ 117987 w 4043119"/>
              <a:gd name="connsiteY41" fmla="*/ 2856512 h 3552735"/>
              <a:gd name="connsiteX42" fmla="*/ 157316 w 4043119"/>
              <a:gd name="connsiteY42" fmla="*/ 2925338 h 3552735"/>
              <a:gd name="connsiteX43" fmla="*/ 196645 w 4043119"/>
              <a:gd name="connsiteY43" fmla="*/ 2984331 h 3552735"/>
              <a:gd name="connsiteX44" fmla="*/ 226142 w 4043119"/>
              <a:gd name="connsiteY44" fmla="*/ 3023660 h 3552735"/>
              <a:gd name="connsiteX45" fmla="*/ 245807 w 4043119"/>
              <a:gd name="connsiteY45" fmla="*/ 3053157 h 3552735"/>
              <a:gd name="connsiteX46" fmla="*/ 275303 w 4043119"/>
              <a:gd name="connsiteY46" fmla="*/ 3072822 h 3552735"/>
              <a:gd name="connsiteX47" fmla="*/ 304800 w 4043119"/>
              <a:gd name="connsiteY47" fmla="*/ 3102318 h 3552735"/>
              <a:gd name="connsiteX48" fmla="*/ 344129 w 4043119"/>
              <a:gd name="connsiteY48" fmla="*/ 3171144 h 3552735"/>
              <a:gd name="connsiteX49" fmla="*/ 373626 w 4043119"/>
              <a:gd name="connsiteY49" fmla="*/ 3200641 h 3552735"/>
              <a:gd name="connsiteX50" fmla="*/ 452284 w 4043119"/>
              <a:gd name="connsiteY50" fmla="*/ 3279299 h 3552735"/>
              <a:gd name="connsiteX51" fmla="*/ 481781 w 4043119"/>
              <a:gd name="connsiteY51" fmla="*/ 3298964 h 3552735"/>
              <a:gd name="connsiteX52" fmla="*/ 530942 w 4043119"/>
              <a:gd name="connsiteY52" fmla="*/ 3308796 h 3552735"/>
              <a:gd name="connsiteX53" fmla="*/ 619432 w 4043119"/>
              <a:gd name="connsiteY53" fmla="*/ 3348125 h 3552735"/>
              <a:gd name="connsiteX54" fmla="*/ 717755 w 4043119"/>
              <a:gd name="connsiteY54" fmla="*/ 3387454 h 3552735"/>
              <a:gd name="connsiteX55" fmla="*/ 816078 w 4043119"/>
              <a:gd name="connsiteY55" fmla="*/ 3397286 h 3552735"/>
              <a:gd name="connsiteX56" fmla="*/ 845574 w 4043119"/>
              <a:gd name="connsiteY56" fmla="*/ 3407118 h 3552735"/>
              <a:gd name="connsiteX57" fmla="*/ 884903 w 4043119"/>
              <a:gd name="connsiteY57" fmla="*/ 3416951 h 3552735"/>
              <a:gd name="connsiteX58" fmla="*/ 924232 w 4043119"/>
              <a:gd name="connsiteY58" fmla="*/ 3436615 h 3552735"/>
              <a:gd name="connsiteX59" fmla="*/ 1022555 w 4043119"/>
              <a:gd name="connsiteY59" fmla="*/ 3456280 h 3552735"/>
              <a:gd name="connsiteX60" fmla="*/ 1238865 w 4043119"/>
              <a:gd name="connsiteY60" fmla="*/ 3466112 h 3552735"/>
              <a:gd name="connsiteX61" fmla="*/ 1406013 w 4043119"/>
              <a:gd name="connsiteY61" fmla="*/ 3426783 h 3552735"/>
              <a:gd name="connsiteX62" fmla="*/ 1622323 w 4043119"/>
              <a:gd name="connsiteY62" fmla="*/ 3348125 h 3552735"/>
              <a:gd name="connsiteX63" fmla="*/ 1907458 w 4043119"/>
              <a:gd name="connsiteY63" fmla="*/ 3298964 h 3552735"/>
              <a:gd name="connsiteX64" fmla="*/ 2271252 w 4043119"/>
              <a:gd name="connsiteY64" fmla="*/ 3289131 h 3552735"/>
              <a:gd name="connsiteX65" fmla="*/ 2300749 w 4043119"/>
              <a:gd name="connsiteY65" fmla="*/ 3279299 h 3552735"/>
              <a:gd name="connsiteX66" fmla="*/ 2644878 w 4043119"/>
              <a:gd name="connsiteY66" fmla="*/ 3338293 h 3552735"/>
              <a:gd name="connsiteX67" fmla="*/ 3052516 w 4043119"/>
              <a:gd name="connsiteY67" fmla="*/ 3505461 h 3552735"/>
              <a:gd name="connsiteX68" fmla="*/ 3482090 w 4043119"/>
              <a:gd name="connsiteY68" fmla="*/ 3549698 h 3552735"/>
              <a:gd name="connsiteX69" fmla="*/ 4043119 w 4043119"/>
              <a:gd name="connsiteY6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383458 w 4043119"/>
              <a:gd name="connsiteY16" fmla="*/ 1263686 h 3552735"/>
              <a:gd name="connsiteX17" fmla="*/ 383458 w 4043119"/>
              <a:gd name="connsiteY17" fmla="*/ 1263686 h 3552735"/>
              <a:gd name="connsiteX18" fmla="*/ 344129 w 4043119"/>
              <a:gd name="connsiteY18" fmla="*/ 1322680 h 3552735"/>
              <a:gd name="connsiteX19" fmla="*/ 314632 w 4043119"/>
              <a:gd name="connsiteY19" fmla="*/ 1352177 h 3552735"/>
              <a:gd name="connsiteX20" fmla="*/ 255639 w 4043119"/>
              <a:gd name="connsiteY20" fmla="*/ 1450499 h 3552735"/>
              <a:gd name="connsiteX21" fmla="*/ 235974 w 4043119"/>
              <a:gd name="connsiteY21" fmla="*/ 1479996 h 3552735"/>
              <a:gd name="connsiteX22" fmla="*/ 196645 w 4043119"/>
              <a:gd name="connsiteY22" fmla="*/ 1558654 h 3552735"/>
              <a:gd name="connsiteX23" fmla="*/ 167149 w 4043119"/>
              <a:gd name="connsiteY23" fmla="*/ 1656977 h 3552735"/>
              <a:gd name="connsiteX24" fmla="*/ 147484 w 4043119"/>
              <a:gd name="connsiteY24" fmla="*/ 1696306 h 3552735"/>
              <a:gd name="connsiteX25" fmla="*/ 127820 w 4043119"/>
              <a:gd name="connsiteY25" fmla="*/ 1774964 h 3552735"/>
              <a:gd name="connsiteX26" fmla="*/ 117987 w 4043119"/>
              <a:gd name="connsiteY26" fmla="*/ 1814293 h 3552735"/>
              <a:gd name="connsiteX27" fmla="*/ 98323 w 4043119"/>
              <a:gd name="connsiteY27" fmla="*/ 1932280 h 3552735"/>
              <a:gd name="connsiteX28" fmla="*/ 88491 w 4043119"/>
              <a:gd name="connsiteY28" fmla="*/ 2128925 h 3552735"/>
              <a:gd name="connsiteX29" fmla="*/ 78658 w 4043119"/>
              <a:gd name="connsiteY29" fmla="*/ 2158422 h 3552735"/>
              <a:gd name="connsiteX30" fmla="*/ 68826 w 4043119"/>
              <a:gd name="connsiteY30" fmla="*/ 2197751 h 3552735"/>
              <a:gd name="connsiteX31" fmla="*/ 49161 w 4043119"/>
              <a:gd name="connsiteY31" fmla="*/ 2256744 h 3552735"/>
              <a:gd name="connsiteX32" fmla="*/ 39329 w 4043119"/>
              <a:gd name="connsiteY32" fmla="*/ 2286241 h 3552735"/>
              <a:gd name="connsiteX33" fmla="*/ 29497 w 4043119"/>
              <a:gd name="connsiteY33" fmla="*/ 2325570 h 3552735"/>
              <a:gd name="connsiteX34" fmla="*/ 19665 w 4043119"/>
              <a:gd name="connsiteY34" fmla="*/ 2355067 h 3552735"/>
              <a:gd name="connsiteX35" fmla="*/ 0 w 4043119"/>
              <a:gd name="connsiteY35" fmla="*/ 2463222 h 3552735"/>
              <a:gd name="connsiteX36" fmla="*/ 19665 w 4043119"/>
              <a:gd name="connsiteY36" fmla="*/ 2659867 h 3552735"/>
              <a:gd name="connsiteX37" fmla="*/ 39329 w 4043119"/>
              <a:gd name="connsiteY37" fmla="*/ 2728693 h 3552735"/>
              <a:gd name="connsiteX38" fmla="*/ 68826 w 4043119"/>
              <a:gd name="connsiteY38" fmla="*/ 2768022 h 3552735"/>
              <a:gd name="connsiteX39" fmla="*/ 78658 w 4043119"/>
              <a:gd name="connsiteY39" fmla="*/ 2797518 h 3552735"/>
              <a:gd name="connsiteX40" fmla="*/ 117987 w 4043119"/>
              <a:gd name="connsiteY40" fmla="*/ 2856512 h 3552735"/>
              <a:gd name="connsiteX41" fmla="*/ 157316 w 4043119"/>
              <a:gd name="connsiteY41" fmla="*/ 2925338 h 3552735"/>
              <a:gd name="connsiteX42" fmla="*/ 196645 w 4043119"/>
              <a:gd name="connsiteY42" fmla="*/ 2984331 h 3552735"/>
              <a:gd name="connsiteX43" fmla="*/ 226142 w 4043119"/>
              <a:gd name="connsiteY43" fmla="*/ 3023660 h 3552735"/>
              <a:gd name="connsiteX44" fmla="*/ 245807 w 4043119"/>
              <a:gd name="connsiteY44" fmla="*/ 3053157 h 3552735"/>
              <a:gd name="connsiteX45" fmla="*/ 275303 w 4043119"/>
              <a:gd name="connsiteY45" fmla="*/ 3072822 h 3552735"/>
              <a:gd name="connsiteX46" fmla="*/ 304800 w 4043119"/>
              <a:gd name="connsiteY46" fmla="*/ 3102318 h 3552735"/>
              <a:gd name="connsiteX47" fmla="*/ 344129 w 4043119"/>
              <a:gd name="connsiteY47" fmla="*/ 3171144 h 3552735"/>
              <a:gd name="connsiteX48" fmla="*/ 373626 w 4043119"/>
              <a:gd name="connsiteY48" fmla="*/ 3200641 h 3552735"/>
              <a:gd name="connsiteX49" fmla="*/ 452284 w 4043119"/>
              <a:gd name="connsiteY49" fmla="*/ 3279299 h 3552735"/>
              <a:gd name="connsiteX50" fmla="*/ 481781 w 4043119"/>
              <a:gd name="connsiteY50" fmla="*/ 3298964 h 3552735"/>
              <a:gd name="connsiteX51" fmla="*/ 530942 w 4043119"/>
              <a:gd name="connsiteY51" fmla="*/ 3308796 h 3552735"/>
              <a:gd name="connsiteX52" fmla="*/ 619432 w 4043119"/>
              <a:gd name="connsiteY52" fmla="*/ 3348125 h 3552735"/>
              <a:gd name="connsiteX53" fmla="*/ 717755 w 4043119"/>
              <a:gd name="connsiteY53" fmla="*/ 3387454 h 3552735"/>
              <a:gd name="connsiteX54" fmla="*/ 816078 w 4043119"/>
              <a:gd name="connsiteY54" fmla="*/ 3397286 h 3552735"/>
              <a:gd name="connsiteX55" fmla="*/ 845574 w 4043119"/>
              <a:gd name="connsiteY55" fmla="*/ 3407118 h 3552735"/>
              <a:gd name="connsiteX56" fmla="*/ 884903 w 4043119"/>
              <a:gd name="connsiteY56" fmla="*/ 3416951 h 3552735"/>
              <a:gd name="connsiteX57" fmla="*/ 924232 w 4043119"/>
              <a:gd name="connsiteY57" fmla="*/ 3436615 h 3552735"/>
              <a:gd name="connsiteX58" fmla="*/ 1022555 w 4043119"/>
              <a:gd name="connsiteY58" fmla="*/ 3456280 h 3552735"/>
              <a:gd name="connsiteX59" fmla="*/ 1238865 w 4043119"/>
              <a:gd name="connsiteY59" fmla="*/ 3466112 h 3552735"/>
              <a:gd name="connsiteX60" fmla="*/ 1406013 w 4043119"/>
              <a:gd name="connsiteY60" fmla="*/ 3426783 h 3552735"/>
              <a:gd name="connsiteX61" fmla="*/ 1622323 w 4043119"/>
              <a:gd name="connsiteY61" fmla="*/ 3348125 h 3552735"/>
              <a:gd name="connsiteX62" fmla="*/ 1907458 w 4043119"/>
              <a:gd name="connsiteY62" fmla="*/ 3298964 h 3552735"/>
              <a:gd name="connsiteX63" fmla="*/ 2271252 w 4043119"/>
              <a:gd name="connsiteY63" fmla="*/ 3289131 h 3552735"/>
              <a:gd name="connsiteX64" fmla="*/ 2300749 w 4043119"/>
              <a:gd name="connsiteY64" fmla="*/ 3279299 h 3552735"/>
              <a:gd name="connsiteX65" fmla="*/ 2644878 w 4043119"/>
              <a:gd name="connsiteY65" fmla="*/ 3338293 h 3552735"/>
              <a:gd name="connsiteX66" fmla="*/ 3052516 w 4043119"/>
              <a:gd name="connsiteY66" fmla="*/ 3505461 h 3552735"/>
              <a:gd name="connsiteX67" fmla="*/ 3482090 w 4043119"/>
              <a:gd name="connsiteY67" fmla="*/ 3549698 h 3552735"/>
              <a:gd name="connsiteX68" fmla="*/ 4043119 w 4043119"/>
              <a:gd name="connsiteY6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383458 w 4043119"/>
              <a:gd name="connsiteY15" fmla="*/ 1263686 h 3552735"/>
              <a:gd name="connsiteX16" fmla="*/ 383458 w 4043119"/>
              <a:gd name="connsiteY16" fmla="*/ 1263686 h 3552735"/>
              <a:gd name="connsiteX17" fmla="*/ 344129 w 4043119"/>
              <a:gd name="connsiteY17" fmla="*/ 1322680 h 3552735"/>
              <a:gd name="connsiteX18" fmla="*/ 314632 w 4043119"/>
              <a:gd name="connsiteY18" fmla="*/ 1352177 h 3552735"/>
              <a:gd name="connsiteX19" fmla="*/ 255639 w 4043119"/>
              <a:gd name="connsiteY19" fmla="*/ 1450499 h 3552735"/>
              <a:gd name="connsiteX20" fmla="*/ 235974 w 4043119"/>
              <a:gd name="connsiteY20" fmla="*/ 1479996 h 3552735"/>
              <a:gd name="connsiteX21" fmla="*/ 196645 w 4043119"/>
              <a:gd name="connsiteY21" fmla="*/ 1558654 h 3552735"/>
              <a:gd name="connsiteX22" fmla="*/ 167149 w 4043119"/>
              <a:gd name="connsiteY22" fmla="*/ 1656977 h 3552735"/>
              <a:gd name="connsiteX23" fmla="*/ 147484 w 4043119"/>
              <a:gd name="connsiteY23" fmla="*/ 1696306 h 3552735"/>
              <a:gd name="connsiteX24" fmla="*/ 127820 w 4043119"/>
              <a:gd name="connsiteY24" fmla="*/ 1774964 h 3552735"/>
              <a:gd name="connsiteX25" fmla="*/ 117987 w 4043119"/>
              <a:gd name="connsiteY25" fmla="*/ 1814293 h 3552735"/>
              <a:gd name="connsiteX26" fmla="*/ 98323 w 4043119"/>
              <a:gd name="connsiteY26" fmla="*/ 1932280 h 3552735"/>
              <a:gd name="connsiteX27" fmla="*/ 88491 w 4043119"/>
              <a:gd name="connsiteY27" fmla="*/ 2128925 h 3552735"/>
              <a:gd name="connsiteX28" fmla="*/ 78658 w 4043119"/>
              <a:gd name="connsiteY28" fmla="*/ 2158422 h 3552735"/>
              <a:gd name="connsiteX29" fmla="*/ 68826 w 4043119"/>
              <a:gd name="connsiteY29" fmla="*/ 2197751 h 3552735"/>
              <a:gd name="connsiteX30" fmla="*/ 49161 w 4043119"/>
              <a:gd name="connsiteY30" fmla="*/ 2256744 h 3552735"/>
              <a:gd name="connsiteX31" fmla="*/ 39329 w 4043119"/>
              <a:gd name="connsiteY31" fmla="*/ 2286241 h 3552735"/>
              <a:gd name="connsiteX32" fmla="*/ 29497 w 4043119"/>
              <a:gd name="connsiteY32" fmla="*/ 2325570 h 3552735"/>
              <a:gd name="connsiteX33" fmla="*/ 19665 w 4043119"/>
              <a:gd name="connsiteY33" fmla="*/ 2355067 h 3552735"/>
              <a:gd name="connsiteX34" fmla="*/ 0 w 4043119"/>
              <a:gd name="connsiteY34" fmla="*/ 2463222 h 3552735"/>
              <a:gd name="connsiteX35" fmla="*/ 19665 w 4043119"/>
              <a:gd name="connsiteY35" fmla="*/ 2659867 h 3552735"/>
              <a:gd name="connsiteX36" fmla="*/ 39329 w 4043119"/>
              <a:gd name="connsiteY36" fmla="*/ 2728693 h 3552735"/>
              <a:gd name="connsiteX37" fmla="*/ 68826 w 4043119"/>
              <a:gd name="connsiteY37" fmla="*/ 2768022 h 3552735"/>
              <a:gd name="connsiteX38" fmla="*/ 78658 w 4043119"/>
              <a:gd name="connsiteY38" fmla="*/ 2797518 h 3552735"/>
              <a:gd name="connsiteX39" fmla="*/ 117987 w 4043119"/>
              <a:gd name="connsiteY39" fmla="*/ 2856512 h 3552735"/>
              <a:gd name="connsiteX40" fmla="*/ 157316 w 4043119"/>
              <a:gd name="connsiteY40" fmla="*/ 2925338 h 3552735"/>
              <a:gd name="connsiteX41" fmla="*/ 196645 w 4043119"/>
              <a:gd name="connsiteY41" fmla="*/ 2984331 h 3552735"/>
              <a:gd name="connsiteX42" fmla="*/ 226142 w 4043119"/>
              <a:gd name="connsiteY42" fmla="*/ 3023660 h 3552735"/>
              <a:gd name="connsiteX43" fmla="*/ 245807 w 4043119"/>
              <a:gd name="connsiteY43" fmla="*/ 3053157 h 3552735"/>
              <a:gd name="connsiteX44" fmla="*/ 275303 w 4043119"/>
              <a:gd name="connsiteY44" fmla="*/ 3072822 h 3552735"/>
              <a:gd name="connsiteX45" fmla="*/ 304800 w 4043119"/>
              <a:gd name="connsiteY45" fmla="*/ 3102318 h 3552735"/>
              <a:gd name="connsiteX46" fmla="*/ 344129 w 4043119"/>
              <a:gd name="connsiteY46" fmla="*/ 3171144 h 3552735"/>
              <a:gd name="connsiteX47" fmla="*/ 373626 w 4043119"/>
              <a:gd name="connsiteY47" fmla="*/ 3200641 h 3552735"/>
              <a:gd name="connsiteX48" fmla="*/ 452284 w 4043119"/>
              <a:gd name="connsiteY48" fmla="*/ 3279299 h 3552735"/>
              <a:gd name="connsiteX49" fmla="*/ 481781 w 4043119"/>
              <a:gd name="connsiteY49" fmla="*/ 3298964 h 3552735"/>
              <a:gd name="connsiteX50" fmla="*/ 530942 w 4043119"/>
              <a:gd name="connsiteY50" fmla="*/ 3308796 h 3552735"/>
              <a:gd name="connsiteX51" fmla="*/ 619432 w 4043119"/>
              <a:gd name="connsiteY51" fmla="*/ 3348125 h 3552735"/>
              <a:gd name="connsiteX52" fmla="*/ 717755 w 4043119"/>
              <a:gd name="connsiteY52" fmla="*/ 3387454 h 3552735"/>
              <a:gd name="connsiteX53" fmla="*/ 816078 w 4043119"/>
              <a:gd name="connsiteY53" fmla="*/ 3397286 h 3552735"/>
              <a:gd name="connsiteX54" fmla="*/ 845574 w 4043119"/>
              <a:gd name="connsiteY54" fmla="*/ 3407118 h 3552735"/>
              <a:gd name="connsiteX55" fmla="*/ 884903 w 4043119"/>
              <a:gd name="connsiteY55" fmla="*/ 3416951 h 3552735"/>
              <a:gd name="connsiteX56" fmla="*/ 924232 w 4043119"/>
              <a:gd name="connsiteY56" fmla="*/ 3436615 h 3552735"/>
              <a:gd name="connsiteX57" fmla="*/ 1022555 w 4043119"/>
              <a:gd name="connsiteY57" fmla="*/ 3456280 h 3552735"/>
              <a:gd name="connsiteX58" fmla="*/ 1238865 w 4043119"/>
              <a:gd name="connsiteY58" fmla="*/ 3466112 h 3552735"/>
              <a:gd name="connsiteX59" fmla="*/ 1406013 w 4043119"/>
              <a:gd name="connsiteY59" fmla="*/ 3426783 h 3552735"/>
              <a:gd name="connsiteX60" fmla="*/ 1622323 w 4043119"/>
              <a:gd name="connsiteY60" fmla="*/ 3348125 h 3552735"/>
              <a:gd name="connsiteX61" fmla="*/ 1907458 w 4043119"/>
              <a:gd name="connsiteY61" fmla="*/ 3298964 h 3552735"/>
              <a:gd name="connsiteX62" fmla="*/ 2271252 w 4043119"/>
              <a:gd name="connsiteY62" fmla="*/ 3289131 h 3552735"/>
              <a:gd name="connsiteX63" fmla="*/ 2300749 w 4043119"/>
              <a:gd name="connsiteY63" fmla="*/ 3279299 h 3552735"/>
              <a:gd name="connsiteX64" fmla="*/ 2644878 w 4043119"/>
              <a:gd name="connsiteY64" fmla="*/ 3338293 h 3552735"/>
              <a:gd name="connsiteX65" fmla="*/ 3052516 w 4043119"/>
              <a:gd name="connsiteY65" fmla="*/ 3505461 h 3552735"/>
              <a:gd name="connsiteX66" fmla="*/ 3482090 w 4043119"/>
              <a:gd name="connsiteY66" fmla="*/ 3549698 h 3552735"/>
              <a:gd name="connsiteX67" fmla="*/ 4043119 w 4043119"/>
              <a:gd name="connsiteY6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383458 w 4043119"/>
              <a:gd name="connsiteY14" fmla="*/ 1263686 h 3552735"/>
              <a:gd name="connsiteX15" fmla="*/ 383458 w 4043119"/>
              <a:gd name="connsiteY15" fmla="*/ 1263686 h 3552735"/>
              <a:gd name="connsiteX16" fmla="*/ 344129 w 4043119"/>
              <a:gd name="connsiteY16" fmla="*/ 1322680 h 3552735"/>
              <a:gd name="connsiteX17" fmla="*/ 314632 w 4043119"/>
              <a:gd name="connsiteY17" fmla="*/ 1352177 h 3552735"/>
              <a:gd name="connsiteX18" fmla="*/ 255639 w 4043119"/>
              <a:gd name="connsiteY18" fmla="*/ 1450499 h 3552735"/>
              <a:gd name="connsiteX19" fmla="*/ 235974 w 4043119"/>
              <a:gd name="connsiteY19" fmla="*/ 1479996 h 3552735"/>
              <a:gd name="connsiteX20" fmla="*/ 196645 w 4043119"/>
              <a:gd name="connsiteY20" fmla="*/ 1558654 h 3552735"/>
              <a:gd name="connsiteX21" fmla="*/ 167149 w 4043119"/>
              <a:gd name="connsiteY21" fmla="*/ 1656977 h 3552735"/>
              <a:gd name="connsiteX22" fmla="*/ 147484 w 4043119"/>
              <a:gd name="connsiteY22" fmla="*/ 1696306 h 3552735"/>
              <a:gd name="connsiteX23" fmla="*/ 127820 w 4043119"/>
              <a:gd name="connsiteY23" fmla="*/ 1774964 h 3552735"/>
              <a:gd name="connsiteX24" fmla="*/ 117987 w 4043119"/>
              <a:gd name="connsiteY24" fmla="*/ 1814293 h 3552735"/>
              <a:gd name="connsiteX25" fmla="*/ 98323 w 4043119"/>
              <a:gd name="connsiteY25" fmla="*/ 1932280 h 3552735"/>
              <a:gd name="connsiteX26" fmla="*/ 88491 w 4043119"/>
              <a:gd name="connsiteY26" fmla="*/ 2128925 h 3552735"/>
              <a:gd name="connsiteX27" fmla="*/ 78658 w 4043119"/>
              <a:gd name="connsiteY27" fmla="*/ 2158422 h 3552735"/>
              <a:gd name="connsiteX28" fmla="*/ 68826 w 4043119"/>
              <a:gd name="connsiteY28" fmla="*/ 2197751 h 3552735"/>
              <a:gd name="connsiteX29" fmla="*/ 49161 w 4043119"/>
              <a:gd name="connsiteY29" fmla="*/ 2256744 h 3552735"/>
              <a:gd name="connsiteX30" fmla="*/ 39329 w 4043119"/>
              <a:gd name="connsiteY30" fmla="*/ 2286241 h 3552735"/>
              <a:gd name="connsiteX31" fmla="*/ 29497 w 4043119"/>
              <a:gd name="connsiteY31" fmla="*/ 2325570 h 3552735"/>
              <a:gd name="connsiteX32" fmla="*/ 19665 w 4043119"/>
              <a:gd name="connsiteY32" fmla="*/ 2355067 h 3552735"/>
              <a:gd name="connsiteX33" fmla="*/ 0 w 4043119"/>
              <a:gd name="connsiteY33" fmla="*/ 2463222 h 3552735"/>
              <a:gd name="connsiteX34" fmla="*/ 19665 w 4043119"/>
              <a:gd name="connsiteY34" fmla="*/ 2659867 h 3552735"/>
              <a:gd name="connsiteX35" fmla="*/ 39329 w 4043119"/>
              <a:gd name="connsiteY35" fmla="*/ 2728693 h 3552735"/>
              <a:gd name="connsiteX36" fmla="*/ 68826 w 4043119"/>
              <a:gd name="connsiteY36" fmla="*/ 2768022 h 3552735"/>
              <a:gd name="connsiteX37" fmla="*/ 78658 w 4043119"/>
              <a:gd name="connsiteY37" fmla="*/ 2797518 h 3552735"/>
              <a:gd name="connsiteX38" fmla="*/ 117987 w 4043119"/>
              <a:gd name="connsiteY38" fmla="*/ 2856512 h 3552735"/>
              <a:gd name="connsiteX39" fmla="*/ 157316 w 4043119"/>
              <a:gd name="connsiteY39" fmla="*/ 2925338 h 3552735"/>
              <a:gd name="connsiteX40" fmla="*/ 196645 w 4043119"/>
              <a:gd name="connsiteY40" fmla="*/ 2984331 h 3552735"/>
              <a:gd name="connsiteX41" fmla="*/ 226142 w 4043119"/>
              <a:gd name="connsiteY41" fmla="*/ 3023660 h 3552735"/>
              <a:gd name="connsiteX42" fmla="*/ 245807 w 4043119"/>
              <a:gd name="connsiteY42" fmla="*/ 3053157 h 3552735"/>
              <a:gd name="connsiteX43" fmla="*/ 275303 w 4043119"/>
              <a:gd name="connsiteY43" fmla="*/ 3072822 h 3552735"/>
              <a:gd name="connsiteX44" fmla="*/ 304800 w 4043119"/>
              <a:gd name="connsiteY44" fmla="*/ 3102318 h 3552735"/>
              <a:gd name="connsiteX45" fmla="*/ 344129 w 4043119"/>
              <a:gd name="connsiteY45" fmla="*/ 3171144 h 3552735"/>
              <a:gd name="connsiteX46" fmla="*/ 373626 w 4043119"/>
              <a:gd name="connsiteY46" fmla="*/ 3200641 h 3552735"/>
              <a:gd name="connsiteX47" fmla="*/ 452284 w 4043119"/>
              <a:gd name="connsiteY47" fmla="*/ 3279299 h 3552735"/>
              <a:gd name="connsiteX48" fmla="*/ 481781 w 4043119"/>
              <a:gd name="connsiteY48" fmla="*/ 3298964 h 3552735"/>
              <a:gd name="connsiteX49" fmla="*/ 530942 w 4043119"/>
              <a:gd name="connsiteY49" fmla="*/ 3308796 h 3552735"/>
              <a:gd name="connsiteX50" fmla="*/ 619432 w 4043119"/>
              <a:gd name="connsiteY50" fmla="*/ 3348125 h 3552735"/>
              <a:gd name="connsiteX51" fmla="*/ 717755 w 4043119"/>
              <a:gd name="connsiteY51" fmla="*/ 3387454 h 3552735"/>
              <a:gd name="connsiteX52" fmla="*/ 816078 w 4043119"/>
              <a:gd name="connsiteY52" fmla="*/ 3397286 h 3552735"/>
              <a:gd name="connsiteX53" fmla="*/ 845574 w 4043119"/>
              <a:gd name="connsiteY53" fmla="*/ 3407118 h 3552735"/>
              <a:gd name="connsiteX54" fmla="*/ 884903 w 4043119"/>
              <a:gd name="connsiteY54" fmla="*/ 3416951 h 3552735"/>
              <a:gd name="connsiteX55" fmla="*/ 924232 w 4043119"/>
              <a:gd name="connsiteY55" fmla="*/ 3436615 h 3552735"/>
              <a:gd name="connsiteX56" fmla="*/ 1022555 w 4043119"/>
              <a:gd name="connsiteY56" fmla="*/ 3456280 h 3552735"/>
              <a:gd name="connsiteX57" fmla="*/ 1238865 w 4043119"/>
              <a:gd name="connsiteY57" fmla="*/ 3466112 h 3552735"/>
              <a:gd name="connsiteX58" fmla="*/ 1406013 w 4043119"/>
              <a:gd name="connsiteY58" fmla="*/ 3426783 h 3552735"/>
              <a:gd name="connsiteX59" fmla="*/ 1622323 w 4043119"/>
              <a:gd name="connsiteY59" fmla="*/ 3348125 h 3552735"/>
              <a:gd name="connsiteX60" fmla="*/ 1907458 w 4043119"/>
              <a:gd name="connsiteY60" fmla="*/ 3298964 h 3552735"/>
              <a:gd name="connsiteX61" fmla="*/ 2271252 w 4043119"/>
              <a:gd name="connsiteY61" fmla="*/ 3289131 h 3552735"/>
              <a:gd name="connsiteX62" fmla="*/ 2300749 w 4043119"/>
              <a:gd name="connsiteY62" fmla="*/ 3279299 h 3552735"/>
              <a:gd name="connsiteX63" fmla="*/ 2644878 w 4043119"/>
              <a:gd name="connsiteY63" fmla="*/ 3338293 h 3552735"/>
              <a:gd name="connsiteX64" fmla="*/ 3052516 w 4043119"/>
              <a:gd name="connsiteY64" fmla="*/ 3505461 h 3552735"/>
              <a:gd name="connsiteX65" fmla="*/ 3482090 w 4043119"/>
              <a:gd name="connsiteY65" fmla="*/ 3549698 h 3552735"/>
              <a:gd name="connsiteX66" fmla="*/ 4043119 w 4043119"/>
              <a:gd name="connsiteY6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83458 w 4043119"/>
              <a:gd name="connsiteY14" fmla="*/ 1263686 h 3552735"/>
              <a:gd name="connsiteX15" fmla="*/ 344129 w 4043119"/>
              <a:gd name="connsiteY15" fmla="*/ 1322680 h 3552735"/>
              <a:gd name="connsiteX16" fmla="*/ 314632 w 4043119"/>
              <a:gd name="connsiteY16" fmla="*/ 1352177 h 3552735"/>
              <a:gd name="connsiteX17" fmla="*/ 255639 w 4043119"/>
              <a:gd name="connsiteY17" fmla="*/ 1450499 h 3552735"/>
              <a:gd name="connsiteX18" fmla="*/ 235974 w 4043119"/>
              <a:gd name="connsiteY18" fmla="*/ 1479996 h 3552735"/>
              <a:gd name="connsiteX19" fmla="*/ 196645 w 4043119"/>
              <a:gd name="connsiteY19" fmla="*/ 1558654 h 3552735"/>
              <a:gd name="connsiteX20" fmla="*/ 167149 w 4043119"/>
              <a:gd name="connsiteY20" fmla="*/ 1656977 h 3552735"/>
              <a:gd name="connsiteX21" fmla="*/ 147484 w 4043119"/>
              <a:gd name="connsiteY21" fmla="*/ 1696306 h 3552735"/>
              <a:gd name="connsiteX22" fmla="*/ 127820 w 4043119"/>
              <a:gd name="connsiteY22" fmla="*/ 1774964 h 3552735"/>
              <a:gd name="connsiteX23" fmla="*/ 117987 w 4043119"/>
              <a:gd name="connsiteY23" fmla="*/ 1814293 h 3552735"/>
              <a:gd name="connsiteX24" fmla="*/ 98323 w 4043119"/>
              <a:gd name="connsiteY24" fmla="*/ 1932280 h 3552735"/>
              <a:gd name="connsiteX25" fmla="*/ 88491 w 4043119"/>
              <a:gd name="connsiteY25" fmla="*/ 2128925 h 3552735"/>
              <a:gd name="connsiteX26" fmla="*/ 78658 w 4043119"/>
              <a:gd name="connsiteY26" fmla="*/ 2158422 h 3552735"/>
              <a:gd name="connsiteX27" fmla="*/ 68826 w 4043119"/>
              <a:gd name="connsiteY27" fmla="*/ 2197751 h 3552735"/>
              <a:gd name="connsiteX28" fmla="*/ 49161 w 4043119"/>
              <a:gd name="connsiteY28" fmla="*/ 2256744 h 3552735"/>
              <a:gd name="connsiteX29" fmla="*/ 39329 w 4043119"/>
              <a:gd name="connsiteY29" fmla="*/ 2286241 h 3552735"/>
              <a:gd name="connsiteX30" fmla="*/ 29497 w 4043119"/>
              <a:gd name="connsiteY30" fmla="*/ 2325570 h 3552735"/>
              <a:gd name="connsiteX31" fmla="*/ 19665 w 4043119"/>
              <a:gd name="connsiteY31" fmla="*/ 2355067 h 3552735"/>
              <a:gd name="connsiteX32" fmla="*/ 0 w 4043119"/>
              <a:gd name="connsiteY32" fmla="*/ 2463222 h 3552735"/>
              <a:gd name="connsiteX33" fmla="*/ 19665 w 4043119"/>
              <a:gd name="connsiteY33" fmla="*/ 2659867 h 3552735"/>
              <a:gd name="connsiteX34" fmla="*/ 39329 w 4043119"/>
              <a:gd name="connsiteY34" fmla="*/ 2728693 h 3552735"/>
              <a:gd name="connsiteX35" fmla="*/ 68826 w 4043119"/>
              <a:gd name="connsiteY35" fmla="*/ 2768022 h 3552735"/>
              <a:gd name="connsiteX36" fmla="*/ 78658 w 4043119"/>
              <a:gd name="connsiteY36" fmla="*/ 2797518 h 3552735"/>
              <a:gd name="connsiteX37" fmla="*/ 117987 w 4043119"/>
              <a:gd name="connsiteY37" fmla="*/ 2856512 h 3552735"/>
              <a:gd name="connsiteX38" fmla="*/ 157316 w 4043119"/>
              <a:gd name="connsiteY38" fmla="*/ 2925338 h 3552735"/>
              <a:gd name="connsiteX39" fmla="*/ 196645 w 4043119"/>
              <a:gd name="connsiteY39" fmla="*/ 2984331 h 3552735"/>
              <a:gd name="connsiteX40" fmla="*/ 226142 w 4043119"/>
              <a:gd name="connsiteY40" fmla="*/ 3023660 h 3552735"/>
              <a:gd name="connsiteX41" fmla="*/ 245807 w 4043119"/>
              <a:gd name="connsiteY41" fmla="*/ 3053157 h 3552735"/>
              <a:gd name="connsiteX42" fmla="*/ 275303 w 4043119"/>
              <a:gd name="connsiteY42" fmla="*/ 3072822 h 3552735"/>
              <a:gd name="connsiteX43" fmla="*/ 304800 w 4043119"/>
              <a:gd name="connsiteY43" fmla="*/ 3102318 h 3552735"/>
              <a:gd name="connsiteX44" fmla="*/ 344129 w 4043119"/>
              <a:gd name="connsiteY44" fmla="*/ 3171144 h 3552735"/>
              <a:gd name="connsiteX45" fmla="*/ 373626 w 4043119"/>
              <a:gd name="connsiteY45" fmla="*/ 3200641 h 3552735"/>
              <a:gd name="connsiteX46" fmla="*/ 452284 w 4043119"/>
              <a:gd name="connsiteY46" fmla="*/ 3279299 h 3552735"/>
              <a:gd name="connsiteX47" fmla="*/ 481781 w 4043119"/>
              <a:gd name="connsiteY47" fmla="*/ 3298964 h 3552735"/>
              <a:gd name="connsiteX48" fmla="*/ 530942 w 4043119"/>
              <a:gd name="connsiteY48" fmla="*/ 3308796 h 3552735"/>
              <a:gd name="connsiteX49" fmla="*/ 619432 w 4043119"/>
              <a:gd name="connsiteY49" fmla="*/ 3348125 h 3552735"/>
              <a:gd name="connsiteX50" fmla="*/ 717755 w 4043119"/>
              <a:gd name="connsiteY50" fmla="*/ 3387454 h 3552735"/>
              <a:gd name="connsiteX51" fmla="*/ 816078 w 4043119"/>
              <a:gd name="connsiteY51" fmla="*/ 3397286 h 3552735"/>
              <a:gd name="connsiteX52" fmla="*/ 845574 w 4043119"/>
              <a:gd name="connsiteY52" fmla="*/ 3407118 h 3552735"/>
              <a:gd name="connsiteX53" fmla="*/ 884903 w 4043119"/>
              <a:gd name="connsiteY53" fmla="*/ 3416951 h 3552735"/>
              <a:gd name="connsiteX54" fmla="*/ 924232 w 4043119"/>
              <a:gd name="connsiteY54" fmla="*/ 3436615 h 3552735"/>
              <a:gd name="connsiteX55" fmla="*/ 1022555 w 4043119"/>
              <a:gd name="connsiteY55" fmla="*/ 3456280 h 3552735"/>
              <a:gd name="connsiteX56" fmla="*/ 1238865 w 4043119"/>
              <a:gd name="connsiteY56" fmla="*/ 3466112 h 3552735"/>
              <a:gd name="connsiteX57" fmla="*/ 1406013 w 4043119"/>
              <a:gd name="connsiteY57" fmla="*/ 3426783 h 3552735"/>
              <a:gd name="connsiteX58" fmla="*/ 1622323 w 4043119"/>
              <a:gd name="connsiteY58" fmla="*/ 3348125 h 3552735"/>
              <a:gd name="connsiteX59" fmla="*/ 1907458 w 4043119"/>
              <a:gd name="connsiteY59" fmla="*/ 3298964 h 3552735"/>
              <a:gd name="connsiteX60" fmla="*/ 2271252 w 4043119"/>
              <a:gd name="connsiteY60" fmla="*/ 3289131 h 3552735"/>
              <a:gd name="connsiteX61" fmla="*/ 2300749 w 4043119"/>
              <a:gd name="connsiteY61" fmla="*/ 3279299 h 3552735"/>
              <a:gd name="connsiteX62" fmla="*/ 2644878 w 4043119"/>
              <a:gd name="connsiteY62" fmla="*/ 3338293 h 3552735"/>
              <a:gd name="connsiteX63" fmla="*/ 3052516 w 4043119"/>
              <a:gd name="connsiteY63" fmla="*/ 3505461 h 3552735"/>
              <a:gd name="connsiteX64" fmla="*/ 3482090 w 4043119"/>
              <a:gd name="connsiteY64" fmla="*/ 3549698 h 3552735"/>
              <a:gd name="connsiteX65" fmla="*/ 4043119 w 4043119"/>
              <a:gd name="connsiteY6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314632 w 4043119"/>
              <a:gd name="connsiteY15" fmla="*/ 1352177 h 3552735"/>
              <a:gd name="connsiteX16" fmla="*/ 255639 w 4043119"/>
              <a:gd name="connsiteY16" fmla="*/ 1450499 h 3552735"/>
              <a:gd name="connsiteX17" fmla="*/ 235974 w 4043119"/>
              <a:gd name="connsiteY17" fmla="*/ 1479996 h 3552735"/>
              <a:gd name="connsiteX18" fmla="*/ 196645 w 4043119"/>
              <a:gd name="connsiteY18" fmla="*/ 1558654 h 3552735"/>
              <a:gd name="connsiteX19" fmla="*/ 167149 w 4043119"/>
              <a:gd name="connsiteY19" fmla="*/ 1656977 h 3552735"/>
              <a:gd name="connsiteX20" fmla="*/ 147484 w 4043119"/>
              <a:gd name="connsiteY20" fmla="*/ 1696306 h 3552735"/>
              <a:gd name="connsiteX21" fmla="*/ 127820 w 4043119"/>
              <a:gd name="connsiteY21" fmla="*/ 1774964 h 3552735"/>
              <a:gd name="connsiteX22" fmla="*/ 117987 w 4043119"/>
              <a:gd name="connsiteY22" fmla="*/ 1814293 h 3552735"/>
              <a:gd name="connsiteX23" fmla="*/ 98323 w 4043119"/>
              <a:gd name="connsiteY23" fmla="*/ 1932280 h 3552735"/>
              <a:gd name="connsiteX24" fmla="*/ 88491 w 4043119"/>
              <a:gd name="connsiteY24" fmla="*/ 2128925 h 3552735"/>
              <a:gd name="connsiteX25" fmla="*/ 78658 w 4043119"/>
              <a:gd name="connsiteY25" fmla="*/ 2158422 h 3552735"/>
              <a:gd name="connsiteX26" fmla="*/ 68826 w 4043119"/>
              <a:gd name="connsiteY26" fmla="*/ 2197751 h 3552735"/>
              <a:gd name="connsiteX27" fmla="*/ 49161 w 4043119"/>
              <a:gd name="connsiteY27" fmla="*/ 2256744 h 3552735"/>
              <a:gd name="connsiteX28" fmla="*/ 39329 w 4043119"/>
              <a:gd name="connsiteY28" fmla="*/ 2286241 h 3552735"/>
              <a:gd name="connsiteX29" fmla="*/ 29497 w 4043119"/>
              <a:gd name="connsiteY29" fmla="*/ 2325570 h 3552735"/>
              <a:gd name="connsiteX30" fmla="*/ 19665 w 4043119"/>
              <a:gd name="connsiteY30" fmla="*/ 2355067 h 3552735"/>
              <a:gd name="connsiteX31" fmla="*/ 0 w 4043119"/>
              <a:gd name="connsiteY31" fmla="*/ 2463222 h 3552735"/>
              <a:gd name="connsiteX32" fmla="*/ 19665 w 4043119"/>
              <a:gd name="connsiteY32" fmla="*/ 2659867 h 3552735"/>
              <a:gd name="connsiteX33" fmla="*/ 39329 w 4043119"/>
              <a:gd name="connsiteY33" fmla="*/ 2728693 h 3552735"/>
              <a:gd name="connsiteX34" fmla="*/ 68826 w 4043119"/>
              <a:gd name="connsiteY34" fmla="*/ 2768022 h 3552735"/>
              <a:gd name="connsiteX35" fmla="*/ 78658 w 4043119"/>
              <a:gd name="connsiteY35" fmla="*/ 2797518 h 3552735"/>
              <a:gd name="connsiteX36" fmla="*/ 117987 w 4043119"/>
              <a:gd name="connsiteY36" fmla="*/ 2856512 h 3552735"/>
              <a:gd name="connsiteX37" fmla="*/ 157316 w 4043119"/>
              <a:gd name="connsiteY37" fmla="*/ 2925338 h 3552735"/>
              <a:gd name="connsiteX38" fmla="*/ 196645 w 4043119"/>
              <a:gd name="connsiteY38" fmla="*/ 2984331 h 3552735"/>
              <a:gd name="connsiteX39" fmla="*/ 226142 w 4043119"/>
              <a:gd name="connsiteY39" fmla="*/ 3023660 h 3552735"/>
              <a:gd name="connsiteX40" fmla="*/ 245807 w 4043119"/>
              <a:gd name="connsiteY40" fmla="*/ 3053157 h 3552735"/>
              <a:gd name="connsiteX41" fmla="*/ 275303 w 4043119"/>
              <a:gd name="connsiteY41" fmla="*/ 3072822 h 3552735"/>
              <a:gd name="connsiteX42" fmla="*/ 304800 w 4043119"/>
              <a:gd name="connsiteY42" fmla="*/ 3102318 h 3552735"/>
              <a:gd name="connsiteX43" fmla="*/ 344129 w 4043119"/>
              <a:gd name="connsiteY43" fmla="*/ 3171144 h 3552735"/>
              <a:gd name="connsiteX44" fmla="*/ 373626 w 4043119"/>
              <a:gd name="connsiteY44" fmla="*/ 3200641 h 3552735"/>
              <a:gd name="connsiteX45" fmla="*/ 452284 w 4043119"/>
              <a:gd name="connsiteY45" fmla="*/ 3279299 h 3552735"/>
              <a:gd name="connsiteX46" fmla="*/ 481781 w 4043119"/>
              <a:gd name="connsiteY46" fmla="*/ 3298964 h 3552735"/>
              <a:gd name="connsiteX47" fmla="*/ 530942 w 4043119"/>
              <a:gd name="connsiteY47" fmla="*/ 3308796 h 3552735"/>
              <a:gd name="connsiteX48" fmla="*/ 619432 w 4043119"/>
              <a:gd name="connsiteY48" fmla="*/ 3348125 h 3552735"/>
              <a:gd name="connsiteX49" fmla="*/ 717755 w 4043119"/>
              <a:gd name="connsiteY49" fmla="*/ 3387454 h 3552735"/>
              <a:gd name="connsiteX50" fmla="*/ 816078 w 4043119"/>
              <a:gd name="connsiteY50" fmla="*/ 3397286 h 3552735"/>
              <a:gd name="connsiteX51" fmla="*/ 845574 w 4043119"/>
              <a:gd name="connsiteY51" fmla="*/ 3407118 h 3552735"/>
              <a:gd name="connsiteX52" fmla="*/ 884903 w 4043119"/>
              <a:gd name="connsiteY52" fmla="*/ 3416951 h 3552735"/>
              <a:gd name="connsiteX53" fmla="*/ 924232 w 4043119"/>
              <a:gd name="connsiteY53" fmla="*/ 3436615 h 3552735"/>
              <a:gd name="connsiteX54" fmla="*/ 1022555 w 4043119"/>
              <a:gd name="connsiteY54" fmla="*/ 3456280 h 3552735"/>
              <a:gd name="connsiteX55" fmla="*/ 1238865 w 4043119"/>
              <a:gd name="connsiteY55" fmla="*/ 3466112 h 3552735"/>
              <a:gd name="connsiteX56" fmla="*/ 1406013 w 4043119"/>
              <a:gd name="connsiteY56" fmla="*/ 3426783 h 3552735"/>
              <a:gd name="connsiteX57" fmla="*/ 1622323 w 4043119"/>
              <a:gd name="connsiteY57" fmla="*/ 3348125 h 3552735"/>
              <a:gd name="connsiteX58" fmla="*/ 1907458 w 4043119"/>
              <a:gd name="connsiteY58" fmla="*/ 3298964 h 3552735"/>
              <a:gd name="connsiteX59" fmla="*/ 2271252 w 4043119"/>
              <a:gd name="connsiteY59" fmla="*/ 3289131 h 3552735"/>
              <a:gd name="connsiteX60" fmla="*/ 2300749 w 4043119"/>
              <a:gd name="connsiteY60" fmla="*/ 3279299 h 3552735"/>
              <a:gd name="connsiteX61" fmla="*/ 2644878 w 4043119"/>
              <a:gd name="connsiteY61" fmla="*/ 3338293 h 3552735"/>
              <a:gd name="connsiteX62" fmla="*/ 3052516 w 4043119"/>
              <a:gd name="connsiteY62" fmla="*/ 3505461 h 3552735"/>
              <a:gd name="connsiteX63" fmla="*/ 3482090 w 4043119"/>
              <a:gd name="connsiteY63" fmla="*/ 3549698 h 3552735"/>
              <a:gd name="connsiteX64" fmla="*/ 4043119 w 4043119"/>
              <a:gd name="connsiteY6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255639 w 4043119"/>
              <a:gd name="connsiteY15" fmla="*/ 1450499 h 3552735"/>
              <a:gd name="connsiteX16" fmla="*/ 235974 w 4043119"/>
              <a:gd name="connsiteY16" fmla="*/ 1479996 h 3552735"/>
              <a:gd name="connsiteX17" fmla="*/ 196645 w 4043119"/>
              <a:gd name="connsiteY17" fmla="*/ 1558654 h 3552735"/>
              <a:gd name="connsiteX18" fmla="*/ 167149 w 4043119"/>
              <a:gd name="connsiteY18" fmla="*/ 1656977 h 3552735"/>
              <a:gd name="connsiteX19" fmla="*/ 147484 w 4043119"/>
              <a:gd name="connsiteY19" fmla="*/ 1696306 h 3552735"/>
              <a:gd name="connsiteX20" fmla="*/ 127820 w 4043119"/>
              <a:gd name="connsiteY20" fmla="*/ 1774964 h 3552735"/>
              <a:gd name="connsiteX21" fmla="*/ 117987 w 4043119"/>
              <a:gd name="connsiteY21" fmla="*/ 1814293 h 3552735"/>
              <a:gd name="connsiteX22" fmla="*/ 98323 w 4043119"/>
              <a:gd name="connsiteY22" fmla="*/ 1932280 h 3552735"/>
              <a:gd name="connsiteX23" fmla="*/ 88491 w 4043119"/>
              <a:gd name="connsiteY23" fmla="*/ 2128925 h 3552735"/>
              <a:gd name="connsiteX24" fmla="*/ 78658 w 4043119"/>
              <a:gd name="connsiteY24" fmla="*/ 2158422 h 3552735"/>
              <a:gd name="connsiteX25" fmla="*/ 68826 w 4043119"/>
              <a:gd name="connsiteY25" fmla="*/ 2197751 h 3552735"/>
              <a:gd name="connsiteX26" fmla="*/ 49161 w 4043119"/>
              <a:gd name="connsiteY26" fmla="*/ 2256744 h 3552735"/>
              <a:gd name="connsiteX27" fmla="*/ 39329 w 4043119"/>
              <a:gd name="connsiteY27" fmla="*/ 2286241 h 3552735"/>
              <a:gd name="connsiteX28" fmla="*/ 29497 w 4043119"/>
              <a:gd name="connsiteY28" fmla="*/ 2325570 h 3552735"/>
              <a:gd name="connsiteX29" fmla="*/ 19665 w 4043119"/>
              <a:gd name="connsiteY29" fmla="*/ 2355067 h 3552735"/>
              <a:gd name="connsiteX30" fmla="*/ 0 w 4043119"/>
              <a:gd name="connsiteY30" fmla="*/ 2463222 h 3552735"/>
              <a:gd name="connsiteX31" fmla="*/ 19665 w 4043119"/>
              <a:gd name="connsiteY31" fmla="*/ 2659867 h 3552735"/>
              <a:gd name="connsiteX32" fmla="*/ 39329 w 4043119"/>
              <a:gd name="connsiteY32" fmla="*/ 2728693 h 3552735"/>
              <a:gd name="connsiteX33" fmla="*/ 68826 w 4043119"/>
              <a:gd name="connsiteY33" fmla="*/ 2768022 h 3552735"/>
              <a:gd name="connsiteX34" fmla="*/ 78658 w 4043119"/>
              <a:gd name="connsiteY34" fmla="*/ 2797518 h 3552735"/>
              <a:gd name="connsiteX35" fmla="*/ 117987 w 4043119"/>
              <a:gd name="connsiteY35" fmla="*/ 2856512 h 3552735"/>
              <a:gd name="connsiteX36" fmla="*/ 157316 w 4043119"/>
              <a:gd name="connsiteY36" fmla="*/ 2925338 h 3552735"/>
              <a:gd name="connsiteX37" fmla="*/ 196645 w 4043119"/>
              <a:gd name="connsiteY37" fmla="*/ 2984331 h 3552735"/>
              <a:gd name="connsiteX38" fmla="*/ 226142 w 4043119"/>
              <a:gd name="connsiteY38" fmla="*/ 3023660 h 3552735"/>
              <a:gd name="connsiteX39" fmla="*/ 245807 w 4043119"/>
              <a:gd name="connsiteY39" fmla="*/ 3053157 h 3552735"/>
              <a:gd name="connsiteX40" fmla="*/ 275303 w 4043119"/>
              <a:gd name="connsiteY40" fmla="*/ 3072822 h 3552735"/>
              <a:gd name="connsiteX41" fmla="*/ 304800 w 4043119"/>
              <a:gd name="connsiteY41" fmla="*/ 3102318 h 3552735"/>
              <a:gd name="connsiteX42" fmla="*/ 344129 w 4043119"/>
              <a:gd name="connsiteY42" fmla="*/ 3171144 h 3552735"/>
              <a:gd name="connsiteX43" fmla="*/ 373626 w 4043119"/>
              <a:gd name="connsiteY43" fmla="*/ 3200641 h 3552735"/>
              <a:gd name="connsiteX44" fmla="*/ 452284 w 4043119"/>
              <a:gd name="connsiteY44" fmla="*/ 3279299 h 3552735"/>
              <a:gd name="connsiteX45" fmla="*/ 481781 w 4043119"/>
              <a:gd name="connsiteY45" fmla="*/ 3298964 h 3552735"/>
              <a:gd name="connsiteX46" fmla="*/ 530942 w 4043119"/>
              <a:gd name="connsiteY46" fmla="*/ 3308796 h 3552735"/>
              <a:gd name="connsiteX47" fmla="*/ 619432 w 4043119"/>
              <a:gd name="connsiteY47" fmla="*/ 3348125 h 3552735"/>
              <a:gd name="connsiteX48" fmla="*/ 717755 w 4043119"/>
              <a:gd name="connsiteY48" fmla="*/ 3387454 h 3552735"/>
              <a:gd name="connsiteX49" fmla="*/ 816078 w 4043119"/>
              <a:gd name="connsiteY49" fmla="*/ 3397286 h 3552735"/>
              <a:gd name="connsiteX50" fmla="*/ 845574 w 4043119"/>
              <a:gd name="connsiteY50" fmla="*/ 3407118 h 3552735"/>
              <a:gd name="connsiteX51" fmla="*/ 884903 w 4043119"/>
              <a:gd name="connsiteY51" fmla="*/ 3416951 h 3552735"/>
              <a:gd name="connsiteX52" fmla="*/ 924232 w 4043119"/>
              <a:gd name="connsiteY52" fmla="*/ 3436615 h 3552735"/>
              <a:gd name="connsiteX53" fmla="*/ 1022555 w 4043119"/>
              <a:gd name="connsiteY53" fmla="*/ 3456280 h 3552735"/>
              <a:gd name="connsiteX54" fmla="*/ 1238865 w 4043119"/>
              <a:gd name="connsiteY54" fmla="*/ 3466112 h 3552735"/>
              <a:gd name="connsiteX55" fmla="*/ 1406013 w 4043119"/>
              <a:gd name="connsiteY55" fmla="*/ 3426783 h 3552735"/>
              <a:gd name="connsiteX56" fmla="*/ 1622323 w 4043119"/>
              <a:gd name="connsiteY56" fmla="*/ 3348125 h 3552735"/>
              <a:gd name="connsiteX57" fmla="*/ 1907458 w 4043119"/>
              <a:gd name="connsiteY57" fmla="*/ 3298964 h 3552735"/>
              <a:gd name="connsiteX58" fmla="*/ 2271252 w 4043119"/>
              <a:gd name="connsiteY58" fmla="*/ 3289131 h 3552735"/>
              <a:gd name="connsiteX59" fmla="*/ 2300749 w 4043119"/>
              <a:gd name="connsiteY59" fmla="*/ 3279299 h 3552735"/>
              <a:gd name="connsiteX60" fmla="*/ 2644878 w 4043119"/>
              <a:gd name="connsiteY60" fmla="*/ 3338293 h 3552735"/>
              <a:gd name="connsiteX61" fmla="*/ 3052516 w 4043119"/>
              <a:gd name="connsiteY61" fmla="*/ 3505461 h 3552735"/>
              <a:gd name="connsiteX62" fmla="*/ 3482090 w 4043119"/>
              <a:gd name="connsiteY62" fmla="*/ 3549698 h 3552735"/>
              <a:gd name="connsiteX63" fmla="*/ 4043119 w 4043119"/>
              <a:gd name="connsiteY6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235974 w 4043119"/>
              <a:gd name="connsiteY15" fmla="*/ 1479996 h 3552735"/>
              <a:gd name="connsiteX16" fmla="*/ 196645 w 4043119"/>
              <a:gd name="connsiteY16" fmla="*/ 1558654 h 3552735"/>
              <a:gd name="connsiteX17" fmla="*/ 167149 w 4043119"/>
              <a:gd name="connsiteY17" fmla="*/ 1656977 h 3552735"/>
              <a:gd name="connsiteX18" fmla="*/ 147484 w 4043119"/>
              <a:gd name="connsiteY18" fmla="*/ 1696306 h 3552735"/>
              <a:gd name="connsiteX19" fmla="*/ 127820 w 4043119"/>
              <a:gd name="connsiteY19" fmla="*/ 1774964 h 3552735"/>
              <a:gd name="connsiteX20" fmla="*/ 117987 w 4043119"/>
              <a:gd name="connsiteY20" fmla="*/ 1814293 h 3552735"/>
              <a:gd name="connsiteX21" fmla="*/ 98323 w 4043119"/>
              <a:gd name="connsiteY21" fmla="*/ 1932280 h 3552735"/>
              <a:gd name="connsiteX22" fmla="*/ 88491 w 4043119"/>
              <a:gd name="connsiteY22" fmla="*/ 2128925 h 3552735"/>
              <a:gd name="connsiteX23" fmla="*/ 78658 w 4043119"/>
              <a:gd name="connsiteY23" fmla="*/ 2158422 h 3552735"/>
              <a:gd name="connsiteX24" fmla="*/ 68826 w 4043119"/>
              <a:gd name="connsiteY24" fmla="*/ 2197751 h 3552735"/>
              <a:gd name="connsiteX25" fmla="*/ 49161 w 4043119"/>
              <a:gd name="connsiteY25" fmla="*/ 2256744 h 3552735"/>
              <a:gd name="connsiteX26" fmla="*/ 39329 w 4043119"/>
              <a:gd name="connsiteY26" fmla="*/ 2286241 h 3552735"/>
              <a:gd name="connsiteX27" fmla="*/ 29497 w 4043119"/>
              <a:gd name="connsiteY27" fmla="*/ 2325570 h 3552735"/>
              <a:gd name="connsiteX28" fmla="*/ 19665 w 4043119"/>
              <a:gd name="connsiteY28" fmla="*/ 2355067 h 3552735"/>
              <a:gd name="connsiteX29" fmla="*/ 0 w 4043119"/>
              <a:gd name="connsiteY29" fmla="*/ 2463222 h 3552735"/>
              <a:gd name="connsiteX30" fmla="*/ 19665 w 4043119"/>
              <a:gd name="connsiteY30" fmla="*/ 2659867 h 3552735"/>
              <a:gd name="connsiteX31" fmla="*/ 39329 w 4043119"/>
              <a:gd name="connsiteY31" fmla="*/ 2728693 h 3552735"/>
              <a:gd name="connsiteX32" fmla="*/ 68826 w 4043119"/>
              <a:gd name="connsiteY32" fmla="*/ 2768022 h 3552735"/>
              <a:gd name="connsiteX33" fmla="*/ 78658 w 4043119"/>
              <a:gd name="connsiteY33" fmla="*/ 2797518 h 3552735"/>
              <a:gd name="connsiteX34" fmla="*/ 117987 w 4043119"/>
              <a:gd name="connsiteY34" fmla="*/ 2856512 h 3552735"/>
              <a:gd name="connsiteX35" fmla="*/ 157316 w 4043119"/>
              <a:gd name="connsiteY35" fmla="*/ 2925338 h 3552735"/>
              <a:gd name="connsiteX36" fmla="*/ 196645 w 4043119"/>
              <a:gd name="connsiteY36" fmla="*/ 2984331 h 3552735"/>
              <a:gd name="connsiteX37" fmla="*/ 226142 w 4043119"/>
              <a:gd name="connsiteY37" fmla="*/ 3023660 h 3552735"/>
              <a:gd name="connsiteX38" fmla="*/ 245807 w 4043119"/>
              <a:gd name="connsiteY38" fmla="*/ 3053157 h 3552735"/>
              <a:gd name="connsiteX39" fmla="*/ 275303 w 4043119"/>
              <a:gd name="connsiteY39" fmla="*/ 3072822 h 3552735"/>
              <a:gd name="connsiteX40" fmla="*/ 304800 w 4043119"/>
              <a:gd name="connsiteY40" fmla="*/ 3102318 h 3552735"/>
              <a:gd name="connsiteX41" fmla="*/ 344129 w 4043119"/>
              <a:gd name="connsiteY41" fmla="*/ 3171144 h 3552735"/>
              <a:gd name="connsiteX42" fmla="*/ 373626 w 4043119"/>
              <a:gd name="connsiteY42" fmla="*/ 3200641 h 3552735"/>
              <a:gd name="connsiteX43" fmla="*/ 452284 w 4043119"/>
              <a:gd name="connsiteY43" fmla="*/ 3279299 h 3552735"/>
              <a:gd name="connsiteX44" fmla="*/ 481781 w 4043119"/>
              <a:gd name="connsiteY44" fmla="*/ 3298964 h 3552735"/>
              <a:gd name="connsiteX45" fmla="*/ 530942 w 4043119"/>
              <a:gd name="connsiteY45" fmla="*/ 3308796 h 3552735"/>
              <a:gd name="connsiteX46" fmla="*/ 619432 w 4043119"/>
              <a:gd name="connsiteY46" fmla="*/ 3348125 h 3552735"/>
              <a:gd name="connsiteX47" fmla="*/ 717755 w 4043119"/>
              <a:gd name="connsiteY47" fmla="*/ 3387454 h 3552735"/>
              <a:gd name="connsiteX48" fmla="*/ 816078 w 4043119"/>
              <a:gd name="connsiteY48" fmla="*/ 3397286 h 3552735"/>
              <a:gd name="connsiteX49" fmla="*/ 845574 w 4043119"/>
              <a:gd name="connsiteY49" fmla="*/ 3407118 h 3552735"/>
              <a:gd name="connsiteX50" fmla="*/ 884903 w 4043119"/>
              <a:gd name="connsiteY50" fmla="*/ 3416951 h 3552735"/>
              <a:gd name="connsiteX51" fmla="*/ 924232 w 4043119"/>
              <a:gd name="connsiteY51" fmla="*/ 3436615 h 3552735"/>
              <a:gd name="connsiteX52" fmla="*/ 1022555 w 4043119"/>
              <a:gd name="connsiteY52" fmla="*/ 3456280 h 3552735"/>
              <a:gd name="connsiteX53" fmla="*/ 1238865 w 4043119"/>
              <a:gd name="connsiteY53" fmla="*/ 3466112 h 3552735"/>
              <a:gd name="connsiteX54" fmla="*/ 1406013 w 4043119"/>
              <a:gd name="connsiteY54" fmla="*/ 3426783 h 3552735"/>
              <a:gd name="connsiteX55" fmla="*/ 1622323 w 4043119"/>
              <a:gd name="connsiteY55" fmla="*/ 3348125 h 3552735"/>
              <a:gd name="connsiteX56" fmla="*/ 1907458 w 4043119"/>
              <a:gd name="connsiteY56" fmla="*/ 3298964 h 3552735"/>
              <a:gd name="connsiteX57" fmla="*/ 2271252 w 4043119"/>
              <a:gd name="connsiteY57" fmla="*/ 3289131 h 3552735"/>
              <a:gd name="connsiteX58" fmla="*/ 2300749 w 4043119"/>
              <a:gd name="connsiteY58" fmla="*/ 3279299 h 3552735"/>
              <a:gd name="connsiteX59" fmla="*/ 2644878 w 4043119"/>
              <a:gd name="connsiteY59" fmla="*/ 3338293 h 3552735"/>
              <a:gd name="connsiteX60" fmla="*/ 3052516 w 4043119"/>
              <a:gd name="connsiteY60" fmla="*/ 3505461 h 3552735"/>
              <a:gd name="connsiteX61" fmla="*/ 3482090 w 4043119"/>
              <a:gd name="connsiteY61" fmla="*/ 3549698 h 3552735"/>
              <a:gd name="connsiteX62" fmla="*/ 4043119 w 4043119"/>
              <a:gd name="connsiteY6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196645 w 4043119"/>
              <a:gd name="connsiteY15" fmla="*/ 1558654 h 3552735"/>
              <a:gd name="connsiteX16" fmla="*/ 167149 w 4043119"/>
              <a:gd name="connsiteY16" fmla="*/ 1656977 h 3552735"/>
              <a:gd name="connsiteX17" fmla="*/ 147484 w 4043119"/>
              <a:gd name="connsiteY17" fmla="*/ 1696306 h 3552735"/>
              <a:gd name="connsiteX18" fmla="*/ 127820 w 4043119"/>
              <a:gd name="connsiteY18" fmla="*/ 1774964 h 3552735"/>
              <a:gd name="connsiteX19" fmla="*/ 117987 w 4043119"/>
              <a:gd name="connsiteY19" fmla="*/ 1814293 h 3552735"/>
              <a:gd name="connsiteX20" fmla="*/ 98323 w 4043119"/>
              <a:gd name="connsiteY20" fmla="*/ 1932280 h 3552735"/>
              <a:gd name="connsiteX21" fmla="*/ 88491 w 4043119"/>
              <a:gd name="connsiteY21" fmla="*/ 2128925 h 3552735"/>
              <a:gd name="connsiteX22" fmla="*/ 78658 w 4043119"/>
              <a:gd name="connsiteY22" fmla="*/ 2158422 h 3552735"/>
              <a:gd name="connsiteX23" fmla="*/ 68826 w 4043119"/>
              <a:gd name="connsiteY23" fmla="*/ 2197751 h 3552735"/>
              <a:gd name="connsiteX24" fmla="*/ 49161 w 4043119"/>
              <a:gd name="connsiteY24" fmla="*/ 2256744 h 3552735"/>
              <a:gd name="connsiteX25" fmla="*/ 39329 w 4043119"/>
              <a:gd name="connsiteY25" fmla="*/ 2286241 h 3552735"/>
              <a:gd name="connsiteX26" fmla="*/ 29497 w 4043119"/>
              <a:gd name="connsiteY26" fmla="*/ 2325570 h 3552735"/>
              <a:gd name="connsiteX27" fmla="*/ 19665 w 4043119"/>
              <a:gd name="connsiteY27" fmla="*/ 2355067 h 3552735"/>
              <a:gd name="connsiteX28" fmla="*/ 0 w 4043119"/>
              <a:gd name="connsiteY28" fmla="*/ 2463222 h 3552735"/>
              <a:gd name="connsiteX29" fmla="*/ 19665 w 4043119"/>
              <a:gd name="connsiteY29" fmla="*/ 2659867 h 3552735"/>
              <a:gd name="connsiteX30" fmla="*/ 39329 w 4043119"/>
              <a:gd name="connsiteY30" fmla="*/ 2728693 h 3552735"/>
              <a:gd name="connsiteX31" fmla="*/ 68826 w 4043119"/>
              <a:gd name="connsiteY31" fmla="*/ 2768022 h 3552735"/>
              <a:gd name="connsiteX32" fmla="*/ 78658 w 4043119"/>
              <a:gd name="connsiteY32" fmla="*/ 2797518 h 3552735"/>
              <a:gd name="connsiteX33" fmla="*/ 117987 w 4043119"/>
              <a:gd name="connsiteY33" fmla="*/ 2856512 h 3552735"/>
              <a:gd name="connsiteX34" fmla="*/ 157316 w 4043119"/>
              <a:gd name="connsiteY34" fmla="*/ 2925338 h 3552735"/>
              <a:gd name="connsiteX35" fmla="*/ 196645 w 4043119"/>
              <a:gd name="connsiteY35" fmla="*/ 2984331 h 3552735"/>
              <a:gd name="connsiteX36" fmla="*/ 226142 w 4043119"/>
              <a:gd name="connsiteY36" fmla="*/ 3023660 h 3552735"/>
              <a:gd name="connsiteX37" fmla="*/ 245807 w 4043119"/>
              <a:gd name="connsiteY37" fmla="*/ 3053157 h 3552735"/>
              <a:gd name="connsiteX38" fmla="*/ 275303 w 4043119"/>
              <a:gd name="connsiteY38" fmla="*/ 3072822 h 3552735"/>
              <a:gd name="connsiteX39" fmla="*/ 304800 w 4043119"/>
              <a:gd name="connsiteY39" fmla="*/ 3102318 h 3552735"/>
              <a:gd name="connsiteX40" fmla="*/ 344129 w 4043119"/>
              <a:gd name="connsiteY40" fmla="*/ 3171144 h 3552735"/>
              <a:gd name="connsiteX41" fmla="*/ 373626 w 4043119"/>
              <a:gd name="connsiteY41" fmla="*/ 3200641 h 3552735"/>
              <a:gd name="connsiteX42" fmla="*/ 452284 w 4043119"/>
              <a:gd name="connsiteY42" fmla="*/ 3279299 h 3552735"/>
              <a:gd name="connsiteX43" fmla="*/ 481781 w 4043119"/>
              <a:gd name="connsiteY43" fmla="*/ 3298964 h 3552735"/>
              <a:gd name="connsiteX44" fmla="*/ 530942 w 4043119"/>
              <a:gd name="connsiteY44" fmla="*/ 3308796 h 3552735"/>
              <a:gd name="connsiteX45" fmla="*/ 619432 w 4043119"/>
              <a:gd name="connsiteY45" fmla="*/ 3348125 h 3552735"/>
              <a:gd name="connsiteX46" fmla="*/ 717755 w 4043119"/>
              <a:gd name="connsiteY46" fmla="*/ 3387454 h 3552735"/>
              <a:gd name="connsiteX47" fmla="*/ 816078 w 4043119"/>
              <a:gd name="connsiteY47" fmla="*/ 3397286 h 3552735"/>
              <a:gd name="connsiteX48" fmla="*/ 845574 w 4043119"/>
              <a:gd name="connsiteY48" fmla="*/ 3407118 h 3552735"/>
              <a:gd name="connsiteX49" fmla="*/ 884903 w 4043119"/>
              <a:gd name="connsiteY49" fmla="*/ 3416951 h 3552735"/>
              <a:gd name="connsiteX50" fmla="*/ 924232 w 4043119"/>
              <a:gd name="connsiteY50" fmla="*/ 3436615 h 3552735"/>
              <a:gd name="connsiteX51" fmla="*/ 1022555 w 4043119"/>
              <a:gd name="connsiteY51" fmla="*/ 3456280 h 3552735"/>
              <a:gd name="connsiteX52" fmla="*/ 1238865 w 4043119"/>
              <a:gd name="connsiteY52" fmla="*/ 3466112 h 3552735"/>
              <a:gd name="connsiteX53" fmla="*/ 1406013 w 4043119"/>
              <a:gd name="connsiteY53" fmla="*/ 3426783 h 3552735"/>
              <a:gd name="connsiteX54" fmla="*/ 1622323 w 4043119"/>
              <a:gd name="connsiteY54" fmla="*/ 3348125 h 3552735"/>
              <a:gd name="connsiteX55" fmla="*/ 1907458 w 4043119"/>
              <a:gd name="connsiteY55" fmla="*/ 3298964 h 3552735"/>
              <a:gd name="connsiteX56" fmla="*/ 2271252 w 4043119"/>
              <a:gd name="connsiteY56" fmla="*/ 3289131 h 3552735"/>
              <a:gd name="connsiteX57" fmla="*/ 2300749 w 4043119"/>
              <a:gd name="connsiteY57" fmla="*/ 3279299 h 3552735"/>
              <a:gd name="connsiteX58" fmla="*/ 2644878 w 4043119"/>
              <a:gd name="connsiteY58" fmla="*/ 3338293 h 3552735"/>
              <a:gd name="connsiteX59" fmla="*/ 3052516 w 4043119"/>
              <a:gd name="connsiteY59" fmla="*/ 3505461 h 3552735"/>
              <a:gd name="connsiteX60" fmla="*/ 3482090 w 4043119"/>
              <a:gd name="connsiteY60" fmla="*/ 3549698 h 3552735"/>
              <a:gd name="connsiteX61" fmla="*/ 4043119 w 4043119"/>
              <a:gd name="connsiteY6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67149 w 4043119"/>
              <a:gd name="connsiteY15" fmla="*/ 1656977 h 3552735"/>
              <a:gd name="connsiteX16" fmla="*/ 147484 w 4043119"/>
              <a:gd name="connsiteY16" fmla="*/ 1696306 h 3552735"/>
              <a:gd name="connsiteX17" fmla="*/ 127820 w 4043119"/>
              <a:gd name="connsiteY17" fmla="*/ 1774964 h 3552735"/>
              <a:gd name="connsiteX18" fmla="*/ 117987 w 4043119"/>
              <a:gd name="connsiteY18" fmla="*/ 1814293 h 3552735"/>
              <a:gd name="connsiteX19" fmla="*/ 98323 w 4043119"/>
              <a:gd name="connsiteY19" fmla="*/ 1932280 h 3552735"/>
              <a:gd name="connsiteX20" fmla="*/ 88491 w 4043119"/>
              <a:gd name="connsiteY20" fmla="*/ 2128925 h 3552735"/>
              <a:gd name="connsiteX21" fmla="*/ 78658 w 4043119"/>
              <a:gd name="connsiteY21" fmla="*/ 2158422 h 3552735"/>
              <a:gd name="connsiteX22" fmla="*/ 68826 w 4043119"/>
              <a:gd name="connsiteY22" fmla="*/ 2197751 h 3552735"/>
              <a:gd name="connsiteX23" fmla="*/ 49161 w 4043119"/>
              <a:gd name="connsiteY23" fmla="*/ 2256744 h 3552735"/>
              <a:gd name="connsiteX24" fmla="*/ 39329 w 4043119"/>
              <a:gd name="connsiteY24" fmla="*/ 2286241 h 3552735"/>
              <a:gd name="connsiteX25" fmla="*/ 29497 w 4043119"/>
              <a:gd name="connsiteY25" fmla="*/ 2325570 h 3552735"/>
              <a:gd name="connsiteX26" fmla="*/ 19665 w 4043119"/>
              <a:gd name="connsiteY26" fmla="*/ 2355067 h 3552735"/>
              <a:gd name="connsiteX27" fmla="*/ 0 w 4043119"/>
              <a:gd name="connsiteY27" fmla="*/ 2463222 h 3552735"/>
              <a:gd name="connsiteX28" fmla="*/ 19665 w 4043119"/>
              <a:gd name="connsiteY28" fmla="*/ 2659867 h 3552735"/>
              <a:gd name="connsiteX29" fmla="*/ 39329 w 4043119"/>
              <a:gd name="connsiteY29" fmla="*/ 2728693 h 3552735"/>
              <a:gd name="connsiteX30" fmla="*/ 68826 w 4043119"/>
              <a:gd name="connsiteY30" fmla="*/ 2768022 h 3552735"/>
              <a:gd name="connsiteX31" fmla="*/ 78658 w 4043119"/>
              <a:gd name="connsiteY31" fmla="*/ 2797518 h 3552735"/>
              <a:gd name="connsiteX32" fmla="*/ 117987 w 4043119"/>
              <a:gd name="connsiteY32" fmla="*/ 2856512 h 3552735"/>
              <a:gd name="connsiteX33" fmla="*/ 157316 w 4043119"/>
              <a:gd name="connsiteY33" fmla="*/ 2925338 h 3552735"/>
              <a:gd name="connsiteX34" fmla="*/ 196645 w 4043119"/>
              <a:gd name="connsiteY34" fmla="*/ 2984331 h 3552735"/>
              <a:gd name="connsiteX35" fmla="*/ 226142 w 4043119"/>
              <a:gd name="connsiteY35" fmla="*/ 3023660 h 3552735"/>
              <a:gd name="connsiteX36" fmla="*/ 245807 w 4043119"/>
              <a:gd name="connsiteY36" fmla="*/ 3053157 h 3552735"/>
              <a:gd name="connsiteX37" fmla="*/ 275303 w 4043119"/>
              <a:gd name="connsiteY37" fmla="*/ 3072822 h 3552735"/>
              <a:gd name="connsiteX38" fmla="*/ 304800 w 4043119"/>
              <a:gd name="connsiteY38" fmla="*/ 3102318 h 3552735"/>
              <a:gd name="connsiteX39" fmla="*/ 344129 w 4043119"/>
              <a:gd name="connsiteY39" fmla="*/ 3171144 h 3552735"/>
              <a:gd name="connsiteX40" fmla="*/ 373626 w 4043119"/>
              <a:gd name="connsiteY40" fmla="*/ 3200641 h 3552735"/>
              <a:gd name="connsiteX41" fmla="*/ 452284 w 4043119"/>
              <a:gd name="connsiteY41" fmla="*/ 3279299 h 3552735"/>
              <a:gd name="connsiteX42" fmla="*/ 481781 w 4043119"/>
              <a:gd name="connsiteY42" fmla="*/ 3298964 h 3552735"/>
              <a:gd name="connsiteX43" fmla="*/ 530942 w 4043119"/>
              <a:gd name="connsiteY43" fmla="*/ 3308796 h 3552735"/>
              <a:gd name="connsiteX44" fmla="*/ 619432 w 4043119"/>
              <a:gd name="connsiteY44" fmla="*/ 3348125 h 3552735"/>
              <a:gd name="connsiteX45" fmla="*/ 717755 w 4043119"/>
              <a:gd name="connsiteY45" fmla="*/ 3387454 h 3552735"/>
              <a:gd name="connsiteX46" fmla="*/ 816078 w 4043119"/>
              <a:gd name="connsiteY46" fmla="*/ 3397286 h 3552735"/>
              <a:gd name="connsiteX47" fmla="*/ 845574 w 4043119"/>
              <a:gd name="connsiteY47" fmla="*/ 3407118 h 3552735"/>
              <a:gd name="connsiteX48" fmla="*/ 884903 w 4043119"/>
              <a:gd name="connsiteY48" fmla="*/ 3416951 h 3552735"/>
              <a:gd name="connsiteX49" fmla="*/ 924232 w 4043119"/>
              <a:gd name="connsiteY49" fmla="*/ 3436615 h 3552735"/>
              <a:gd name="connsiteX50" fmla="*/ 1022555 w 4043119"/>
              <a:gd name="connsiteY50" fmla="*/ 3456280 h 3552735"/>
              <a:gd name="connsiteX51" fmla="*/ 1238865 w 4043119"/>
              <a:gd name="connsiteY51" fmla="*/ 3466112 h 3552735"/>
              <a:gd name="connsiteX52" fmla="*/ 1406013 w 4043119"/>
              <a:gd name="connsiteY52" fmla="*/ 3426783 h 3552735"/>
              <a:gd name="connsiteX53" fmla="*/ 1622323 w 4043119"/>
              <a:gd name="connsiteY53" fmla="*/ 3348125 h 3552735"/>
              <a:gd name="connsiteX54" fmla="*/ 1907458 w 4043119"/>
              <a:gd name="connsiteY54" fmla="*/ 3298964 h 3552735"/>
              <a:gd name="connsiteX55" fmla="*/ 2271252 w 4043119"/>
              <a:gd name="connsiteY55" fmla="*/ 3289131 h 3552735"/>
              <a:gd name="connsiteX56" fmla="*/ 2300749 w 4043119"/>
              <a:gd name="connsiteY56" fmla="*/ 3279299 h 3552735"/>
              <a:gd name="connsiteX57" fmla="*/ 2644878 w 4043119"/>
              <a:gd name="connsiteY57" fmla="*/ 3338293 h 3552735"/>
              <a:gd name="connsiteX58" fmla="*/ 3052516 w 4043119"/>
              <a:gd name="connsiteY58" fmla="*/ 3505461 h 3552735"/>
              <a:gd name="connsiteX59" fmla="*/ 3482090 w 4043119"/>
              <a:gd name="connsiteY59" fmla="*/ 3549698 h 3552735"/>
              <a:gd name="connsiteX60" fmla="*/ 4043119 w 4043119"/>
              <a:gd name="connsiteY6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27820 w 4043119"/>
              <a:gd name="connsiteY16" fmla="*/ 1774964 h 3552735"/>
              <a:gd name="connsiteX17" fmla="*/ 117987 w 4043119"/>
              <a:gd name="connsiteY17" fmla="*/ 1814293 h 3552735"/>
              <a:gd name="connsiteX18" fmla="*/ 98323 w 4043119"/>
              <a:gd name="connsiteY18" fmla="*/ 1932280 h 3552735"/>
              <a:gd name="connsiteX19" fmla="*/ 88491 w 4043119"/>
              <a:gd name="connsiteY19" fmla="*/ 2128925 h 3552735"/>
              <a:gd name="connsiteX20" fmla="*/ 78658 w 4043119"/>
              <a:gd name="connsiteY20" fmla="*/ 2158422 h 3552735"/>
              <a:gd name="connsiteX21" fmla="*/ 68826 w 4043119"/>
              <a:gd name="connsiteY21" fmla="*/ 2197751 h 3552735"/>
              <a:gd name="connsiteX22" fmla="*/ 49161 w 4043119"/>
              <a:gd name="connsiteY22" fmla="*/ 2256744 h 3552735"/>
              <a:gd name="connsiteX23" fmla="*/ 39329 w 4043119"/>
              <a:gd name="connsiteY23" fmla="*/ 2286241 h 3552735"/>
              <a:gd name="connsiteX24" fmla="*/ 29497 w 4043119"/>
              <a:gd name="connsiteY24" fmla="*/ 2325570 h 3552735"/>
              <a:gd name="connsiteX25" fmla="*/ 19665 w 4043119"/>
              <a:gd name="connsiteY25" fmla="*/ 2355067 h 3552735"/>
              <a:gd name="connsiteX26" fmla="*/ 0 w 4043119"/>
              <a:gd name="connsiteY26" fmla="*/ 2463222 h 3552735"/>
              <a:gd name="connsiteX27" fmla="*/ 19665 w 4043119"/>
              <a:gd name="connsiteY27" fmla="*/ 2659867 h 3552735"/>
              <a:gd name="connsiteX28" fmla="*/ 39329 w 4043119"/>
              <a:gd name="connsiteY28" fmla="*/ 2728693 h 3552735"/>
              <a:gd name="connsiteX29" fmla="*/ 68826 w 4043119"/>
              <a:gd name="connsiteY29" fmla="*/ 2768022 h 3552735"/>
              <a:gd name="connsiteX30" fmla="*/ 78658 w 4043119"/>
              <a:gd name="connsiteY30" fmla="*/ 2797518 h 3552735"/>
              <a:gd name="connsiteX31" fmla="*/ 117987 w 4043119"/>
              <a:gd name="connsiteY31" fmla="*/ 2856512 h 3552735"/>
              <a:gd name="connsiteX32" fmla="*/ 157316 w 4043119"/>
              <a:gd name="connsiteY32" fmla="*/ 2925338 h 3552735"/>
              <a:gd name="connsiteX33" fmla="*/ 196645 w 4043119"/>
              <a:gd name="connsiteY33" fmla="*/ 2984331 h 3552735"/>
              <a:gd name="connsiteX34" fmla="*/ 226142 w 4043119"/>
              <a:gd name="connsiteY34" fmla="*/ 3023660 h 3552735"/>
              <a:gd name="connsiteX35" fmla="*/ 245807 w 4043119"/>
              <a:gd name="connsiteY35" fmla="*/ 3053157 h 3552735"/>
              <a:gd name="connsiteX36" fmla="*/ 275303 w 4043119"/>
              <a:gd name="connsiteY36" fmla="*/ 3072822 h 3552735"/>
              <a:gd name="connsiteX37" fmla="*/ 304800 w 4043119"/>
              <a:gd name="connsiteY37" fmla="*/ 3102318 h 3552735"/>
              <a:gd name="connsiteX38" fmla="*/ 344129 w 4043119"/>
              <a:gd name="connsiteY38" fmla="*/ 3171144 h 3552735"/>
              <a:gd name="connsiteX39" fmla="*/ 373626 w 4043119"/>
              <a:gd name="connsiteY39" fmla="*/ 3200641 h 3552735"/>
              <a:gd name="connsiteX40" fmla="*/ 452284 w 4043119"/>
              <a:gd name="connsiteY40" fmla="*/ 3279299 h 3552735"/>
              <a:gd name="connsiteX41" fmla="*/ 481781 w 4043119"/>
              <a:gd name="connsiteY41" fmla="*/ 3298964 h 3552735"/>
              <a:gd name="connsiteX42" fmla="*/ 530942 w 4043119"/>
              <a:gd name="connsiteY42" fmla="*/ 3308796 h 3552735"/>
              <a:gd name="connsiteX43" fmla="*/ 619432 w 4043119"/>
              <a:gd name="connsiteY43" fmla="*/ 3348125 h 3552735"/>
              <a:gd name="connsiteX44" fmla="*/ 717755 w 4043119"/>
              <a:gd name="connsiteY44" fmla="*/ 3387454 h 3552735"/>
              <a:gd name="connsiteX45" fmla="*/ 816078 w 4043119"/>
              <a:gd name="connsiteY45" fmla="*/ 3397286 h 3552735"/>
              <a:gd name="connsiteX46" fmla="*/ 845574 w 4043119"/>
              <a:gd name="connsiteY46" fmla="*/ 3407118 h 3552735"/>
              <a:gd name="connsiteX47" fmla="*/ 884903 w 4043119"/>
              <a:gd name="connsiteY47" fmla="*/ 3416951 h 3552735"/>
              <a:gd name="connsiteX48" fmla="*/ 924232 w 4043119"/>
              <a:gd name="connsiteY48" fmla="*/ 3436615 h 3552735"/>
              <a:gd name="connsiteX49" fmla="*/ 1022555 w 4043119"/>
              <a:gd name="connsiteY49" fmla="*/ 3456280 h 3552735"/>
              <a:gd name="connsiteX50" fmla="*/ 1238865 w 4043119"/>
              <a:gd name="connsiteY50" fmla="*/ 3466112 h 3552735"/>
              <a:gd name="connsiteX51" fmla="*/ 1406013 w 4043119"/>
              <a:gd name="connsiteY51" fmla="*/ 3426783 h 3552735"/>
              <a:gd name="connsiteX52" fmla="*/ 1622323 w 4043119"/>
              <a:gd name="connsiteY52" fmla="*/ 3348125 h 3552735"/>
              <a:gd name="connsiteX53" fmla="*/ 1907458 w 4043119"/>
              <a:gd name="connsiteY53" fmla="*/ 3298964 h 3552735"/>
              <a:gd name="connsiteX54" fmla="*/ 2271252 w 4043119"/>
              <a:gd name="connsiteY54" fmla="*/ 3289131 h 3552735"/>
              <a:gd name="connsiteX55" fmla="*/ 2300749 w 4043119"/>
              <a:gd name="connsiteY55" fmla="*/ 3279299 h 3552735"/>
              <a:gd name="connsiteX56" fmla="*/ 2644878 w 4043119"/>
              <a:gd name="connsiteY56" fmla="*/ 3338293 h 3552735"/>
              <a:gd name="connsiteX57" fmla="*/ 3052516 w 4043119"/>
              <a:gd name="connsiteY57" fmla="*/ 3505461 h 3552735"/>
              <a:gd name="connsiteX58" fmla="*/ 3482090 w 4043119"/>
              <a:gd name="connsiteY58" fmla="*/ 3549698 h 3552735"/>
              <a:gd name="connsiteX59" fmla="*/ 4043119 w 4043119"/>
              <a:gd name="connsiteY5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98323 w 4043119"/>
              <a:gd name="connsiteY16" fmla="*/ 1932280 h 3552735"/>
              <a:gd name="connsiteX17" fmla="*/ 88491 w 4043119"/>
              <a:gd name="connsiteY17" fmla="*/ 2128925 h 3552735"/>
              <a:gd name="connsiteX18" fmla="*/ 78658 w 4043119"/>
              <a:gd name="connsiteY18" fmla="*/ 2158422 h 3552735"/>
              <a:gd name="connsiteX19" fmla="*/ 68826 w 4043119"/>
              <a:gd name="connsiteY19" fmla="*/ 2197751 h 3552735"/>
              <a:gd name="connsiteX20" fmla="*/ 49161 w 4043119"/>
              <a:gd name="connsiteY20" fmla="*/ 2256744 h 3552735"/>
              <a:gd name="connsiteX21" fmla="*/ 39329 w 4043119"/>
              <a:gd name="connsiteY21" fmla="*/ 2286241 h 3552735"/>
              <a:gd name="connsiteX22" fmla="*/ 29497 w 4043119"/>
              <a:gd name="connsiteY22" fmla="*/ 2325570 h 3552735"/>
              <a:gd name="connsiteX23" fmla="*/ 19665 w 4043119"/>
              <a:gd name="connsiteY23" fmla="*/ 2355067 h 3552735"/>
              <a:gd name="connsiteX24" fmla="*/ 0 w 4043119"/>
              <a:gd name="connsiteY24" fmla="*/ 2463222 h 3552735"/>
              <a:gd name="connsiteX25" fmla="*/ 19665 w 4043119"/>
              <a:gd name="connsiteY25" fmla="*/ 2659867 h 3552735"/>
              <a:gd name="connsiteX26" fmla="*/ 39329 w 4043119"/>
              <a:gd name="connsiteY26" fmla="*/ 2728693 h 3552735"/>
              <a:gd name="connsiteX27" fmla="*/ 68826 w 4043119"/>
              <a:gd name="connsiteY27" fmla="*/ 2768022 h 3552735"/>
              <a:gd name="connsiteX28" fmla="*/ 78658 w 4043119"/>
              <a:gd name="connsiteY28" fmla="*/ 2797518 h 3552735"/>
              <a:gd name="connsiteX29" fmla="*/ 117987 w 4043119"/>
              <a:gd name="connsiteY29" fmla="*/ 2856512 h 3552735"/>
              <a:gd name="connsiteX30" fmla="*/ 157316 w 4043119"/>
              <a:gd name="connsiteY30" fmla="*/ 2925338 h 3552735"/>
              <a:gd name="connsiteX31" fmla="*/ 196645 w 4043119"/>
              <a:gd name="connsiteY31" fmla="*/ 2984331 h 3552735"/>
              <a:gd name="connsiteX32" fmla="*/ 226142 w 4043119"/>
              <a:gd name="connsiteY32" fmla="*/ 3023660 h 3552735"/>
              <a:gd name="connsiteX33" fmla="*/ 245807 w 4043119"/>
              <a:gd name="connsiteY33" fmla="*/ 3053157 h 3552735"/>
              <a:gd name="connsiteX34" fmla="*/ 275303 w 4043119"/>
              <a:gd name="connsiteY34" fmla="*/ 3072822 h 3552735"/>
              <a:gd name="connsiteX35" fmla="*/ 304800 w 4043119"/>
              <a:gd name="connsiteY35" fmla="*/ 3102318 h 3552735"/>
              <a:gd name="connsiteX36" fmla="*/ 344129 w 4043119"/>
              <a:gd name="connsiteY36" fmla="*/ 3171144 h 3552735"/>
              <a:gd name="connsiteX37" fmla="*/ 373626 w 4043119"/>
              <a:gd name="connsiteY37" fmla="*/ 3200641 h 3552735"/>
              <a:gd name="connsiteX38" fmla="*/ 452284 w 4043119"/>
              <a:gd name="connsiteY38" fmla="*/ 3279299 h 3552735"/>
              <a:gd name="connsiteX39" fmla="*/ 481781 w 4043119"/>
              <a:gd name="connsiteY39" fmla="*/ 3298964 h 3552735"/>
              <a:gd name="connsiteX40" fmla="*/ 530942 w 4043119"/>
              <a:gd name="connsiteY40" fmla="*/ 3308796 h 3552735"/>
              <a:gd name="connsiteX41" fmla="*/ 619432 w 4043119"/>
              <a:gd name="connsiteY41" fmla="*/ 3348125 h 3552735"/>
              <a:gd name="connsiteX42" fmla="*/ 717755 w 4043119"/>
              <a:gd name="connsiteY42" fmla="*/ 3387454 h 3552735"/>
              <a:gd name="connsiteX43" fmla="*/ 816078 w 4043119"/>
              <a:gd name="connsiteY43" fmla="*/ 3397286 h 3552735"/>
              <a:gd name="connsiteX44" fmla="*/ 845574 w 4043119"/>
              <a:gd name="connsiteY44" fmla="*/ 3407118 h 3552735"/>
              <a:gd name="connsiteX45" fmla="*/ 884903 w 4043119"/>
              <a:gd name="connsiteY45" fmla="*/ 3416951 h 3552735"/>
              <a:gd name="connsiteX46" fmla="*/ 924232 w 4043119"/>
              <a:gd name="connsiteY46" fmla="*/ 3436615 h 3552735"/>
              <a:gd name="connsiteX47" fmla="*/ 1022555 w 4043119"/>
              <a:gd name="connsiteY47" fmla="*/ 3456280 h 3552735"/>
              <a:gd name="connsiteX48" fmla="*/ 1238865 w 4043119"/>
              <a:gd name="connsiteY48" fmla="*/ 3466112 h 3552735"/>
              <a:gd name="connsiteX49" fmla="*/ 1406013 w 4043119"/>
              <a:gd name="connsiteY49" fmla="*/ 3426783 h 3552735"/>
              <a:gd name="connsiteX50" fmla="*/ 1622323 w 4043119"/>
              <a:gd name="connsiteY50" fmla="*/ 3348125 h 3552735"/>
              <a:gd name="connsiteX51" fmla="*/ 1907458 w 4043119"/>
              <a:gd name="connsiteY51" fmla="*/ 3298964 h 3552735"/>
              <a:gd name="connsiteX52" fmla="*/ 2271252 w 4043119"/>
              <a:gd name="connsiteY52" fmla="*/ 3289131 h 3552735"/>
              <a:gd name="connsiteX53" fmla="*/ 2300749 w 4043119"/>
              <a:gd name="connsiteY53" fmla="*/ 3279299 h 3552735"/>
              <a:gd name="connsiteX54" fmla="*/ 2644878 w 4043119"/>
              <a:gd name="connsiteY54" fmla="*/ 3338293 h 3552735"/>
              <a:gd name="connsiteX55" fmla="*/ 3052516 w 4043119"/>
              <a:gd name="connsiteY55" fmla="*/ 3505461 h 3552735"/>
              <a:gd name="connsiteX56" fmla="*/ 3482090 w 4043119"/>
              <a:gd name="connsiteY56" fmla="*/ 3549698 h 3552735"/>
              <a:gd name="connsiteX57" fmla="*/ 4043119 w 4043119"/>
              <a:gd name="connsiteY5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49161 w 4043119"/>
              <a:gd name="connsiteY19" fmla="*/ 2256744 h 3552735"/>
              <a:gd name="connsiteX20" fmla="*/ 39329 w 4043119"/>
              <a:gd name="connsiteY20" fmla="*/ 2286241 h 3552735"/>
              <a:gd name="connsiteX21" fmla="*/ 29497 w 4043119"/>
              <a:gd name="connsiteY21" fmla="*/ 2325570 h 3552735"/>
              <a:gd name="connsiteX22" fmla="*/ 19665 w 4043119"/>
              <a:gd name="connsiteY22" fmla="*/ 2355067 h 3552735"/>
              <a:gd name="connsiteX23" fmla="*/ 0 w 4043119"/>
              <a:gd name="connsiteY23" fmla="*/ 2463222 h 3552735"/>
              <a:gd name="connsiteX24" fmla="*/ 19665 w 4043119"/>
              <a:gd name="connsiteY24" fmla="*/ 2659867 h 3552735"/>
              <a:gd name="connsiteX25" fmla="*/ 39329 w 4043119"/>
              <a:gd name="connsiteY25" fmla="*/ 2728693 h 3552735"/>
              <a:gd name="connsiteX26" fmla="*/ 68826 w 4043119"/>
              <a:gd name="connsiteY26" fmla="*/ 2768022 h 3552735"/>
              <a:gd name="connsiteX27" fmla="*/ 78658 w 4043119"/>
              <a:gd name="connsiteY27" fmla="*/ 2797518 h 3552735"/>
              <a:gd name="connsiteX28" fmla="*/ 117987 w 4043119"/>
              <a:gd name="connsiteY28" fmla="*/ 2856512 h 3552735"/>
              <a:gd name="connsiteX29" fmla="*/ 157316 w 4043119"/>
              <a:gd name="connsiteY29" fmla="*/ 2925338 h 3552735"/>
              <a:gd name="connsiteX30" fmla="*/ 196645 w 4043119"/>
              <a:gd name="connsiteY30" fmla="*/ 2984331 h 3552735"/>
              <a:gd name="connsiteX31" fmla="*/ 226142 w 4043119"/>
              <a:gd name="connsiteY31" fmla="*/ 3023660 h 3552735"/>
              <a:gd name="connsiteX32" fmla="*/ 245807 w 4043119"/>
              <a:gd name="connsiteY32" fmla="*/ 3053157 h 3552735"/>
              <a:gd name="connsiteX33" fmla="*/ 275303 w 4043119"/>
              <a:gd name="connsiteY33" fmla="*/ 3072822 h 3552735"/>
              <a:gd name="connsiteX34" fmla="*/ 304800 w 4043119"/>
              <a:gd name="connsiteY34" fmla="*/ 3102318 h 3552735"/>
              <a:gd name="connsiteX35" fmla="*/ 344129 w 4043119"/>
              <a:gd name="connsiteY35" fmla="*/ 3171144 h 3552735"/>
              <a:gd name="connsiteX36" fmla="*/ 373626 w 4043119"/>
              <a:gd name="connsiteY36" fmla="*/ 3200641 h 3552735"/>
              <a:gd name="connsiteX37" fmla="*/ 452284 w 4043119"/>
              <a:gd name="connsiteY37" fmla="*/ 3279299 h 3552735"/>
              <a:gd name="connsiteX38" fmla="*/ 481781 w 4043119"/>
              <a:gd name="connsiteY38" fmla="*/ 3298964 h 3552735"/>
              <a:gd name="connsiteX39" fmla="*/ 530942 w 4043119"/>
              <a:gd name="connsiteY39" fmla="*/ 3308796 h 3552735"/>
              <a:gd name="connsiteX40" fmla="*/ 619432 w 4043119"/>
              <a:gd name="connsiteY40" fmla="*/ 3348125 h 3552735"/>
              <a:gd name="connsiteX41" fmla="*/ 717755 w 4043119"/>
              <a:gd name="connsiteY41" fmla="*/ 3387454 h 3552735"/>
              <a:gd name="connsiteX42" fmla="*/ 816078 w 4043119"/>
              <a:gd name="connsiteY42" fmla="*/ 3397286 h 3552735"/>
              <a:gd name="connsiteX43" fmla="*/ 845574 w 4043119"/>
              <a:gd name="connsiteY43" fmla="*/ 3407118 h 3552735"/>
              <a:gd name="connsiteX44" fmla="*/ 884903 w 4043119"/>
              <a:gd name="connsiteY44" fmla="*/ 3416951 h 3552735"/>
              <a:gd name="connsiteX45" fmla="*/ 924232 w 4043119"/>
              <a:gd name="connsiteY45" fmla="*/ 3436615 h 3552735"/>
              <a:gd name="connsiteX46" fmla="*/ 1022555 w 4043119"/>
              <a:gd name="connsiteY46" fmla="*/ 3456280 h 3552735"/>
              <a:gd name="connsiteX47" fmla="*/ 1238865 w 4043119"/>
              <a:gd name="connsiteY47" fmla="*/ 3466112 h 3552735"/>
              <a:gd name="connsiteX48" fmla="*/ 1406013 w 4043119"/>
              <a:gd name="connsiteY48" fmla="*/ 3426783 h 3552735"/>
              <a:gd name="connsiteX49" fmla="*/ 1622323 w 4043119"/>
              <a:gd name="connsiteY49" fmla="*/ 3348125 h 3552735"/>
              <a:gd name="connsiteX50" fmla="*/ 1907458 w 4043119"/>
              <a:gd name="connsiteY50" fmla="*/ 3298964 h 3552735"/>
              <a:gd name="connsiteX51" fmla="*/ 2271252 w 4043119"/>
              <a:gd name="connsiteY51" fmla="*/ 3289131 h 3552735"/>
              <a:gd name="connsiteX52" fmla="*/ 2300749 w 4043119"/>
              <a:gd name="connsiteY52" fmla="*/ 3279299 h 3552735"/>
              <a:gd name="connsiteX53" fmla="*/ 2644878 w 4043119"/>
              <a:gd name="connsiteY53" fmla="*/ 3338293 h 3552735"/>
              <a:gd name="connsiteX54" fmla="*/ 3052516 w 4043119"/>
              <a:gd name="connsiteY54" fmla="*/ 3505461 h 3552735"/>
              <a:gd name="connsiteX55" fmla="*/ 3482090 w 4043119"/>
              <a:gd name="connsiteY55" fmla="*/ 3549698 h 3552735"/>
              <a:gd name="connsiteX56" fmla="*/ 4043119 w 4043119"/>
              <a:gd name="connsiteY5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39329 w 4043119"/>
              <a:gd name="connsiteY19" fmla="*/ 2286241 h 3552735"/>
              <a:gd name="connsiteX20" fmla="*/ 29497 w 4043119"/>
              <a:gd name="connsiteY20" fmla="*/ 2325570 h 3552735"/>
              <a:gd name="connsiteX21" fmla="*/ 19665 w 4043119"/>
              <a:gd name="connsiteY21" fmla="*/ 2355067 h 3552735"/>
              <a:gd name="connsiteX22" fmla="*/ 0 w 4043119"/>
              <a:gd name="connsiteY22" fmla="*/ 2463222 h 3552735"/>
              <a:gd name="connsiteX23" fmla="*/ 19665 w 4043119"/>
              <a:gd name="connsiteY23" fmla="*/ 2659867 h 3552735"/>
              <a:gd name="connsiteX24" fmla="*/ 39329 w 4043119"/>
              <a:gd name="connsiteY24" fmla="*/ 2728693 h 3552735"/>
              <a:gd name="connsiteX25" fmla="*/ 68826 w 4043119"/>
              <a:gd name="connsiteY25" fmla="*/ 2768022 h 3552735"/>
              <a:gd name="connsiteX26" fmla="*/ 78658 w 4043119"/>
              <a:gd name="connsiteY26" fmla="*/ 2797518 h 3552735"/>
              <a:gd name="connsiteX27" fmla="*/ 117987 w 4043119"/>
              <a:gd name="connsiteY27" fmla="*/ 2856512 h 3552735"/>
              <a:gd name="connsiteX28" fmla="*/ 157316 w 4043119"/>
              <a:gd name="connsiteY28" fmla="*/ 2925338 h 3552735"/>
              <a:gd name="connsiteX29" fmla="*/ 196645 w 4043119"/>
              <a:gd name="connsiteY29" fmla="*/ 2984331 h 3552735"/>
              <a:gd name="connsiteX30" fmla="*/ 226142 w 4043119"/>
              <a:gd name="connsiteY30" fmla="*/ 3023660 h 3552735"/>
              <a:gd name="connsiteX31" fmla="*/ 245807 w 4043119"/>
              <a:gd name="connsiteY31" fmla="*/ 3053157 h 3552735"/>
              <a:gd name="connsiteX32" fmla="*/ 275303 w 4043119"/>
              <a:gd name="connsiteY32" fmla="*/ 3072822 h 3552735"/>
              <a:gd name="connsiteX33" fmla="*/ 304800 w 4043119"/>
              <a:gd name="connsiteY33" fmla="*/ 3102318 h 3552735"/>
              <a:gd name="connsiteX34" fmla="*/ 344129 w 4043119"/>
              <a:gd name="connsiteY34" fmla="*/ 3171144 h 3552735"/>
              <a:gd name="connsiteX35" fmla="*/ 373626 w 4043119"/>
              <a:gd name="connsiteY35" fmla="*/ 3200641 h 3552735"/>
              <a:gd name="connsiteX36" fmla="*/ 452284 w 4043119"/>
              <a:gd name="connsiteY36" fmla="*/ 3279299 h 3552735"/>
              <a:gd name="connsiteX37" fmla="*/ 481781 w 4043119"/>
              <a:gd name="connsiteY37" fmla="*/ 3298964 h 3552735"/>
              <a:gd name="connsiteX38" fmla="*/ 530942 w 4043119"/>
              <a:gd name="connsiteY38" fmla="*/ 3308796 h 3552735"/>
              <a:gd name="connsiteX39" fmla="*/ 619432 w 4043119"/>
              <a:gd name="connsiteY39" fmla="*/ 3348125 h 3552735"/>
              <a:gd name="connsiteX40" fmla="*/ 717755 w 4043119"/>
              <a:gd name="connsiteY40" fmla="*/ 3387454 h 3552735"/>
              <a:gd name="connsiteX41" fmla="*/ 816078 w 4043119"/>
              <a:gd name="connsiteY41" fmla="*/ 3397286 h 3552735"/>
              <a:gd name="connsiteX42" fmla="*/ 845574 w 4043119"/>
              <a:gd name="connsiteY42" fmla="*/ 3407118 h 3552735"/>
              <a:gd name="connsiteX43" fmla="*/ 884903 w 4043119"/>
              <a:gd name="connsiteY43" fmla="*/ 3416951 h 3552735"/>
              <a:gd name="connsiteX44" fmla="*/ 924232 w 4043119"/>
              <a:gd name="connsiteY44" fmla="*/ 3436615 h 3552735"/>
              <a:gd name="connsiteX45" fmla="*/ 1022555 w 4043119"/>
              <a:gd name="connsiteY45" fmla="*/ 3456280 h 3552735"/>
              <a:gd name="connsiteX46" fmla="*/ 1238865 w 4043119"/>
              <a:gd name="connsiteY46" fmla="*/ 3466112 h 3552735"/>
              <a:gd name="connsiteX47" fmla="*/ 1406013 w 4043119"/>
              <a:gd name="connsiteY47" fmla="*/ 3426783 h 3552735"/>
              <a:gd name="connsiteX48" fmla="*/ 1622323 w 4043119"/>
              <a:gd name="connsiteY48" fmla="*/ 3348125 h 3552735"/>
              <a:gd name="connsiteX49" fmla="*/ 1907458 w 4043119"/>
              <a:gd name="connsiteY49" fmla="*/ 3298964 h 3552735"/>
              <a:gd name="connsiteX50" fmla="*/ 2271252 w 4043119"/>
              <a:gd name="connsiteY50" fmla="*/ 3289131 h 3552735"/>
              <a:gd name="connsiteX51" fmla="*/ 2300749 w 4043119"/>
              <a:gd name="connsiteY51" fmla="*/ 3279299 h 3552735"/>
              <a:gd name="connsiteX52" fmla="*/ 2644878 w 4043119"/>
              <a:gd name="connsiteY52" fmla="*/ 3338293 h 3552735"/>
              <a:gd name="connsiteX53" fmla="*/ 3052516 w 4043119"/>
              <a:gd name="connsiteY53" fmla="*/ 3505461 h 3552735"/>
              <a:gd name="connsiteX54" fmla="*/ 3482090 w 4043119"/>
              <a:gd name="connsiteY54" fmla="*/ 3549698 h 3552735"/>
              <a:gd name="connsiteX55" fmla="*/ 4043119 w 4043119"/>
              <a:gd name="connsiteY5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39329 w 4043119"/>
              <a:gd name="connsiteY18" fmla="*/ 2286241 h 3552735"/>
              <a:gd name="connsiteX19" fmla="*/ 29497 w 4043119"/>
              <a:gd name="connsiteY19" fmla="*/ 2325570 h 3552735"/>
              <a:gd name="connsiteX20" fmla="*/ 19665 w 4043119"/>
              <a:gd name="connsiteY20" fmla="*/ 2355067 h 3552735"/>
              <a:gd name="connsiteX21" fmla="*/ 0 w 4043119"/>
              <a:gd name="connsiteY21" fmla="*/ 2463222 h 3552735"/>
              <a:gd name="connsiteX22" fmla="*/ 19665 w 4043119"/>
              <a:gd name="connsiteY22" fmla="*/ 2659867 h 3552735"/>
              <a:gd name="connsiteX23" fmla="*/ 39329 w 4043119"/>
              <a:gd name="connsiteY23" fmla="*/ 2728693 h 3552735"/>
              <a:gd name="connsiteX24" fmla="*/ 68826 w 4043119"/>
              <a:gd name="connsiteY24" fmla="*/ 2768022 h 3552735"/>
              <a:gd name="connsiteX25" fmla="*/ 78658 w 4043119"/>
              <a:gd name="connsiteY25" fmla="*/ 2797518 h 3552735"/>
              <a:gd name="connsiteX26" fmla="*/ 117987 w 4043119"/>
              <a:gd name="connsiteY26" fmla="*/ 2856512 h 3552735"/>
              <a:gd name="connsiteX27" fmla="*/ 157316 w 4043119"/>
              <a:gd name="connsiteY27" fmla="*/ 2925338 h 3552735"/>
              <a:gd name="connsiteX28" fmla="*/ 196645 w 4043119"/>
              <a:gd name="connsiteY28" fmla="*/ 2984331 h 3552735"/>
              <a:gd name="connsiteX29" fmla="*/ 226142 w 4043119"/>
              <a:gd name="connsiteY29" fmla="*/ 3023660 h 3552735"/>
              <a:gd name="connsiteX30" fmla="*/ 245807 w 4043119"/>
              <a:gd name="connsiteY30" fmla="*/ 3053157 h 3552735"/>
              <a:gd name="connsiteX31" fmla="*/ 275303 w 4043119"/>
              <a:gd name="connsiteY31" fmla="*/ 3072822 h 3552735"/>
              <a:gd name="connsiteX32" fmla="*/ 304800 w 4043119"/>
              <a:gd name="connsiteY32" fmla="*/ 3102318 h 3552735"/>
              <a:gd name="connsiteX33" fmla="*/ 344129 w 4043119"/>
              <a:gd name="connsiteY33" fmla="*/ 3171144 h 3552735"/>
              <a:gd name="connsiteX34" fmla="*/ 373626 w 4043119"/>
              <a:gd name="connsiteY34" fmla="*/ 3200641 h 3552735"/>
              <a:gd name="connsiteX35" fmla="*/ 452284 w 4043119"/>
              <a:gd name="connsiteY35" fmla="*/ 3279299 h 3552735"/>
              <a:gd name="connsiteX36" fmla="*/ 481781 w 4043119"/>
              <a:gd name="connsiteY36" fmla="*/ 3298964 h 3552735"/>
              <a:gd name="connsiteX37" fmla="*/ 530942 w 4043119"/>
              <a:gd name="connsiteY37" fmla="*/ 3308796 h 3552735"/>
              <a:gd name="connsiteX38" fmla="*/ 619432 w 4043119"/>
              <a:gd name="connsiteY38" fmla="*/ 3348125 h 3552735"/>
              <a:gd name="connsiteX39" fmla="*/ 717755 w 4043119"/>
              <a:gd name="connsiteY39" fmla="*/ 3387454 h 3552735"/>
              <a:gd name="connsiteX40" fmla="*/ 816078 w 4043119"/>
              <a:gd name="connsiteY40" fmla="*/ 3397286 h 3552735"/>
              <a:gd name="connsiteX41" fmla="*/ 845574 w 4043119"/>
              <a:gd name="connsiteY41" fmla="*/ 3407118 h 3552735"/>
              <a:gd name="connsiteX42" fmla="*/ 884903 w 4043119"/>
              <a:gd name="connsiteY42" fmla="*/ 3416951 h 3552735"/>
              <a:gd name="connsiteX43" fmla="*/ 924232 w 4043119"/>
              <a:gd name="connsiteY43" fmla="*/ 3436615 h 3552735"/>
              <a:gd name="connsiteX44" fmla="*/ 1022555 w 4043119"/>
              <a:gd name="connsiteY44" fmla="*/ 3456280 h 3552735"/>
              <a:gd name="connsiteX45" fmla="*/ 1238865 w 4043119"/>
              <a:gd name="connsiteY45" fmla="*/ 3466112 h 3552735"/>
              <a:gd name="connsiteX46" fmla="*/ 1406013 w 4043119"/>
              <a:gd name="connsiteY46" fmla="*/ 3426783 h 3552735"/>
              <a:gd name="connsiteX47" fmla="*/ 1622323 w 4043119"/>
              <a:gd name="connsiteY47" fmla="*/ 3348125 h 3552735"/>
              <a:gd name="connsiteX48" fmla="*/ 1907458 w 4043119"/>
              <a:gd name="connsiteY48" fmla="*/ 3298964 h 3552735"/>
              <a:gd name="connsiteX49" fmla="*/ 2271252 w 4043119"/>
              <a:gd name="connsiteY49" fmla="*/ 3289131 h 3552735"/>
              <a:gd name="connsiteX50" fmla="*/ 2300749 w 4043119"/>
              <a:gd name="connsiteY50" fmla="*/ 3279299 h 3552735"/>
              <a:gd name="connsiteX51" fmla="*/ 2644878 w 4043119"/>
              <a:gd name="connsiteY51" fmla="*/ 3338293 h 3552735"/>
              <a:gd name="connsiteX52" fmla="*/ 3052516 w 4043119"/>
              <a:gd name="connsiteY52" fmla="*/ 3505461 h 3552735"/>
              <a:gd name="connsiteX53" fmla="*/ 3482090 w 4043119"/>
              <a:gd name="connsiteY53" fmla="*/ 3549698 h 3552735"/>
              <a:gd name="connsiteX54" fmla="*/ 4043119 w 4043119"/>
              <a:gd name="connsiteY5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19665 w 4043119"/>
              <a:gd name="connsiteY19" fmla="*/ 2355067 h 3552735"/>
              <a:gd name="connsiteX20" fmla="*/ 0 w 4043119"/>
              <a:gd name="connsiteY20" fmla="*/ 2463222 h 3552735"/>
              <a:gd name="connsiteX21" fmla="*/ 19665 w 4043119"/>
              <a:gd name="connsiteY21" fmla="*/ 2659867 h 3552735"/>
              <a:gd name="connsiteX22" fmla="*/ 39329 w 4043119"/>
              <a:gd name="connsiteY22" fmla="*/ 2728693 h 3552735"/>
              <a:gd name="connsiteX23" fmla="*/ 68826 w 4043119"/>
              <a:gd name="connsiteY23" fmla="*/ 2768022 h 3552735"/>
              <a:gd name="connsiteX24" fmla="*/ 78658 w 4043119"/>
              <a:gd name="connsiteY24" fmla="*/ 2797518 h 3552735"/>
              <a:gd name="connsiteX25" fmla="*/ 117987 w 4043119"/>
              <a:gd name="connsiteY25" fmla="*/ 2856512 h 3552735"/>
              <a:gd name="connsiteX26" fmla="*/ 157316 w 4043119"/>
              <a:gd name="connsiteY26" fmla="*/ 2925338 h 3552735"/>
              <a:gd name="connsiteX27" fmla="*/ 196645 w 4043119"/>
              <a:gd name="connsiteY27" fmla="*/ 2984331 h 3552735"/>
              <a:gd name="connsiteX28" fmla="*/ 226142 w 4043119"/>
              <a:gd name="connsiteY28" fmla="*/ 3023660 h 3552735"/>
              <a:gd name="connsiteX29" fmla="*/ 245807 w 4043119"/>
              <a:gd name="connsiteY29" fmla="*/ 3053157 h 3552735"/>
              <a:gd name="connsiteX30" fmla="*/ 275303 w 4043119"/>
              <a:gd name="connsiteY30" fmla="*/ 3072822 h 3552735"/>
              <a:gd name="connsiteX31" fmla="*/ 304800 w 4043119"/>
              <a:gd name="connsiteY31" fmla="*/ 3102318 h 3552735"/>
              <a:gd name="connsiteX32" fmla="*/ 344129 w 4043119"/>
              <a:gd name="connsiteY32" fmla="*/ 3171144 h 3552735"/>
              <a:gd name="connsiteX33" fmla="*/ 373626 w 4043119"/>
              <a:gd name="connsiteY33" fmla="*/ 3200641 h 3552735"/>
              <a:gd name="connsiteX34" fmla="*/ 452284 w 4043119"/>
              <a:gd name="connsiteY34" fmla="*/ 3279299 h 3552735"/>
              <a:gd name="connsiteX35" fmla="*/ 481781 w 4043119"/>
              <a:gd name="connsiteY35" fmla="*/ 3298964 h 3552735"/>
              <a:gd name="connsiteX36" fmla="*/ 530942 w 4043119"/>
              <a:gd name="connsiteY36" fmla="*/ 3308796 h 3552735"/>
              <a:gd name="connsiteX37" fmla="*/ 619432 w 4043119"/>
              <a:gd name="connsiteY37" fmla="*/ 3348125 h 3552735"/>
              <a:gd name="connsiteX38" fmla="*/ 717755 w 4043119"/>
              <a:gd name="connsiteY38" fmla="*/ 3387454 h 3552735"/>
              <a:gd name="connsiteX39" fmla="*/ 816078 w 4043119"/>
              <a:gd name="connsiteY39" fmla="*/ 3397286 h 3552735"/>
              <a:gd name="connsiteX40" fmla="*/ 845574 w 4043119"/>
              <a:gd name="connsiteY40" fmla="*/ 3407118 h 3552735"/>
              <a:gd name="connsiteX41" fmla="*/ 884903 w 4043119"/>
              <a:gd name="connsiteY41" fmla="*/ 3416951 h 3552735"/>
              <a:gd name="connsiteX42" fmla="*/ 924232 w 4043119"/>
              <a:gd name="connsiteY42" fmla="*/ 3436615 h 3552735"/>
              <a:gd name="connsiteX43" fmla="*/ 1022555 w 4043119"/>
              <a:gd name="connsiteY43" fmla="*/ 3456280 h 3552735"/>
              <a:gd name="connsiteX44" fmla="*/ 1238865 w 4043119"/>
              <a:gd name="connsiteY44" fmla="*/ 3466112 h 3552735"/>
              <a:gd name="connsiteX45" fmla="*/ 1406013 w 4043119"/>
              <a:gd name="connsiteY45" fmla="*/ 3426783 h 3552735"/>
              <a:gd name="connsiteX46" fmla="*/ 1622323 w 4043119"/>
              <a:gd name="connsiteY46" fmla="*/ 3348125 h 3552735"/>
              <a:gd name="connsiteX47" fmla="*/ 1907458 w 4043119"/>
              <a:gd name="connsiteY47" fmla="*/ 3298964 h 3552735"/>
              <a:gd name="connsiteX48" fmla="*/ 2271252 w 4043119"/>
              <a:gd name="connsiteY48" fmla="*/ 3289131 h 3552735"/>
              <a:gd name="connsiteX49" fmla="*/ 2300749 w 4043119"/>
              <a:gd name="connsiteY49" fmla="*/ 3279299 h 3552735"/>
              <a:gd name="connsiteX50" fmla="*/ 2644878 w 4043119"/>
              <a:gd name="connsiteY50" fmla="*/ 3338293 h 3552735"/>
              <a:gd name="connsiteX51" fmla="*/ 3052516 w 4043119"/>
              <a:gd name="connsiteY51" fmla="*/ 3505461 h 3552735"/>
              <a:gd name="connsiteX52" fmla="*/ 3482090 w 4043119"/>
              <a:gd name="connsiteY52" fmla="*/ 3549698 h 3552735"/>
              <a:gd name="connsiteX53" fmla="*/ 4043119 w 4043119"/>
              <a:gd name="connsiteY5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0 w 4043119"/>
              <a:gd name="connsiteY19" fmla="*/ 2463222 h 3552735"/>
              <a:gd name="connsiteX20" fmla="*/ 19665 w 4043119"/>
              <a:gd name="connsiteY20" fmla="*/ 2659867 h 3552735"/>
              <a:gd name="connsiteX21" fmla="*/ 39329 w 4043119"/>
              <a:gd name="connsiteY21" fmla="*/ 2728693 h 3552735"/>
              <a:gd name="connsiteX22" fmla="*/ 68826 w 4043119"/>
              <a:gd name="connsiteY22" fmla="*/ 2768022 h 3552735"/>
              <a:gd name="connsiteX23" fmla="*/ 78658 w 4043119"/>
              <a:gd name="connsiteY23" fmla="*/ 2797518 h 3552735"/>
              <a:gd name="connsiteX24" fmla="*/ 117987 w 4043119"/>
              <a:gd name="connsiteY24" fmla="*/ 2856512 h 3552735"/>
              <a:gd name="connsiteX25" fmla="*/ 157316 w 4043119"/>
              <a:gd name="connsiteY25" fmla="*/ 2925338 h 3552735"/>
              <a:gd name="connsiteX26" fmla="*/ 196645 w 4043119"/>
              <a:gd name="connsiteY26" fmla="*/ 2984331 h 3552735"/>
              <a:gd name="connsiteX27" fmla="*/ 226142 w 4043119"/>
              <a:gd name="connsiteY27" fmla="*/ 3023660 h 3552735"/>
              <a:gd name="connsiteX28" fmla="*/ 245807 w 4043119"/>
              <a:gd name="connsiteY28" fmla="*/ 3053157 h 3552735"/>
              <a:gd name="connsiteX29" fmla="*/ 275303 w 4043119"/>
              <a:gd name="connsiteY29" fmla="*/ 3072822 h 3552735"/>
              <a:gd name="connsiteX30" fmla="*/ 304800 w 4043119"/>
              <a:gd name="connsiteY30" fmla="*/ 3102318 h 3552735"/>
              <a:gd name="connsiteX31" fmla="*/ 344129 w 4043119"/>
              <a:gd name="connsiteY31" fmla="*/ 3171144 h 3552735"/>
              <a:gd name="connsiteX32" fmla="*/ 373626 w 4043119"/>
              <a:gd name="connsiteY32" fmla="*/ 3200641 h 3552735"/>
              <a:gd name="connsiteX33" fmla="*/ 452284 w 4043119"/>
              <a:gd name="connsiteY33" fmla="*/ 3279299 h 3552735"/>
              <a:gd name="connsiteX34" fmla="*/ 481781 w 4043119"/>
              <a:gd name="connsiteY34" fmla="*/ 3298964 h 3552735"/>
              <a:gd name="connsiteX35" fmla="*/ 530942 w 4043119"/>
              <a:gd name="connsiteY35" fmla="*/ 3308796 h 3552735"/>
              <a:gd name="connsiteX36" fmla="*/ 619432 w 4043119"/>
              <a:gd name="connsiteY36" fmla="*/ 3348125 h 3552735"/>
              <a:gd name="connsiteX37" fmla="*/ 717755 w 4043119"/>
              <a:gd name="connsiteY37" fmla="*/ 3387454 h 3552735"/>
              <a:gd name="connsiteX38" fmla="*/ 816078 w 4043119"/>
              <a:gd name="connsiteY38" fmla="*/ 3397286 h 3552735"/>
              <a:gd name="connsiteX39" fmla="*/ 845574 w 4043119"/>
              <a:gd name="connsiteY39" fmla="*/ 3407118 h 3552735"/>
              <a:gd name="connsiteX40" fmla="*/ 884903 w 4043119"/>
              <a:gd name="connsiteY40" fmla="*/ 3416951 h 3552735"/>
              <a:gd name="connsiteX41" fmla="*/ 924232 w 4043119"/>
              <a:gd name="connsiteY41" fmla="*/ 3436615 h 3552735"/>
              <a:gd name="connsiteX42" fmla="*/ 1022555 w 4043119"/>
              <a:gd name="connsiteY42" fmla="*/ 3456280 h 3552735"/>
              <a:gd name="connsiteX43" fmla="*/ 1238865 w 4043119"/>
              <a:gd name="connsiteY43" fmla="*/ 3466112 h 3552735"/>
              <a:gd name="connsiteX44" fmla="*/ 1406013 w 4043119"/>
              <a:gd name="connsiteY44" fmla="*/ 3426783 h 3552735"/>
              <a:gd name="connsiteX45" fmla="*/ 1622323 w 4043119"/>
              <a:gd name="connsiteY45" fmla="*/ 3348125 h 3552735"/>
              <a:gd name="connsiteX46" fmla="*/ 1907458 w 4043119"/>
              <a:gd name="connsiteY46" fmla="*/ 3298964 h 3552735"/>
              <a:gd name="connsiteX47" fmla="*/ 2271252 w 4043119"/>
              <a:gd name="connsiteY47" fmla="*/ 3289131 h 3552735"/>
              <a:gd name="connsiteX48" fmla="*/ 2300749 w 4043119"/>
              <a:gd name="connsiteY48" fmla="*/ 3279299 h 3552735"/>
              <a:gd name="connsiteX49" fmla="*/ 2644878 w 4043119"/>
              <a:gd name="connsiteY49" fmla="*/ 3338293 h 3552735"/>
              <a:gd name="connsiteX50" fmla="*/ 3052516 w 4043119"/>
              <a:gd name="connsiteY50" fmla="*/ 3505461 h 3552735"/>
              <a:gd name="connsiteX51" fmla="*/ 3482090 w 4043119"/>
              <a:gd name="connsiteY51" fmla="*/ 3549698 h 3552735"/>
              <a:gd name="connsiteX52" fmla="*/ 4043119 w 4043119"/>
              <a:gd name="connsiteY5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78658 w 4043119"/>
              <a:gd name="connsiteY22" fmla="*/ 2797518 h 3552735"/>
              <a:gd name="connsiteX23" fmla="*/ 117987 w 4043119"/>
              <a:gd name="connsiteY23" fmla="*/ 2856512 h 3552735"/>
              <a:gd name="connsiteX24" fmla="*/ 157316 w 4043119"/>
              <a:gd name="connsiteY24" fmla="*/ 2925338 h 3552735"/>
              <a:gd name="connsiteX25" fmla="*/ 196645 w 4043119"/>
              <a:gd name="connsiteY25" fmla="*/ 2984331 h 3552735"/>
              <a:gd name="connsiteX26" fmla="*/ 226142 w 4043119"/>
              <a:gd name="connsiteY26" fmla="*/ 3023660 h 3552735"/>
              <a:gd name="connsiteX27" fmla="*/ 245807 w 4043119"/>
              <a:gd name="connsiteY27" fmla="*/ 3053157 h 3552735"/>
              <a:gd name="connsiteX28" fmla="*/ 275303 w 4043119"/>
              <a:gd name="connsiteY28" fmla="*/ 3072822 h 3552735"/>
              <a:gd name="connsiteX29" fmla="*/ 304800 w 4043119"/>
              <a:gd name="connsiteY29" fmla="*/ 3102318 h 3552735"/>
              <a:gd name="connsiteX30" fmla="*/ 344129 w 4043119"/>
              <a:gd name="connsiteY30" fmla="*/ 3171144 h 3552735"/>
              <a:gd name="connsiteX31" fmla="*/ 373626 w 4043119"/>
              <a:gd name="connsiteY31" fmla="*/ 3200641 h 3552735"/>
              <a:gd name="connsiteX32" fmla="*/ 452284 w 4043119"/>
              <a:gd name="connsiteY32" fmla="*/ 3279299 h 3552735"/>
              <a:gd name="connsiteX33" fmla="*/ 481781 w 4043119"/>
              <a:gd name="connsiteY33" fmla="*/ 3298964 h 3552735"/>
              <a:gd name="connsiteX34" fmla="*/ 530942 w 4043119"/>
              <a:gd name="connsiteY34" fmla="*/ 3308796 h 3552735"/>
              <a:gd name="connsiteX35" fmla="*/ 619432 w 4043119"/>
              <a:gd name="connsiteY35" fmla="*/ 3348125 h 3552735"/>
              <a:gd name="connsiteX36" fmla="*/ 717755 w 4043119"/>
              <a:gd name="connsiteY36" fmla="*/ 3387454 h 3552735"/>
              <a:gd name="connsiteX37" fmla="*/ 816078 w 4043119"/>
              <a:gd name="connsiteY37" fmla="*/ 3397286 h 3552735"/>
              <a:gd name="connsiteX38" fmla="*/ 845574 w 4043119"/>
              <a:gd name="connsiteY38" fmla="*/ 3407118 h 3552735"/>
              <a:gd name="connsiteX39" fmla="*/ 884903 w 4043119"/>
              <a:gd name="connsiteY39" fmla="*/ 3416951 h 3552735"/>
              <a:gd name="connsiteX40" fmla="*/ 924232 w 4043119"/>
              <a:gd name="connsiteY40" fmla="*/ 3436615 h 3552735"/>
              <a:gd name="connsiteX41" fmla="*/ 1022555 w 4043119"/>
              <a:gd name="connsiteY41" fmla="*/ 3456280 h 3552735"/>
              <a:gd name="connsiteX42" fmla="*/ 1238865 w 4043119"/>
              <a:gd name="connsiteY42" fmla="*/ 3466112 h 3552735"/>
              <a:gd name="connsiteX43" fmla="*/ 1406013 w 4043119"/>
              <a:gd name="connsiteY43" fmla="*/ 3426783 h 3552735"/>
              <a:gd name="connsiteX44" fmla="*/ 1622323 w 4043119"/>
              <a:gd name="connsiteY44" fmla="*/ 3348125 h 3552735"/>
              <a:gd name="connsiteX45" fmla="*/ 1907458 w 4043119"/>
              <a:gd name="connsiteY45" fmla="*/ 3298964 h 3552735"/>
              <a:gd name="connsiteX46" fmla="*/ 2271252 w 4043119"/>
              <a:gd name="connsiteY46" fmla="*/ 3289131 h 3552735"/>
              <a:gd name="connsiteX47" fmla="*/ 2300749 w 4043119"/>
              <a:gd name="connsiteY47" fmla="*/ 3279299 h 3552735"/>
              <a:gd name="connsiteX48" fmla="*/ 2644878 w 4043119"/>
              <a:gd name="connsiteY48" fmla="*/ 3338293 h 3552735"/>
              <a:gd name="connsiteX49" fmla="*/ 3052516 w 4043119"/>
              <a:gd name="connsiteY49" fmla="*/ 3505461 h 3552735"/>
              <a:gd name="connsiteX50" fmla="*/ 3482090 w 4043119"/>
              <a:gd name="connsiteY50" fmla="*/ 3549698 h 3552735"/>
              <a:gd name="connsiteX51" fmla="*/ 4043119 w 4043119"/>
              <a:gd name="connsiteY5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117987 w 4043119"/>
              <a:gd name="connsiteY22" fmla="*/ 2856512 h 3552735"/>
              <a:gd name="connsiteX23" fmla="*/ 157316 w 4043119"/>
              <a:gd name="connsiteY23" fmla="*/ 2925338 h 3552735"/>
              <a:gd name="connsiteX24" fmla="*/ 196645 w 4043119"/>
              <a:gd name="connsiteY24" fmla="*/ 2984331 h 3552735"/>
              <a:gd name="connsiteX25" fmla="*/ 226142 w 4043119"/>
              <a:gd name="connsiteY25" fmla="*/ 3023660 h 3552735"/>
              <a:gd name="connsiteX26" fmla="*/ 245807 w 4043119"/>
              <a:gd name="connsiteY26" fmla="*/ 3053157 h 3552735"/>
              <a:gd name="connsiteX27" fmla="*/ 275303 w 4043119"/>
              <a:gd name="connsiteY27" fmla="*/ 3072822 h 3552735"/>
              <a:gd name="connsiteX28" fmla="*/ 304800 w 4043119"/>
              <a:gd name="connsiteY28" fmla="*/ 3102318 h 3552735"/>
              <a:gd name="connsiteX29" fmla="*/ 344129 w 4043119"/>
              <a:gd name="connsiteY29" fmla="*/ 3171144 h 3552735"/>
              <a:gd name="connsiteX30" fmla="*/ 373626 w 4043119"/>
              <a:gd name="connsiteY30" fmla="*/ 3200641 h 3552735"/>
              <a:gd name="connsiteX31" fmla="*/ 452284 w 4043119"/>
              <a:gd name="connsiteY31" fmla="*/ 3279299 h 3552735"/>
              <a:gd name="connsiteX32" fmla="*/ 481781 w 4043119"/>
              <a:gd name="connsiteY32" fmla="*/ 3298964 h 3552735"/>
              <a:gd name="connsiteX33" fmla="*/ 530942 w 4043119"/>
              <a:gd name="connsiteY33" fmla="*/ 3308796 h 3552735"/>
              <a:gd name="connsiteX34" fmla="*/ 619432 w 4043119"/>
              <a:gd name="connsiteY34" fmla="*/ 3348125 h 3552735"/>
              <a:gd name="connsiteX35" fmla="*/ 717755 w 4043119"/>
              <a:gd name="connsiteY35" fmla="*/ 3387454 h 3552735"/>
              <a:gd name="connsiteX36" fmla="*/ 816078 w 4043119"/>
              <a:gd name="connsiteY36" fmla="*/ 3397286 h 3552735"/>
              <a:gd name="connsiteX37" fmla="*/ 845574 w 4043119"/>
              <a:gd name="connsiteY37" fmla="*/ 3407118 h 3552735"/>
              <a:gd name="connsiteX38" fmla="*/ 884903 w 4043119"/>
              <a:gd name="connsiteY38" fmla="*/ 3416951 h 3552735"/>
              <a:gd name="connsiteX39" fmla="*/ 924232 w 4043119"/>
              <a:gd name="connsiteY39" fmla="*/ 3436615 h 3552735"/>
              <a:gd name="connsiteX40" fmla="*/ 1022555 w 4043119"/>
              <a:gd name="connsiteY40" fmla="*/ 3456280 h 3552735"/>
              <a:gd name="connsiteX41" fmla="*/ 1238865 w 4043119"/>
              <a:gd name="connsiteY41" fmla="*/ 3466112 h 3552735"/>
              <a:gd name="connsiteX42" fmla="*/ 1406013 w 4043119"/>
              <a:gd name="connsiteY42" fmla="*/ 3426783 h 3552735"/>
              <a:gd name="connsiteX43" fmla="*/ 1622323 w 4043119"/>
              <a:gd name="connsiteY43" fmla="*/ 3348125 h 3552735"/>
              <a:gd name="connsiteX44" fmla="*/ 1907458 w 4043119"/>
              <a:gd name="connsiteY44" fmla="*/ 3298964 h 3552735"/>
              <a:gd name="connsiteX45" fmla="*/ 2271252 w 4043119"/>
              <a:gd name="connsiteY45" fmla="*/ 3289131 h 3552735"/>
              <a:gd name="connsiteX46" fmla="*/ 2300749 w 4043119"/>
              <a:gd name="connsiteY46" fmla="*/ 3279299 h 3552735"/>
              <a:gd name="connsiteX47" fmla="*/ 2644878 w 4043119"/>
              <a:gd name="connsiteY47" fmla="*/ 3338293 h 3552735"/>
              <a:gd name="connsiteX48" fmla="*/ 3052516 w 4043119"/>
              <a:gd name="connsiteY48" fmla="*/ 3505461 h 3552735"/>
              <a:gd name="connsiteX49" fmla="*/ 3482090 w 4043119"/>
              <a:gd name="connsiteY49" fmla="*/ 3549698 h 3552735"/>
              <a:gd name="connsiteX50" fmla="*/ 4043119 w 4043119"/>
              <a:gd name="connsiteY5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117987 w 4043119"/>
              <a:gd name="connsiteY21" fmla="*/ 2856512 h 3552735"/>
              <a:gd name="connsiteX22" fmla="*/ 157316 w 4043119"/>
              <a:gd name="connsiteY22" fmla="*/ 2925338 h 3552735"/>
              <a:gd name="connsiteX23" fmla="*/ 196645 w 4043119"/>
              <a:gd name="connsiteY23" fmla="*/ 2984331 h 3552735"/>
              <a:gd name="connsiteX24" fmla="*/ 226142 w 4043119"/>
              <a:gd name="connsiteY24" fmla="*/ 3023660 h 3552735"/>
              <a:gd name="connsiteX25" fmla="*/ 245807 w 4043119"/>
              <a:gd name="connsiteY25" fmla="*/ 3053157 h 3552735"/>
              <a:gd name="connsiteX26" fmla="*/ 275303 w 4043119"/>
              <a:gd name="connsiteY26" fmla="*/ 3072822 h 3552735"/>
              <a:gd name="connsiteX27" fmla="*/ 304800 w 4043119"/>
              <a:gd name="connsiteY27" fmla="*/ 3102318 h 3552735"/>
              <a:gd name="connsiteX28" fmla="*/ 344129 w 4043119"/>
              <a:gd name="connsiteY28" fmla="*/ 3171144 h 3552735"/>
              <a:gd name="connsiteX29" fmla="*/ 373626 w 4043119"/>
              <a:gd name="connsiteY29" fmla="*/ 3200641 h 3552735"/>
              <a:gd name="connsiteX30" fmla="*/ 452284 w 4043119"/>
              <a:gd name="connsiteY30" fmla="*/ 3279299 h 3552735"/>
              <a:gd name="connsiteX31" fmla="*/ 481781 w 4043119"/>
              <a:gd name="connsiteY31" fmla="*/ 3298964 h 3552735"/>
              <a:gd name="connsiteX32" fmla="*/ 530942 w 4043119"/>
              <a:gd name="connsiteY32" fmla="*/ 3308796 h 3552735"/>
              <a:gd name="connsiteX33" fmla="*/ 619432 w 4043119"/>
              <a:gd name="connsiteY33" fmla="*/ 3348125 h 3552735"/>
              <a:gd name="connsiteX34" fmla="*/ 717755 w 4043119"/>
              <a:gd name="connsiteY34" fmla="*/ 3387454 h 3552735"/>
              <a:gd name="connsiteX35" fmla="*/ 816078 w 4043119"/>
              <a:gd name="connsiteY35" fmla="*/ 3397286 h 3552735"/>
              <a:gd name="connsiteX36" fmla="*/ 845574 w 4043119"/>
              <a:gd name="connsiteY36" fmla="*/ 3407118 h 3552735"/>
              <a:gd name="connsiteX37" fmla="*/ 884903 w 4043119"/>
              <a:gd name="connsiteY37" fmla="*/ 3416951 h 3552735"/>
              <a:gd name="connsiteX38" fmla="*/ 924232 w 4043119"/>
              <a:gd name="connsiteY38" fmla="*/ 3436615 h 3552735"/>
              <a:gd name="connsiteX39" fmla="*/ 1022555 w 4043119"/>
              <a:gd name="connsiteY39" fmla="*/ 3456280 h 3552735"/>
              <a:gd name="connsiteX40" fmla="*/ 1238865 w 4043119"/>
              <a:gd name="connsiteY40" fmla="*/ 3466112 h 3552735"/>
              <a:gd name="connsiteX41" fmla="*/ 1406013 w 4043119"/>
              <a:gd name="connsiteY41" fmla="*/ 3426783 h 3552735"/>
              <a:gd name="connsiteX42" fmla="*/ 1622323 w 4043119"/>
              <a:gd name="connsiteY42" fmla="*/ 3348125 h 3552735"/>
              <a:gd name="connsiteX43" fmla="*/ 1907458 w 4043119"/>
              <a:gd name="connsiteY43" fmla="*/ 3298964 h 3552735"/>
              <a:gd name="connsiteX44" fmla="*/ 2271252 w 4043119"/>
              <a:gd name="connsiteY44" fmla="*/ 3289131 h 3552735"/>
              <a:gd name="connsiteX45" fmla="*/ 2300749 w 4043119"/>
              <a:gd name="connsiteY45" fmla="*/ 3279299 h 3552735"/>
              <a:gd name="connsiteX46" fmla="*/ 2644878 w 4043119"/>
              <a:gd name="connsiteY46" fmla="*/ 3338293 h 3552735"/>
              <a:gd name="connsiteX47" fmla="*/ 3052516 w 4043119"/>
              <a:gd name="connsiteY47" fmla="*/ 3505461 h 3552735"/>
              <a:gd name="connsiteX48" fmla="*/ 3482090 w 4043119"/>
              <a:gd name="connsiteY48" fmla="*/ 3549698 h 3552735"/>
              <a:gd name="connsiteX49" fmla="*/ 4043119 w 4043119"/>
              <a:gd name="connsiteY4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196645 w 4043119"/>
              <a:gd name="connsiteY22" fmla="*/ 2984331 h 3552735"/>
              <a:gd name="connsiteX23" fmla="*/ 226142 w 4043119"/>
              <a:gd name="connsiteY23" fmla="*/ 3023660 h 3552735"/>
              <a:gd name="connsiteX24" fmla="*/ 245807 w 4043119"/>
              <a:gd name="connsiteY24" fmla="*/ 3053157 h 3552735"/>
              <a:gd name="connsiteX25" fmla="*/ 275303 w 4043119"/>
              <a:gd name="connsiteY25" fmla="*/ 3072822 h 3552735"/>
              <a:gd name="connsiteX26" fmla="*/ 304800 w 4043119"/>
              <a:gd name="connsiteY26" fmla="*/ 3102318 h 3552735"/>
              <a:gd name="connsiteX27" fmla="*/ 344129 w 4043119"/>
              <a:gd name="connsiteY27" fmla="*/ 3171144 h 3552735"/>
              <a:gd name="connsiteX28" fmla="*/ 373626 w 4043119"/>
              <a:gd name="connsiteY28" fmla="*/ 3200641 h 3552735"/>
              <a:gd name="connsiteX29" fmla="*/ 452284 w 4043119"/>
              <a:gd name="connsiteY29" fmla="*/ 3279299 h 3552735"/>
              <a:gd name="connsiteX30" fmla="*/ 481781 w 4043119"/>
              <a:gd name="connsiteY30" fmla="*/ 3298964 h 3552735"/>
              <a:gd name="connsiteX31" fmla="*/ 530942 w 4043119"/>
              <a:gd name="connsiteY31" fmla="*/ 3308796 h 3552735"/>
              <a:gd name="connsiteX32" fmla="*/ 619432 w 4043119"/>
              <a:gd name="connsiteY32" fmla="*/ 3348125 h 3552735"/>
              <a:gd name="connsiteX33" fmla="*/ 717755 w 4043119"/>
              <a:gd name="connsiteY33" fmla="*/ 3387454 h 3552735"/>
              <a:gd name="connsiteX34" fmla="*/ 816078 w 4043119"/>
              <a:gd name="connsiteY34" fmla="*/ 3397286 h 3552735"/>
              <a:gd name="connsiteX35" fmla="*/ 845574 w 4043119"/>
              <a:gd name="connsiteY35" fmla="*/ 3407118 h 3552735"/>
              <a:gd name="connsiteX36" fmla="*/ 884903 w 4043119"/>
              <a:gd name="connsiteY36" fmla="*/ 3416951 h 3552735"/>
              <a:gd name="connsiteX37" fmla="*/ 924232 w 4043119"/>
              <a:gd name="connsiteY37" fmla="*/ 3436615 h 3552735"/>
              <a:gd name="connsiteX38" fmla="*/ 1022555 w 4043119"/>
              <a:gd name="connsiteY38" fmla="*/ 3456280 h 3552735"/>
              <a:gd name="connsiteX39" fmla="*/ 1238865 w 4043119"/>
              <a:gd name="connsiteY39" fmla="*/ 3466112 h 3552735"/>
              <a:gd name="connsiteX40" fmla="*/ 1406013 w 4043119"/>
              <a:gd name="connsiteY40" fmla="*/ 3426783 h 3552735"/>
              <a:gd name="connsiteX41" fmla="*/ 1622323 w 4043119"/>
              <a:gd name="connsiteY41" fmla="*/ 3348125 h 3552735"/>
              <a:gd name="connsiteX42" fmla="*/ 1907458 w 4043119"/>
              <a:gd name="connsiteY42" fmla="*/ 3298964 h 3552735"/>
              <a:gd name="connsiteX43" fmla="*/ 2271252 w 4043119"/>
              <a:gd name="connsiteY43" fmla="*/ 3289131 h 3552735"/>
              <a:gd name="connsiteX44" fmla="*/ 2300749 w 4043119"/>
              <a:gd name="connsiteY44" fmla="*/ 3279299 h 3552735"/>
              <a:gd name="connsiteX45" fmla="*/ 2644878 w 4043119"/>
              <a:gd name="connsiteY45" fmla="*/ 3338293 h 3552735"/>
              <a:gd name="connsiteX46" fmla="*/ 3052516 w 4043119"/>
              <a:gd name="connsiteY46" fmla="*/ 3505461 h 3552735"/>
              <a:gd name="connsiteX47" fmla="*/ 3482090 w 4043119"/>
              <a:gd name="connsiteY47" fmla="*/ 3549698 h 3552735"/>
              <a:gd name="connsiteX48" fmla="*/ 4043119 w 4043119"/>
              <a:gd name="connsiteY4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226142 w 4043119"/>
              <a:gd name="connsiteY22" fmla="*/ 3023660 h 3552735"/>
              <a:gd name="connsiteX23" fmla="*/ 245807 w 4043119"/>
              <a:gd name="connsiteY23" fmla="*/ 3053157 h 3552735"/>
              <a:gd name="connsiteX24" fmla="*/ 275303 w 4043119"/>
              <a:gd name="connsiteY24" fmla="*/ 3072822 h 3552735"/>
              <a:gd name="connsiteX25" fmla="*/ 304800 w 4043119"/>
              <a:gd name="connsiteY25" fmla="*/ 3102318 h 3552735"/>
              <a:gd name="connsiteX26" fmla="*/ 344129 w 4043119"/>
              <a:gd name="connsiteY26" fmla="*/ 3171144 h 3552735"/>
              <a:gd name="connsiteX27" fmla="*/ 373626 w 4043119"/>
              <a:gd name="connsiteY27" fmla="*/ 3200641 h 3552735"/>
              <a:gd name="connsiteX28" fmla="*/ 452284 w 4043119"/>
              <a:gd name="connsiteY28" fmla="*/ 3279299 h 3552735"/>
              <a:gd name="connsiteX29" fmla="*/ 481781 w 4043119"/>
              <a:gd name="connsiteY29" fmla="*/ 3298964 h 3552735"/>
              <a:gd name="connsiteX30" fmla="*/ 530942 w 4043119"/>
              <a:gd name="connsiteY30" fmla="*/ 3308796 h 3552735"/>
              <a:gd name="connsiteX31" fmla="*/ 619432 w 4043119"/>
              <a:gd name="connsiteY31" fmla="*/ 3348125 h 3552735"/>
              <a:gd name="connsiteX32" fmla="*/ 717755 w 4043119"/>
              <a:gd name="connsiteY32" fmla="*/ 3387454 h 3552735"/>
              <a:gd name="connsiteX33" fmla="*/ 816078 w 4043119"/>
              <a:gd name="connsiteY33" fmla="*/ 3397286 h 3552735"/>
              <a:gd name="connsiteX34" fmla="*/ 845574 w 4043119"/>
              <a:gd name="connsiteY34" fmla="*/ 3407118 h 3552735"/>
              <a:gd name="connsiteX35" fmla="*/ 884903 w 4043119"/>
              <a:gd name="connsiteY35" fmla="*/ 3416951 h 3552735"/>
              <a:gd name="connsiteX36" fmla="*/ 924232 w 4043119"/>
              <a:gd name="connsiteY36" fmla="*/ 3436615 h 3552735"/>
              <a:gd name="connsiteX37" fmla="*/ 1022555 w 4043119"/>
              <a:gd name="connsiteY37" fmla="*/ 3456280 h 3552735"/>
              <a:gd name="connsiteX38" fmla="*/ 1238865 w 4043119"/>
              <a:gd name="connsiteY38" fmla="*/ 3466112 h 3552735"/>
              <a:gd name="connsiteX39" fmla="*/ 1406013 w 4043119"/>
              <a:gd name="connsiteY39" fmla="*/ 3426783 h 3552735"/>
              <a:gd name="connsiteX40" fmla="*/ 1622323 w 4043119"/>
              <a:gd name="connsiteY40" fmla="*/ 3348125 h 3552735"/>
              <a:gd name="connsiteX41" fmla="*/ 1907458 w 4043119"/>
              <a:gd name="connsiteY41" fmla="*/ 3298964 h 3552735"/>
              <a:gd name="connsiteX42" fmla="*/ 2271252 w 4043119"/>
              <a:gd name="connsiteY42" fmla="*/ 3289131 h 3552735"/>
              <a:gd name="connsiteX43" fmla="*/ 2300749 w 4043119"/>
              <a:gd name="connsiteY43" fmla="*/ 3279299 h 3552735"/>
              <a:gd name="connsiteX44" fmla="*/ 2644878 w 4043119"/>
              <a:gd name="connsiteY44" fmla="*/ 3338293 h 3552735"/>
              <a:gd name="connsiteX45" fmla="*/ 3052516 w 4043119"/>
              <a:gd name="connsiteY45" fmla="*/ 3505461 h 3552735"/>
              <a:gd name="connsiteX46" fmla="*/ 3482090 w 4043119"/>
              <a:gd name="connsiteY46" fmla="*/ 3549698 h 3552735"/>
              <a:gd name="connsiteX47" fmla="*/ 4043119 w 4043119"/>
              <a:gd name="connsiteY4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04800 w 4043119"/>
              <a:gd name="connsiteY24" fmla="*/ 3102318 h 3552735"/>
              <a:gd name="connsiteX25" fmla="*/ 344129 w 4043119"/>
              <a:gd name="connsiteY25" fmla="*/ 3171144 h 3552735"/>
              <a:gd name="connsiteX26" fmla="*/ 373626 w 4043119"/>
              <a:gd name="connsiteY26" fmla="*/ 3200641 h 3552735"/>
              <a:gd name="connsiteX27" fmla="*/ 452284 w 4043119"/>
              <a:gd name="connsiteY27" fmla="*/ 3279299 h 3552735"/>
              <a:gd name="connsiteX28" fmla="*/ 481781 w 4043119"/>
              <a:gd name="connsiteY28" fmla="*/ 3298964 h 3552735"/>
              <a:gd name="connsiteX29" fmla="*/ 530942 w 4043119"/>
              <a:gd name="connsiteY29" fmla="*/ 3308796 h 3552735"/>
              <a:gd name="connsiteX30" fmla="*/ 619432 w 4043119"/>
              <a:gd name="connsiteY30" fmla="*/ 3348125 h 3552735"/>
              <a:gd name="connsiteX31" fmla="*/ 717755 w 4043119"/>
              <a:gd name="connsiteY31" fmla="*/ 3387454 h 3552735"/>
              <a:gd name="connsiteX32" fmla="*/ 816078 w 4043119"/>
              <a:gd name="connsiteY32" fmla="*/ 3397286 h 3552735"/>
              <a:gd name="connsiteX33" fmla="*/ 845574 w 4043119"/>
              <a:gd name="connsiteY33" fmla="*/ 3407118 h 3552735"/>
              <a:gd name="connsiteX34" fmla="*/ 884903 w 4043119"/>
              <a:gd name="connsiteY34" fmla="*/ 3416951 h 3552735"/>
              <a:gd name="connsiteX35" fmla="*/ 924232 w 4043119"/>
              <a:gd name="connsiteY35" fmla="*/ 3436615 h 3552735"/>
              <a:gd name="connsiteX36" fmla="*/ 1022555 w 4043119"/>
              <a:gd name="connsiteY36" fmla="*/ 3456280 h 3552735"/>
              <a:gd name="connsiteX37" fmla="*/ 1238865 w 4043119"/>
              <a:gd name="connsiteY37" fmla="*/ 3466112 h 3552735"/>
              <a:gd name="connsiteX38" fmla="*/ 1406013 w 4043119"/>
              <a:gd name="connsiteY38" fmla="*/ 3426783 h 3552735"/>
              <a:gd name="connsiteX39" fmla="*/ 1622323 w 4043119"/>
              <a:gd name="connsiteY39" fmla="*/ 3348125 h 3552735"/>
              <a:gd name="connsiteX40" fmla="*/ 1907458 w 4043119"/>
              <a:gd name="connsiteY40" fmla="*/ 3298964 h 3552735"/>
              <a:gd name="connsiteX41" fmla="*/ 2271252 w 4043119"/>
              <a:gd name="connsiteY41" fmla="*/ 3289131 h 3552735"/>
              <a:gd name="connsiteX42" fmla="*/ 2300749 w 4043119"/>
              <a:gd name="connsiteY42" fmla="*/ 3279299 h 3552735"/>
              <a:gd name="connsiteX43" fmla="*/ 2644878 w 4043119"/>
              <a:gd name="connsiteY43" fmla="*/ 3338293 h 3552735"/>
              <a:gd name="connsiteX44" fmla="*/ 3052516 w 4043119"/>
              <a:gd name="connsiteY44" fmla="*/ 3505461 h 3552735"/>
              <a:gd name="connsiteX45" fmla="*/ 3482090 w 4043119"/>
              <a:gd name="connsiteY45" fmla="*/ 3549698 h 3552735"/>
              <a:gd name="connsiteX46" fmla="*/ 4043119 w 4043119"/>
              <a:gd name="connsiteY4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44129 w 4043119"/>
              <a:gd name="connsiteY24" fmla="*/ 3171144 h 3552735"/>
              <a:gd name="connsiteX25" fmla="*/ 373626 w 4043119"/>
              <a:gd name="connsiteY25" fmla="*/ 3200641 h 3552735"/>
              <a:gd name="connsiteX26" fmla="*/ 452284 w 4043119"/>
              <a:gd name="connsiteY26" fmla="*/ 3279299 h 3552735"/>
              <a:gd name="connsiteX27" fmla="*/ 481781 w 4043119"/>
              <a:gd name="connsiteY27" fmla="*/ 3298964 h 3552735"/>
              <a:gd name="connsiteX28" fmla="*/ 530942 w 4043119"/>
              <a:gd name="connsiteY28" fmla="*/ 3308796 h 3552735"/>
              <a:gd name="connsiteX29" fmla="*/ 619432 w 4043119"/>
              <a:gd name="connsiteY29" fmla="*/ 3348125 h 3552735"/>
              <a:gd name="connsiteX30" fmla="*/ 717755 w 4043119"/>
              <a:gd name="connsiteY30" fmla="*/ 3387454 h 3552735"/>
              <a:gd name="connsiteX31" fmla="*/ 816078 w 4043119"/>
              <a:gd name="connsiteY31" fmla="*/ 3397286 h 3552735"/>
              <a:gd name="connsiteX32" fmla="*/ 845574 w 4043119"/>
              <a:gd name="connsiteY32" fmla="*/ 3407118 h 3552735"/>
              <a:gd name="connsiteX33" fmla="*/ 884903 w 4043119"/>
              <a:gd name="connsiteY33" fmla="*/ 3416951 h 3552735"/>
              <a:gd name="connsiteX34" fmla="*/ 924232 w 4043119"/>
              <a:gd name="connsiteY34" fmla="*/ 3436615 h 3552735"/>
              <a:gd name="connsiteX35" fmla="*/ 1022555 w 4043119"/>
              <a:gd name="connsiteY35" fmla="*/ 3456280 h 3552735"/>
              <a:gd name="connsiteX36" fmla="*/ 1238865 w 4043119"/>
              <a:gd name="connsiteY36" fmla="*/ 3466112 h 3552735"/>
              <a:gd name="connsiteX37" fmla="*/ 1406013 w 4043119"/>
              <a:gd name="connsiteY37" fmla="*/ 3426783 h 3552735"/>
              <a:gd name="connsiteX38" fmla="*/ 1622323 w 4043119"/>
              <a:gd name="connsiteY38" fmla="*/ 3348125 h 3552735"/>
              <a:gd name="connsiteX39" fmla="*/ 1907458 w 4043119"/>
              <a:gd name="connsiteY39" fmla="*/ 3298964 h 3552735"/>
              <a:gd name="connsiteX40" fmla="*/ 2271252 w 4043119"/>
              <a:gd name="connsiteY40" fmla="*/ 3289131 h 3552735"/>
              <a:gd name="connsiteX41" fmla="*/ 2300749 w 4043119"/>
              <a:gd name="connsiteY41" fmla="*/ 3279299 h 3552735"/>
              <a:gd name="connsiteX42" fmla="*/ 2644878 w 4043119"/>
              <a:gd name="connsiteY42" fmla="*/ 3338293 h 3552735"/>
              <a:gd name="connsiteX43" fmla="*/ 3052516 w 4043119"/>
              <a:gd name="connsiteY43" fmla="*/ 3505461 h 3552735"/>
              <a:gd name="connsiteX44" fmla="*/ 3482090 w 4043119"/>
              <a:gd name="connsiteY44" fmla="*/ 3549698 h 3552735"/>
              <a:gd name="connsiteX45" fmla="*/ 4043119 w 4043119"/>
              <a:gd name="connsiteY4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344129 w 4043119"/>
              <a:gd name="connsiteY23" fmla="*/ 3171144 h 3552735"/>
              <a:gd name="connsiteX24" fmla="*/ 373626 w 4043119"/>
              <a:gd name="connsiteY24" fmla="*/ 3200641 h 3552735"/>
              <a:gd name="connsiteX25" fmla="*/ 452284 w 4043119"/>
              <a:gd name="connsiteY25" fmla="*/ 3279299 h 3552735"/>
              <a:gd name="connsiteX26" fmla="*/ 481781 w 4043119"/>
              <a:gd name="connsiteY26" fmla="*/ 3298964 h 3552735"/>
              <a:gd name="connsiteX27" fmla="*/ 530942 w 4043119"/>
              <a:gd name="connsiteY27" fmla="*/ 3308796 h 3552735"/>
              <a:gd name="connsiteX28" fmla="*/ 619432 w 4043119"/>
              <a:gd name="connsiteY28" fmla="*/ 3348125 h 3552735"/>
              <a:gd name="connsiteX29" fmla="*/ 717755 w 4043119"/>
              <a:gd name="connsiteY29" fmla="*/ 3387454 h 3552735"/>
              <a:gd name="connsiteX30" fmla="*/ 816078 w 4043119"/>
              <a:gd name="connsiteY30" fmla="*/ 3397286 h 3552735"/>
              <a:gd name="connsiteX31" fmla="*/ 845574 w 4043119"/>
              <a:gd name="connsiteY31" fmla="*/ 3407118 h 3552735"/>
              <a:gd name="connsiteX32" fmla="*/ 884903 w 4043119"/>
              <a:gd name="connsiteY32" fmla="*/ 3416951 h 3552735"/>
              <a:gd name="connsiteX33" fmla="*/ 924232 w 4043119"/>
              <a:gd name="connsiteY33" fmla="*/ 3436615 h 3552735"/>
              <a:gd name="connsiteX34" fmla="*/ 1022555 w 4043119"/>
              <a:gd name="connsiteY34" fmla="*/ 3456280 h 3552735"/>
              <a:gd name="connsiteX35" fmla="*/ 1238865 w 4043119"/>
              <a:gd name="connsiteY35" fmla="*/ 3466112 h 3552735"/>
              <a:gd name="connsiteX36" fmla="*/ 1406013 w 4043119"/>
              <a:gd name="connsiteY36" fmla="*/ 3426783 h 3552735"/>
              <a:gd name="connsiteX37" fmla="*/ 1622323 w 4043119"/>
              <a:gd name="connsiteY37" fmla="*/ 3348125 h 3552735"/>
              <a:gd name="connsiteX38" fmla="*/ 1907458 w 4043119"/>
              <a:gd name="connsiteY38" fmla="*/ 3298964 h 3552735"/>
              <a:gd name="connsiteX39" fmla="*/ 2271252 w 4043119"/>
              <a:gd name="connsiteY39" fmla="*/ 3289131 h 3552735"/>
              <a:gd name="connsiteX40" fmla="*/ 2300749 w 4043119"/>
              <a:gd name="connsiteY40" fmla="*/ 3279299 h 3552735"/>
              <a:gd name="connsiteX41" fmla="*/ 2644878 w 4043119"/>
              <a:gd name="connsiteY41" fmla="*/ 3338293 h 3552735"/>
              <a:gd name="connsiteX42" fmla="*/ 3052516 w 4043119"/>
              <a:gd name="connsiteY42" fmla="*/ 3505461 h 3552735"/>
              <a:gd name="connsiteX43" fmla="*/ 3482090 w 4043119"/>
              <a:gd name="connsiteY43" fmla="*/ 3549698 h 3552735"/>
              <a:gd name="connsiteX44" fmla="*/ 4043119 w 4043119"/>
              <a:gd name="connsiteY4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373626 w 4043119"/>
              <a:gd name="connsiteY23" fmla="*/ 3200641 h 3552735"/>
              <a:gd name="connsiteX24" fmla="*/ 452284 w 4043119"/>
              <a:gd name="connsiteY24" fmla="*/ 3279299 h 3552735"/>
              <a:gd name="connsiteX25" fmla="*/ 481781 w 4043119"/>
              <a:gd name="connsiteY25" fmla="*/ 3298964 h 3552735"/>
              <a:gd name="connsiteX26" fmla="*/ 530942 w 4043119"/>
              <a:gd name="connsiteY26" fmla="*/ 3308796 h 3552735"/>
              <a:gd name="connsiteX27" fmla="*/ 619432 w 4043119"/>
              <a:gd name="connsiteY27" fmla="*/ 3348125 h 3552735"/>
              <a:gd name="connsiteX28" fmla="*/ 717755 w 4043119"/>
              <a:gd name="connsiteY28" fmla="*/ 3387454 h 3552735"/>
              <a:gd name="connsiteX29" fmla="*/ 816078 w 4043119"/>
              <a:gd name="connsiteY29" fmla="*/ 3397286 h 3552735"/>
              <a:gd name="connsiteX30" fmla="*/ 845574 w 4043119"/>
              <a:gd name="connsiteY30" fmla="*/ 3407118 h 3552735"/>
              <a:gd name="connsiteX31" fmla="*/ 884903 w 4043119"/>
              <a:gd name="connsiteY31" fmla="*/ 3416951 h 3552735"/>
              <a:gd name="connsiteX32" fmla="*/ 924232 w 4043119"/>
              <a:gd name="connsiteY32" fmla="*/ 3436615 h 3552735"/>
              <a:gd name="connsiteX33" fmla="*/ 1022555 w 4043119"/>
              <a:gd name="connsiteY33" fmla="*/ 3456280 h 3552735"/>
              <a:gd name="connsiteX34" fmla="*/ 1238865 w 4043119"/>
              <a:gd name="connsiteY34" fmla="*/ 3466112 h 3552735"/>
              <a:gd name="connsiteX35" fmla="*/ 1406013 w 4043119"/>
              <a:gd name="connsiteY35" fmla="*/ 3426783 h 3552735"/>
              <a:gd name="connsiteX36" fmla="*/ 1622323 w 4043119"/>
              <a:gd name="connsiteY36" fmla="*/ 3348125 h 3552735"/>
              <a:gd name="connsiteX37" fmla="*/ 1907458 w 4043119"/>
              <a:gd name="connsiteY37" fmla="*/ 3298964 h 3552735"/>
              <a:gd name="connsiteX38" fmla="*/ 2271252 w 4043119"/>
              <a:gd name="connsiteY38" fmla="*/ 3289131 h 3552735"/>
              <a:gd name="connsiteX39" fmla="*/ 2300749 w 4043119"/>
              <a:gd name="connsiteY39" fmla="*/ 3279299 h 3552735"/>
              <a:gd name="connsiteX40" fmla="*/ 2644878 w 4043119"/>
              <a:gd name="connsiteY40" fmla="*/ 3338293 h 3552735"/>
              <a:gd name="connsiteX41" fmla="*/ 3052516 w 4043119"/>
              <a:gd name="connsiteY41" fmla="*/ 3505461 h 3552735"/>
              <a:gd name="connsiteX42" fmla="*/ 3482090 w 4043119"/>
              <a:gd name="connsiteY42" fmla="*/ 3549698 h 3552735"/>
              <a:gd name="connsiteX43" fmla="*/ 4043119 w 4043119"/>
              <a:gd name="connsiteY4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924232 w 4043119"/>
              <a:gd name="connsiteY31" fmla="*/ 3436615 h 3552735"/>
              <a:gd name="connsiteX32" fmla="*/ 1022555 w 4043119"/>
              <a:gd name="connsiteY32" fmla="*/ 3456280 h 3552735"/>
              <a:gd name="connsiteX33" fmla="*/ 1238865 w 4043119"/>
              <a:gd name="connsiteY33" fmla="*/ 3466112 h 3552735"/>
              <a:gd name="connsiteX34" fmla="*/ 1406013 w 4043119"/>
              <a:gd name="connsiteY34" fmla="*/ 3426783 h 3552735"/>
              <a:gd name="connsiteX35" fmla="*/ 1622323 w 4043119"/>
              <a:gd name="connsiteY35" fmla="*/ 3348125 h 3552735"/>
              <a:gd name="connsiteX36" fmla="*/ 1907458 w 4043119"/>
              <a:gd name="connsiteY36" fmla="*/ 3298964 h 3552735"/>
              <a:gd name="connsiteX37" fmla="*/ 2271252 w 4043119"/>
              <a:gd name="connsiteY37" fmla="*/ 3289131 h 3552735"/>
              <a:gd name="connsiteX38" fmla="*/ 2300749 w 4043119"/>
              <a:gd name="connsiteY38" fmla="*/ 3279299 h 3552735"/>
              <a:gd name="connsiteX39" fmla="*/ 2644878 w 4043119"/>
              <a:gd name="connsiteY39" fmla="*/ 3338293 h 3552735"/>
              <a:gd name="connsiteX40" fmla="*/ 3052516 w 4043119"/>
              <a:gd name="connsiteY40" fmla="*/ 3505461 h 3552735"/>
              <a:gd name="connsiteX41" fmla="*/ 3482090 w 4043119"/>
              <a:gd name="connsiteY41" fmla="*/ 3549698 h 3552735"/>
              <a:gd name="connsiteX42" fmla="*/ 4043119 w 4043119"/>
              <a:gd name="connsiteY4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1022555 w 4043119"/>
              <a:gd name="connsiteY31" fmla="*/ 3456280 h 3552735"/>
              <a:gd name="connsiteX32" fmla="*/ 1238865 w 4043119"/>
              <a:gd name="connsiteY32" fmla="*/ 3466112 h 3552735"/>
              <a:gd name="connsiteX33" fmla="*/ 1406013 w 4043119"/>
              <a:gd name="connsiteY33" fmla="*/ 3426783 h 3552735"/>
              <a:gd name="connsiteX34" fmla="*/ 1622323 w 4043119"/>
              <a:gd name="connsiteY34" fmla="*/ 3348125 h 3552735"/>
              <a:gd name="connsiteX35" fmla="*/ 1907458 w 4043119"/>
              <a:gd name="connsiteY35" fmla="*/ 3298964 h 3552735"/>
              <a:gd name="connsiteX36" fmla="*/ 2271252 w 4043119"/>
              <a:gd name="connsiteY36" fmla="*/ 3289131 h 3552735"/>
              <a:gd name="connsiteX37" fmla="*/ 2300749 w 4043119"/>
              <a:gd name="connsiteY37" fmla="*/ 3279299 h 3552735"/>
              <a:gd name="connsiteX38" fmla="*/ 2644878 w 4043119"/>
              <a:gd name="connsiteY38" fmla="*/ 3338293 h 3552735"/>
              <a:gd name="connsiteX39" fmla="*/ 3052516 w 4043119"/>
              <a:gd name="connsiteY39" fmla="*/ 3505461 h 3552735"/>
              <a:gd name="connsiteX40" fmla="*/ 3482090 w 4043119"/>
              <a:gd name="connsiteY40" fmla="*/ 3549698 h 3552735"/>
              <a:gd name="connsiteX41" fmla="*/ 4043119 w 4043119"/>
              <a:gd name="connsiteY4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84903 w 4043119"/>
              <a:gd name="connsiteY29" fmla="*/ 3416951 h 3552735"/>
              <a:gd name="connsiteX30" fmla="*/ 1022555 w 4043119"/>
              <a:gd name="connsiteY30" fmla="*/ 3456280 h 3552735"/>
              <a:gd name="connsiteX31" fmla="*/ 1238865 w 4043119"/>
              <a:gd name="connsiteY31" fmla="*/ 3466112 h 3552735"/>
              <a:gd name="connsiteX32" fmla="*/ 1406013 w 4043119"/>
              <a:gd name="connsiteY32" fmla="*/ 3426783 h 3552735"/>
              <a:gd name="connsiteX33" fmla="*/ 1622323 w 4043119"/>
              <a:gd name="connsiteY33" fmla="*/ 3348125 h 3552735"/>
              <a:gd name="connsiteX34" fmla="*/ 1907458 w 4043119"/>
              <a:gd name="connsiteY34" fmla="*/ 3298964 h 3552735"/>
              <a:gd name="connsiteX35" fmla="*/ 2271252 w 4043119"/>
              <a:gd name="connsiteY35" fmla="*/ 3289131 h 3552735"/>
              <a:gd name="connsiteX36" fmla="*/ 2300749 w 4043119"/>
              <a:gd name="connsiteY36" fmla="*/ 3279299 h 3552735"/>
              <a:gd name="connsiteX37" fmla="*/ 2644878 w 4043119"/>
              <a:gd name="connsiteY37" fmla="*/ 3338293 h 3552735"/>
              <a:gd name="connsiteX38" fmla="*/ 3052516 w 4043119"/>
              <a:gd name="connsiteY38" fmla="*/ 3505461 h 3552735"/>
              <a:gd name="connsiteX39" fmla="*/ 3482090 w 4043119"/>
              <a:gd name="connsiteY39" fmla="*/ 3549698 h 3552735"/>
              <a:gd name="connsiteX40" fmla="*/ 4043119 w 4043119"/>
              <a:gd name="connsiteY4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84903 w 4043119"/>
              <a:gd name="connsiteY28" fmla="*/ 3416951 h 3552735"/>
              <a:gd name="connsiteX29" fmla="*/ 1022555 w 4043119"/>
              <a:gd name="connsiteY29" fmla="*/ 3456280 h 3552735"/>
              <a:gd name="connsiteX30" fmla="*/ 1238865 w 4043119"/>
              <a:gd name="connsiteY30" fmla="*/ 3466112 h 3552735"/>
              <a:gd name="connsiteX31" fmla="*/ 1406013 w 4043119"/>
              <a:gd name="connsiteY31" fmla="*/ 3426783 h 3552735"/>
              <a:gd name="connsiteX32" fmla="*/ 1622323 w 4043119"/>
              <a:gd name="connsiteY32" fmla="*/ 3348125 h 3552735"/>
              <a:gd name="connsiteX33" fmla="*/ 1907458 w 4043119"/>
              <a:gd name="connsiteY33" fmla="*/ 3298964 h 3552735"/>
              <a:gd name="connsiteX34" fmla="*/ 2271252 w 4043119"/>
              <a:gd name="connsiteY34" fmla="*/ 3289131 h 3552735"/>
              <a:gd name="connsiteX35" fmla="*/ 2300749 w 4043119"/>
              <a:gd name="connsiteY35" fmla="*/ 3279299 h 3552735"/>
              <a:gd name="connsiteX36" fmla="*/ 2644878 w 4043119"/>
              <a:gd name="connsiteY36" fmla="*/ 3338293 h 3552735"/>
              <a:gd name="connsiteX37" fmla="*/ 3052516 w 4043119"/>
              <a:gd name="connsiteY37" fmla="*/ 3505461 h 3552735"/>
              <a:gd name="connsiteX38" fmla="*/ 3482090 w 4043119"/>
              <a:gd name="connsiteY38" fmla="*/ 3549698 h 3552735"/>
              <a:gd name="connsiteX39" fmla="*/ 4043119 w 4043119"/>
              <a:gd name="connsiteY3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717755 w 4043119"/>
              <a:gd name="connsiteY26" fmla="*/ 3387454 h 3552735"/>
              <a:gd name="connsiteX27" fmla="*/ 884903 w 4043119"/>
              <a:gd name="connsiteY27" fmla="*/ 3416951 h 3552735"/>
              <a:gd name="connsiteX28" fmla="*/ 1022555 w 4043119"/>
              <a:gd name="connsiteY28" fmla="*/ 3456280 h 3552735"/>
              <a:gd name="connsiteX29" fmla="*/ 1238865 w 4043119"/>
              <a:gd name="connsiteY29" fmla="*/ 3466112 h 3552735"/>
              <a:gd name="connsiteX30" fmla="*/ 1406013 w 4043119"/>
              <a:gd name="connsiteY30" fmla="*/ 3426783 h 3552735"/>
              <a:gd name="connsiteX31" fmla="*/ 1622323 w 4043119"/>
              <a:gd name="connsiteY31" fmla="*/ 3348125 h 3552735"/>
              <a:gd name="connsiteX32" fmla="*/ 1907458 w 4043119"/>
              <a:gd name="connsiteY32" fmla="*/ 3298964 h 3552735"/>
              <a:gd name="connsiteX33" fmla="*/ 2271252 w 4043119"/>
              <a:gd name="connsiteY33" fmla="*/ 3289131 h 3552735"/>
              <a:gd name="connsiteX34" fmla="*/ 2300749 w 4043119"/>
              <a:gd name="connsiteY34" fmla="*/ 3279299 h 3552735"/>
              <a:gd name="connsiteX35" fmla="*/ 2644878 w 4043119"/>
              <a:gd name="connsiteY35" fmla="*/ 3338293 h 3552735"/>
              <a:gd name="connsiteX36" fmla="*/ 3052516 w 4043119"/>
              <a:gd name="connsiteY36" fmla="*/ 3505461 h 3552735"/>
              <a:gd name="connsiteX37" fmla="*/ 3482090 w 4043119"/>
              <a:gd name="connsiteY37" fmla="*/ 3549698 h 3552735"/>
              <a:gd name="connsiteX38" fmla="*/ 4043119 w 4043119"/>
              <a:gd name="connsiteY3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717755 w 4043119"/>
              <a:gd name="connsiteY25" fmla="*/ 3387454 h 3552735"/>
              <a:gd name="connsiteX26" fmla="*/ 884903 w 4043119"/>
              <a:gd name="connsiteY26" fmla="*/ 3416951 h 3552735"/>
              <a:gd name="connsiteX27" fmla="*/ 1022555 w 4043119"/>
              <a:gd name="connsiteY27" fmla="*/ 3456280 h 3552735"/>
              <a:gd name="connsiteX28" fmla="*/ 1238865 w 4043119"/>
              <a:gd name="connsiteY28" fmla="*/ 3466112 h 3552735"/>
              <a:gd name="connsiteX29" fmla="*/ 1406013 w 4043119"/>
              <a:gd name="connsiteY29" fmla="*/ 3426783 h 3552735"/>
              <a:gd name="connsiteX30" fmla="*/ 1622323 w 4043119"/>
              <a:gd name="connsiteY30" fmla="*/ 3348125 h 3552735"/>
              <a:gd name="connsiteX31" fmla="*/ 1907458 w 4043119"/>
              <a:gd name="connsiteY31" fmla="*/ 3298964 h 3552735"/>
              <a:gd name="connsiteX32" fmla="*/ 2271252 w 4043119"/>
              <a:gd name="connsiteY32" fmla="*/ 3289131 h 3552735"/>
              <a:gd name="connsiteX33" fmla="*/ 2300749 w 4043119"/>
              <a:gd name="connsiteY33" fmla="*/ 3279299 h 3552735"/>
              <a:gd name="connsiteX34" fmla="*/ 2644878 w 4043119"/>
              <a:gd name="connsiteY34" fmla="*/ 3338293 h 3552735"/>
              <a:gd name="connsiteX35" fmla="*/ 3052516 w 4043119"/>
              <a:gd name="connsiteY35" fmla="*/ 3505461 h 3552735"/>
              <a:gd name="connsiteX36" fmla="*/ 3482090 w 4043119"/>
              <a:gd name="connsiteY36" fmla="*/ 3549698 h 3552735"/>
              <a:gd name="connsiteX37" fmla="*/ 4043119 w 4043119"/>
              <a:gd name="connsiteY3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36680"/>
              <a:gd name="connsiteY0" fmla="*/ 162473 h 3554615"/>
              <a:gd name="connsiteX1" fmla="*/ 3972232 w 4036680"/>
              <a:gd name="connsiteY1" fmla="*/ 162473 h 3554615"/>
              <a:gd name="connsiteX2" fmla="*/ 3512605 w 4036680"/>
              <a:gd name="connsiteY2" fmla="*/ 83319 h 3554615"/>
              <a:gd name="connsiteX3" fmla="*/ 3126658 w 4036680"/>
              <a:gd name="connsiteY3" fmla="*/ 182138 h 3554615"/>
              <a:gd name="connsiteX4" fmla="*/ 2713703 w 4036680"/>
              <a:gd name="connsiteY4" fmla="*/ 24822 h 3554615"/>
              <a:gd name="connsiteX5" fmla="*/ 2241755 w 4036680"/>
              <a:gd name="connsiteY5" fmla="*/ 5157 h 3554615"/>
              <a:gd name="connsiteX6" fmla="*/ 1936955 w 4036680"/>
              <a:gd name="connsiteY6" fmla="*/ 73983 h 3554615"/>
              <a:gd name="connsiteX7" fmla="*/ 1700981 w 4036680"/>
              <a:gd name="connsiteY7" fmla="*/ 191970 h 3554615"/>
              <a:gd name="connsiteX8" fmla="*/ 1425678 w 4036680"/>
              <a:gd name="connsiteY8" fmla="*/ 368951 h 3554615"/>
              <a:gd name="connsiteX9" fmla="*/ 1307691 w 4036680"/>
              <a:gd name="connsiteY9" fmla="*/ 575428 h 3554615"/>
              <a:gd name="connsiteX10" fmla="*/ 1032387 w 4036680"/>
              <a:gd name="connsiteY10" fmla="*/ 722912 h 3554615"/>
              <a:gd name="connsiteX11" fmla="*/ 688258 w 4036680"/>
              <a:gd name="connsiteY11" fmla="*/ 909725 h 3554615"/>
              <a:gd name="connsiteX12" fmla="*/ 550607 w 4036680"/>
              <a:gd name="connsiteY12" fmla="*/ 1047377 h 3554615"/>
              <a:gd name="connsiteX13" fmla="*/ 383458 w 4036680"/>
              <a:gd name="connsiteY13" fmla="*/ 1263686 h 3554615"/>
              <a:gd name="connsiteX14" fmla="*/ 196645 w 4036680"/>
              <a:gd name="connsiteY14" fmla="*/ 1558654 h 3554615"/>
              <a:gd name="connsiteX15" fmla="*/ 117987 w 4036680"/>
              <a:gd name="connsiteY15" fmla="*/ 1814293 h 3554615"/>
              <a:gd name="connsiteX16" fmla="*/ 88491 w 4036680"/>
              <a:gd name="connsiteY16" fmla="*/ 2128925 h 3554615"/>
              <a:gd name="connsiteX17" fmla="*/ 39329 w 4036680"/>
              <a:gd name="connsiteY17" fmla="*/ 2286241 h 3554615"/>
              <a:gd name="connsiteX18" fmla="*/ 0 w 4036680"/>
              <a:gd name="connsiteY18" fmla="*/ 2463222 h 3554615"/>
              <a:gd name="connsiteX19" fmla="*/ 19665 w 4036680"/>
              <a:gd name="connsiteY19" fmla="*/ 2659867 h 3554615"/>
              <a:gd name="connsiteX20" fmla="*/ 117987 w 4036680"/>
              <a:gd name="connsiteY20" fmla="*/ 2856512 h 3554615"/>
              <a:gd name="connsiteX21" fmla="*/ 226142 w 4036680"/>
              <a:gd name="connsiteY21" fmla="*/ 3023660 h 3554615"/>
              <a:gd name="connsiteX22" fmla="*/ 344129 w 4036680"/>
              <a:gd name="connsiteY22" fmla="*/ 3171144 h 3554615"/>
              <a:gd name="connsiteX23" fmla="*/ 452284 w 4036680"/>
              <a:gd name="connsiteY23" fmla="*/ 3279299 h 3554615"/>
              <a:gd name="connsiteX24" fmla="*/ 717755 w 4036680"/>
              <a:gd name="connsiteY24" fmla="*/ 3387454 h 3554615"/>
              <a:gd name="connsiteX25" fmla="*/ 884903 w 4036680"/>
              <a:gd name="connsiteY25" fmla="*/ 3416951 h 3554615"/>
              <a:gd name="connsiteX26" fmla="*/ 1022555 w 4036680"/>
              <a:gd name="connsiteY26" fmla="*/ 3456280 h 3554615"/>
              <a:gd name="connsiteX27" fmla="*/ 1238865 w 4036680"/>
              <a:gd name="connsiteY27" fmla="*/ 3466112 h 3554615"/>
              <a:gd name="connsiteX28" fmla="*/ 1406013 w 4036680"/>
              <a:gd name="connsiteY28" fmla="*/ 3426783 h 3554615"/>
              <a:gd name="connsiteX29" fmla="*/ 1622323 w 4036680"/>
              <a:gd name="connsiteY29" fmla="*/ 3348125 h 3554615"/>
              <a:gd name="connsiteX30" fmla="*/ 1907458 w 4036680"/>
              <a:gd name="connsiteY30" fmla="*/ 3298964 h 3554615"/>
              <a:gd name="connsiteX31" fmla="*/ 2271252 w 4036680"/>
              <a:gd name="connsiteY31" fmla="*/ 3289131 h 3554615"/>
              <a:gd name="connsiteX32" fmla="*/ 2300749 w 4036680"/>
              <a:gd name="connsiteY32" fmla="*/ 3279299 h 3554615"/>
              <a:gd name="connsiteX33" fmla="*/ 2644878 w 4036680"/>
              <a:gd name="connsiteY33" fmla="*/ 3338293 h 3554615"/>
              <a:gd name="connsiteX34" fmla="*/ 3052516 w 4036680"/>
              <a:gd name="connsiteY34" fmla="*/ 3505461 h 3554615"/>
              <a:gd name="connsiteX35" fmla="*/ 3482090 w 4036680"/>
              <a:gd name="connsiteY35" fmla="*/ 3549698 h 3554615"/>
              <a:gd name="connsiteX36" fmla="*/ 4036680 w 4036680"/>
              <a:gd name="connsiteY36" fmla="*/ 3398914 h 3554615"/>
              <a:gd name="connsiteX0" fmla="*/ 3972232 w 4152777"/>
              <a:gd name="connsiteY0" fmla="*/ 162473 h 3554615"/>
              <a:gd name="connsiteX1" fmla="*/ 4152777 w 4152777"/>
              <a:gd name="connsiteY1" fmla="*/ 157509 h 3554615"/>
              <a:gd name="connsiteX2" fmla="*/ 3512605 w 4152777"/>
              <a:gd name="connsiteY2" fmla="*/ 83319 h 3554615"/>
              <a:gd name="connsiteX3" fmla="*/ 3126658 w 4152777"/>
              <a:gd name="connsiteY3" fmla="*/ 182138 h 3554615"/>
              <a:gd name="connsiteX4" fmla="*/ 2713703 w 4152777"/>
              <a:gd name="connsiteY4" fmla="*/ 24822 h 3554615"/>
              <a:gd name="connsiteX5" fmla="*/ 2241755 w 4152777"/>
              <a:gd name="connsiteY5" fmla="*/ 5157 h 3554615"/>
              <a:gd name="connsiteX6" fmla="*/ 1936955 w 4152777"/>
              <a:gd name="connsiteY6" fmla="*/ 73983 h 3554615"/>
              <a:gd name="connsiteX7" fmla="*/ 1700981 w 4152777"/>
              <a:gd name="connsiteY7" fmla="*/ 191970 h 3554615"/>
              <a:gd name="connsiteX8" fmla="*/ 1425678 w 4152777"/>
              <a:gd name="connsiteY8" fmla="*/ 368951 h 3554615"/>
              <a:gd name="connsiteX9" fmla="*/ 1307691 w 4152777"/>
              <a:gd name="connsiteY9" fmla="*/ 575428 h 3554615"/>
              <a:gd name="connsiteX10" fmla="*/ 1032387 w 4152777"/>
              <a:gd name="connsiteY10" fmla="*/ 722912 h 3554615"/>
              <a:gd name="connsiteX11" fmla="*/ 688258 w 4152777"/>
              <a:gd name="connsiteY11" fmla="*/ 909725 h 3554615"/>
              <a:gd name="connsiteX12" fmla="*/ 550607 w 4152777"/>
              <a:gd name="connsiteY12" fmla="*/ 1047377 h 3554615"/>
              <a:gd name="connsiteX13" fmla="*/ 383458 w 4152777"/>
              <a:gd name="connsiteY13" fmla="*/ 1263686 h 3554615"/>
              <a:gd name="connsiteX14" fmla="*/ 196645 w 4152777"/>
              <a:gd name="connsiteY14" fmla="*/ 1558654 h 3554615"/>
              <a:gd name="connsiteX15" fmla="*/ 117987 w 4152777"/>
              <a:gd name="connsiteY15" fmla="*/ 1814293 h 3554615"/>
              <a:gd name="connsiteX16" fmla="*/ 88491 w 4152777"/>
              <a:gd name="connsiteY16" fmla="*/ 2128925 h 3554615"/>
              <a:gd name="connsiteX17" fmla="*/ 39329 w 4152777"/>
              <a:gd name="connsiteY17" fmla="*/ 2286241 h 3554615"/>
              <a:gd name="connsiteX18" fmla="*/ 0 w 4152777"/>
              <a:gd name="connsiteY18" fmla="*/ 2463222 h 3554615"/>
              <a:gd name="connsiteX19" fmla="*/ 19665 w 4152777"/>
              <a:gd name="connsiteY19" fmla="*/ 2659867 h 3554615"/>
              <a:gd name="connsiteX20" fmla="*/ 117987 w 4152777"/>
              <a:gd name="connsiteY20" fmla="*/ 2856512 h 3554615"/>
              <a:gd name="connsiteX21" fmla="*/ 226142 w 4152777"/>
              <a:gd name="connsiteY21" fmla="*/ 3023660 h 3554615"/>
              <a:gd name="connsiteX22" fmla="*/ 344129 w 4152777"/>
              <a:gd name="connsiteY22" fmla="*/ 3171144 h 3554615"/>
              <a:gd name="connsiteX23" fmla="*/ 452284 w 4152777"/>
              <a:gd name="connsiteY23" fmla="*/ 3279299 h 3554615"/>
              <a:gd name="connsiteX24" fmla="*/ 717755 w 4152777"/>
              <a:gd name="connsiteY24" fmla="*/ 3387454 h 3554615"/>
              <a:gd name="connsiteX25" fmla="*/ 884903 w 4152777"/>
              <a:gd name="connsiteY25" fmla="*/ 3416951 h 3554615"/>
              <a:gd name="connsiteX26" fmla="*/ 1022555 w 4152777"/>
              <a:gd name="connsiteY26" fmla="*/ 3456280 h 3554615"/>
              <a:gd name="connsiteX27" fmla="*/ 1238865 w 4152777"/>
              <a:gd name="connsiteY27" fmla="*/ 3466112 h 3554615"/>
              <a:gd name="connsiteX28" fmla="*/ 1406013 w 4152777"/>
              <a:gd name="connsiteY28" fmla="*/ 3426783 h 3554615"/>
              <a:gd name="connsiteX29" fmla="*/ 1622323 w 4152777"/>
              <a:gd name="connsiteY29" fmla="*/ 3348125 h 3554615"/>
              <a:gd name="connsiteX30" fmla="*/ 1907458 w 4152777"/>
              <a:gd name="connsiteY30" fmla="*/ 3298964 h 3554615"/>
              <a:gd name="connsiteX31" fmla="*/ 2271252 w 4152777"/>
              <a:gd name="connsiteY31" fmla="*/ 3289131 h 3554615"/>
              <a:gd name="connsiteX32" fmla="*/ 2300749 w 4152777"/>
              <a:gd name="connsiteY32" fmla="*/ 3279299 h 3554615"/>
              <a:gd name="connsiteX33" fmla="*/ 2644878 w 4152777"/>
              <a:gd name="connsiteY33" fmla="*/ 3338293 h 3554615"/>
              <a:gd name="connsiteX34" fmla="*/ 3052516 w 4152777"/>
              <a:gd name="connsiteY34" fmla="*/ 3505461 h 3554615"/>
              <a:gd name="connsiteX35" fmla="*/ 3482090 w 4152777"/>
              <a:gd name="connsiteY35" fmla="*/ 3549698 h 3554615"/>
              <a:gd name="connsiteX36" fmla="*/ 4036680 w 4152777"/>
              <a:gd name="connsiteY36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7928 w 4157928"/>
              <a:gd name="connsiteY0" fmla="*/ 182381 h 3554615"/>
              <a:gd name="connsiteX1" fmla="*/ 3512605 w 4157928"/>
              <a:gd name="connsiteY1" fmla="*/ 83319 h 3554615"/>
              <a:gd name="connsiteX2" fmla="*/ 3126658 w 4157928"/>
              <a:gd name="connsiteY2" fmla="*/ 182138 h 3554615"/>
              <a:gd name="connsiteX3" fmla="*/ 2713703 w 4157928"/>
              <a:gd name="connsiteY3" fmla="*/ 24822 h 3554615"/>
              <a:gd name="connsiteX4" fmla="*/ 2241755 w 4157928"/>
              <a:gd name="connsiteY4" fmla="*/ 5157 h 3554615"/>
              <a:gd name="connsiteX5" fmla="*/ 1936955 w 4157928"/>
              <a:gd name="connsiteY5" fmla="*/ 73983 h 3554615"/>
              <a:gd name="connsiteX6" fmla="*/ 1700981 w 4157928"/>
              <a:gd name="connsiteY6" fmla="*/ 191970 h 3554615"/>
              <a:gd name="connsiteX7" fmla="*/ 1425678 w 4157928"/>
              <a:gd name="connsiteY7" fmla="*/ 368951 h 3554615"/>
              <a:gd name="connsiteX8" fmla="*/ 1307691 w 4157928"/>
              <a:gd name="connsiteY8" fmla="*/ 575428 h 3554615"/>
              <a:gd name="connsiteX9" fmla="*/ 1032387 w 4157928"/>
              <a:gd name="connsiteY9" fmla="*/ 722912 h 3554615"/>
              <a:gd name="connsiteX10" fmla="*/ 688258 w 4157928"/>
              <a:gd name="connsiteY10" fmla="*/ 909725 h 3554615"/>
              <a:gd name="connsiteX11" fmla="*/ 550607 w 4157928"/>
              <a:gd name="connsiteY11" fmla="*/ 1047377 h 3554615"/>
              <a:gd name="connsiteX12" fmla="*/ 383458 w 4157928"/>
              <a:gd name="connsiteY12" fmla="*/ 1263686 h 3554615"/>
              <a:gd name="connsiteX13" fmla="*/ 196645 w 4157928"/>
              <a:gd name="connsiteY13" fmla="*/ 1558654 h 3554615"/>
              <a:gd name="connsiteX14" fmla="*/ 117987 w 4157928"/>
              <a:gd name="connsiteY14" fmla="*/ 1814293 h 3554615"/>
              <a:gd name="connsiteX15" fmla="*/ 88491 w 4157928"/>
              <a:gd name="connsiteY15" fmla="*/ 2128925 h 3554615"/>
              <a:gd name="connsiteX16" fmla="*/ 39329 w 4157928"/>
              <a:gd name="connsiteY16" fmla="*/ 2286241 h 3554615"/>
              <a:gd name="connsiteX17" fmla="*/ 0 w 4157928"/>
              <a:gd name="connsiteY17" fmla="*/ 2463222 h 3554615"/>
              <a:gd name="connsiteX18" fmla="*/ 19665 w 4157928"/>
              <a:gd name="connsiteY18" fmla="*/ 2659867 h 3554615"/>
              <a:gd name="connsiteX19" fmla="*/ 117987 w 4157928"/>
              <a:gd name="connsiteY19" fmla="*/ 2856512 h 3554615"/>
              <a:gd name="connsiteX20" fmla="*/ 226142 w 4157928"/>
              <a:gd name="connsiteY20" fmla="*/ 3023660 h 3554615"/>
              <a:gd name="connsiteX21" fmla="*/ 344129 w 4157928"/>
              <a:gd name="connsiteY21" fmla="*/ 3171144 h 3554615"/>
              <a:gd name="connsiteX22" fmla="*/ 452284 w 4157928"/>
              <a:gd name="connsiteY22" fmla="*/ 3279299 h 3554615"/>
              <a:gd name="connsiteX23" fmla="*/ 717755 w 4157928"/>
              <a:gd name="connsiteY23" fmla="*/ 3387454 h 3554615"/>
              <a:gd name="connsiteX24" fmla="*/ 884903 w 4157928"/>
              <a:gd name="connsiteY24" fmla="*/ 3416951 h 3554615"/>
              <a:gd name="connsiteX25" fmla="*/ 1022555 w 4157928"/>
              <a:gd name="connsiteY25" fmla="*/ 3456280 h 3554615"/>
              <a:gd name="connsiteX26" fmla="*/ 1238865 w 4157928"/>
              <a:gd name="connsiteY26" fmla="*/ 3466112 h 3554615"/>
              <a:gd name="connsiteX27" fmla="*/ 1406013 w 4157928"/>
              <a:gd name="connsiteY27" fmla="*/ 3426783 h 3554615"/>
              <a:gd name="connsiteX28" fmla="*/ 1622323 w 4157928"/>
              <a:gd name="connsiteY28" fmla="*/ 3348125 h 3554615"/>
              <a:gd name="connsiteX29" fmla="*/ 1907458 w 4157928"/>
              <a:gd name="connsiteY29" fmla="*/ 3298964 h 3554615"/>
              <a:gd name="connsiteX30" fmla="*/ 2271252 w 4157928"/>
              <a:gd name="connsiteY30" fmla="*/ 3289131 h 3554615"/>
              <a:gd name="connsiteX31" fmla="*/ 2300749 w 4157928"/>
              <a:gd name="connsiteY31" fmla="*/ 3279299 h 3554615"/>
              <a:gd name="connsiteX32" fmla="*/ 2644878 w 4157928"/>
              <a:gd name="connsiteY32" fmla="*/ 3338293 h 3554615"/>
              <a:gd name="connsiteX33" fmla="*/ 3052516 w 4157928"/>
              <a:gd name="connsiteY33" fmla="*/ 3505461 h 3554615"/>
              <a:gd name="connsiteX34" fmla="*/ 3482090 w 4157928"/>
              <a:gd name="connsiteY34" fmla="*/ 3549698 h 3554615"/>
              <a:gd name="connsiteX35" fmla="*/ 4036680 w 4157928"/>
              <a:gd name="connsiteY35" fmla="*/ 3398914 h 3554615"/>
              <a:gd name="connsiteX0" fmla="*/ 4157928 w 4157928"/>
              <a:gd name="connsiteY0" fmla="*/ 182381 h 3554228"/>
              <a:gd name="connsiteX1" fmla="*/ 3512605 w 4157928"/>
              <a:gd name="connsiteY1" fmla="*/ 83319 h 3554228"/>
              <a:gd name="connsiteX2" fmla="*/ 3126658 w 4157928"/>
              <a:gd name="connsiteY2" fmla="*/ 182138 h 3554228"/>
              <a:gd name="connsiteX3" fmla="*/ 2713703 w 4157928"/>
              <a:gd name="connsiteY3" fmla="*/ 24822 h 3554228"/>
              <a:gd name="connsiteX4" fmla="*/ 2241755 w 4157928"/>
              <a:gd name="connsiteY4" fmla="*/ 5157 h 3554228"/>
              <a:gd name="connsiteX5" fmla="*/ 1936955 w 4157928"/>
              <a:gd name="connsiteY5" fmla="*/ 73983 h 3554228"/>
              <a:gd name="connsiteX6" fmla="*/ 1700981 w 4157928"/>
              <a:gd name="connsiteY6" fmla="*/ 191970 h 3554228"/>
              <a:gd name="connsiteX7" fmla="*/ 1425678 w 4157928"/>
              <a:gd name="connsiteY7" fmla="*/ 368951 h 3554228"/>
              <a:gd name="connsiteX8" fmla="*/ 1307691 w 4157928"/>
              <a:gd name="connsiteY8" fmla="*/ 575428 h 3554228"/>
              <a:gd name="connsiteX9" fmla="*/ 1032387 w 4157928"/>
              <a:gd name="connsiteY9" fmla="*/ 722912 h 3554228"/>
              <a:gd name="connsiteX10" fmla="*/ 688258 w 4157928"/>
              <a:gd name="connsiteY10" fmla="*/ 909725 h 3554228"/>
              <a:gd name="connsiteX11" fmla="*/ 550607 w 4157928"/>
              <a:gd name="connsiteY11" fmla="*/ 1047377 h 3554228"/>
              <a:gd name="connsiteX12" fmla="*/ 383458 w 4157928"/>
              <a:gd name="connsiteY12" fmla="*/ 1263686 h 3554228"/>
              <a:gd name="connsiteX13" fmla="*/ 196645 w 4157928"/>
              <a:gd name="connsiteY13" fmla="*/ 1558654 h 3554228"/>
              <a:gd name="connsiteX14" fmla="*/ 117987 w 4157928"/>
              <a:gd name="connsiteY14" fmla="*/ 1814293 h 3554228"/>
              <a:gd name="connsiteX15" fmla="*/ 88491 w 4157928"/>
              <a:gd name="connsiteY15" fmla="*/ 2128925 h 3554228"/>
              <a:gd name="connsiteX16" fmla="*/ 39329 w 4157928"/>
              <a:gd name="connsiteY16" fmla="*/ 2286241 h 3554228"/>
              <a:gd name="connsiteX17" fmla="*/ 0 w 4157928"/>
              <a:gd name="connsiteY17" fmla="*/ 2463222 h 3554228"/>
              <a:gd name="connsiteX18" fmla="*/ 19665 w 4157928"/>
              <a:gd name="connsiteY18" fmla="*/ 2659867 h 3554228"/>
              <a:gd name="connsiteX19" fmla="*/ 117987 w 4157928"/>
              <a:gd name="connsiteY19" fmla="*/ 2856512 h 3554228"/>
              <a:gd name="connsiteX20" fmla="*/ 226142 w 4157928"/>
              <a:gd name="connsiteY20" fmla="*/ 3023660 h 3554228"/>
              <a:gd name="connsiteX21" fmla="*/ 344129 w 4157928"/>
              <a:gd name="connsiteY21" fmla="*/ 3171144 h 3554228"/>
              <a:gd name="connsiteX22" fmla="*/ 452284 w 4157928"/>
              <a:gd name="connsiteY22" fmla="*/ 3279299 h 3554228"/>
              <a:gd name="connsiteX23" fmla="*/ 717755 w 4157928"/>
              <a:gd name="connsiteY23" fmla="*/ 3387454 h 3554228"/>
              <a:gd name="connsiteX24" fmla="*/ 884903 w 4157928"/>
              <a:gd name="connsiteY24" fmla="*/ 3416951 h 3554228"/>
              <a:gd name="connsiteX25" fmla="*/ 1022555 w 4157928"/>
              <a:gd name="connsiteY25" fmla="*/ 3456280 h 3554228"/>
              <a:gd name="connsiteX26" fmla="*/ 1238865 w 4157928"/>
              <a:gd name="connsiteY26" fmla="*/ 3466112 h 3554228"/>
              <a:gd name="connsiteX27" fmla="*/ 1406013 w 4157928"/>
              <a:gd name="connsiteY27" fmla="*/ 3426783 h 3554228"/>
              <a:gd name="connsiteX28" fmla="*/ 1622323 w 4157928"/>
              <a:gd name="connsiteY28" fmla="*/ 3348125 h 3554228"/>
              <a:gd name="connsiteX29" fmla="*/ 1907458 w 4157928"/>
              <a:gd name="connsiteY29" fmla="*/ 3298964 h 3554228"/>
              <a:gd name="connsiteX30" fmla="*/ 2271252 w 4157928"/>
              <a:gd name="connsiteY30" fmla="*/ 3289131 h 3554228"/>
              <a:gd name="connsiteX31" fmla="*/ 2300749 w 4157928"/>
              <a:gd name="connsiteY31" fmla="*/ 3279299 h 3554228"/>
              <a:gd name="connsiteX32" fmla="*/ 2644878 w 4157928"/>
              <a:gd name="connsiteY32" fmla="*/ 3338293 h 3554228"/>
              <a:gd name="connsiteX33" fmla="*/ 3052516 w 4157928"/>
              <a:gd name="connsiteY33" fmla="*/ 3505461 h 3554228"/>
              <a:gd name="connsiteX34" fmla="*/ 3482090 w 4157928"/>
              <a:gd name="connsiteY34" fmla="*/ 3549698 h 3554228"/>
              <a:gd name="connsiteX35" fmla="*/ 4037968 w 4157928"/>
              <a:gd name="connsiteY35" fmla="*/ 3405132 h 3554228"/>
              <a:gd name="connsiteX0" fmla="*/ 4123055 w 4123055"/>
              <a:gd name="connsiteY0" fmla="*/ 171020 h 3554228"/>
              <a:gd name="connsiteX1" fmla="*/ 3512605 w 4123055"/>
              <a:gd name="connsiteY1" fmla="*/ 83319 h 3554228"/>
              <a:gd name="connsiteX2" fmla="*/ 3126658 w 4123055"/>
              <a:gd name="connsiteY2" fmla="*/ 182138 h 3554228"/>
              <a:gd name="connsiteX3" fmla="*/ 2713703 w 4123055"/>
              <a:gd name="connsiteY3" fmla="*/ 24822 h 3554228"/>
              <a:gd name="connsiteX4" fmla="*/ 2241755 w 4123055"/>
              <a:gd name="connsiteY4" fmla="*/ 5157 h 3554228"/>
              <a:gd name="connsiteX5" fmla="*/ 1936955 w 4123055"/>
              <a:gd name="connsiteY5" fmla="*/ 73983 h 3554228"/>
              <a:gd name="connsiteX6" fmla="*/ 1700981 w 4123055"/>
              <a:gd name="connsiteY6" fmla="*/ 191970 h 3554228"/>
              <a:gd name="connsiteX7" fmla="*/ 1425678 w 4123055"/>
              <a:gd name="connsiteY7" fmla="*/ 368951 h 3554228"/>
              <a:gd name="connsiteX8" fmla="*/ 1307691 w 4123055"/>
              <a:gd name="connsiteY8" fmla="*/ 575428 h 3554228"/>
              <a:gd name="connsiteX9" fmla="*/ 1032387 w 4123055"/>
              <a:gd name="connsiteY9" fmla="*/ 722912 h 3554228"/>
              <a:gd name="connsiteX10" fmla="*/ 688258 w 4123055"/>
              <a:gd name="connsiteY10" fmla="*/ 909725 h 3554228"/>
              <a:gd name="connsiteX11" fmla="*/ 550607 w 4123055"/>
              <a:gd name="connsiteY11" fmla="*/ 1047377 h 3554228"/>
              <a:gd name="connsiteX12" fmla="*/ 383458 w 4123055"/>
              <a:gd name="connsiteY12" fmla="*/ 1263686 h 3554228"/>
              <a:gd name="connsiteX13" fmla="*/ 196645 w 4123055"/>
              <a:gd name="connsiteY13" fmla="*/ 1558654 h 3554228"/>
              <a:gd name="connsiteX14" fmla="*/ 117987 w 4123055"/>
              <a:gd name="connsiteY14" fmla="*/ 1814293 h 3554228"/>
              <a:gd name="connsiteX15" fmla="*/ 88491 w 4123055"/>
              <a:gd name="connsiteY15" fmla="*/ 2128925 h 3554228"/>
              <a:gd name="connsiteX16" fmla="*/ 39329 w 4123055"/>
              <a:gd name="connsiteY16" fmla="*/ 2286241 h 3554228"/>
              <a:gd name="connsiteX17" fmla="*/ 0 w 4123055"/>
              <a:gd name="connsiteY17" fmla="*/ 2463222 h 3554228"/>
              <a:gd name="connsiteX18" fmla="*/ 19665 w 4123055"/>
              <a:gd name="connsiteY18" fmla="*/ 2659867 h 3554228"/>
              <a:gd name="connsiteX19" fmla="*/ 117987 w 4123055"/>
              <a:gd name="connsiteY19" fmla="*/ 2856512 h 3554228"/>
              <a:gd name="connsiteX20" fmla="*/ 226142 w 4123055"/>
              <a:gd name="connsiteY20" fmla="*/ 3023660 h 3554228"/>
              <a:gd name="connsiteX21" fmla="*/ 344129 w 4123055"/>
              <a:gd name="connsiteY21" fmla="*/ 3171144 h 3554228"/>
              <a:gd name="connsiteX22" fmla="*/ 452284 w 4123055"/>
              <a:gd name="connsiteY22" fmla="*/ 3279299 h 3554228"/>
              <a:gd name="connsiteX23" fmla="*/ 717755 w 4123055"/>
              <a:gd name="connsiteY23" fmla="*/ 3387454 h 3554228"/>
              <a:gd name="connsiteX24" fmla="*/ 884903 w 4123055"/>
              <a:gd name="connsiteY24" fmla="*/ 3416951 h 3554228"/>
              <a:gd name="connsiteX25" fmla="*/ 1022555 w 4123055"/>
              <a:gd name="connsiteY25" fmla="*/ 3456280 h 3554228"/>
              <a:gd name="connsiteX26" fmla="*/ 1238865 w 4123055"/>
              <a:gd name="connsiteY26" fmla="*/ 3466112 h 3554228"/>
              <a:gd name="connsiteX27" fmla="*/ 1406013 w 4123055"/>
              <a:gd name="connsiteY27" fmla="*/ 3426783 h 3554228"/>
              <a:gd name="connsiteX28" fmla="*/ 1622323 w 4123055"/>
              <a:gd name="connsiteY28" fmla="*/ 3348125 h 3554228"/>
              <a:gd name="connsiteX29" fmla="*/ 1907458 w 4123055"/>
              <a:gd name="connsiteY29" fmla="*/ 3298964 h 3554228"/>
              <a:gd name="connsiteX30" fmla="*/ 2271252 w 4123055"/>
              <a:gd name="connsiteY30" fmla="*/ 3289131 h 3554228"/>
              <a:gd name="connsiteX31" fmla="*/ 2300749 w 4123055"/>
              <a:gd name="connsiteY31" fmla="*/ 3279299 h 3554228"/>
              <a:gd name="connsiteX32" fmla="*/ 2644878 w 4123055"/>
              <a:gd name="connsiteY32" fmla="*/ 3338293 h 3554228"/>
              <a:gd name="connsiteX33" fmla="*/ 3052516 w 4123055"/>
              <a:gd name="connsiteY33" fmla="*/ 3505461 h 3554228"/>
              <a:gd name="connsiteX34" fmla="*/ 3482090 w 4123055"/>
              <a:gd name="connsiteY34" fmla="*/ 3549698 h 3554228"/>
              <a:gd name="connsiteX35" fmla="*/ 4037968 w 4123055"/>
              <a:gd name="connsiteY35" fmla="*/ 3405132 h 355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23055" h="3554228">
                <a:moveTo>
                  <a:pt x="4123055" y="171020"/>
                </a:moveTo>
                <a:cubicBezTo>
                  <a:pt x="3969846" y="144635"/>
                  <a:pt x="3718512" y="19719"/>
                  <a:pt x="3512605" y="83319"/>
                </a:cubicBezTo>
                <a:cubicBezTo>
                  <a:pt x="3341798" y="155112"/>
                  <a:pt x="3259808" y="191887"/>
                  <a:pt x="3126658" y="182138"/>
                </a:cubicBezTo>
                <a:cubicBezTo>
                  <a:pt x="2993508" y="172389"/>
                  <a:pt x="2861187" y="54319"/>
                  <a:pt x="2713703" y="24822"/>
                </a:cubicBezTo>
                <a:cubicBezTo>
                  <a:pt x="2566219" y="-4675"/>
                  <a:pt x="2371213" y="-3036"/>
                  <a:pt x="2241755" y="5157"/>
                </a:cubicBezTo>
                <a:cubicBezTo>
                  <a:pt x="2112297" y="13350"/>
                  <a:pt x="1994310" y="57596"/>
                  <a:pt x="1936955" y="73983"/>
                </a:cubicBezTo>
                <a:cubicBezTo>
                  <a:pt x="1846826" y="105119"/>
                  <a:pt x="1786194" y="142809"/>
                  <a:pt x="1700981" y="191970"/>
                </a:cubicBezTo>
                <a:cubicBezTo>
                  <a:pt x="1615768" y="241131"/>
                  <a:pt x="1491226" y="305041"/>
                  <a:pt x="1425678" y="368951"/>
                </a:cubicBezTo>
                <a:cubicBezTo>
                  <a:pt x="1360130" y="432861"/>
                  <a:pt x="1407762" y="489204"/>
                  <a:pt x="1307691" y="575428"/>
                </a:cubicBezTo>
                <a:cubicBezTo>
                  <a:pt x="1240884" y="632991"/>
                  <a:pt x="1135626" y="667196"/>
                  <a:pt x="1032387" y="722912"/>
                </a:cubicBezTo>
                <a:cubicBezTo>
                  <a:pt x="929148" y="778628"/>
                  <a:pt x="768555" y="855648"/>
                  <a:pt x="688258" y="909725"/>
                </a:cubicBezTo>
                <a:cubicBezTo>
                  <a:pt x="607961" y="963802"/>
                  <a:pt x="601407" y="988384"/>
                  <a:pt x="550607" y="1047377"/>
                </a:cubicBezTo>
                <a:cubicBezTo>
                  <a:pt x="499807" y="1106370"/>
                  <a:pt x="442452" y="1178473"/>
                  <a:pt x="383458" y="1263686"/>
                </a:cubicBezTo>
                <a:cubicBezTo>
                  <a:pt x="324464" y="1348899"/>
                  <a:pt x="240890" y="1466886"/>
                  <a:pt x="196645" y="1558654"/>
                </a:cubicBezTo>
                <a:cubicBezTo>
                  <a:pt x="152400" y="1650422"/>
                  <a:pt x="136013" y="1719248"/>
                  <a:pt x="117987" y="1814293"/>
                </a:cubicBezTo>
                <a:cubicBezTo>
                  <a:pt x="99961" y="1909338"/>
                  <a:pt x="101601" y="2050267"/>
                  <a:pt x="88491" y="2128925"/>
                </a:cubicBezTo>
                <a:cubicBezTo>
                  <a:pt x="75381" y="2207583"/>
                  <a:pt x="54077" y="2230525"/>
                  <a:pt x="39329" y="2286241"/>
                </a:cubicBezTo>
                <a:cubicBezTo>
                  <a:pt x="24581" y="2341957"/>
                  <a:pt x="3277" y="2400951"/>
                  <a:pt x="0" y="2463222"/>
                </a:cubicBezTo>
                <a:cubicBezTo>
                  <a:pt x="15923" y="2733925"/>
                  <a:pt x="1" y="2594319"/>
                  <a:pt x="19665" y="2659867"/>
                </a:cubicBezTo>
                <a:cubicBezTo>
                  <a:pt x="39330" y="2725415"/>
                  <a:pt x="83574" y="2795880"/>
                  <a:pt x="117987" y="2856512"/>
                </a:cubicBezTo>
                <a:cubicBezTo>
                  <a:pt x="152400" y="2917144"/>
                  <a:pt x="188452" y="2971221"/>
                  <a:pt x="226142" y="3023660"/>
                </a:cubicBezTo>
                <a:cubicBezTo>
                  <a:pt x="263832" y="3076099"/>
                  <a:pt x="306439" y="3128538"/>
                  <a:pt x="344129" y="3171144"/>
                </a:cubicBezTo>
                <a:cubicBezTo>
                  <a:pt x="381819" y="3213751"/>
                  <a:pt x="390013" y="3243247"/>
                  <a:pt x="452284" y="3279299"/>
                </a:cubicBezTo>
                <a:cubicBezTo>
                  <a:pt x="514555" y="3315351"/>
                  <a:pt x="645652" y="3364512"/>
                  <a:pt x="717755" y="3387454"/>
                </a:cubicBezTo>
                <a:cubicBezTo>
                  <a:pt x="789858" y="3410396"/>
                  <a:pt x="829187" y="3407119"/>
                  <a:pt x="884903" y="3416951"/>
                </a:cubicBezTo>
                <a:cubicBezTo>
                  <a:pt x="919316" y="3426783"/>
                  <a:pt x="963561" y="3448087"/>
                  <a:pt x="1022555" y="3456280"/>
                </a:cubicBezTo>
                <a:cubicBezTo>
                  <a:pt x="1081549" y="3464474"/>
                  <a:pt x="1174955" y="3471028"/>
                  <a:pt x="1238865" y="3466112"/>
                </a:cubicBezTo>
                <a:cubicBezTo>
                  <a:pt x="1302775" y="3461196"/>
                  <a:pt x="1342103" y="3446447"/>
                  <a:pt x="1406013" y="3426783"/>
                </a:cubicBezTo>
                <a:cubicBezTo>
                  <a:pt x="1469923" y="3407119"/>
                  <a:pt x="1538749" y="3369428"/>
                  <a:pt x="1622323" y="3348125"/>
                </a:cubicBezTo>
                <a:cubicBezTo>
                  <a:pt x="1705897" y="3326822"/>
                  <a:pt x="1799303" y="3308796"/>
                  <a:pt x="1907458" y="3298964"/>
                </a:cubicBezTo>
                <a:cubicBezTo>
                  <a:pt x="2015613" y="3289132"/>
                  <a:pt x="2205704" y="3292409"/>
                  <a:pt x="2271252" y="3289131"/>
                </a:cubicBezTo>
                <a:cubicBezTo>
                  <a:pt x="2336801" y="3285854"/>
                  <a:pt x="2238478" y="3271105"/>
                  <a:pt x="2300749" y="3279299"/>
                </a:cubicBezTo>
                <a:cubicBezTo>
                  <a:pt x="2363020" y="3287493"/>
                  <a:pt x="2519584" y="3300599"/>
                  <a:pt x="2644878" y="3338293"/>
                </a:cubicBezTo>
                <a:cubicBezTo>
                  <a:pt x="2770172" y="3375987"/>
                  <a:pt x="2942918" y="3477415"/>
                  <a:pt x="3052516" y="3505461"/>
                </a:cubicBezTo>
                <a:cubicBezTo>
                  <a:pt x="3162114" y="3533507"/>
                  <a:pt x="3317848" y="3566419"/>
                  <a:pt x="3482090" y="3549698"/>
                </a:cubicBezTo>
                <a:cubicBezTo>
                  <a:pt x="3646332" y="3532977"/>
                  <a:pt x="3883665" y="3421083"/>
                  <a:pt x="4037968" y="3405132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8091" y="1812486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08979" y="4660327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>
            <a:stCxn id="5" idx="0"/>
            <a:endCxn id="3" idx="5"/>
          </p:cNvCxnSpPr>
          <p:nvPr/>
        </p:nvCxnSpPr>
        <p:spPr bwMode="auto">
          <a:xfrm flipH="1">
            <a:off x="4854947" y="2562776"/>
            <a:ext cx="43865" cy="286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962400" y="2913850"/>
            <a:ext cx="0" cy="2724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458091" y="2596288"/>
            <a:ext cx="0" cy="3042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334000" y="2913850"/>
            <a:ext cx="0" cy="1779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3505200" y="3733800"/>
            <a:ext cx="0" cy="1371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65746" y="3842602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341352" y="3305377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5" name="Straight Arrow Connector 114"/>
          <p:cNvCxnSpPr>
            <a:stCxn id="3" idx="6"/>
          </p:cNvCxnSpPr>
          <p:nvPr/>
        </p:nvCxnSpPr>
        <p:spPr bwMode="auto">
          <a:xfrm flipH="1">
            <a:off x="3472127" y="4403020"/>
            <a:ext cx="1981745" cy="795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flipH="1">
            <a:off x="3542987" y="2865317"/>
            <a:ext cx="1791013" cy="718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 flipH="1">
            <a:off x="3792969" y="5053732"/>
            <a:ext cx="1380137" cy="534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8" name="Straight Arrow Connector 117"/>
          <p:cNvCxnSpPr>
            <a:stCxn id="5" idx="0"/>
          </p:cNvCxnSpPr>
          <p:nvPr/>
        </p:nvCxnSpPr>
        <p:spPr bwMode="auto">
          <a:xfrm flipH="1">
            <a:off x="3957323" y="2562776"/>
            <a:ext cx="941489" cy="339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7" name="Right Arrow 36"/>
          <p:cNvSpPr/>
          <p:nvPr/>
        </p:nvSpPr>
        <p:spPr bwMode="auto">
          <a:xfrm rot="13334870">
            <a:off x="1428064" y="235177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10008575">
            <a:off x="227308" y="334073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 rot="7136958">
            <a:off x="627266" y="5072882"/>
            <a:ext cx="1107710" cy="120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4251261" y="2471934"/>
            <a:ext cx="1703787" cy="65297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188920" y="5214616"/>
            <a:ext cx="992681" cy="1010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V="1">
            <a:off x="4675381" y="3301965"/>
            <a:ext cx="1048814" cy="636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717547" y="3311018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5724195" y="4393200"/>
            <a:ext cx="1045418" cy="40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3618987" y="4329287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>
            <a:off x="3637093" y="2827735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6749089" y="2900582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721802" y="290384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3637867" y="241468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3635561" y="2825399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 flipV="1">
            <a:off x="4649511" y="2426572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H="1">
            <a:off x="3635561" y="3931444"/>
            <a:ext cx="1021029" cy="40262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>
            <a:off x="4666618" y="3944028"/>
            <a:ext cx="2088100" cy="4530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flipH="1" flipV="1">
            <a:off x="4653374" y="2435478"/>
            <a:ext cx="10295" cy="152783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7" name="Right Arrow 156"/>
          <p:cNvSpPr/>
          <p:nvPr/>
        </p:nvSpPr>
        <p:spPr bwMode="auto">
          <a:xfrm rot="9984764">
            <a:off x="1705927" y="340943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9984764">
            <a:off x="1855785" y="3371562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96416"/>
              </p:ext>
            </p:extLst>
          </p:nvPr>
        </p:nvGraphicFramePr>
        <p:xfrm>
          <a:off x="442913" y="5319713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1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913" y="5319713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539599"/>
              </p:ext>
            </p:extLst>
          </p:nvPr>
        </p:nvGraphicFramePr>
        <p:xfrm>
          <a:off x="230188" y="2951163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2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188" y="2951163"/>
                        <a:ext cx="323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06670"/>
              </p:ext>
            </p:extLst>
          </p:nvPr>
        </p:nvGraphicFramePr>
        <p:xfrm>
          <a:off x="1149350" y="1855788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3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350" y="1855788"/>
                        <a:ext cx="3254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5370"/>
              </p:ext>
            </p:extLst>
          </p:nvPr>
        </p:nvGraphicFramePr>
        <p:xfrm>
          <a:off x="5580421" y="2049224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4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0421" y="2049224"/>
                        <a:ext cx="3492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40771"/>
              </p:ext>
            </p:extLst>
          </p:nvPr>
        </p:nvGraphicFramePr>
        <p:xfrm>
          <a:off x="4960938" y="5622925"/>
          <a:ext cx="395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5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0938" y="5622925"/>
                        <a:ext cx="3952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73515"/>
              </p:ext>
            </p:extLst>
          </p:nvPr>
        </p:nvGraphicFramePr>
        <p:xfrm>
          <a:off x="5681445" y="3199446"/>
          <a:ext cx="465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6" name="Equation" r:id="rId15" imgW="253800" imgH="190440" progId="Equation.DSMT4">
                  <p:embed/>
                </p:oleObj>
              </mc:Choice>
              <mc:Fallback>
                <p:oleObj name="Equation" r:id="rId15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81445" y="3199446"/>
                        <a:ext cx="4651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00598"/>
              </p:ext>
            </p:extLst>
          </p:nvPr>
        </p:nvGraphicFramePr>
        <p:xfrm>
          <a:off x="4050867" y="3407569"/>
          <a:ext cx="419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7" name="Equation" r:id="rId17" imgW="228600" imgH="164880" progId="Equation.DSMT4">
                  <p:embed/>
                </p:oleObj>
              </mc:Choice>
              <mc:Fallback>
                <p:oleObj name="Equation" r:id="rId17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0867" y="3407569"/>
                        <a:ext cx="4191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19539"/>
              </p:ext>
            </p:extLst>
          </p:nvPr>
        </p:nvGraphicFramePr>
        <p:xfrm>
          <a:off x="1209675" y="3490913"/>
          <a:ext cx="441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8" name="Equation" r:id="rId19" imgW="241200" imgH="241200" progId="Equation.DSMT4">
                  <p:embed/>
                </p:oleObj>
              </mc:Choice>
              <mc:Fallback>
                <p:oleObj name="Equation" r:id="rId19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09675" y="3490913"/>
                        <a:ext cx="441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0919"/>
              </p:ext>
            </p:extLst>
          </p:nvPr>
        </p:nvGraphicFramePr>
        <p:xfrm>
          <a:off x="6470650" y="4371975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9" name="Equation" r:id="rId21" imgW="266400" imgH="241200" progId="Equation.DSMT4">
                  <p:embed/>
                </p:oleObj>
              </mc:Choice>
              <mc:Fallback>
                <p:oleObj name="Equation" r:id="rId21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650" y="4371975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52632"/>
              </p:ext>
            </p:extLst>
          </p:nvPr>
        </p:nvGraphicFramePr>
        <p:xfrm>
          <a:off x="3502025" y="4343400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90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2025" y="4343400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1366"/>
              </p:ext>
            </p:extLst>
          </p:nvPr>
        </p:nvGraphicFramePr>
        <p:xfrm>
          <a:off x="4656138" y="2074863"/>
          <a:ext cx="512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91" name="Equation" r:id="rId25" imgW="279360" imgH="253800" progId="Equation.DSMT4">
                  <p:embed/>
                </p:oleObj>
              </mc:Choice>
              <mc:Fallback>
                <p:oleObj name="Equation" r:id="rId25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56138" y="2074863"/>
                        <a:ext cx="5127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28146"/>
              </p:ext>
            </p:extLst>
          </p:nvPr>
        </p:nvGraphicFramePr>
        <p:xfrm>
          <a:off x="5083175" y="5230813"/>
          <a:ext cx="3833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92" name="Equation" r:id="rId27" imgW="1968480" imgH="253800" progId="Equation.DSMT4">
                  <p:embed/>
                </p:oleObj>
              </mc:Choice>
              <mc:Fallback>
                <p:oleObj name="Equation" r:id="rId27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83175" y="5230813"/>
                        <a:ext cx="3833813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4454487" y="3569465"/>
            <a:ext cx="433330" cy="727113"/>
          </a:xfrm>
          <a:custGeom>
            <a:avLst/>
            <a:gdLst>
              <a:gd name="connsiteX0" fmla="*/ 3672 w 433330"/>
              <a:gd name="connsiteY0" fmla="*/ 172598 h 727113"/>
              <a:gd name="connsiteX1" fmla="*/ 433330 w 433330"/>
              <a:gd name="connsiteY1" fmla="*/ 0 h 727113"/>
              <a:gd name="connsiteX2" fmla="*/ 422313 w 433330"/>
              <a:gd name="connsiteY2" fmla="*/ 554516 h 727113"/>
              <a:gd name="connsiteX3" fmla="*/ 0 w 433330"/>
              <a:gd name="connsiteY3" fmla="*/ 727113 h 727113"/>
              <a:gd name="connsiteX4" fmla="*/ 3672 w 433330"/>
              <a:gd name="connsiteY4" fmla="*/ 172598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30" h="727113">
                <a:moveTo>
                  <a:pt x="3672" y="172598"/>
                </a:moveTo>
                <a:lnTo>
                  <a:pt x="433330" y="0"/>
                </a:lnTo>
                <a:lnTo>
                  <a:pt x="422313" y="554516"/>
                </a:lnTo>
                <a:lnTo>
                  <a:pt x="0" y="727113"/>
                </a:lnTo>
                <a:lnTo>
                  <a:pt x="3672" y="172598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065224" y="3485002"/>
            <a:ext cx="826265" cy="257061"/>
          </a:xfrm>
          <a:custGeom>
            <a:avLst/>
            <a:gdLst>
              <a:gd name="connsiteX0" fmla="*/ 389263 w 826265"/>
              <a:gd name="connsiteY0" fmla="*/ 257061 h 257061"/>
              <a:gd name="connsiteX1" fmla="*/ 0 w 826265"/>
              <a:gd name="connsiteY1" fmla="*/ 168926 h 257061"/>
              <a:gd name="connsiteX2" fmla="*/ 433330 w 826265"/>
              <a:gd name="connsiteY2" fmla="*/ 0 h 257061"/>
              <a:gd name="connsiteX3" fmla="*/ 826265 w 826265"/>
              <a:gd name="connsiteY3" fmla="*/ 77118 h 257061"/>
              <a:gd name="connsiteX4" fmla="*/ 389263 w 826265"/>
              <a:gd name="connsiteY4" fmla="*/ 257061 h 2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65" h="257061">
                <a:moveTo>
                  <a:pt x="389263" y="257061"/>
                </a:moveTo>
                <a:lnTo>
                  <a:pt x="0" y="168926"/>
                </a:lnTo>
                <a:lnTo>
                  <a:pt x="433330" y="0"/>
                </a:lnTo>
                <a:lnTo>
                  <a:pt x="826265" y="77118"/>
                </a:lnTo>
                <a:lnTo>
                  <a:pt x="389263" y="25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068896" y="3650255"/>
            <a:ext cx="389263" cy="646323"/>
          </a:xfrm>
          <a:custGeom>
            <a:avLst/>
            <a:gdLst>
              <a:gd name="connsiteX0" fmla="*/ 381918 w 389263"/>
              <a:gd name="connsiteY0" fmla="*/ 646323 h 646323"/>
              <a:gd name="connsiteX1" fmla="*/ 389263 w 389263"/>
              <a:gd name="connsiteY1" fmla="*/ 91808 h 646323"/>
              <a:gd name="connsiteX2" fmla="*/ 3673 w 389263"/>
              <a:gd name="connsiteY2" fmla="*/ 0 h 646323"/>
              <a:gd name="connsiteX3" fmla="*/ 0 w 389263"/>
              <a:gd name="connsiteY3" fmla="*/ 558188 h 646323"/>
              <a:gd name="connsiteX4" fmla="*/ 381918 w 389263"/>
              <a:gd name="connsiteY4" fmla="*/ 646323 h 64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63" h="646323">
                <a:moveTo>
                  <a:pt x="381918" y="646323"/>
                </a:moveTo>
                <a:cubicBezTo>
                  <a:pt x="384366" y="461485"/>
                  <a:pt x="386815" y="276646"/>
                  <a:pt x="389263" y="91808"/>
                </a:cubicBezTo>
                <a:lnTo>
                  <a:pt x="3673" y="0"/>
                </a:lnTo>
                <a:cubicBezTo>
                  <a:pt x="2449" y="186063"/>
                  <a:pt x="1224" y="372125"/>
                  <a:pt x="0" y="558188"/>
                </a:cubicBezTo>
                <a:lnTo>
                  <a:pt x="381918" y="6463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4278" y="390475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965928" y="385859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1698" y="308166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 bwMode="auto">
          <a:xfrm flipH="1">
            <a:off x="4239601" y="3934529"/>
            <a:ext cx="422098" cy="1704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4661697" y="3933110"/>
            <a:ext cx="3810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4432305" y="3704426"/>
            <a:ext cx="457994" cy="79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7000081" y="6185934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7" grpId="0" animBg="1"/>
      <p:bldP spid="119" grpId="0" animBg="1"/>
      <p:bldP spid="120" grpId="0" animBg="1"/>
      <p:bldP spid="157" grpId="0" animBg="1"/>
      <p:bldP spid="160" grpId="0" animBg="1"/>
      <p:bldP spid="6" grpId="0" animBg="1"/>
      <p:bldP spid="7" grpId="0" animBg="1"/>
      <p:bldP spid="8" grpId="0" animBg="1"/>
      <p:bldP spid="73" grpId="0"/>
      <p:bldP spid="78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80367" y="6185377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</a:t>
            </a:r>
            <a:r>
              <a:rPr lang="en-US" dirty="0" smtClean="0"/>
              <a:t>Tensor Can Be Expressed In Multiple Ways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415925" y="1905000"/>
          <a:ext cx="83248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2" name="Equation" r:id="rId4" imgW="3149280" imgH="1498320" progId="Equation.DSMT4">
                  <p:embed/>
                </p:oleObj>
              </mc:Choice>
              <mc:Fallback>
                <p:oleObj name="Equation" r:id="rId4" imgW="31492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905000"/>
                        <a:ext cx="832485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9022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Dilatational and Distortional Stress Tensors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9118"/>
              </p:ext>
            </p:extLst>
          </p:nvPr>
        </p:nvGraphicFramePr>
        <p:xfrm>
          <a:off x="228600" y="1688306"/>
          <a:ext cx="77597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6" name="Equation" r:id="rId4" imgW="3454200" imgH="2006280" progId="Equation.DSMT4">
                  <p:embed/>
                </p:oleObj>
              </mc:Choice>
              <mc:Fallback>
                <p:oleObj name="Equation" r:id="rId4" imgW="345420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88306"/>
                        <a:ext cx="7759700" cy="4506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029200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Dilatational Tensor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5029200"/>
            <a:ext cx="260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Distortional Tensor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4172" y="6180137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Stress Tensor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9883"/>
              </p:ext>
            </p:extLst>
          </p:nvPr>
        </p:nvGraphicFramePr>
        <p:xfrm>
          <a:off x="990600" y="4572000"/>
          <a:ext cx="6162675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6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6162675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70442"/>
              </p:ext>
            </p:extLst>
          </p:nvPr>
        </p:nvGraphicFramePr>
        <p:xfrm>
          <a:off x="990600" y="2531953"/>
          <a:ext cx="34813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7" name="Equation" r:id="rId6" imgW="1549080" imgH="711000" progId="Equation.DSMT4">
                  <p:embed/>
                </p:oleObj>
              </mc:Choice>
              <mc:Fallback>
                <p:oleObj name="Equation" r:id="rId6" imgW="1549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31953"/>
                        <a:ext cx="3481387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98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specified point in a body, the state of stress with respect to a Cartesian coordinate system is,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191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</a:t>
            </a:r>
            <a:r>
              <a:rPr lang="en-US" dirty="0" smtClean="0">
                <a:solidFill>
                  <a:srgbClr val="0033CC"/>
                </a:solidFill>
              </a:rPr>
              <a:t>Dilatation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00"/>
                </a:solidFill>
              </a:rPr>
              <a:t>Distortion</a:t>
            </a:r>
            <a:r>
              <a:rPr lang="en-US" dirty="0" smtClean="0"/>
              <a:t> stress tensors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378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4154658" y="3004842"/>
            <a:ext cx="2036266" cy="3008087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67844" y="3040772"/>
            <a:ext cx="1707455" cy="2972157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87420" y="409119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35025"/>
          </a:xfrm>
        </p:spPr>
        <p:txBody>
          <a:bodyPr/>
          <a:lstStyle/>
          <a:p>
            <a:r>
              <a:rPr lang="en-US" sz="3200" dirty="0" smtClean="0"/>
              <a:t>Moment </a:t>
            </a:r>
            <a:r>
              <a:rPr lang="en-US" sz="3200" dirty="0"/>
              <a:t>Equilibrium in an Element with Finite </a:t>
            </a:r>
            <a:r>
              <a:rPr lang="en-US" sz="3200" dirty="0" smtClean="0"/>
              <a:t>Dimensions (about x)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flipH="1" flipV="1">
            <a:off x="4138674" y="1752600"/>
            <a:ext cx="1" cy="720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5872064" y="4704608"/>
            <a:ext cx="1624059" cy="324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cxnSpLocks/>
          </p:cNvCxnSpPr>
          <p:nvPr/>
        </p:nvCxnSpPr>
        <p:spPr bwMode="auto">
          <a:xfrm flipH="1">
            <a:off x="1230451" y="4841084"/>
            <a:ext cx="1137917" cy="299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80206" y="51400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54658" y="1682837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6611" y="50015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466721" y="2713873"/>
            <a:ext cx="1599651" cy="2719676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467844" y="2713086"/>
            <a:ext cx="3724553" cy="638123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061127" y="2703649"/>
            <a:ext cx="2134616" cy="2745238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3642853" y="2970086"/>
            <a:ext cx="494762" cy="1398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4137626" y="2966711"/>
            <a:ext cx="416989" cy="812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3920347" y="2739283"/>
            <a:ext cx="44936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031932" y="4539962"/>
            <a:ext cx="366016" cy="106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397949" y="4539965"/>
            <a:ext cx="408296" cy="1135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397103" y="3999175"/>
            <a:ext cx="844" cy="5417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4785852" y="4568672"/>
            <a:ext cx="475773" cy="155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261623" y="4566796"/>
            <a:ext cx="438629" cy="100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8444" y="4264665"/>
            <a:ext cx="605444" cy="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600899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9669" y="4119765"/>
            <a:ext cx="5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16110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z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4015224" y="53170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3638436" y="5334000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3836429" y="56081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087600" y="3886200"/>
            <a:ext cx="3078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4633452" y="39250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4860525" y="42656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3443840" y="3886200"/>
            <a:ext cx="316353" cy="85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3033252" y="3897351"/>
            <a:ext cx="410581" cy="755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3223542" y="4193233"/>
            <a:ext cx="443104" cy="3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2880852" y="350520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94356" y="550928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3052" y="35052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88370" y="3532600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73708" y="5221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7099" y="3543837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09652" y="4078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94101" y="5169113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00269"/>
              </p:ext>
            </p:extLst>
          </p:nvPr>
        </p:nvGraphicFramePr>
        <p:xfrm>
          <a:off x="298875" y="4084085"/>
          <a:ext cx="1457632" cy="68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0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4084085"/>
                        <a:ext cx="1457632" cy="68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47636"/>
              </p:ext>
            </p:extLst>
          </p:nvPr>
        </p:nvGraphicFramePr>
        <p:xfrm>
          <a:off x="298875" y="3305378"/>
          <a:ext cx="1452419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1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3305378"/>
                        <a:ext cx="1452419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37270"/>
              </p:ext>
            </p:extLst>
          </p:nvPr>
        </p:nvGraphicFramePr>
        <p:xfrm>
          <a:off x="943850" y="5400933"/>
          <a:ext cx="1482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2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850" y="5400933"/>
                        <a:ext cx="1482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/>
          <p:cNvCxnSpPr/>
          <p:nvPr/>
        </p:nvCxnSpPr>
        <p:spPr bwMode="auto">
          <a:xfrm>
            <a:off x="1810079" y="3753650"/>
            <a:ext cx="1585551" cy="5239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1809141" y="4418693"/>
            <a:ext cx="1471944" cy="15161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2033117" y="4600630"/>
            <a:ext cx="152400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4084812" y="425196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2" name="Straight Arrow Connector 131"/>
          <p:cNvCxnSpPr>
            <a:stCxn id="130" idx="5"/>
          </p:cNvCxnSpPr>
          <p:nvPr/>
        </p:nvCxnSpPr>
        <p:spPr bwMode="auto">
          <a:xfrm rot="16200000" flipH="1">
            <a:off x="4429561" y="4063308"/>
            <a:ext cx="165791" cy="699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4" name="Straight Arrow Connector 133"/>
          <p:cNvCxnSpPr>
            <a:stCxn id="130" idx="3"/>
          </p:cNvCxnSpPr>
          <p:nvPr/>
        </p:nvCxnSpPr>
        <p:spPr bwMode="auto">
          <a:xfrm rot="5400000" flipH="1" flipV="1">
            <a:off x="3724822" y="3954780"/>
            <a:ext cx="748609" cy="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30" idx="5"/>
          </p:cNvCxnSpPr>
          <p:nvPr/>
        </p:nvCxnSpPr>
        <p:spPr bwMode="auto">
          <a:xfrm flipH="1">
            <a:off x="3502768" y="4330009"/>
            <a:ext cx="660093" cy="192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3762499" y="4418693"/>
          <a:ext cx="337553" cy="45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3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499" y="4418693"/>
                        <a:ext cx="337553" cy="45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2452" y="4419600"/>
          <a:ext cx="381000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4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2" y="4419600"/>
                        <a:ext cx="381000" cy="51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3719052" y="3733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5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52" y="3733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30425"/>
              </p:ext>
            </p:extLst>
          </p:nvPr>
        </p:nvGraphicFramePr>
        <p:xfrm>
          <a:off x="7018467" y="3942813"/>
          <a:ext cx="147918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6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67" y="3942813"/>
                        <a:ext cx="147918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 bwMode="auto">
          <a:xfrm flipH="1">
            <a:off x="5428924" y="4311910"/>
            <a:ext cx="1490528" cy="2895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26341"/>
              </p:ext>
            </p:extLst>
          </p:nvPr>
        </p:nvGraphicFramePr>
        <p:xfrm>
          <a:off x="7035104" y="5242198"/>
          <a:ext cx="146254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7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104" y="5242198"/>
                        <a:ext cx="146254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Straight Connector 147"/>
          <p:cNvCxnSpPr/>
          <p:nvPr/>
        </p:nvCxnSpPr>
        <p:spPr bwMode="auto">
          <a:xfrm flipH="1" flipV="1">
            <a:off x="5090652" y="4638933"/>
            <a:ext cx="1835975" cy="95224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05698"/>
              </p:ext>
            </p:extLst>
          </p:nvPr>
        </p:nvGraphicFramePr>
        <p:xfrm>
          <a:off x="7029398" y="3284853"/>
          <a:ext cx="1457325" cy="6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8" name="Equation" r:id="rId19" imgW="876240" imgH="419040" progId="Equation.DSMT4">
                  <p:embed/>
                </p:oleObj>
              </mc:Choice>
              <mc:Fallback>
                <p:oleObj name="Equation" r:id="rId19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398" y="3284853"/>
                        <a:ext cx="1457325" cy="6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" name="Straight Connector 149"/>
          <p:cNvCxnSpPr/>
          <p:nvPr/>
        </p:nvCxnSpPr>
        <p:spPr bwMode="auto">
          <a:xfrm flipH="1">
            <a:off x="5262114" y="3702222"/>
            <a:ext cx="1657338" cy="5766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471526" y="1642385"/>
          <a:ext cx="1472073" cy="75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9" name="Equation" r:id="rId21" imgW="863280" imgH="444240" progId="Equation.DSMT4">
                  <p:embed/>
                </p:oleObj>
              </mc:Choice>
              <mc:Fallback>
                <p:oleObj name="Equation" r:id="rId21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26" y="1642385"/>
                        <a:ext cx="1472073" cy="75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157452" y="1676400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60" name="Equation" r:id="rId23" imgW="876240" imgH="444240" progId="Equation.DSMT4">
                  <p:embed/>
                </p:oleObj>
              </mc:Choice>
              <mc:Fallback>
                <p:oleObj name="Equation" r:id="rId2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452" y="1676400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94667"/>
              </p:ext>
            </p:extLst>
          </p:nvPr>
        </p:nvGraphicFramePr>
        <p:xfrm>
          <a:off x="1855318" y="1722979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61" name="Equation" r:id="rId25" imgW="876240" imgH="444240" progId="Equation.DSMT4">
                  <p:embed/>
                </p:oleObj>
              </mc:Choice>
              <mc:Fallback>
                <p:oleObj name="Equation" r:id="rId2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18" y="1722979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Straight Connector 151"/>
          <p:cNvCxnSpPr/>
          <p:nvPr/>
        </p:nvCxnSpPr>
        <p:spPr bwMode="auto">
          <a:xfrm flipH="1">
            <a:off x="4148537" y="2246270"/>
            <a:ext cx="776879" cy="5734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H="1">
            <a:off x="4299837" y="2193155"/>
            <a:ext cx="1857615" cy="77832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>
            <a:off x="2825912" y="2504794"/>
            <a:ext cx="1105363" cy="524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158995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0" grpId="0"/>
      <p:bldP spid="101" grpId="0"/>
      <p:bldP spid="102" grpId="0"/>
      <p:bldP spid="108" grpId="0"/>
      <p:bldP spid="111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Shear Stress on Perpendicular Surfaces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2819400" y="2057400"/>
          <a:ext cx="2362200" cy="315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8" name="Equation" r:id="rId4" imgW="533160" imgH="711000" progId="Equation.DSMT4">
                  <p:embed/>
                </p:oleObj>
              </mc:Choice>
              <mc:Fallback>
                <p:oleObj name="Equation" r:id="rId4" imgW="533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2362200" cy="3151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3176</TotalTime>
  <Words>319</Words>
  <Application>Microsoft Office PowerPoint</Application>
  <PresentationFormat>On-screen Show (4:3)</PresentationFormat>
  <Paragraphs>123</Paragraphs>
  <Slides>14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Profile</vt:lpstr>
      <vt:lpstr>Equation</vt:lpstr>
      <vt:lpstr>MER311: Advanced Strength of Materials</vt:lpstr>
      <vt:lpstr>Body and Surface Loads Result In An Internal Force Distribution</vt:lpstr>
      <vt:lpstr>Body and Surface Loads Over An Area Define Stress On A Surface</vt:lpstr>
      <vt:lpstr>Stress at a Point Shown in the Tensile (+) Direction</vt:lpstr>
      <vt:lpstr>Stress Tensor Can Be Expressed In Multiple Ways</vt:lpstr>
      <vt:lpstr>Dilatational and Distortional Stress Tensors</vt:lpstr>
      <vt:lpstr>EXAMPLE:  Stress Tensor</vt:lpstr>
      <vt:lpstr>Moment Equilibrium in an Element with Finite Dimensions (about x)</vt:lpstr>
      <vt:lpstr>Relationship of Shear Stress on Perpendicular Surfaces</vt:lpstr>
      <vt:lpstr>Force Equilibrium in an Element with Finite Dimensions (in x)</vt:lpstr>
      <vt:lpstr>Elastic Equations of Equilibrium</vt:lpstr>
      <vt:lpstr>The Stress Tensor Rewritten Accounting for Symmetry</vt:lpstr>
      <vt:lpstr>EXAMPLE: 3D Equilibrium</vt:lpstr>
      <vt:lpstr>EXAMPLE:  Equilibrium Equations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195</cp:revision>
  <cp:lastPrinted>2016-03-30T11:48:14Z</cp:lastPrinted>
  <dcterms:created xsi:type="dcterms:W3CDTF">2000-05-18T05:09:09Z</dcterms:created>
  <dcterms:modified xsi:type="dcterms:W3CDTF">2016-04-01T13:32:58Z</dcterms:modified>
</cp:coreProperties>
</file>