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5"/>
  </p:notesMasterIdLst>
  <p:handoutMasterIdLst>
    <p:handoutMasterId r:id="rId16"/>
  </p:handoutMasterIdLst>
  <p:sldIdLst>
    <p:sldId id="260" r:id="rId2"/>
    <p:sldId id="268" r:id="rId3"/>
    <p:sldId id="270" r:id="rId4"/>
    <p:sldId id="261" r:id="rId5"/>
    <p:sldId id="262" r:id="rId6"/>
    <p:sldId id="263" r:id="rId7"/>
    <p:sldId id="264" r:id="rId8"/>
    <p:sldId id="259" r:id="rId9"/>
    <p:sldId id="271" r:id="rId10"/>
    <p:sldId id="272" r:id="rId11"/>
    <p:sldId id="273" r:id="rId12"/>
    <p:sldId id="274" r:id="rId13"/>
    <p:sldId id="275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4" autoAdjust="0"/>
    <p:restoredTop sz="94711" autoAdjust="0"/>
  </p:normalViewPr>
  <p:slideViewPr>
    <p:cSldViewPr>
      <p:cViewPr varScale="1">
        <p:scale>
          <a:sx n="78" d="100"/>
          <a:sy n="78" d="100"/>
        </p:scale>
        <p:origin x="-102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3.wmf"/><Relationship Id="rId7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2.wmf"/><Relationship Id="rId6" Type="http://schemas.openxmlformats.org/officeDocument/2006/relationships/image" Target="../media/image6.wmf"/><Relationship Id="rId11" Type="http://schemas.openxmlformats.org/officeDocument/2006/relationships/image" Target="../media/image19.wmf"/><Relationship Id="rId5" Type="http://schemas.openxmlformats.org/officeDocument/2006/relationships/image" Target="../media/image5.wmf"/><Relationship Id="rId10" Type="http://schemas.openxmlformats.org/officeDocument/2006/relationships/image" Target="../media/image15.wmf"/><Relationship Id="rId4" Type="http://schemas.openxmlformats.org/officeDocument/2006/relationships/image" Target="../media/image4.wmf"/><Relationship Id="rId9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2.wmf"/><Relationship Id="rId3" Type="http://schemas.openxmlformats.org/officeDocument/2006/relationships/image" Target="../media/image3.wmf"/><Relationship Id="rId7" Type="http://schemas.openxmlformats.org/officeDocument/2006/relationships/image" Target="../media/image17.wmf"/><Relationship Id="rId12" Type="http://schemas.openxmlformats.org/officeDocument/2006/relationships/image" Target="../media/image21.wmf"/><Relationship Id="rId2" Type="http://schemas.openxmlformats.org/officeDocument/2006/relationships/image" Target="../media/image2.wmf"/><Relationship Id="rId1" Type="http://schemas.openxmlformats.org/officeDocument/2006/relationships/image" Target="../media/image20.wmf"/><Relationship Id="rId6" Type="http://schemas.openxmlformats.org/officeDocument/2006/relationships/image" Target="../media/image6.wmf"/><Relationship Id="rId11" Type="http://schemas.openxmlformats.org/officeDocument/2006/relationships/image" Target="../media/image19.wmf"/><Relationship Id="rId5" Type="http://schemas.openxmlformats.org/officeDocument/2006/relationships/image" Target="../media/image5.wmf"/><Relationship Id="rId10" Type="http://schemas.openxmlformats.org/officeDocument/2006/relationships/image" Target="../media/image15.wmf"/><Relationship Id="rId4" Type="http://schemas.openxmlformats.org/officeDocument/2006/relationships/image" Target="../media/image4.wmf"/><Relationship Id="rId9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4.wmf"/><Relationship Id="rId18" Type="http://schemas.openxmlformats.org/officeDocument/2006/relationships/image" Target="../media/image29.wmf"/><Relationship Id="rId3" Type="http://schemas.openxmlformats.org/officeDocument/2006/relationships/image" Target="../media/image3.wmf"/><Relationship Id="rId7" Type="http://schemas.openxmlformats.org/officeDocument/2006/relationships/image" Target="../media/image17.wmf"/><Relationship Id="rId12" Type="http://schemas.openxmlformats.org/officeDocument/2006/relationships/image" Target="../media/image21.wmf"/><Relationship Id="rId17" Type="http://schemas.openxmlformats.org/officeDocument/2006/relationships/image" Target="../media/image28.wmf"/><Relationship Id="rId2" Type="http://schemas.openxmlformats.org/officeDocument/2006/relationships/image" Target="../media/image2.wmf"/><Relationship Id="rId16" Type="http://schemas.openxmlformats.org/officeDocument/2006/relationships/image" Target="../media/image27.wmf"/><Relationship Id="rId20" Type="http://schemas.openxmlformats.org/officeDocument/2006/relationships/image" Target="../media/image31.wmf"/><Relationship Id="rId1" Type="http://schemas.openxmlformats.org/officeDocument/2006/relationships/image" Target="../media/image23.wmf"/><Relationship Id="rId6" Type="http://schemas.openxmlformats.org/officeDocument/2006/relationships/image" Target="../media/image6.wmf"/><Relationship Id="rId11" Type="http://schemas.openxmlformats.org/officeDocument/2006/relationships/image" Target="../media/image19.wmf"/><Relationship Id="rId5" Type="http://schemas.openxmlformats.org/officeDocument/2006/relationships/image" Target="../media/image5.wmf"/><Relationship Id="rId15" Type="http://schemas.openxmlformats.org/officeDocument/2006/relationships/image" Target="../media/image26.wmf"/><Relationship Id="rId10" Type="http://schemas.openxmlformats.org/officeDocument/2006/relationships/image" Target="../media/image15.wmf"/><Relationship Id="rId19" Type="http://schemas.openxmlformats.org/officeDocument/2006/relationships/image" Target="../media/image30.wmf"/><Relationship Id="rId4" Type="http://schemas.openxmlformats.org/officeDocument/2006/relationships/image" Target="../media/image4.wmf"/><Relationship Id="rId9" Type="http://schemas.openxmlformats.org/officeDocument/2006/relationships/image" Target="../media/image14.wmf"/><Relationship Id="rId1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image" Target="../media/image32.wmf"/><Relationship Id="rId5" Type="http://schemas.openxmlformats.org/officeDocument/2006/relationships/image" Target="../media/image19.wmf"/><Relationship Id="rId4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42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fld id="{E4CDB6B9-5669-471B-9861-0AA4E5E647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26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fld id="{B276C725-A878-4AEC-97C8-ED483D0194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02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49198F-5FD2-4F28-B4C0-8F2445F0C2A0}" type="slidenum">
              <a:rPr lang="en-US"/>
              <a:pPr/>
              <a:t>1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E92B8-EB21-49FC-AF06-47CC6385210C}" type="slidenum">
              <a:rPr lang="en-US"/>
              <a:pPr/>
              <a:t>13</a:t>
            </a:fld>
            <a:endParaRPr lang="en-US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FFAE10-657A-4A18-89E1-E57F26A711B3}" type="slidenum">
              <a:rPr lang="en-US"/>
              <a:pPr/>
              <a:t>4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23146F-1518-4257-8B72-69EE94681EEB}" type="slidenum">
              <a:rPr lang="en-US"/>
              <a:pPr/>
              <a:t>5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E5A86B-9971-4C02-AA82-7BE919360D9D}" type="slidenum">
              <a:rPr lang="en-US"/>
              <a:pPr/>
              <a:t>6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B370E4-5862-4A71-AAA4-3D622F30B57E}" type="slidenum">
              <a:rPr lang="en-US"/>
              <a:pPr/>
              <a:t>7</a:t>
            </a:fld>
            <a:endParaRPr lang="en-US"/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1D0D0-98A2-4ACF-8E70-B97A7E520205}" type="slidenum">
              <a:rPr lang="en-US"/>
              <a:pPr/>
              <a:t>8</a:t>
            </a:fld>
            <a:endParaRPr lang="en-US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644E36-3E4B-49ED-866B-0C54FF4CEF80}" type="slidenum">
              <a:rPr lang="en-US"/>
              <a:pPr/>
              <a:t>10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644E36-3E4B-49ED-866B-0C54FF4CEF80}" type="slidenum">
              <a:rPr lang="en-US"/>
              <a:pPr/>
              <a:t>11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644E36-3E4B-49ED-866B-0C54FF4CEF80}" type="slidenum">
              <a:rPr lang="en-US"/>
              <a:pPr/>
              <a:t>12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r>
              <a:rPr lang="en-US"/>
              <a:t>Union College</a:t>
            </a:r>
          </a:p>
          <a:p>
            <a:r>
              <a:rPr lang="en-US"/>
              <a:t>Mechanical Engineering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MER311: Machine Design</a:t>
            </a:r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B83110C-7FAC-4DB6-8920-C034ABA3CAF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5088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MER311: Advanced Mechanics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690746-D017-46E7-8812-1096725C9B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MER311: Advanced Mechanics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4698EA-4C93-4BC0-A5D3-76B7920EC9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MER311: Advanced Mechanics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72038E-723F-49AD-B336-3986820F75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MER311: Advanced Mechanics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6234AF-BC75-495A-A0F7-F90D9F66F6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MER311: Advanced Mechanics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43B74C-0973-4430-851F-59D8C2A283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MER311: Advanced Mechanics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45326B-88CA-4674-9699-3E3019F348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MER311: Advanced Mechanics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8305F7-CE8F-4287-B45F-E194599F86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MER311: Advanced Mechanics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B51C27-623A-44C5-91C8-2CDC40583D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MER311: Advanced Mechanics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DFEC0B-4DBB-49A7-90D3-17761FBCF4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MER311: Advanced Mechanics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6AF4B4-8404-42DD-8C0D-9C81C3A037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en-US" sz="800"/>
              <a:t>Union College</a:t>
            </a:r>
          </a:p>
          <a:p>
            <a:pPr eaLnBrk="1" hangingPunct="1"/>
            <a:r>
              <a:rPr lang="en-US" sz="800"/>
              <a:t>Mechanical Engineering</a:t>
            </a:r>
          </a:p>
        </p:txBody>
      </p:sp>
      <p:sp>
        <p:nvSpPr>
          <p:cNvPr id="2498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/>
              <a:t>MER311: Advanced Mechanics</a:t>
            </a:r>
          </a:p>
        </p:txBody>
      </p:sp>
      <p:sp>
        <p:nvSpPr>
          <p:cNvPr id="2498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C555F8BF-D5F9-4ADC-B276-E545836AC9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109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106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08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105.bin"/><Relationship Id="rId19" Type="http://schemas.openxmlformats.org/officeDocument/2006/relationships/image" Target="../media/image41.wmf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10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117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114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16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37.wmf"/><Relationship Id="rId5" Type="http://schemas.openxmlformats.org/officeDocument/2006/relationships/image" Target="../media/image42.wmf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113.bin"/><Relationship Id="rId19" Type="http://schemas.openxmlformats.org/officeDocument/2006/relationships/image" Target="../media/image43.wmf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11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tif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9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118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image" Target="../media/image7.wmf"/><Relationship Id="rId26" Type="http://schemas.openxmlformats.org/officeDocument/2006/relationships/image" Target="../media/image11.wmf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10.bin"/><Relationship Id="rId34" Type="http://schemas.openxmlformats.org/officeDocument/2006/relationships/oleObject" Target="../embeddings/oleObject18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image" Target="../media/image13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.bin"/><Relationship Id="rId20" Type="http://schemas.openxmlformats.org/officeDocument/2006/relationships/image" Target="../media/image8.wmf"/><Relationship Id="rId29" Type="http://schemas.openxmlformats.org/officeDocument/2006/relationships/oleObject" Target="../embeddings/oleObject15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24" Type="http://schemas.openxmlformats.org/officeDocument/2006/relationships/image" Target="../media/image10.wmf"/><Relationship Id="rId32" Type="http://schemas.openxmlformats.org/officeDocument/2006/relationships/oleObject" Target="../embeddings/oleObject17.bin"/><Relationship Id="rId37" Type="http://schemas.openxmlformats.org/officeDocument/2006/relationships/image" Target="../media/image15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23" Type="http://schemas.openxmlformats.org/officeDocument/2006/relationships/oleObject" Target="../embeddings/oleObject11.bin"/><Relationship Id="rId28" Type="http://schemas.openxmlformats.org/officeDocument/2006/relationships/oleObject" Target="../embeddings/oleObject14.bin"/><Relationship Id="rId36" Type="http://schemas.openxmlformats.org/officeDocument/2006/relationships/oleObject" Target="../embeddings/oleObject19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9.bin"/><Relationship Id="rId31" Type="http://schemas.openxmlformats.org/officeDocument/2006/relationships/image" Target="../media/image1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Relationship Id="rId22" Type="http://schemas.openxmlformats.org/officeDocument/2006/relationships/image" Target="../media/image9.wmf"/><Relationship Id="rId27" Type="http://schemas.openxmlformats.org/officeDocument/2006/relationships/oleObject" Target="../embeddings/oleObject13.bin"/><Relationship Id="rId30" Type="http://schemas.openxmlformats.org/officeDocument/2006/relationships/oleObject" Target="../embeddings/oleObject16.bin"/><Relationship Id="rId35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27.bin"/><Relationship Id="rId26" Type="http://schemas.openxmlformats.org/officeDocument/2006/relationships/oleObject" Target="../embeddings/oleObject32.bin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29.bin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17.wmf"/><Relationship Id="rId25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6.bin"/><Relationship Id="rId20" Type="http://schemas.openxmlformats.org/officeDocument/2006/relationships/image" Target="../media/image18.wmf"/><Relationship Id="rId29" Type="http://schemas.openxmlformats.org/officeDocument/2006/relationships/oleObject" Target="../embeddings/oleObject35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4.wmf"/><Relationship Id="rId24" Type="http://schemas.openxmlformats.org/officeDocument/2006/relationships/image" Target="../media/image15.wmf"/><Relationship Id="rId5" Type="http://schemas.openxmlformats.org/officeDocument/2006/relationships/image" Target="../media/image2.wmf"/><Relationship Id="rId15" Type="http://schemas.openxmlformats.org/officeDocument/2006/relationships/image" Target="../media/image6.wmf"/><Relationship Id="rId23" Type="http://schemas.openxmlformats.org/officeDocument/2006/relationships/oleObject" Target="../embeddings/oleObject30.bin"/><Relationship Id="rId28" Type="http://schemas.openxmlformats.org/officeDocument/2006/relationships/oleObject" Target="../embeddings/oleObject34.bin"/><Relationship Id="rId10" Type="http://schemas.openxmlformats.org/officeDocument/2006/relationships/oleObject" Target="../embeddings/oleObject23.bin"/><Relationship Id="rId19" Type="http://schemas.openxmlformats.org/officeDocument/2006/relationships/oleObject" Target="../embeddings/oleObject28.bin"/><Relationship Id="rId31" Type="http://schemas.openxmlformats.org/officeDocument/2006/relationships/oleObject" Target="../embeddings/oleObject36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25.bin"/><Relationship Id="rId22" Type="http://schemas.openxmlformats.org/officeDocument/2006/relationships/image" Target="../media/image14.wmf"/><Relationship Id="rId27" Type="http://schemas.openxmlformats.org/officeDocument/2006/relationships/oleObject" Target="../embeddings/oleObject33.bin"/><Relationship Id="rId30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44.bin"/><Relationship Id="rId26" Type="http://schemas.openxmlformats.org/officeDocument/2006/relationships/oleObject" Target="../embeddings/oleObject49.bin"/><Relationship Id="rId3" Type="http://schemas.openxmlformats.org/officeDocument/2006/relationships/notesSlide" Target="../notesSlides/notesSlide4.xml"/><Relationship Id="rId21" Type="http://schemas.openxmlformats.org/officeDocument/2006/relationships/oleObject" Target="../embeddings/oleObject46.bin"/><Relationship Id="rId34" Type="http://schemas.openxmlformats.org/officeDocument/2006/relationships/oleObject" Target="../embeddings/oleObject55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17.wmf"/><Relationship Id="rId25" Type="http://schemas.openxmlformats.org/officeDocument/2006/relationships/oleObject" Target="../embeddings/oleObject48.bin"/><Relationship Id="rId33" Type="http://schemas.openxmlformats.org/officeDocument/2006/relationships/image" Target="../media/image21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43.bin"/><Relationship Id="rId20" Type="http://schemas.openxmlformats.org/officeDocument/2006/relationships/image" Target="../media/image18.wmf"/><Relationship Id="rId29" Type="http://schemas.openxmlformats.org/officeDocument/2006/relationships/oleObject" Target="../embeddings/oleObject52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.wmf"/><Relationship Id="rId24" Type="http://schemas.openxmlformats.org/officeDocument/2006/relationships/image" Target="../media/image15.wmf"/><Relationship Id="rId32" Type="http://schemas.openxmlformats.org/officeDocument/2006/relationships/oleObject" Target="../embeddings/oleObject54.bin"/><Relationship Id="rId5" Type="http://schemas.openxmlformats.org/officeDocument/2006/relationships/image" Target="../media/image20.wmf"/><Relationship Id="rId15" Type="http://schemas.openxmlformats.org/officeDocument/2006/relationships/image" Target="../media/image6.wmf"/><Relationship Id="rId23" Type="http://schemas.openxmlformats.org/officeDocument/2006/relationships/oleObject" Target="../embeddings/oleObject47.bin"/><Relationship Id="rId28" Type="http://schemas.openxmlformats.org/officeDocument/2006/relationships/oleObject" Target="../embeddings/oleObject51.bin"/><Relationship Id="rId36" Type="http://schemas.openxmlformats.org/officeDocument/2006/relationships/image" Target="../media/image22.wmf"/><Relationship Id="rId10" Type="http://schemas.openxmlformats.org/officeDocument/2006/relationships/oleObject" Target="../embeddings/oleObject40.bin"/><Relationship Id="rId19" Type="http://schemas.openxmlformats.org/officeDocument/2006/relationships/oleObject" Target="../embeddings/oleObject45.bin"/><Relationship Id="rId31" Type="http://schemas.openxmlformats.org/officeDocument/2006/relationships/oleObject" Target="../embeddings/oleObject53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42.bin"/><Relationship Id="rId22" Type="http://schemas.openxmlformats.org/officeDocument/2006/relationships/image" Target="../media/image14.wmf"/><Relationship Id="rId27" Type="http://schemas.openxmlformats.org/officeDocument/2006/relationships/oleObject" Target="../embeddings/oleObject50.bin"/><Relationship Id="rId30" Type="http://schemas.openxmlformats.org/officeDocument/2006/relationships/image" Target="../media/image19.wmf"/><Relationship Id="rId35" Type="http://schemas.openxmlformats.org/officeDocument/2006/relationships/oleObject" Target="../embeddings/oleObject56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wmf"/><Relationship Id="rId18" Type="http://schemas.openxmlformats.org/officeDocument/2006/relationships/oleObject" Target="../embeddings/oleObject64.bin"/><Relationship Id="rId26" Type="http://schemas.openxmlformats.org/officeDocument/2006/relationships/oleObject" Target="../embeddings/oleObject69.bin"/><Relationship Id="rId39" Type="http://schemas.openxmlformats.org/officeDocument/2006/relationships/oleObject" Target="../embeddings/oleObject78.bin"/><Relationship Id="rId3" Type="http://schemas.openxmlformats.org/officeDocument/2006/relationships/notesSlide" Target="../notesSlides/notesSlide5.xml"/><Relationship Id="rId21" Type="http://schemas.openxmlformats.org/officeDocument/2006/relationships/oleObject" Target="../embeddings/oleObject66.bin"/><Relationship Id="rId34" Type="http://schemas.openxmlformats.org/officeDocument/2006/relationships/oleObject" Target="../embeddings/oleObject75.bin"/><Relationship Id="rId42" Type="http://schemas.openxmlformats.org/officeDocument/2006/relationships/oleObject" Target="../embeddings/oleObject80.bin"/><Relationship Id="rId47" Type="http://schemas.openxmlformats.org/officeDocument/2006/relationships/image" Target="../media/image29.wmf"/><Relationship Id="rId50" Type="http://schemas.openxmlformats.org/officeDocument/2006/relationships/oleObject" Target="../embeddings/oleObject85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17.wmf"/><Relationship Id="rId25" Type="http://schemas.openxmlformats.org/officeDocument/2006/relationships/oleObject" Target="../embeddings/oleObject68.bin"/><Relationship Id="rId33" Type="http://schemas.openxmlformats.org/officeDocument/2006/relationships/image" Target="../media/image21.wmf"/><Relationship Id="rId38" Type="http://schemas.openxmlformats.org/officeDocument/2006/relationships/image" Target="../media/image25.wmf"/><Relationship Id="rId46" Type="http://schemas.openxmlformats.org/officeDocument/2006/relationships/oleObject" Target="../embeddings/oleObject82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63.bin"/><Relationship Id="rId20" Type="http://schemas.openxmlformats.org/officeDocument/2006/relationships/image" Target="../media/image18.wmf"/><Relationship Id="rId29" Type="http://schemas.openxmlformats.org/officeDocument/2006/relationships/oleObject" Target="../embeddings/oleObject72.bin"/><Relationship Id="rId41" Type="http://schemas.openxmlformats.org/officeDocument/2006/relationships/oleObject" Target="../embeddings/oleObject79.bin"/><Relationship Id="rId54" Type="http://schemas.openxmlformats.org/officeDocument/2006/relationships/image" Target="../media/image31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4.wmf"/><Relationship Id="rId24" Type="http://schemas.openxmlformats.org/officeDocument/2006/relationships/image" Target="../media/image15.wmf"/><Relationship Id="rId32" Type="http://schemas.openxmlformats.org/officeDocument/2006/relationships/oleObject" Target="../embeddings/oleObject74.bin"/><Relationship Id="rId37" Type="http://schemas.openxmlformats.org/officeDocument/2006/relationships/oleObject" Target="../embeddings/oleObject77.bin"/><Relationship Id="rId40" Type="http://schemas.openxmlformats.org/officeDocument/2006/relationships/image" Target="../media/image26.wmf"/><Relationship Id="rId45" Type="http://schemas.openxmlformats.org/officeDocument/2006/relationships/image" Target="../media/image28.wmf"/><Relationship Id="rId53" Type="http://schemas.openxmlformats.org/officeDocument/2006/relationships/oleObject" Target="../embeddings/oleObject87.bin"/><Relationship Id="rId5" Type="http://schemas.openxmlformats.org/officeDocument/2006/relationships/image" Target="../media/image23.wmf"/><Relationship Id="rId15" Type="http://schemas.openxmlformats.org/officeDocument/2006/relationships/image" Target="../media/image6.wmf"/><Relationship Id="rId23" Type="http://schemas.openxmlformats.org/officeDocument/2006/relationships/oleObject" Target="../embeddings/oleObject67.bin"/><Relationship Id="rId28" Type="http://schemas.openxmlformats.org/officeDocument/2006/relationships/oleObject" Target="../embeddings/oleObject71.bin"/><Relationship Id="rId36" Type="http://schemas.openxmlformats.org/officeDocument/2006/relationships/image" Target="../media/image24.wmf"/><Relationship Id="rId49" Type="http://schemas.openxmlformats.org/officeDocument/2006/relationships/oleObject" Target="../embeddings/oleObject84.bin"/><Relationship Id="rId10" Type="http://schemas.openxmlformats.org/officeDocument/2006/relationships/oleObject" Target="../embeddings/oleObject60.bin"/><Relationship Id="rId19" Type="http://schemas.openxmlformats.org/officeDocument/2006/relationships/oleObject" Target="../embeddings/oleObject65.bin"/><Relationship Id="rId31" Type="http://schemas.openxmlformats.org/officeDocument/2006/relationships/oleObject" Target="../embeddings/oleObject73.bin"/><Relationship Id="rId44" Type="http://schemas.openxmlformats.org/officeDocument/2006/relationships/oleObject" Target="../embeddings/oleObject81.bin"/><Relationship Id="rId52" Type="http://schemas.openxmlformats.org/officeDocument/2006/relationships/image" Target="../media/image30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2.bin"/><Relationship Id="rId22" Type="http://schemas.openxmlformats.org/officeDocument/2006/relationships/image" Target="../media/image14.wmf"/><Relationship Id="rId27" Type="http://schemas.openxmlformats.org/officeDocument/2006/relationships/oleObject" Target="../embeddings/oleObject70.bin"/><Relationship Id="rId30" Type="http://schemas.openxmlformats.org/officeDocument/2006/relationships/image" Target="../media/image19.wmf"/><Relationship Id="rId35" Type="http://schemas.openxmlformats.org/officeDocument/2006/relationships/oleObject" Target="../embeddings/oleObject76.bin"/><Relationship Id="rId43" Type="http://schemas.openxmlformats.org/officeDocument/2006/relationships/image" Target="../media/image27.wmf"/><Relationship Id="rId48" Type="http://schemas.openxmlformats.org/officeDocument/2006/relationships/oleObject" Target="../embeddings/oleObject83.bin"/><Relationship Id="rId8" Type="http://schemas.openxmlformats.org/officeDocument/2006/relationships/oleObject" Target="../embeddings/oleObject59.bin"/><Relationship Id="rId51" Type="http://schemas.openxmlformats.org/officeDocument/2006/relationships/oleObject" Target="../embeddings/oleObject8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oleObject" Target="../embeddings/oleObject93.bin"/><Relationship Id="rId18" Type="http://schemas.openxmlformats.org/officeDocument/2006/relationships/oleObject" Target="../embeddings/oleObject97.bin"/><Relationship Id="rId3" Type="http://schemas.openxmlformats.org/officeDocument/2006/relationships/notesSlide" Target="../notesSlides/notesSlide6.xml"/><Relationship Id="rId21" Type="http://schemas.openxmlformats.org/officeDocument/2006/relationships/oleObject" Target="../embeddings/oleObject100.bin"/><Relationship Id="rId7" Type="http://schemas.openxmlformats.org/officeDocument/2006/relationships/image" Target="../media/image2.wmf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96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95.bin"/><Relationship Id="rId20" Type="http://schemas.openxmlformats.org/officeDocument/2006/relationships/oleObject" Target="../embeddings/oleObject99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9.bin"/><Relationship Id="rId11" Type="http://schemas.openxmlformats.org/officeDocument/2006/relationships/oleObject" Target="../embeddings/oleObject92.bin"/><Relationship Id="rId5" Type="http://schemas.openxmlformats.org/officeDocument/2006/relationships/image" Target="../media/image32.wmf"/><Relationship Id="rId15" Type="http://schemas.openxmlformats.org/officeDocument/2006/relationships/oleObject" Target="../embeddings/oleObject94.bin"/><Relationship Id="rId10" Type="http://schemas.openxmlformats.org/officeDocument/2006/relationships/oleObject" Target="../embeddings/oleObject91.bin"/><Relationship Id="rId19" Type="http://schemas.openxmlformats.org/officeDocument/2006/relationships/oleObject" Target="../embeddings/oleObject98.bin"/><Relationship Id="rId4" Type="http://schemas.openxmlformats.org/officeDocument/2006/relationships/oleObject" Target="../embeddings/oleObject88.bin"/><Relationship Id="rId9" Type="http://schemas.openxmlformats.org/officeDocument/2006/relationships/image" Target="../media/image4.wmf"/><Relationship Id="rId14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MER311: Advanced Mechanics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00F6E2-9E6F-46CB-8CB4-8A23BEA6E035}" type="slidenum">
              <a:rPr lang="en-US"/>
              <a:pPr/>
              <a:t>1</a:t>
            </a:fld>
            <a:endParaRPr lang="en-US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Buckling – Chap 3</a:t>
            </a:r>
            <a:endParaRPr lang="en-US" dirty="0"/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r>
              <a:rPr lang="en-US" dirty="0" smtClean="0"/>
              <a:t>Four </a:t>
            </a:r>
            <a:r>
              <a:rPr lang="en-US" dirty="0"/>
              <a:t>Cases </a:t>
            </a:r>
          </a:p>
          <a:p>
            <a:r>
              <a:rPr lang="en-US" dirty="0"/>
              <a:t>Example problems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MER311: Advanced Mechanics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AC683E-68ED-4AAF-BE77-76EEF90193E6}" type="slidenum">
              <a:rPr lang="en-US"/>
              <a:pPr/>
              <a:t>10</a:t>
            </a:fld>
            <a:endParaRPr lang="en-US"/>
          </a:p>
        </p:txBody>
      </p:sp>
      <p:sp>
        <p:nvSpPr>
          <p:cNvPr id="415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Column Design</a:t>
            </a:r>
          </a:p>
        </p:txBody>
      </p:sp>
      <p:graphicFrame>
        <p:nvGraphicFramePr>
          <p:cNvPr id="460802" name="Object 5"/>
          <p:cNvGraphicFramePr>
            <a:graphicFrameLocks noChangeAspect="1"/>
          </p:cNvGraphicFramePr>
          <p:nvPr/>
        </p:nvGraphicFramePr>
        <p:xfrm>
          <a:off x="573088" y="2133600"/>
          <a:ext cx="3924300" cy="311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03" name="Equation" r:id="rId4" imgW="1854000" imgH="1473120" progId="Equation.DSMT4">
                  <p:embed/>
                </p:oleObj>
              </mc:Choice>
              <mc:Fallback>
                <p:oleObj name="Equation" r:id="rId4" imgW="1854000" imgH="14731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2133600"/>
                        <a:ext cx="3924300" cy="311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 rot="5400000" flipH="1" flipV="1">
            <a:off x="3467894" y="3771106"/>
            <a:ext cx="34290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5181600" y="5486400"/>
            <a:ext cx="3352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sp>
        <p:nvSpPr>
          <p:cNvPr id="13" name="Arc 12"/>
          <p:cNvSpPr/>
          <p:nvPr/>
        </p:nvSpPr>
        <p:spPr bwMode="auto">
          <a:xfrm>
            <a:off x="5562600" y="-152400"/>
            <a:ext cx="4876800" cy="5410200"/>
          </a:xfrm>
          <a:prstGeom prst="arc">
            <a:avLst>
              <a:gd name="adj1" fmla="val 5322565"/>
              <a:gd name="adj2" fmla="val 1041242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5" name="Straight Connector 14"/>
          <p:cNvCxnSpPr>
            <a:stCxn id="13" idx="2"/>
          </p:cNvCxnSpPr>
          <p:nvPr/>
        </p:nvCxnSpPr>
        <p:spPr bwMode="auto">
          <a:xfrm rot="16200000" flipV="1">
            <a:off x="5069624" y="2321777"/>
            <a:ext cx="922355" cy="8880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3" idx="0"/>
          </p:cNvCxnSpPr>
          <p:nvPr/>
        </p:nvCxnSpPr>
        <p:spPr bwMode="auto">
          <a:xfrm>
            <a:off x="8061923" y="5256956"/>
            <a:ext cx="624877" cy="84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Arc 17"/>
          <p:cNvSpPr/>
          <p:nvPr/>
        </p:nvSpPr>
        <p:spPr bwMode="auto">
          <a:xfrm>
            <a:off x="3873608" y="3886200"/>
            <a:ext cx="2619294" cy="2590800"/>
          </a:xfrm>
          <a:prstGeom prst="arc">
            <a:avLst>
              <a:gd name="adj1" fmla="val 16200000"/>
              <a:gd name="adj2" fmla="val 20551904"/>
            </a:avLst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5181600" y="3886200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5141845" y="3841804"/>
            <a:ext cx="76200" cy="76200"/>
          </a:xfrm>
          <a:prstGeom prst="ellipse">
            <a:avLst/>
          </a:prstGeom>
          <a:solidFill>
            <a:srgbClr val="0066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848188" y="3846445"/>
            <a:ext cx="76200" cy="76200"/>
          </a:xfrm>
          <a:prstGeom prst="ellipse">
            <a:avLst/>
          </a:prstGeom>
          <a:solidFill>
            <a:srgbClr val="0066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148347" y="4335449"/>
            <a:ext cx="76200" cy="76200"/>
          </a:xfrm>
          <a:prstGeom prst="ellipse">
            <a:avLst/>
          </a:prstGeom>
          <a:solidFill>
            <a:srgbClr val="0066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91400" y="49046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Euler Curve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105400" y="4114800"/>
            <a:ext cx="981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Parabolic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Curve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81600" y="36576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Yield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rot="10800000" flipH="1" flipV="1">
            <a:off x="5907155" y="3931918"/>
            <a:ext cx="0" cy="15544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rot="10800000" flipH="1" flipV="1">
            <a:off x="6196053" y="4390774"/>
            <a:ext cx="0" cy="10972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6248400" y="5791200"/>
          <a:ext cx="149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04" name="Equation" r:id="rId6" imgW="1498320" imgH="330120" progId="Equation.DSMT4">
                  <p:embed/>
                </p:oleObj>
              </mc:Choice>
              <mc:Fallback>
                <p:oleObj name="Equation" r:id="rId6" imgW="1498320" imgH="3301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791200"/>
                        <a:ext cx="14986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/>
        </p:nvGraphicFramePr>
        <p:xfrm>
          <a:off x="3962400" y="2133600"/>
          <a:ext cx="11303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05" name="Equation" r:id="rId8" imgW="1130040" imgH="342720" progId="Equation.DSMT4">
                  <p:embed/>
                </p:oleObj>
              </mc:Choice>
              <mc:Fallback>
                <p:oleObj name="Equation" r:id="rId8" imgW="1130040" imgH="342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133600"/>
                        <a:ext cx="11303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4953000" y="3733800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06" name="Equation" r:id="rId10" imgW="203040" imgH="241200" progId="Equation.DSMT4">
                  <p:embed/>
                </p:oleObj>
              </mc:Choice>
              <mc:Fallback>
                <p:oleObj name="Equation" r:id="rId10" imgW="20304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733800"/>
                        <a:ext cx="2032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183" name="Object 7"/>
          <p:cNvGraphicFramePr>
            <a:graphicFrameLocks noChangeAspect="1"/>
          </p:cNvGraphicFramePr>
          <p:nvPr/>
        </p:nvGraphicFramePr>
        <p:xfrm>
          <a:off x="5638800" y="5486400"/>
          <a:ext cx="40216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07" name="Equation" r:id="rId12" imgW="482400" imgH="419040" progId="Equation.DSMT4">
                  <p:embed/>
                </p:oleObj>
              </mc:Choice>
              <mc:Fallback>
                <p:oleObj name="Equation" r:id="rId12" imgW="482400" imgH="419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486400"/>
                        <a:ext cx="402167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184" name="Object 8"/>
          <p:cNvGraphicFramePr>
            <a:graphicFrameLocks noChangeAspect="1"/>
          </p:cNvGraphicFramePr>
          <p:nvPr/>
        </p:nvGraphicFramePr>
        <p:xfrm>
          <a:off x="5943600" y="3657600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08" name="Equation" r:id="rId14" imgW="164880" imgH="203040" progId="Equation.DSMT4">
                  <p:embed/>
                </p:oleObj>
              </mc:Choice>
              <mc:Fallback>
                <p:oleObj name="Equation" r:id="rId14" imgW="164880" imgH="2030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657600"/>
                        <a:ext cx="1651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185" name="Object 9"/>
          <p:cNvGraphicFramePr>
            <a:graphicFrameLocks noChangeAspect="1"/>
          </p:cNvGraphicFramePr>
          <p:nvPr/>
        </p:nvGraphicFramePr>
        <p:xfrm>
          <a:off x="6178550" y="4133850"/>
          <a:ext cx="1524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09" name="Equation" r:id="rId16" imgW="152280" imgH="164880" progId="Equation.DSMT4">
                  <p:embed/>
                </p:oleObj>
              </mc:Choice>
              <mc:Fallback>
                <p:oleObj name="Equation" r:id="rId16" imgW="152280" imgH="1648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550" y="4133850"/>
                        <a:ext cx="1524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186" name="Object 10"/>
          <p:cNvGraphicFramePr>
            <a:graphicFrameLocks noChangeAspect="1"/>
          </p:cNvGraphicFramePr>
          <p:nvPr/>
        </p:nvGraphicFramePr>
        <p:xfrm>
          <a:off x="6105525" y="5491163"/>
          <a:ext cx="381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10" name="Equation" r:id="rId18" imgW="457200" imgH="406080" progId="Equation.DSMT4">
                  <p:embed/>
                </p:oleObj>
              </mc:Choice>
              <mc:Fallback>
                <p:oleObj name="Equation" r:id="rId18" imgW="457200" imgH="4060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5525" y="5491163"/>
                        <a:ext cx="381000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MER311: Advanced Mechanics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AC683E-68ED-4AAF-BE77-76EEF90193E6}" type="slidenum">
              <a:rPr lang="en-US"/>
              <a:pPr/>
              <a:t>11</a:t>
            </a:fld>
            <a:endParaRPr lang="en-US"/>
          </a:p>
        </p:txBody>
      </p:sp>
      <p:sp>
        <p:nvSpPr>
          <p:cNvPr id="415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Length Columns</a:t>
            </a:r>
            <a:endParaRPr lang="en-US" dirty="0"/>
          </a:p>
        </p:txBody>
      </p:sp>
      <p:graphicFrame>
        <p:nvGraphicFramePr>
          <p:cNvPr id="460802" name="Object 5"/>
          <p:cNvGraphicFramePr>
            <a:graphicFrameLocks noChangeAspect="1"/>
          </p:cNvGraphicFramePr>
          <p:nvPr/>
        </p:nvGraphicFramePr>
        <p:xfrm>
          <a:off x="190500" y="1714500"/>
          <a:ext cx="3200400" cy="432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26" name="Equation" r:id="rId4" imgW="1955520" imgH="2641320" progId="Equation.DSMT4">
                  <p:embed/>
                </p:oleObj>
              </mc:Choice>
              <mc:Fallback>
                <p:oleObj name="Equation" r:id="rId4" imgW="1955520" imgH="26413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1714500"/>
                        <a:ext cx="3200400" cy="432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 rot="5400000" flipH="1" flipV="1">
            <a:off x="3467894" y="3771106"/>
            <a:ext cx="34290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5181600" y="5486400"/>
            <a:ext cx="3352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16200000" flipV="1">
            <a:off x="5069624" y="2321777"/>
            <a:ext cx="922355" cy="8880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8061923" y="5256956"/>
            <a:ext cx="624877" cy="84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5181600" y="3886200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5141845" y="3841804"/>
            <a:ext cx="76200" cy="76200"/>
          </a:xfrm>
          <a:prstGeom prst="ellipse">
            <a:avLst/>
          </a:prstGeom>
          <a:solidFill>
            <a:srgbClr val="0066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848188" y="3846445"/>
            <a:ext cx="76200" cy="76200"/>
          </a:xfrm>
          <a:prstGeom prst="ellipse">
            <a:avLst/>
          </a:prstGeom>
          <a:solidFill>
            <a:srgbClr val="0066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148347" y="4335449"/>
            <a:ext cx="76200" cy="76200"/>
          </a:xfrm>
          <a:prstGeom prst="ellipse">
            <a:avLst/>
          </a:prstGeom>
          <a:solidFill>
            <a:srgbClr val="0066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91400" y="49046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Euler Curve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105400" y="4114800"/>
            <a:ext cx="981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Parabolic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Curve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81600" y="36576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Yield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 rot="10800000" flipH="1" flipV="1">
            <a:off x="5907155" y="3931918"/>
            <a:ext cx="0" cy="15544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10800000" flipH="1" flipV="1">
            <a:off x="6196053" y="4390774"/>
            <a:ext cx="0" cy="10972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248400" y="5791200"/>
          <a:ext cx="149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27" name="Equation" r:id="rId6" imgW="1498320" imgH="330120" progId="Equation.DSMT4">
                  <p:embed/>
                </p:oleObj>
              </mc:Choice>
              <mc:Fallback>
                <p:oleObj name="Equation" r:id="rId6" imgW="1498320" imgH="3301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791200"/>
                        <a:ext cx="14986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3962400" y="2133600"/>
          <a:ext cx="11303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28" name="Equation" r:id="rId8" imgW="1130040" imgH="342720" progId="Equation.DSMT4">
                  <p:embed/>
                </p:oleObj>
              </mc:Choice>
              <mc:Fallback>
                <p:oleObj name="Equation" r:id="rId8" imgW="1130040" imgH="342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133600"/>
                        <a:ext cx="11303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4953000" y="3733800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29" name="Equation" r:id="rId10" imgW="203040" imgH="241200" progId="Equation.DSMT4">
                  <p:embed/>
                </p:oleObj>
              </mc:Choice>
              <mc:Fallback>
                <p:oleObj name="Equation" r:id="rId10" imgW="20304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733800"/>
                        <a:ext cx="2032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/>
        </p:nvGraphicFramePr>
        <p:xfrm>
          <a:off x="5638800" y="5486400"/>
          <a:ext cx="40216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30" name="Equation" r:id="rId12" imgW="482400" imgH="419040" progId="Equation.DSMT4">
                  <p:embed/>
                </p:oleObj>
              </mc:Choice>
              <mc:Fallback>
                <p:oleObj name="Equation" r:id="rId12" imgW="482400" imgH="419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486400"/>
                        <a:ext cx="402167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8"/>
          <p:cNvGraphicFramePr>
            <a:graphicFrameLocks noChangeAspect="1"/>
          </p:cNvGraphicFramePr>
          <p:nvPr/>
        </p:nvGraphicFramePr>
        <p:xfrm>
          <a:off x="5943600" y="3657600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31" name="Equation" r:id="rId14" imgW="164880" imgH="203040" progId="Equation.DSMT4">
                  <p:embed/>
                </p:oleObj>
              </mc:Choice>
              <mc:Fallback>
                <p:oleObj name="Equation" r:id="rId14" imgW="16488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657600"/>
                        <a:ext cx="1651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9"/>
          <p:cNvGraphicFramePr>
            <a:graphicFrameLocks noChangeAspect="1"/>
          </p:cNvGraphicFramePr>
          <p:nvPr/>
        </p:nvGraphicFramePr>
        <p:xfrm>
          <a:off x="6178550" y="4133850"/>
          <a:ext cx="1524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32" name="Equation" r:id="rId16" imgW="152280" imgH="164880" progId="Equation.DSMT4">
                  <p:embed/>
                </p:oleObj>
              </mc:Choice>
              <mc:Fallback>
                <p:oleObj name="Equation" r:id="rId16" imgW="152280" imgH="1648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550" y="4133850"/>
                        <a:ext cx="1524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0"/>
          <p:cNvGraphicFramePr>
            <a:graphicFrameLocks noChangeAspect="1"/>
          </p:cNvGraphicFramePr>
          <p:nvPr/>
        </p:nvGraphicFramePr>
        <p:xfrm>
          <a:off x="6096000" y="5491163"/>
          <a:ext cx="40163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33" name="Equation" r:id="rId18" imgW="482400" imgH="406080" progId="Equation.DSMT4">
                  <p:embed/>
                </p:oleObj>
              </mc:Choice>
              <mc:Fallback>
                <p:oleObj name="Equation" r:id="rId18" imgW="482400" imgH="4060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491163"/>
                        <a:ext cx="401638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Arc 28"/>
          <p:cNvSpPr/>
          <p:nvPr/>
        </p:nvSpPr>
        <p:spPr bwMode="auto">
          <a:xfrm>
            <a:off x="5562600" y="-152400"/>
            <a:ext cx="4876800" cy="5410200"/>
          </a:xfrm>
          <a:prstGeom prst="arc">
            <a:avLst>
              <a:gd name="adj1" fmla="val 5322565"/>
              <a:gd name="adj2" fmla="val 1041242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0" name="Arc 29"/>
          <p:cNvSpPr/>
          <p:nvPr/>
        </p:nvSpPr>
        <p:spPr bwMode="auto">
          <a:xfrm>
            <a:off x="3873608" y="3886200"/>
            <a:ext cx="2619294" cy="2590800"/>
          </a:xfrm>
          <a:prstGeom prst="arc">
            <a:avLst>
              <a:gd name="adj1" fmla="val 16200000"/>
              <a:gd name="adj2" fmla="val 20551904"/>
            </a:avLst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MER311: Advanced Mechanics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AC683E-68ED-4AAF-BE77-76EEF90193E6}" type="slidenum">
              <a:rPr lang="en-US"/>
              <a:pPr/>
              <a:t>12</a:t>
            </a:fld>
            <a:endParaRPr lang="en-US"/>
          </a:p>
        </p:txBody>
      </p:sp>
      <p:sp>
        <p:nvSpPr>
          <p:cNvPr id="415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Column Design</a:t>
            </a:r>
          </a:p>
        </p:txBody>
      </p:sp>
      <p:graphicFrame>
        <p:nvGraphicFramePr>
          <p:cNvPr id="415750" name="Object 6"/>
          <p:cNvGraphicFramePr>
            <a:graphicFrameLocks noChangeAspect="1"/>
          </p:cNvGraphicFramePr>
          <p:nvPr/>
        </p:nvGraphicFramePr>
        <p:xfrm>
          <a:off x="533400" y="1905000"/>
          <a:ext cx="3886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32" name="Equation" r:id="rId4" imgW="1803240" imgH="495000" progId="Equation.3">
                  <p:embed/>
                </p:oleObj>
              </mc:Choice>
              <mc:Fallback>
                <p:oleObj name="Equation" r:id="rId4" imgW="1803240" imgH="495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38862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1" name="Object 7"/>
          <p:cNvGraphicFramePr>
            <a:graphicFrameLocks noChangeAspect="1"/>
          </p:cNvGraphicFramePr>
          <p:nvPr/>
        </p:nvGraphicFramePr>
        <p:xfrm>
          <a:off x="533400" y="3886200"/>
          <a:ext cx="243840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33" name="Equation" r:id="rId6" imgW="1218960" imgH="1002960" progId="Equation.3">
                  <p:embed/>
                </p:oleObj>
              </mc:Choice>
              <mc:Fallback>
                <p:oleObj name="Equation" r:id="rId6" imgW="1218960" imgH="1002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86200"/>
                        <a:ext cx="2438400" cy="200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52" name="Text Box 8"/>
          <p:cNvSpPr txBox="1">
            <a:spLocks noChangeArrowheads="1"/>
          </p:cNvSpPr>
          <p:nvPr/>
        </p:nvSpPr>
        <p:spPr bwMode="auto">
          <a:xfrm>
            <a:off x="441325" y="3168650"/>
            <a:ext cx="2076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Tangent Points</a:t>
            </a:r>
          </a:p>
        </p:txBody>
      </p:sp>
      <p:pic>
        <p:nvPicPr>
          <p:cNvPr id="2" name="Picture 8" descr="C:\Documents and Settings\bucinelr\My Documents\Courses\MER311 Spring 10\LectureNotes\Images\Buckling09.tif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63605" y="1757362"/>
            <a:ext cx="4440684" cy="43386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MER311: Advanced Mechanics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B6B26F-633D-4EEB-88F4-99F5362CB978}" type="slidenum">
              <a:rPr lang="en-US"/>
              <a:pPr/>
              <a:t>13</a:t>
            </a:fld>
            <a:endParaRPr lang="en-US"/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17796" name="Text Box 4"/>
          <p:cNvSpPr txBox="1">
            <a:spLocks noChangeArrowheads="1"/>
          </p:cNvSpPr>
          <p:nvPr/>
        </p:nvSpPr>
        <p:spPr bwMode="auto">
          <a:xfrm>
            <a:off x="517525" y="2254250"/>
            <a:ext cx="80168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An industrial machine requires a solid, round piston connecting rod 200mm long (between pinned ends) that is subjected to a maximum compressive force of 80 kN.  Using a safety factor of 2.5, what diameter is required if aluminum is used, having properties of S</a:t>
            </a:r>
            <a:r>
              <a:rPr lang="en-US" sz="2400" baseline="-25000"/>
              <a:t>y</a:t>
            </a:r>
            <a:r>
              <a:rPr lang="en-US" sz="2400"/>
              <a:t>=496MPa, E=71GPa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4267200"/>
          </a:xfrm>
        </p:spPr>
        <p:txBody>
          <a:bodyPr/>
          <a:lstStyle/>
          <a:p>
            <a:r>
              <a:rPr lang="en-US" dirty="0" smtClean="0"/>
              <a:t>Members are short in compression with their cross-sectional dimensions</a:t>
            </a:r>
          </a:p>
          <a:p>
            <a:pPr lvl="1"/>
            <a:r>
              <a:rPr lang="en-US" dirty="0" smtClean="0"/>
              <a:t>Lateral deflections produced by axial or eccentric loads are disregarded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Members are long in compression with their cross-sectional dimensions</a:t>
            </a:r>
          </a:p>
          <a:p>
            <a:pPr lvl="1"/>
            <a:r>
              <a:rPr lang="en-US" dirty="0" smtClean="0"/>
              <a:t>Lateral deflections can not be disregarded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MER311: Advanced Mechanics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72038E-723F-49AD-B336-3986820F75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for Small Eccentricities of the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material homogeneity</a:t>
            </a:r>
          </a:p>
          <a:p>
            <a:r>
              <a:rPr lang="en-US" dirty="0" smtClean="0"/>
              <a:t>Impossible to make a straight column</a:t>
            </a:r>
          </a:p>
          <a:p>
            <a:r>
              <a:rPr lang="en-US" dirty="0" smtClean="0"/>
              <a:t>Inability to apply the load exactly along the geometric axis</a:t>
            </a:r>
          </a:p>
          <a:p>
            <a:r>
              <a:rPr lang="en-US" dirty="0" smtClean="0"/>
              <a:t>Non-uniform initial stresses</a:t>
            </a:r>
          </a:p>
          <a:p>
            <a:r>
              <a:rPr lang="en-US" dirty="0" smtClean="0"/>
              <a:t>Vibration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MER311: Advanced Mechanics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72038E-723F-49AD-B336-3986820F75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Arc 80"/>
          <p:cNvSpPr/>
          <p:nvPr/>
        </p:nvSpPr>
        <p:spPr bwMode="auto">
          <a:xfrm>
            <a:off x="952500" y="4922520"/>
            <a:ext cx="7543800" cy="1371600"/>
          </a:xfrm>
          <a:prstGeom prst="arc">
            <a:avLst>
              <a:gd name="adj1" fmla="val 16200000"/>
              <a:gd name="adj2" fmla="val 20757681"/>
            </a:avLst>
          </a:prstGeom>
          <a:noFill/>
          <a:ln w="222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 bwMode="auto">
          <a:xfrm rot="5400000">
            <a:off x="6535484" y="5000435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 rot="5400000">
            <a:off x="6398324" y="5099495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53" name="Arc 52"/>
          <p:cNvSpPr/>
          <p:nvPr/>
        </p:nvSpPr>
        <p:spPr bwMode="auto">
          <a:xfrm>
            <a:off x="960120" y="3779520"/>
            <a:ext cx="7543800" cy="1371600"/>
          </a:xfrm>
          <a:prstGeom prst="arc">
            <a:avLst>
              <a:gd name="adj1" fmla="val 16200000"/>
              <a:gd name="adj2" fmla="val 21274273"/>
            </a:avLst>
          </a:prstGeom>
          <a:noFill/>
          <a:ln w="222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MER311: Advanced Mechanics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ECF242-7C3F-4B99-BDA6-AD22954947DE}" type="slidenum">
              <a:rPr lang="en-US"/>
              <a:pPr/>
              <a:t>4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Fixed-Free</a:t>
            </a:r>
          </a:p>
        </p:txBody>
      </p:sp>
      <p:graphicFrame>
        <p:nvGraphicFramePr>
          <p:cNvPr id="407557" name="Object 5"/>
          <p:cNvGraphicFramePr>
            <a:graphicFrameLocks noChangeAspect="1"/>
          </p:cNvGraphicFramePr>
          <p:nvPr/>
        </p:nvGraphicFramePr>
        <p:xfrm>
          <a:off x="304800" y="3124200"/>
          <a:ext cx="3313780" cy="135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15" name="Equation" r:id="rId4" imgW="1028520" imgH="419040" progId="Equation.3">
                  <p:embed/>
                </p:oleObj>
              </mc:Choice>
              <mc:Fallback>
                <p:oleObj name="Equation" r:id="rId4" imgW="102852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124200"/>
                        <a:ext cx="3313780" cy="135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4716780" y="2438400"/>
            <a:ext cx="33528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64380" y="2042160"/>
            <a:ext cx="152400" cy="1066800"/>
          </a:xfrm>
          <a:prstGeom prst="rect">
            <a:avLst/>
          </a:prstGeom>
          <a:solidFill>
            <a:srgbClr val="0066CC"/>
          </a:solidFill>
          <a:ln w="9525" cap="flat" cmpd="sng" algn="ctr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0" name="Straight Arrow Connector 9"/>
          <p:cNvCxnSpPr>
            <a:cxnSpLocks/>
            <a:stCxn id="8" idx="3"/>
          </p:cNvCxnSpPr>
          <p:nvPr/>
        </p:nvCxnSpPr>
        <p:spPr bwMode="auto">
          <a:xfrm>
            <a:off x="4716780" y="2575560"/>
            <a:ext cx="0" cy="32918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0800000" flipH="1">
            <a:off x="4724400" y="2552700"/>
            <a:ext cx="393192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sp>
        <p:nvSpPr>
          <p:cNvPr id="13" name="Arc 12"/>
          <p:cNvSpPr/>
          <p:nvPr/>
        </p:nvSpPr>
        <p:spPr bwMode="auto">
          <a:xfrm>
            <a:off x="952500" y="2552700"/>
            <a:ext cx="7543800" cy="1371600"/>
          </a:xfrm>
          <a:prstGeom prst="arc">
            <a:avLst>
              <a:gd name="adj1" fmla="val 16200000"/>
              <a:gd name="adj2" fmla="val 21274273"/>
            </a:avLst>
          </a:prstGeom>
          <a:noFill/>
          <a:ln w="222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5935980" y="3749040"/>
            <a:ext cx="42976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 flipH="1" flipV="1">
            <a:off x="7894320" y="2202180"/>
            <a:ext cx="36576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4724400" y="2133600"/>
            <a:ext cx="3352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sp useBgFill="1">
        <p:nvSpPr>
          <p:cNvPr id="20" name="TextBox 19"/>
          <p:cNvSpPr txBox="1"/>
          <p:nvPr/>
        </p:nvSpPr>
        <p:spPr>
          <a:xfrm>
            <a:off x="6096000" y="1981200"/>
            <a:ext cx="30489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L</a:t>
            </a:r>
            <a:endParaRPr lang="en-US" sz="1400" dirty="0"/>
          </a:p>
        </p:txBody>
      </p:sp>
      <p:cxnSp>
        <p:nvCxnSpPr>
          <p:cNvPr id="21" name="Straight Connector 20"/>
          <p:cNvCxnSpPr/>
          <p:nvPr/>
        </p:nvCxnSpPr>
        <p:spPr bwMode="auto">
          <a:xfrm rot="5400000">
            <a:off x="4785360" y="3749040"/>
            <a:ext cx="42976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/>
          <p:cNvCxnSpPr>
            <a:cxnSpLocks/>
          </p:cNvCxnSpPr>
          <p:nvPr/>
        </p:nvCxnSpPr>
        <p:spPr bwMode="auto">
          <a:xfrm>
            <a:off x="4716780" y="5867400"/>
            <a:ext cx="0" cy="1828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10800000" flipH="1">
            <a:off x="8732520" y="2552700"/>
            <a:ext cx="1828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8069580" y="2918460"/>
            <a:ext cx="609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8143875" y="2545715"/>
          <a:ext cx="6921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16" name="Equation" r:id="rId6" imgW="406080" imgH="241200" progId="Equation.DSMT4">
                  <p:embed/>
                </p:oleObj>
              </mc:Choice>
              <mc:Fallback>
                <p:oleObj name="Equation" r:id="rId6" imgW="40608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75" y="2545715"/>
                        <a:ext cx="6921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Oval 26"/>
          <p:cNvSpPr>
            <a:spLocks noChangeAspect="1"/>
          </p:cNvSpPr>
          <p:nvPr/>
        </p:nvSpPr>
        <p:spPr bwMode="auto">
          <a:xfrm>
            <a:off x="6896862" y="251460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8" name="Oval 27"/>
          <p:cNvSpPr>
            <a:spLocks noChangeAspect="1"/>
          </p:cNvSpPr>
          <p:nvPr/>
        </p:nvSpPr>
        <p:spPr bwMode="auto">
          <a:xfrm>
            <a:off x="6896100" y="265938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00600" y="2819400"/>
            <a:ext cx="1311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Elastic Curve</a:t>
            </a:r>
            <a:endParaRPr lang="en-US" sz="1200" dirty="0"/>
          </a:p>
        </p:txBody>
      </p:sp>
      <p:cxnSp>
        <p:nvCxnSpPr>
          <p:cNvPr id="31" name="Straight Arrow Connector 30"/>
          <p:cNvCxnSpPr>
            <a:stCxn id="29" idx="0"/>
          </p:cNvCxnSpPr>
          <p:nvPr/>
        </p:nvCxnSpPr>
        <p:spPr bwMode="auto">
          <a:xfrm rot="5400000" flipH="1" flipV="1">
            <a:off x="5547626" y="2499627"/>
            <a:ext cx="228600" cy="410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6690360" y="262128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8534400" y="236220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17" name="Equation" r:id="rId8" imgW="139680" imgH="164880" progId="Equation.DSMT4">
                  <p:embed/>
                </p:oleObj>
              </mc:Choice>
              <mc:Fallback>
                <p:oleObj name="Equation" r:id="rId8" imgW="139680" imgH="1648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2362200"/>
                        <a:ext cx="1397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60" name="Object 8"/>
          <p:cNvGraphicFramePr>
            <a:graphicFrameLocks noChangeAspect="1"/>
          </p:cNvGraphicFramePr>
          <p:nvPr/>
        </p:nvGraphicFramePr>
        <p:xfrm>
          <a:off x="4495800" y="572770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18" name="Equation" r:id="rId10" imgW="139680" imgH="139680" progId="Equation.DSMT4">
                  <p:embed/>
                </p:oleObj>
              </mc:Choice>
              <mc:Fallback>
                <p:oleObj name="Equation" r:id="rId10" imgW="139680" imgH="1396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727700"/>
                        <a:ext cx="1397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61" name="Object 9"/>
          <p:cNvGraphicFramePr>
            <a:graphicFrameLocks noChangeAspect="1"/>
          </p:cNvGraphicFramePr>
          <p:nvPr/>
        </p:nvGraphicFramePr>
        <p:xfrm>
          <a:off x="8845550" y="2316480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19" name="Equation" r:id="rId12" imgW="126720" imgH="241200" progId="Equation.DSMT4">
                  <p:embed/>
                </p:oleObj>
              </mc:Choice>
              <mc:Fallback>
                <p:oleObj name="Equation" r:id="rId12" imgW="126720" imgH="241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5550" y="2316480"/>
                        <a:ext cx="127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62" name="Object 10"/>
          <p:cNvGraphicFramePr>
            <a:graphicFrameLocks noChangeAspect="1"/>
          </p:cNvGraphicFramePr>
          <p:nvPr/>
        </p:nvGraphicFramePr>
        <p:xfrm>
          <a:off x="4502150" y="58801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20" name="Equation" r:id="rId14" imgW="114120" imgH="215640" progId="Equation.DSMT4">
                  <p:embed/>
                </p:oleObj>
              </mc:Choice>
              <mc:Fallback>
                <p:oleObj name="Equation" r:id="rId14" imgW="114120" imgH="2156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58801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Straight Connector 38"/>
          <p:cNvCxnSpPr/>
          <p:nvPr/>
        </p:nvCxnSpPr>
        <p:spPr bwMode="auto">
          <a:xfrm rot="10800000" flipH="1">
            <a:off x="4732020" y="3771900"/>
            <a:ext cx="393192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rot="10800000" flipH="1">
            <a:off x="8740140" y="3771900"/>
            <a:ext cx="1828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8077200" y="4137660"/>
            <a:ext cx="609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8153400" y="4191000"/>
          <a:ext cx="6921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21" name="Equation" r:id="rId16" imgW="406080" imgH="241200" progId="Equation.DSMT4">
                  <p:embed/>
                </p:oleObj>
              </mc:Choice>
              <mc:Fallback>
                <p:oleObj name="Equation" r:id="rId16" imgW="406080" imgH="2412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4191000"/>
                        <a:ext cx="6921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Oval 45"/>
          <p:cNvSpPr>
            <a:spLocks noChangeAspect="1"/>
          </p:cNvSpPr>
          <p:nvPr/>
        </p:nvSpPr>
        <p:spPr bwMode="auto">
          <a:xfrm>
            <a:off x="6904482" y="373380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7" name="Oval 46"/>
          <p:cNvSpPr>
            <a:spLocks noChangeAspect="1"/>
          </p:cNvSpPr>
          <p:nvPr/>
        </p:nvSpPr>
        <p:spPr bwMode="auto">
          <a:xfrm>
            <a:off x="6903720" y="387858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97980" y="384048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8542020" y="358140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22" name="Equation" r:id="rId17" imgW="139680" imgH="164880" progId="Equation.DSMT4">
                  <p:embed/>
                </p:oleObj>
              </mc:Choice>
              <mc:Fallback>
                <p:oleObj name="Equation" r:id="rId17" imgW="139680" imgH="1648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2020" y="3581400"/>
                        <a:ext cx="1397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9"/>
          <p:cNvGraphicFramePr>
            <a:graphicFrameLocks noChangeAspect="1"/>
          </p:cNvGraphicFramePr>
          <p:nvPr/>
        </p:nvGraphicFramePr>
        <p:xfrm>
          <a:off x="8853170" y="3535680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23" name="Equation" r:id="rId19" imgW="126720" imgH="241200" progId="Equation.DSMT4">
                  <p:embed/>
                </p:oleObj>
              </mc:Choice>
              <mc:Fallback>
                <p:oleObj name="Equation" r:id="rId19" imgW="126720" imgH="2412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3170" y="3535680"/>
                        <a:ext cx="127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Straight Arrow Connector 54"/>
          <p:cNvCxnSpPr/>
          <p:nvPr/>
        </p:nvCxnSpPr>
        <p:spPr bwMode="auto">
          <a:xfrm rot="5400000" flipH="1" flipV="1">
            <a:off x="8240268" y="3944112"/>
            <a:ext cx="359664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graphicFrame>
        <p:nvGraphicFramePr>
          <p:cNvPr id="407566" name="Object 14"/>
          <p:cNvGraphicFramePr>
            <a:graphicFrameLocks noChangeAspect="1"/>
          </p:cNvGraphicFramePr>
          <p:nvPr/>
        </p:nvGraphicFramePr>
        <p:xfrm>
          <a:off x="8492218" y="3848100"/>
          <a:ext cx="194582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24" name="Equation" r:id="rId21" imgW="139680" imgH="177480" progId="Equation.DSMT4">
                  <p:embed/>
                </p:oleObj>
              </mc:Choice>
              <mc:Fallback>
                <p:oleObj name="Equation" r:id="rId21" imgW="139680" imgH="1774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2218" y="3848100"/>
                        <a:ext cx="194582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Straight Arrow Connector 56"/>
          <p:cNvCxnSpPr/>
          <p:nvPr/>
        </p:nvCxnSpPr>
        <p:spPr bwMode="auto">
          <a:xfrm>
            <a:off x="4107180" y="3771900"/>
            <a:ext cx="609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graphicFrame>
        <p:nvGraphicFramePr>
          <p:cNvPr id="407567" name="Object 15"/>
          <p:cNvGraphicFramePr>
            <a:graphicFrameLocks noChangeAspect="1"/>
          </p:cNvGraphicFramePr>
          <p:nvPr/>
        </p:nvGraphicFramePr>
        <p:xfrm>
          <a:off x="4114800" y="3352800"/>
          <a:ext cx="5397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25" name="Equation" r:id="rId23" imgW="317160" imgH="241200" progId="Equation.DSMT4">
                  <p:embed/>
                </p:oleObj>
              </mc:Choice>
              <mc:Fallback>
                <p:oleObj name="Equation" r:id="rId23" imgW="317160" imgH="2412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52800"/>
                        <a:ext cx="5397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Oval 58"/>
          <p:cNvSpPr>
            <a:spLocks noChangeAspect="1"/>
          </p:cNvSpPr>
          <p:nvPr/>
        </p:nvSpPr>
        <p:spPr bwMode="auto">
          <a:xfrm>
            <a:off x="4686300" y="374142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 bwMode="auto">
          <a:xfrm rot="5400000">
            <a:off x="4340924" y="3705035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 rot="5400000">
            <a:off x="4203764" y="3804095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graphicFrame>
        <p:nvGraphicFramePr>
          <p:cNvPr id="407568" name="Object 16"/>
          <p:cNvGraphicFramePr>
            <a:graphicFrameLocks noChangeAspect="1"/>
          </p:cNvGraphicFramePr>
          <p:nvPr/>
        </p:nvGraphicFramePr>
        <p:xfrm>
          <a:off x="3825875" y="4114800"/>
          <a:ext cx="842963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26" name="Equation" r:id="rId25" imgW="495000" imgH="215640" progId="Equation.DSMT4">
                  <p:embed/>
                </p:oleObj>
              </mc:Choice>
              <mc:Fallback>
                <p:oleObj name="Equation" r:id="rId25" imgW="495000" imgH="21564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5" y="4114800"/>
                        <a:ext cx="842963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Straight Connector 63"/>
          <p:cNvCxnSpPr/>
          <p:nvPr/>
        </p:nvCxnSpPr>
        <p:spPr bwMode="auto">
          <a:xfrm rot="10800000" flipH="1">
            <a:off x="4726305" y="4914900"/>
            <a:ext cx="393192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rot="10800000" flipH="1">
            <a:off x="8734425" y="4914900"/>
            <a:ext cx="1828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>
            <a:off x="6934200" y="5059680"/>
            <a:ext cx="609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graphicFrame>
        <p:nvGraphicFramePr>
          <p:cNvPr id="67" name="Object 66"/>
          <p:cNvGraphicFramePr>
            <a:graphicFrameLocks noChangeAspect="1"/>
          </p:cNvGraphicFramePr>
          <p:nvPr/>
        </p:nvGraphicFramePr>
        <p:xfrm>
          <a:off x="7391400" y="4953000"/>
          <a:ext cx="6921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27" name="Equation" r:id="rId27" imgW="406080" imgH="241200" progId="Equation.DSMT4">
                  <p:embed/>
                </p:oleObj>
              </mc:Choice>
              <mc:Fallback>
                <p:oleObj name="Equation" r:id="rId27" imgW="406080" imgH="2412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953000"/>
                        <a:ext cx="6921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Oval 67"/>
          <p:cNvSpPr>
            <a:spLocks noChangeAspect="1"/>
          </p:cNvSpPr>
          <p:nvPr/>
        </p:nvSpPr>
        <p:spPr bwMode="auto">
          <a:xfrm>
            <a:off x="6898767" y="487680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9" name="Oval 68"/>
          <p:cNvSpPr>
            <a:spLocks noChangeAspect="1"/>
          </p:cNvSpPr>
          <p:nvPr/>
        </p:nvSpPr>
        <p:spPr bwMode="auto">
          <a:xfrm>
            <a:off x="6898005" y="502158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80860" y="501396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graphicFrame>
        <p:nvGraphicFramePr>
          <p:cNvPr id="71" name="Object 70"/>
          <p:cNvGraphicFramePr>
            <a:graphicFrameLocks noChangeAspect="1"/>
          </p:cNvGraphicFramePr>
          <p:nvPr/>
        </p:nvGraphicFramePr>
        <p:xfrm>
          <a:off x="8536305" y="472440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28" name="Equation" r:id="rId28" imgW="139680" imgH="164880" progId="Equation.DSMT4">
                  <p:embed/>
                </p:oleObj>
              </mc:Choice>
              <mc:Fallback>
                <p:oleObj name="Equation" r:id="rId28" imgW="139680" imgH="16488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6305" y="4724400"/>
                        <a:ext cx="1397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9"/>
          <p:cNvGraphicFramePr>
            <a:graphicFrameLocks noChangeAspect="1"/>
          </p:cNvGraphicFramePr>
          <p:nvPr/>
        </p:nvGraphicFramePr>
        <p:xfrm>
          <a:off x="8847455" y="4678680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29" name="Equation" r:id="rId29" imgW="126720" imgH="241200" progId="Equation.DSMT4">
                  <p:embed/>
                </p:oleObj>
              </mc:Choice>
              <mc:Fallback>
                <p:oleObj name="Equation" r:id="rId29" imgW="126720" imgH="2412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7455" y="4678680"/>
                        <a:ext cx="127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5" name="Straight Arrow Connector 74"/>
          <p:cNvCxnSpPr/>
          <p:nvPr/>
        </p:nvCxnSpPr>
        <p:spPr bwMode="auto">
          <a:xfrm>
            <a:off x="4101465" y="4914900"/>
            <a:ext cx="609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graphicFrame>
        <p:nvGraphicFramePr>
          <p:cNvPr id="76" name="Object 15"/>
          <p:cNvGraphicFramePr>
            <a:graphicFrameLocks noChangeAspect="1"/>
          </p:cNvGraphicFramePr>
          <p:nvPr/>
        </p:nvGraphicFramePr>
        <p:xfrm>
          <a:off x="4106863" y="4495800"/>
          <a:ext cx="5413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30" name="Equation" r:id="rId30" imgW="317160" imgH="241200" progId="Equation.DSMT4">
                  <p:embed/>
                </p:oleObj>
              </mc:Choice>
              <mc:Fallback>
                <p:oleObj name="Equation" r:id="rId30" imgW="317160" imgH="2412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863" y="4495800"/>
                        <a:ext cx="541337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Oval 76"/>
          <p:cNvSpPr>
            <a:spLocks noChangeAspect="1"/>
          </p:cNvSpPr>
          <p:nvPr/>
        </p:nvSpPr>
        <p:spPr bwMode="auto">
          <a:xfrm>
            <a:off x="4680585" y="488442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 rot="5400000">
            <a:off x="4335209" y="4848035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rot="5400000">
            <a:off x="4198049" y="4947095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graphicFrame>
        <p:nvGraphicFramePr>
          <p:cNvPr id="80" name="Object 16"/>
          <p:cNvGraphicFramePr>
            <a:graphicFrameLocks noChangeAspect="1"/>
          </p:cNvGraphicFramePr>
          <p:nvPr/>
        </p:nvGraphicFramePr>
        <p:xfrm>
          <a:off x="3819525" y="5257800"/>
          <a:ext cx="842963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31" name="Equation" r:id="rId32" imgW="495000" imgH="215640" progId="Equation.DSMT4">
                  <p:embed/>
                </p:oleObj>
              </mc:Choice>
              <mc:Fallback>
                <p:oleObj name="Equation" r:id="rId32" imgW="495000" imgH="21564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525" y="5257800"/>
                        <a:ext cx="842963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3" name="Straight Arrow Connector 82"/>
          <p:cNvCxnSpPr/>
          <p:nvPr/>
        </p:nvCxnSpPr>
        <p:spPr bwMode="auto">
          <a:xfrm rot="5400000" flipH="1" flipV="1">
            <a:off x="7163594" y="5211286"/>
            <a:ext cx="304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84" name="Straight Arrow Connector 83"/>
          <p:cNvCxnSpPr/>
          <p:nvPr/>
        </p:nvCxnSpPr>
        <p:spPr bwMode="auto">
          <a:xfrm rot="5400000" flipH="1" flipV="1">
            <a:off x="7163594" y="4738846"/>
            <a:ext cx="304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graphicFrame>
        <p:nvGraphicFramePr>
          <p:cNvPr id="407575" name="Object 23"/>
          <p:cNvGraphicFramePr>
            <a:graphicFrameLocks noChangeAspect="1"/>
          </p:cNvGraphicFramePr>
          <p:nvPr/>
        </p:nvGraphicFramePr>
        <p:xfrm>
          <a:off x="7399338" y="4598988"/>
          <a:ext cx="177800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32" name="Equation" r:id="rId34" imgW="126720" imgH="139680" progId="Equation.DSMT4">
                  <p:embed/>
                </p:oleObj>
              </mc:Choice>
              <mc:Fallback>
                <p:oleObj name="Equation" r:id="rId34" imgW="126720" imgH="13968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9338" y="4598988"/>
                        <a:ext cx="177800" cy="19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76" name="Object 24"/>
          <p:cNvGraphicFramePr>
            <a:graphicFrameLocks noChangeAspect="1"/>
          </p:cNvGraphicFramePr>
          <p:nvPr/>
        </p:nvGraphicFramePr>
        <p:xfrm>
          <a:off x="5975350" y="5486400"/>
          <a:ext cx="6477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33" name="Equation" r:id="rId36" imgW="380880" imgH="215640" progId="Equation.DSMT4">
                  <p:embed/>
                </p:oleObj>
              </mc:Choice>
              <mc:Fallback>
                <p:oleObj name="Equation" r:id="rId36" imgW="380880" imgH="21564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350" y="5486400"/>
                        <a:ext cx="647700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8077200" y="2057400"/>
          <a:ext cx="6921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4" name="Equation" r:id="rId4" imgW="406080" imgH="241200" progId="Equation.DSMT4">
                  <p:embed/>
                </p:oleObj>
              </mc:Choice>
              <mc:Fallback>
                <p:oleObj name="Equation" r:id="rId4" imgW="40608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2057400"/>
                        <a:ext cx="6921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3" name="Straight Connector 72"/>
          <p:cNvCxnSpPr/>
          <p:nvPr/>
        </p:nvCxnSpPr>
        <p:spPr bwMode="auto">
          <a:xfrm rot="10800000" flipH="1">
            <a:off x="4732020" y="4914900"/>
            <a:ext cx="411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sp>
        <p:nvSpPr>
          <p:cNvPr id="89" name="Arc 88"/>
          <p:cNvSpPr/>
          <p:nvPr/>
        </p:nvSpPr>
        <p:spPr bwMode="auto">
          <a:xfrm>
            <a:off x="4572000" y="4114800"/>
            <a:ext cx="3657600" cy="1143000"/>
          </a:xfrm>
          <a:prstGeom prst="arc">
            <a:avLst>
              <a:gd name="adj1" fmla="val 8964254"/>
              <a:gd name="adj2" fmla="val 10352231"/>
            </a:avLst>
          </a:prstGeom>
          <a:noFill/>
          <a:ln w="190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MER311: Advanced Mechanics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D537B5-233A-449D-94E5-C6E94408DC00}" type="slidenum">
              <a:rPr lang="en-US"/>
              <a:pPr/>
              <a:t>5</a:t>
            </a:fld>
            <a:endParaRPr lang="en-US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3997325" cy="1216025"/>
          </a:xfrm>
        </p:spPr>
        <p:txBody>
          <a:bodyPr/>
          <a:lstStyle/>
          <a:p>
            <a:r>
              <a:rPr lang="en-US" dirty="0"/>
              <a:t>Pinned-Pinned</a:t>
            </a:r>
          </a:p>
        </p:txBody>
      </p:sp>
      <p:graphicFrame>
        <p:nvGraphicFramePr>
          <p:cNvPr id="409605" name="Object 5"/>
          <p:cNvGraphicFramePr>
            <a:graphicFrameLocks noChangeAspect="1"/>
          </p:cNvGraphicFramePr>
          <p:nvPr/>
        </p:nvGraphicFramePr>
        <p:xfrm>
          <a:off x="381000" y="3124200"/>
          <a:ext cx="3200400" cy="1509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5" name="Equation" r:id="rId6" imgW="888840" imgH="419040" progId="Equation.3">
                  <p:embed/>
                </p:oleObj>
              </mc:Choice>
              <mc:Fallback>
                <p:oleObj name="Equation" r:id="rId6" imgW="88884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124200"/>
                        <a:ext cx="3200400" cy="15094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rot="5400000">
            <a:off x="5163883" y="5138732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5400000">
            <a:off x="5026723" y="5237792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4716780" y="2438400"/>
            <a:ext cx="33528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 bwMode="auto">
          <a:xfrm>
            <a:off x="4716780" y="2575560"/>
            <a:ext cx="0" cy="32918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0800000" flipH="1">
            <a:off x="4724400" y="2552700"/>
            <a:ext cx="411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5935980" y="3749040"/>
            <a:ext cx="42976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 flipH="1" flipV="1">
            <a:off x="7894320" y="2202180"/>
            <a:ext cx="36576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724400" y="2133600"/>
            <a:ext cx="3352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sp useBgFill="1">
        <p:nvSpPr>
          <p:cNvPr id="16" name="TextBox 15"/>
          <p:cNvSpPr txBox="1"/>
          <p:nvPr/>
        </p:nvSpPr>
        <p:spPr>
          <a:xfrm>
            <a:off x="6096000" y="1981200"/>
            <a:ext cx="30489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L</a:t>
            </a:r>
            <a:endParaRPr lang="en-US" sz="1400" dirty="0"/>
          </a:p>
        </p:txBody>
      </p:sp>
      <p:cxnSp>
        <p:nvCxnSpPr>
          <p:cNvPr id="17" name="Straight Connector 16"/>
          <p:cNvCxnSpPr/>
          <p:nvPr/>
        </p:nvCxnSpPr>
        <p:spPr bwMode="auto">
          <a:xfrm rot="5400000">
            <a:off x="3413760" y="3825240"/>
            <a:ext cx="42976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/>
          <p:cNvCxnSpPr>
            <a:cxnSpLocks/>
          </p:cNvCxnSpPr>
          <p:nvPr/>
        </p:nvCxnSpPr>
        <p:spPr bwMode="auto">
          <a:xfrm>
            <a:off x="4716780" y="5867400"/>
            <a:ext cx="0" cy="1828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10800000" flipH="1">
            <a:off x="8845445" y="2553325"/>
            <a:ext cx="1828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8077200" y="2559570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sp>
        <p:nvSpPr>
          <p:cNvPr id="23" name="Oval 22"/>
          <p:cNvSpPr>
            <a:spLocks noChangeAspect="1"/>
          </p:cNvSpPr>
          <p:nvPr/>
        </p:nvSpPr>
        <p:spPr bwMode="auto">
          <a:xfrm>
            <a:off x="5523875" y="4884295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24400" y="3048000"/>
            <a:ext cx="1311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Elastic Curve</a:t>
            </a:r>
            <a:endParaRPr lang="en-US" sz="1200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 rot="5400000" flipH="1" flipV="1">
            <a:off x="6110974" y="2804426"/>
            <a:ext cx="228600" cy="410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334000" y="49530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8686800" y="236220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6" name="Equation" r:id="rId8" imgW="139680" imgH="164880" progId="Equation.DSMT4">
                  <p:embed/>
                </p:oleObj>
              </mc:Choice>
              <mc:Fallback>
                <p:oleObj name="Equation" r:id="rId8" imgW="139680" imgH="1648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2362200"/>
                        <a:ext cx="1397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8"/>
          <p:cNvGraphicFramePr>
            <a:graphicFrameLocks noChangeAspect="1"/>
          </p:cNvGraphicFramePr>
          <p:nvPr/>
        </p:nvGraphicFramePr>
        <p:xfrm>
          <a:off x="4495800" y="572770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7" name="Equation" r:id="rId10" imgW="139680" imgH="139680" progId="Equation.DSMT4">
                  <p:embed/>
                </p:oleObj>
              </mc:Choice>
              <mc:Fallback>
                <p:oleObj name="Equation" r:id="rId10" imgW="139680" imgH="1396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727700"/>
                        <a:ext cx="1397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9"/>
          <p:cNvGraphicFramePr>
            <a:graphicFrameLocks noChangeAspect="1"/>
          </p:cNvGraphicFramePr>
          <p:nvPr/>
        </p:nvGraphicFramePr>
        <p:xfrm>
          <a:off x="8915400" y="2286000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8" name="Equation" r:id="rId12" imgW="126720" imgH="241200" progId="Equation.DSMT4">
                  <p:embed/>
                </p:oleObj>
              </mc:Choice>
              <mc:Fallback>
                <p:oleObj name="Equation" r:id="rId12" imgW="126720" imgH="241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0" y="2286000"/>
                        <a:ext cx="127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0"/>
          <p:cNvGraphicFramePr>
            <a:graphicFrameLocks noChangeAspect="1"/>
          </p:cNvGraphicFramePr>
          <p:nvPr/>
        </p:nvGraphicFramePr>
        <p:xfrm>
          <a:off x="4502150" y="58801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9" name="Equation" r:id="rId14" imgW="114120" imgH="215640" progId="Equation.DSMT4">
                  <p:embed/>
                </p:oleObj>
              </mc:Choice>
              <mc:Fallback>
                <p:oleObj name="Equation" r:id="rId14" imgW="114120" imgH="2156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58801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Oval 34"/>
          <p:cNvSpPr>
            <a:spLocks noChangeAspect="1"/>
          </p:cNvSpPr>
          <p:nvPr/>
        </p:nvSpPr>
        <p:spPr bwMode="auto">
          <a:xfrm>
            <a:off x="5525125" y="2522095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75342" y="27432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4107180" y="3771900"/>
            <a:ext cx="609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graphicFrame>
        <p:nvGraphicFramePr>
          <p:cNvPr id="43" name="Object 15"/>
          <p:cNvGraphicFramePr>
            <a:graphicFrameLocks noChangeAspect="1"/>
          </p:cNvGraphicFramePr>
          <p:nvPr/>
        </p:nvGraphicFramePr>
        <p:xfrm>
          <a:off x="4114800" y="3352800"/>
          <a:ext cx="5397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0" name="Equation" r:id="rId16" imgW="317160" imgH="241200" progId="Equation.DSMT4">
                  <p:embed/>
                </p:oleObj>
              </mc:Choice>
              <mc:Fallback>
                <p:oleObj name="Equation" r:id="rId16" imgW="317160" imgH="2412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52800"/>
                        <a:ext cx="5397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Straight Arrow Connector 49"/>
          <p:cNvCxnSpPr/>
          <p:nvPr/>
        </p:nvCxnSpPr>
        <p:spPr bwMode="auto">
          <a:xfrm>
            <a:off x="5562600" y="5196590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8077200" y="3352800"/>
          <a:ext cx="6921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1" name="Equation" r:id="rId18" imgW="406080" imgH="241200" progId="Equation.DSMT4">
                  <p:embed/>
                </p:oleObj>
              </mc:Choice>
              <mc:Fallback>
                <p:oleObj name="Equation" r:id="rId18" imgW="406080" imgH="2412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3352800"/>
                        <a:ext cx="6921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Straight Arrow Connector 56"/>
          <p:cNvCxnSpPr/>
          <p:nvPr/>
        </p:nvCxnSpPr>
        <p:spPr bwMode="auto">
          <a:xfrm>
            <a:off x="4101465" y="4914900"/>
            <a:ext cx="609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graphicFrame>
        <p:nvGraphicFramePr>
          <p:cNvPr id="58" name="Object 15"/>
          <p:cNvGraphicFramePr>
            <a:graphicFrameLocks noChangeAspect="1"/>
          </p:cNvGraphicFramePr>
          <p:nvPr/>
        </p:nvGraphicFramePr>
        <p:xfrm>
          <a:off x="4106863" y="4495800"/>
          <a:ext cx="5413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2" name="Equation" r:id="rId19" imgW="317160" imgH="241200" progId="Equation.DSMT4">
                  <p:embed/>
                </p:oleObj>
              </mc:Choice>
              <mc:Fallback>
                <p:oleObj name="Equation" r:id="rId19" imgW="317160" imgH="2412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863" y="4495800"/>
                        <a:ext cx="541337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Oval 58"/>
          <p:cNvSpPr>
            <a:spLocks noChangeAspect="1"/>
          </p:cNvSpPr>
          <p:nvPr/>
        </p:nvSpPr>
        <p:spPr bwMode="auto">
          <a:xfrm>
            <a:off x="4680585" y="488442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 rot="5400000" flipH="1" flipV="1">
            <a:off x="5715794" y="5333206"/>
            <a:ext cx="304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rot="5400000" flipH="1" flipV="1">
            <a:off x="5715794" y="4761081"/>
            <a:ext cx="304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graphicFrame>
        <p:nvGraphicFramePr>
          <p:cNvPr id="65" name="Object 23"/>
          <p:cNvGraphicFramePr>
            <a:graphicFrameLocks noChangeAspect="1"/>
          </p:cNvGraphicFramePr>
          <p:nvPr/>
        </p:nvGraphicFramePr>
        <p:xfrm>
          <a:off x="5791200" y="4953000"/>
          <a:ext cx="177800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3" name="Equation" r:id="rId21" imgW="126720" imgH="139680" progId="Equation.DSMT4">
                  <p:embed/>
                </p:oleObj>
              </mc:Choice>
              <mc:Fallback>
                <p:oleObj name="Equation" r:id="rId21" imgW="126720" imgH="13968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953000"/>
                        <a:ext cx="177800" cy="19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24"/>
          <p:cNvGraphicFramePr>
            <a:graphicFrameLocks noChangeAspect="1"/>
          </p:cNvGraphicFramePr>
          <p:nvPr/>
        </p:nvGraphicFramePr>
        <p:xfrm>
          <a:off x="4876800" y="5638800"/>
          <a:ext cx="6477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4" name="Equation" r:id="rId23" imgW="380880" imgH="215640" progId="Equation.DSMT4">
                  <p:embed/>
                </p:oleObj>
              </mc:Choice>
              <mc:Fallback>
                <p:oleObj name="Equation" r:id="rId23" imgW="380880" imgH="21564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638800"/>
                        <a:ext cx="647700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8" name="Straight Connector 67"/>
          <p:cNvCxnSpPr/>
          <p:nvPr/>
        </p:nvCxnSpPr>
        <p:spPr bwMode="auto">
          <a:xfrm rot="10800000" flipH="1">
            <a:off x="4732020" y="3771900"/>
            <a:ext cx="411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10800000" flipH="1">
            <a:off x="8853065" y="3772525"/>
            <a:ext cx="1828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graphicFrame>
        <p:nvGraphicFramePr>
          <p:cNvPr id="70" name="Object 69"/>
          <p:cNvGraphicFramePr>
            <a:graphicFrameLocks noChangeAspect="1"/>
          </p:cNvGraphicFramePr>
          <p:nvPr/>
        </p:nvGraphicFramePr>
        <p:xfrm>
          <a:off x="8694420" y="358140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5" name="Equation" r:id="rId25" imgW="139680" imgH="164880" progId="Equation.DSMT4">
                  <p:embed/>
                </p:oleObj>
              </mc:Choice>
              <mc:Fallback>
                <p:oleObj name="Equation" r:id="rId25" imgW="139680" imgH="16488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4420" y="3581400"/>
                        <a:ext cx="1397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9"/>
          <p:cNvGraphicFramePr>
            <a:graphicFrameLocks noChangeAspect="1"/>
          </p:cNvGraphicFramePr>
          <p:nvPr/>
        </p:nvGraphicFramePr>
        <p:xfrm>
          <a:off x="8923020" y="3505200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6" name="Equation" r:id="rId26" imgW="126720" imgH="241200" progId="Equation.DSMT4">
                  <p:embed/>
                </p:oleObj>
              </mc:Choice>
              <mc:Fallback>
                <p:oleObj name="Equation" r:id="rId26" imgW="126720" imgH="2412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3020" y="3505200"/>
                        <a:ext cx="127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4" name="Straight Connector 73"/>
          <p:cNvCxnSpPr/>
          <p:nvPr/>
        </p:nvCxnSpPr>
        <p:spPr bwMode="auto">
          <a:xfrm rot="10800000" flipH="1">
            <a:off x="8853065" y="4915525"/>
            <a:ext cx="1828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graphicFrame>
        <p:nvGraphicFramePr>
          <p:cNvPr id="75" name="Object 74"/>
          <p:cNvGraphicFramePr>
            <a:graphicFrameLocks noChangeAspect="1"/>
          </p:cNvGraphicFramePr>
          <p:nvPr/>
        </p:nvGraphicFramePr>
        <p:xfrm>
          <a:off x="8694420" y="472440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7" name="Equation" r:id="rId27" imgW="139680" imgH="164880" progId="Equation.DSMT4">
                  <p:embed/>
                </p:oleObj>
              </mc:Choice>
              <mc:Fallback>
                <p:oleObj name="Equation" r:id="rId27" imgW="139680" imgH="16488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4420" y="4724400"/>
                        <a:ext cx="1397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9"/>
          <p:cNvGraphicFramePr>
            <a:graphicFrameLocks noChangeAspect="1"/>
          </p:cNvGraphicFramePr>
          <p:nvPr/>
        </p:nvGraphicFramePr>
        <p:xfrm>
          <a:off x="8923020" y="4648200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8" name="Equation" r:id="rId28" imgW="126720" imgH="241200" progId="Equation.DSMT4">
                  <p:embed/>
                </p:oleObj>
              </mc:Choice>
              <mc:Fallback>
                <p:oleObj name="Equation" r:id="rId28" imgW="126720" imgH="2412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3020" y="4648200"/>
                        <a:ext cx="127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Oval 76"/>
          <p:cNvSpPr/>
          <p:nvPr/>
        </p:nvSpPr>
        <p:spPr bwMode="auto">
          <a:xfrm>
            <a:off x="4633210" y="2667000"/>
            <a:ext cx="152400" cy="152400"/>
          </a:xfrm>
          <a:prstGeom prst="ellipse">
            <a:avLst/>
          </a:prstGeom>
          <a:solidFill>
            <a:srgbClr val="0066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8001000" y="2667000"/>
            <a:ext cx="152400" cy="152400"/>
          </a:xfrm>
          <a:prstGeom prst="ellipse">
            <a:avLst/>
          </a:prstGeom>
          <a:solidFill>
            <a:srgbClr val="0066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4525780" y="2828145"/>
            <a:ext cx="381000" cy="45719"/>
          </a:xfrm>
          <a:prstGeom prst="rect">
            <a:avLst/>
          </a:prstGeom>
          <a:solidFill>
            <a:srgbClr val="0066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7893570" y="2819400"/>
            <a:ext cx="381000" cy="45719"/>
          </a:xfrm>
          <a:prstGeom prst="rect">
            <a:avLst/>
          </a:prstGeom>
          <a:solidFill>
            <a:srgbClr val="0066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 bwMode="auto">
          <a:xfrm>
            <a:off x="4152275" y="2553325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graphicFrame>
        <p:nvGraphicFramePr>
          <p:cNvPr id="409628" name="Object 28"/>
          <p:cNvGraphicFramePr>
            <a:graphicFrameLocks noChangeAspect="1"/>
          </p:cNvGraphicFramePr>
          <p:nvPr/>
        </p:nvGraphicFramePr>
        <p:xfrm>
          <a:off x="4108450" y="2133600"/>
          <a:ext cx="5397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9" name="Equation" r:id="rId29" imgW="317160" imgH="241200" progId="Equation.DSMT4">
                  <p:embed/>
                </p:oleObj>
              </mc:Choice>
              <mc:Fallback>
                <p:oleObj name="Equation" r:id="rId29" imgW="317160" imgH="2412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2133600"/>
                        <a:ext cx="5397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3" name="Straight Arrow Connector 82"/>
          <p:cNvCxnSpPr/>
          <p:nvPr/>
        </p:nvCxnSpPr>
        <p:spPr bwMode="auto">
          <a:xfrm>
            <a:off x="8077200" y="3763780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sp>
        <p:nvSpPr>
          <p:cNvPr id="84" name="Arc 83"/>
          <p:cNvSpPr/>
          <p:nvPr/>
        </p:nvSpPr>
        <p:spPr bwMode="auto">
          <a:xfrm>
            <a:off x="4572000" y="2971800"/>
            <a:ext cx="3657600" cy="1143000"/>
          </a:xfrm>
          <a:prstGeom prst="arc">
            <a:avLst>
              <a:gd name="adj1" fmla="val 440530"/>
              <a:gd name="adj2" fmla="val 10352231"/>
            </a:avLst>
          </a:prstGeom>
          <a:noFill/>
          <a:ln w="190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5" name="Arc 84"/>
          <p:cNvSpPr/>
          <p:nvPr/>
        </p:nvSpPr>
        <p:spPr bwMode="auto">
          <a:xfrm>
            <a:off x="4572000" y="1752600"/>
            <a:ext cx="3657600" cy="1143000"/>
          </a:xfrm>
          <a:prstGeom prst="arc">
            <a:avLst>
              <a:gd name="adj1" fmla="val 440530"/>
              <a:gd name="adj2" fmla="val 10352231"/>
            </a:avLst>
          </a:prstGeom>
          <a:noFill/>
          <a:ln w="190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 bwMode="auto">
          <a:xfrm>
            <a:off x="5523875" y="279754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6" name="Oval 85"/>
          <p:cNvSpPr>
            <a:spLocks noChangeAspect="1"/>
          </p:cNvSpPr>
          <p:nvPr/>
        </p:nvSpPr>
        <p:spPr bwMode="auto">
          <a:xfrm>
            <a:off x="5523875" y="3734687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7" name="Oval 86"/>
          <p:cNvSpPr>
            <a:spLocks noChangeAspect="1"/>
          </p:cNvSpPr>
          <p:nvPr/>
        </p:nvSpPr>
        <p:spPr bwMode="auto">
          <a:xfrm>
            <a:off x="5525125" y="4017002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34000" y="39624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 bwMode="auto">
          <a:xfrm>
            <a:off x="5523875" y="516661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409629" name="Object 29"/>
          <p:cNvGraphicFramePr>
            <a:graphicFrameLocks noChangeAspect="1"/>
          </p:cNvGraphicFramePr>
          <p:nvPr/>
        </p:nvGraphicFramePr>
        <p:xfrm>
          <a:off x="6019800" y="5181600"/>
          <a:ext cx="6921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0" name="Equation" r:id="rId31" imgW="406080" imgH="241200" progId="Equation.DSMT4">
                  <p:embed/>
                </p:oleObj>
              </mc:Choice>
              <mc:Fallback>
                <p:oleObj name="Equation" r:id="rId31" imgW="406080" imgH="2412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81600"/>
                        <a:ext cx="6921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1" name="Straight Connector 90"/>
          <p:cNvCxnSpPr/>
          <p:nvPr/>
        </p:nvCxnSpPr>
        <p:spPr bwMode="auto">
          <a:xfrm rot="5400000" flipH="1" flipV="1">
            <a:off x="4541520" y="2179320"/>
            <a:ext cx="36576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Oval 91"/>
          <p:cNvSpPr>
            <a:spLocks noChangeAspect="1"/>
          </p:cNvSpPr>
          <p:nvPr/>
        </p:nvSpPr>
        <p:spPr bwMode="auto">
          <a:xfrm>
            <a:off x="8048107" y="3737187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3" name="Oval 92"/>
          <p:cNvSpPr>
            <a:spLocks noChangeAspect="1"/>
          </p:cNvSpPr>
          <p:nvPr/>
        </p:nvSpPr>
        <p:spPr bwMode="auto">
          <a:xfrm>
            <a:off x="4680317" y="251460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4" name="Oval 93"/>
          <p:cNvSpPr>
            <a:spLocks noChangeAspect="1"/>
          </p:cNvSpPr>
          <p:nvPr/>
        </p:nvSpPr>
        <p:spPr bwMode="auto">
          <a:xfrm>
            <a:off x="8048107" y="251460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4" name="Oval 43"/>
          <p:cNvSpPr>
            <a:spLocks noChangeAspect="1"/>
          </p:cNvSpPr>
          <p:nvPr/>
        </p:nvSpPr>
        <p:spPr bwMode="auto">
          <a:xfrm>
            <a:off x="4686300" y="374142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 bwMode="auto">
          <a:xfrm>
            <a:off x="4564380" y="2118360"/>
            <a:ext cx="152400" cy="1066800"/>
          </a:xfrm>
          <a:prstGeom prst="rect">
            <a:avLst/>
          </a:prstGeom>
          <a:solidFill>
            <a:srgbClr val="0066CC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MER311: Advanced Mechanics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BA6716-FF65-47B0-AF74-4F28DCE4FFAB}" type="slidenum">
              <a:rPr lang="en-US"/>
              <a:pPr/>
              <a:t>6</a:t>
            </a:fld>
            <a:endParaRPr lang="en-US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Fixed-Fixed</a:t>
            </a:r>
          </a:p>
        </p:txBody>
      </p:sp>
      <p:graphicFrame>
        <p:nvGraphicFramePr>
          <p:cNvPr id="411653" name="Object 5"/>
          <p:cNvGraphicFramePr>
            <a:graphicFrameLocks noChangeAspect="1"/>
          </p:cNvGraphicFramePr>
          <p:nvPr/>
        </p:nvGraphicFramePr>
        <p:xfrm>
          <a:off x="304800" y="3124200"/>
          <a:ext cx="3278187" cy="1320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15" name="Equation" r:id="rId4" imgW="1041120" imgH="419040" progId="Equation.3">
                  <p:embed/>
                </p:oleObj>
              </mc:Choice>
              <mc:Fallback>
                <p:oleObj name="Equation" r:id="rId4" imgW="104112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124200"/>
                        <a:ext cx="3278187" cy="13202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077200" y="2133600"/>
          <a:ext cx="6921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16" name="Equation" r:id="rId6" imgW="406080" imgH="241200" progId="Equation.DSMT4">
                  <p:embed/>
                </p:oleObj>
              </mc:Choice>
              <mc:Fallback>
                <p:oleObj name="Equation" r:id="rId6" imgW="40608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2133600"/>
                        <a:ext cx="6921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 bwMode="auto">
          <a:xfrm rot="10800000" flipH="1">
            <a:off x="4732020" y="4991100"/>
            <a:ext cx="411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sp>
        <p:nvSpPr>
          <p:cNvPr id="10" name="Slide Number Placeholder 3"/>
          <p:cNvSpPr txBox="1">
            <a:spLocks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D537B5-233A-449D-94E5-C6E94408DC00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rot="5400000">
            <a:off x="5163883" y="5096001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>
            <a:off x="5026723" y="5183185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4716780" y="2514600"/>
            <a:ext cx="33528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 bwMode="auto">
          <a:xfrm>
            <a:off x="4716780" y="2651760"/>
            <a:ext cx="0" cy="32918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10800000" flipH="1">
            <a:off x="4724400" y="2628900"/>
            <a:ext cx="411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347460" y="4373880"/>
            <a:ext cx="347472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 flipH="1" flipV="1">
            <a:off x="7757160" y="2072640"/>
            <a:ext cx="64008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4724400" y="2209800"/>
            <a:ext cx="3352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sp useBgFill="1">
        <p:nvSpPr>
          <p:cNvPr id="19" name="TextBox 18"/>
          <p:cNvSpPr txBox="1"/>
          <p:nvPr/>
        </p:nvSpPr>
        <p:spPr>
          <a:xfrm>
            <a:off x="6248400" y="2057400"/>
            <a:ext cx="30489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L</a:t>
            </a:r>
            <a:endParaRPr lang="en-US" sz="1400" dirty="0"/>
          </a:p>
        </p:txBody>
      </p:sp>
      <p:cxnSp>
        <p:nvCxnSpPr>
          <p:cNvPr id="20" name="Straight Connector 19"/>
          <p:cNvCxnSpPr/>
          <p:nvPr/>
        </p:nvCxnSpPr>
        <p:spPr bwMode="auto">
          <a:xfrm rot="5400000">
            <a:off x="3825240" y="4373880"/>
            <a:ext cx="347472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Arrow Connector 20"/>
          <p:cNvCxnSpPr>
            <a:cxnSpLocks/>
          </p:cNvCxnSpPr>
          <p:nvPr/>
        </p:nvCxnSpPr>
        <p:spPr bwMode="auto">
          <a:xfrm>
            <a:off x="4716780" y="5943600"/>
            <a:ext cx="0" cy="1828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10800000" flipH="1">
            <a:off x="8845445" y="2629525"/>
            <a:ext cx="1828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8077200" y="2635770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sp>
        <p:nvSpPr>
          <p:cNvPr id="24" name="Oval 23"/>
          <p:cNvSpPr>
            <a:spLocks noChangeAspect="1"/>
          </p:cNvSpPr>
          <p:nvPr/>
        </p:nvSpPr>
        <p:spPr bwMode="auto">
          <a:xfrm>
            <a:off x="5523875" y="4960495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24400" y="3124200"/>
            <a:ext cx="1311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Elastic Curve</a:t>
            </a:r>
            <a:endParaRPr lang="en-US" sz="1200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 rot="5400000" flipH="1" flipV="1">
            <a:off x="5806174" y="2880626"/>
            <a:ext cx="228600" cy="410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316186" y="492231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8686800" y="243840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17" name="Equation" r:id="rId8" imgW="139680" imgH="164880" progId="Equation.DSMT4">
                  <p:embed/>
                </p:oleObj>
              </mc:Choice>
              <mc:Fallback>
                <p:oleObj name="Equation" r:id="rId8" imgW="139680" imgH="1648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2438400"/>
                        <a:ext cx="1397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8"/>
          <p:cNvGraphicFramePr>
            <a:graphicFrameLocks noChangeAspect="1"/>
          </p:cNvGraphicFramePr>
          <p:nvPr/>
        </p:nvGraphicFramePr>
        <p:xfrm>
          <a:off x="4495800" y="580390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18" name="Equation" r:id="rId10" imgW="139680" imgH="139680" progId="Equation.DSMT4">
                  <p:embed/>
                </p:oleObj>
              </mc:Choice>
              <mc:Fallback>
                <p:oleObj name="Equation" r:id="rId10" imgW="139680" imgH="1396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803900"/>
                        <a:ext cx="1397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9"/>
          <p:cNvGraphicFramePr>
            <a:graphicFrameLocks noChangeAspect="1"/>
          </p:cNvGraphicFramePr>
          <p:nvPr/>
        </p:nvGraphicFramePr>
        <p:xfrm>
          <a:off x="8915400" y="2362200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19" name="Equation" r:id="rId12" imgW="126720" imgH="241200" progId="Equation.DSMT4">
                  <p:embed/>
                </p:oleObj>
              </mc:Choice>
              <mc:Fallback>
                <p:oleObj name="Equation" r:id="rId12" imgW="126720" imgH="241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0" y="2362200"/>
                        <a:ext cx="127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0"/>
          <p:cNvGraphicFramePr>
            <a:graphicFrameLocks noChangeAspect="1"/>
          </p:cNvGraphicFramePr>
          <p:nvPr/>
        </p:nvGraphicFramePr>
        <p:xfrm>
          <a:off x="4502150" y="59563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20" name="Equation" r:id="rId14" imgW="114120" imgH="215640" progId="Equation.DSMT4">
                  <p:embed/>
                </p:oleObj>
              </mc:Choice>
              <mc:Fallback>
                <p:oleObj name="Equation" r:id="rId14" imgW="114120" imgH="2156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59563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Oval 31"/>
          <p:cNvSpPr>
            <a:spLocks noChangeAspect="1"/>
          </p:cNvSpPr>
          <p:nvPr/>
        </p:nvSpPr>
        <p:spPr bwMode="auto">
          <a:xfrm>
            <a:off x="5525125" y="2598295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19368" y="270358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4107180" y="3848100"/>
            <a:ext cx="609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graphicFrame>
        <p:nvGraphicFramePr>
          <p:cNvPr id="35" name="Object 15"/>
          <p:cNvGraphicFramePr>
            <a:graphicFrameLocks noChangeAspect="1"/>
          </p:cNvGraphicFramePr>
          <p:nvPr/>
        </p:nvGraphicFramePr>
        <p:xfrm>
          <a:off x="4114800" y="3429000"/>
          <a:ext cx="5397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21" name="Equation" r:id="rId16" imgW="317160" imgH="241200" progId="Equation.DSMT4">
                  <p:embed/>
                </p:oleObj>
              </mc:Choice>
              <mc:Fallback>
                <p:oleObj name="Equation" r:id="rId16" imgW="317160" imgH="2412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429000"/>
                        <a:ext cx="5397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Arrow Connector 35"/>
          <p:cNvCxnSpPr/>
          <p:nvPr/>
        </p:nvCxnSpPr>
        <p:spPr bwMode="auto">
          <a:xfrm>
            <a:off x="5562600" y="5159968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graphicFrame>
        <p:nvGraphicFramePr>
          <p:cNvPr id="37" name="Object 36"/>
          <p:cNvGraphicFramePr>
            <a:graphicFrameLocks noChangeAspect="1"/>
          </p:cNvGraphicFramePr>
          <p:nvPr/>
        </p:nvGraphicFramePr>
        <p:xfrm>
          <a:off x="8077200" y="3429000"/>
          <a:ext cx="6921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22" name="Equation" r:id="rId18" imgW="406080" imgH="241200" progId="Equation.DSMT4">
                  <p:embed/>
                </p:oleObj>
              </mc:Choice>
              <mc:Fallback>
                <p:oleObj name="Equation" r:id="rId18" imgW="406080" imgH="2412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3429000"/>
                        <a:ext cx="6921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Arrow Connector 37"/>
          <p:cNvCxnSpPr/>
          <p:nvPr/>
        </p:nvCxnSpPr>
        <p:spPr bwMode="auto">
          <a:xfrm>
            <a:off x="4101465" y="4991100"/>
            <a:ext cx="609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graphicFrame>
        <p:nvGraphicFramePr>
          <p:cNvPr id="39" name="Object 15"/>
          <p:cNvGraphicFramePr>
            <a:graphicFrameLocks noChangeAspect="1"/>
          </p:cNvGraphicFramePr>
          <p:nvPr/>
        </p:nvGraphicFramePr>
        <p:xfrm>
          <a:off x="4106863" y="4572000"/>
          <a:ext cx="5413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23" name="Equation" r:id="rId19" imgW="317160" imgH="241200" progId="Equation.DSMT4">
                  <p:embed/>
                </p:oleObj>
              </mc:Choice>
              <mc:Fallback>
                <p:oleObj name="Equation" r:id="rId19" imgW="317160" imgH="2412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863" y="4572000"/>
                        <a:ext cx="541337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Oval 39"/>
          <p:cNvSpPr>
            <a:spLocks noChangeAspect="1"/>
          </p:cNvSpPr>
          <p:nvPr/>
        </p:nvSpPr>
        <p:spPr bwMode="auto">
          <a:xfrm>
            <a:off x="4680585" y="496062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rot="5400000" flipH="1" flipV="1">
            <a:off x="5715794" y="5333206"/>
            <a:ext cx="304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rot="5400000" flipH="1" flipV="1">
            <a:off x="5715794" y="4837281"/>
            <a:ext cx="304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graphicFrame>
        <p:nvGraphicFramePr>
          <p:cNvPr id="43" name="Object 23"/>
          <p:cNvGraphicFramePr>
            <a:graphicFrameLocks noChangeAspect="1"/>
          </p:cNvGraphicFramePr>
          <p:nvPr/>
        </p:nvGraphicFramePr>
        <p:xfrm>
          <a:off x="5791200" y="4979974"/>
          <a:ext cx="177800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24" name="Equation" r:id="rId21" imgW="126720" imgH="139680" progId="Equation.DSMT4">
                  <p:embed/>
                </p:oleObj>
              </mc:Choice>
              <mc:Fallback>
                <p:oleObj name="Equation" r:id="rId21" imgW="126720" imgH="1396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979974"/>
                        <a:ext cx="177800" cy="19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4"/>
          <p:cNvGraphicFramePr>
            <a:graphicFrameLocks noChangeAspect="1"/>
          </p:cNvGraphicFramePr>
          <p:nvPr/>
        </p:nvGraphicFramePr>
        <p:xfrm>
          <a:off x="4800600" y="5486400"/>
          <a:ext cx="6477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25" name="Equation" r:id="rId23" imgW="380880" imgH="215640" progId="Equation.DSMT4">
                  <p:embed/>
                </p:oleObj>
              </mc:Choice>
              <mc:Fallback>
                <p:oleObj name="Equation" r:id="rId23" imgW="380880" imgH="21564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486400"/>
                        <a:ext cx="647700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Straight Connector 44"/>
          <p:cNvCxnSpPr/>
          <p:nvPr/>
        </p:nvCxnSpPr>
        <p:spPr bwMode="auto">
          <a:xfrm rot="10800000" flipH="1">
            <a:off x="4732020" y="3848100"/>
            <a:ext cx="411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rot="10800000" flipH="1">
            <a:off x="8853065" y="3848725"/>
            <a:ext cx="1828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8694420" y="365760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26" name="Equation" r:id="rId25" imgW="139680" imgH="164880" progId="Equation.DSMT4">
                  <p:embed/>
                </p:oleObj>
              </mc:Choice>
              <mc:Fallback>
                <p:oleObj name="Equation" r:id="rId25" imgW="139680" imgH="16488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4420" y="3657600"/>
                        <a:ext cx="1397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9"/>
          <p:cNvGraphicFramePr>
            <a:graphicFrameLocks noChangeAspect="1"/>
          </p:cNvGraphicFramePr>
          <p:nvPr/>
        </p:nvGraphicFramePr>
        <p:xfrm>
          <a:off x="8923020" y="3581400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27" name="Equation" r:id="rId26" imgW="126720" imgH="241200" progId="Equation.DSMT4">
                  <p:embed/>
                </p:oleObj>
              </mc:Choice>
              <mc:Fallback>
                <p:oleObj name="Equation" r:id="rId26" imgW="126720" imgH="2412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3020" y="3581400"/>
                        <a:ext cx="127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Connector 48"/>
          <p:cNvCxnSpPr/>
          <p:nvPr/>
        </p:nvCxnSpPr>
        <p:spPr bwMode="auto">
          <a:xfrm rot="10800000" flipH="1">
            <a:off x="8853065" y="4991725"/>
            <a:ext cx="1828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graphicFrame>
        <p:nvGraphicFramePr>
          <p:cNvPr id="50" name="Object 49"/>
          <p:cNvGraphicFramePr>
            <a:graphicFrameLocks noChangeAspect="1"/>
          </p:cNvGraphicFramePr>
          <p:nvPr/>
        </p:nvGraphicFramePr>
        <p:xfrm>
          <a:off x="8694420" y="480060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28" name="Equation" r:id="rId27" imgW="139680" imgH="164880" progId="Equation.DSMT4">
                  <p:embed/>
                </p:oleObj>
              </mc:Choice>
              <mc:Fallback>
                <p:oleObj name="Equation" r:id="rId27" imgW="139680" imgH="16488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4420" y="4800600"/>
                        <a:ext cx="1397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9"/>
          <p:cNvGraphicFramePr>
            <a:graphicFrameLocks noChangeAspect="1"/>
          </p:cNvGraphicFramePr>
          <p:nvPr/>
        </p:nvGraphicFramePr>
        <p:xfrm>
          <a:off x="8923020" y="4724400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29" name="Equation" r:id="rId28" imgW="126720" imgH="241200" progId="Equation.DSMT4">
                  <p:embed/>
                </p:oleObj>
              </mc:Choice>
              <mc:Fallback>
                <p:oleObj name="Equation" r:id="rId28" imgW="126720" imgH="2412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3020" y="4724400"/>
                        <a:ext cx="127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Straight Arrow Connector 55"/>
          <p:cNvCxnSpPr/>
          <p:nvPr/>
        </p:nvCxnSpPr>
        <p:spPr bwMode="auto">
          <a:xfrm>
            <a:off x="4152275" y="2629525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graphicFrame>
        <p:nvGraphicFramePr>
          <p:cNvPr id="57" name="Object 28"/>
          <p:cNvGraphicFramePr>
            <a:graphicFrameLocks noChangeAspect="1"/>
          </p:cNvGraphicFramePr>
          <p:nvPr/>
        </p:nvGraphicFramePr>
        <p:xfrm>
          <a:off x="4108450" y="2209800"/>
          <a:ext cx="5397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30" name="Equation" r:id="rId29" imgW="317160" imgH="241200" progId="Equation.DSMT4">
                  <p:embed/>
                </p:oleObj>
              </mc:Choice>
              <mc:Fallback>
                <p:oleObj name="Equation" r:id="rId29" imgW="317160" imgH="2412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2209800"/>
                        <a:ext cx="5397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Straight Arrow Connector 57"/>
          <p:cNvCxnSpPr/>
          <p:nvPr/>
        </p:nvCxnSpPr>
        <p:spPr bwMode="auto">
          <a:xfrm>
            <a:off x="8077200" y="3839980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sp>
        <p:nvSpPr>
          <p:cNvPr id="61" name="Oval 60"/>
          <p:cNvSpPr>
            <a:spLocks noChangeAspect="1"/>
          </p:cNvSpPr>
          <p:nvPr/>
        </p:nvSpPr>
        <p:spPr bwMode="auto">
          <a:xfrm>
            <a:off x="5530296" y="2750516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2" name="Oval 61"/>
          <p:cNvSpPr>
            <a:spLocks noChangeAspect="1"/>
          </p:cNvSpPr>
          <p:nvPr/>
        </p:nvSpPr>
        <p:spPr bwMode="auto">
          <a:xfrm>
            <a:off x="5523875" y="3810887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66" name="Object 29"/>
          <p:cNvGraphicFramePr>
            <a:graphicFrameLocks noChangeAspect="1"/>
          </p:cNvGraphicFramePr>
          <p:nvPr/>
        </p:nvGraphicFramePr>
        <p:xfrm>
          <a:off x="5943600" y="5073650"/>
          <a:ext cx="6921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31" name="Equation" r:id="rId31" imgW="406080" imgH="241200" progId="Equation.DSMT4">
                  <p:embed/>
                </p:oleObj>
              </mc:Choice>
              <mc:Fallback>
                <p:oleObj name="Equation" r:id="rId31" imgW="406080" imgH="2412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073650"/>
                        <a:ext cx="6921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7" name="Straight Connector 66"/>
          <p:cNvCxnSpPr/>
          <p:nvPr/>
        </p:nvCxnSpPr>
        <p:spPr bwMode="auto">
          <a:xfrm rot="5400000" flipH="1" flipV="1">
            <a:off x="4404360" y="2072640"/>
            <a:ext cx="64008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Oval 67"/>
          <p:cNvSpPr>
            <a:spLocks noChangeAspect="1"/>
          </p:cNvSpPr>
          <p:nvPr/>
        </p:nvSpPr>
        <p:spPr bwMode="auto">
          <a:xfrm>
            <a:off x="8048107" y="3813387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9" name="Oval 68"/>
          <p:cNvSpPr>
            <a:spLocks noChangeAspect="1"/>
          </p:cNvSpPr>
          <p:nvPr/>
        </p:nvSpPr>
        <p:spPr bwMode="auto">
          <a:xfrm>
            <a:off x="4680317" y="259080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0" name="Oval 69"/>
          <p:cNvSpPr>
            <a:spLocks noChangeAspect="1"/>
          </p:cNvSpPr>
          <p:nvPr/>
        </p:nvSpPr>
        <p:spPr bwMode="auto">
          <a:xfrm>
            <a:off x="8048107" y="259080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1" name="Oval 70"/>
          <p:cNvSpPr>
            <a:spLocks noChangeAspect="1"/>
          </p:cNvSpPr>
          <p:nvPr/>
        </p:nvSpPr>
        <p:spPr bwMode="auto">
          <a:xfrm>
            <a:off x="4686300" y="381762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8077200" y="2133600"/>
            <a:ext cx="152400" cy="1066800"/>
          </a:xfrm>
          <a:prstGeom prst="rect">
            <a:avLst/>
          </a:prstGeom>
          <a:solidFill>
            <a:srgbClr val="0066CC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4" name="Freeform 73"/>
          <p:cNvSpPr/>
          <p:nvPr/>
        </p:nvSpPr>
        <p:spPr bwMode="auto">
          <a:xfrm>
            <a:off x="4724400" y="2630420"/>
            <a:ext cx="3352801" cy="381000"/>
          </a:xfrm>
          <a:custGeom>
            <a:avLst/>
            <a:gdLst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6" fmla="*/ 3365291 w 3394022"/>
              <a:gd name="connsiteY6" fmla="*/ 11243 h 389745"/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0" fmla="*/ 0 w 3335311"/>
              <a:gd name="connsiteY0" fmla="*/ 9994 h 388496"/>
              <a:gd name="connsiteX1" fmla="*/ 434714 w 3335311"/>
              <a:gd name="connsiteY1" fmla="*/ 62459 h 388496"/>
              <a:gd name="connsiteX2" fmla="*/ 1618937 w 3335311"/>
              <a:gd name="connsiteY2" fmla="*/ 384748 h 388496"/>
              <a:gd name="connsiteX3" fmla="*/ 3013023 w 3335311"/>
              <a:gd name="connsiteY3" fmla="*/ 84945 h 388496"/>
              <a:gd name="connsiteX4" fmla="*/ 3335311 w 3335311"/>
              <a:gd name="connsiteY4" fmla="*/ 9994 h 388496"/>
              <a:gd name="connsiteX0" fmla="*/ 0 w 3352801"/>
              <a:gd name="connsiteY0" fmla="*/ 11244 h 389746"/>
              <a:gd name="connsiteX1" fmla="*/ 434714 w 3352801"/>
              <a:gd name="connsiteY1" fmla="*/ 63709 h 389746"/>
              <a:gd name="connsiteX2" fmla="*/ 1618937 w 3352801"/>
              <a:gd name="connsiteY2" fmla="*/ 385998 h 389746"/>
              <a:gd name="connsiteX3" fmla="*/ 3013023 w 3352801"/>
              <a:gd name="connsiteY3" fmla="*/ 86195 h 389746"/>
              <a:gd name="connsiteX4" fmla="*/ 3352801 w 3352801"/>
              <a:gd name="connsiteY4" fmla="*/ 0 h 389746"/>
              <a:gd name="connsiteX0" fmla="*/ 0 w 3352801"/>
              <a:gd name="connsiteY0" fmla="*/ 11244 h 384748"/>
              <a:gd name="connsiteX1" fmla="*/ 434714 w 3352801"/>
              <a:gd name="connsiteY1" fmla="*/ 63709 h 384748"/>
              <a:gd name="connsiteX2" fmla="*/ 1676401 w 3352801"/>
              <a:gd name="connsiteY2" fmla="*/ 381000 h 384748"/>
              <a:gd name="connsiteX3" fmla="*/ 3013023 w 3352801"/>
              <a:gd name="connsiteY3" fmla="*/ 86195 h 384748"/>
              <a:gd name="connsiteX4" fmla="*/ 3352801 w 3352801"/>
              <a:gd name="connsiteY4" fmla="*/ 0 h 384748"/>
              <a:gd name="connsiteX0" fmla="*/ 0 w 3352801"/>
              <a:gd name="connsiteY0" fmla="*/ 11244 h 392034"/>
              <a:gd name="connsiteX1" fmla="*/ 838201 w 3352801"/>
              <a:gd name="connsiteY1" fmla="*/ 152400 h 392034"/>
              <a:gd name="connsiteX2" fmla="*/ 1676401 w 3352801"/>
              <a:gd name="connsiteY2" fmla="*/ 381000 h 392034"/>
              <a:gd name="connsiteX3" fmla="*/ 3013023 w 3352801"/>
              <a:gd name="connsiteY3" fmla="*/ 86195 h 392034"/>
              <a:gd name="connsiteX4" fmla="*/ 3352801 w 3352801"/>
              <a:gd name="connsiteY4" fmla="*/ 0 h 392034"/>
              <a:gd name="connsiteX0" fmla="*/ 0 w 3352801"/>
              <a:gd name="connsiteY0" fmla="*/ 11244 h 381000"/>
              <a:gd name="connsiteX1" fmla="*/ 838201 w 3352801"/>
              <a:gd name="connsiteY1" fmla="*/ 152400 h 381000"/>
              <a:gd name="connsiteX2" fmla="*/ 1676401 w 3352801"/>
              <a:gd name="connsiteY2" fmla="*/ 381000 h 381000"/>
              <a:gd name="connsiteX3" fmla="*/ 2514601 w 3352801"/>
              <a:gd name="connsiteY3" fmla="*/ 152400 h 381000"/>
              <a:gd name="connsiteX4" fmla="*/ 3352801 w 3352801"/>
              <a:gd name="connsiteY4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1" h="381000">
                <a:moveTo>
                  <a:pt x="0" y="11244"/>
                </a:moveTo>
                <a:cubicBezTo>
                  <a:pt x="82445" y="6247"/>
                  <a:pt x="558801" y="90774"/>
                  <a:pt x="838201" y="152400"/>
                </a:cubicBezTo>
                <a:cubicBezTo>
                  <a:pt x="1117601" y="214026"/>
                  <a:pt x="1397001" y="381000"/>
                  <a:pt x="1676401" y="381000"/>
                </a:cubicBezTo>
                <a:cubicBezTo>
                  <a:pt x="1955801" y="381000"/>
                  <a:pt x="2235201" y="215900"/>
                  <a:pt x="2514601" y="152400"/>
                </a:cubicBezTo>
                <a:cubicBezTo>
                  <a:pt x="2794001" y="88900"/>
                  <a:pt x="3294090" y="11243"/>
                  <a:pt x="3352801" y="0"/>
                </a:cubicBezTo>
              </a:path>
            </a:pathLst>
          </a:custGeom>
          <a:noFill/>
          <a:ln w="190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4" name="Freeform 83"/>
          <p:cNvSpPr/>
          <p:nvPr/>
        </p:nvSpPr>
        <p:spPr bwMode="auto">
          <a:xfrm>
            <a:off x="4724400" y="3845628"/>
            <a:ext cx="3352801" cy="381000"/>
          </a:xfrm>
          <a:custGeom>
            <a:avLst/>
            <a:gdLst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6" fmla="*/ 3365291 w 3394022"/>
              <a:gd name="connsiteY6" fmla="*/ 11243 h 389745"/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0" fmla="*/ 0 w 3335311"/>
              <a:gd name="connsiteY0" fmla="*/ 9994 h 388496"/>
              <a:gd name="connsiteX1" fmla="*/ 434714 w 3335311"/>
              <a:gd name="connsiteY1" fmla="*/ 62459 h 388496"/>
              <a:gd name="connsiteX2" fmla="*/ 1618937 w 3335311"/>
              <a:gd name="connsiteY2" fmla="*/ 384748 h 388496"/>
              <a:gd name="connsiteX3" fmla="*/ 3013023 w 3335311"/>
              <a:gd name="connsiteY3" fmla="*/ 84945 h 388496"/>
              <a:gd name="connsiteX4" fmla="*/ 3335311 w 3335311"/>
              <a:gd name="connsiteY4" fmla="*/ 9994 h 388496"/>
              <a:gd name="connsiteX0" fmla="*/ 0 w 3352801"/>
              <a:gd name="connsiteY0" fmla="*/ 11244 h 389746"/>
              <a:gd name="connsiteX1" fmla="*/ 434714 w 3352801"/>
              <a:gd name="connsiteY1" fmla="*/ 63709 h 389746"/>
              <a:gd name="connsiteX2" fmla="*/ 1618937 w 3352801"/>
              <a:gd name="connsiteY2" fmla="*/ 385998 h 389746"/>
              <a:gd name="connsiteX3" fmla="*/ 3013023 w 3352801"/>
              <a:gd name="connsiteY3" fmla="*/ 86195 h 389746"/>
              <a:gd name="connsiteX4" fmla="*/ 3352801 w 3352801"/>
              <a:gd name="connsiteY4" fmla="*/ 0 h 389746"/>
              <a:gd name="connsiteX0" fmla="*/ 0 w 3352801"/>
              <a:gd name="connsiteY0" fmla="*/ 11244 h 384748"/>
              <a:gd name="connsiteX1" fmla="*/ 434714 w 3352801"/>
              <a:gd name="connsiteY1" fmla="*/ 63709 h 384748"/>
              <a:gd name="connsiteX2" fmla="*/ 1676401 w 3352801"/>
              <a:gd name="connsiteY2" fmla="*/ 381000 h 384748"/>
              <a:gd name="connsiteX3" fmla="*/ 3013023 w 3352801"/>
              <a:gd name="connsiteY3" fmla="*/ 86195 h 384748"/>
              <a:gd name="connsiteX4" fmla="*/ 3352801 w 3352801"/>
              <a:gd name="connsiteY4" fmla="*/ 0 h 384748"/>
              <a:gd name="connsiteX0" fmla="*/ 0 w 3352801"/>
              <a:gd name="connsiteY0" fmla="*/ 11244 h 392034"/>
              <a:gd name="connsiteX1" fmla="*/ 838201 w 3352801"/>
              <a:gd name="connsiteY1" fmla="*/ 152400 h 392034"/>
              <a:gd name="connsiteX2" fmla="*/ 1676401 w 3352801"/>
              <a:gd name="connsiteY2" fmla="*/ 381000 h 392034"/>
              <a:gd name="connsiteX3" fmla="*/ 3013023 w 3352801"/>
              <a:gd name="connsiteY3" fmla="*/ 86195 h 392034"/>
              <a:gd name="connsiteX4" fmla="*/ 3352801 w 3352801"/>
              <a:gd name="connsiteY4" fmla="*/ 0 h 392034"/>
              <a:gd name="connsiteX0" fmla="*/ 0 w 3352801"/>
              <a:gd name="connsiteY0" fmla="*/ 11244 h 381000"/>
              <a:gd name="connsiteX1" fmla="*/ 838201 w 3352801"/>
              <a:gd name="connsiteY1" fmla="*/ 152400 h 381000"/>
              <a:gd name="connsiteX2" fmla="*/ 1676401 w 3352801"/>
              <a:gd name="connsiteY2" fmla="*/ 381000 h 381000"/>
              <a:gd name="connsiteX3" fmla="*/ 2514601 w 3352801"/>
              <a:gd name="connsiteY3" fmla="*/ 152400 h 381000"/>
              <a:gd name="connsiteX4" fmla="*/ 3352801 w 3352801"/>
              <a:gd name="connsiteY4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1" h="381000">
                <a:moveTo>
                  <a:pt x="0" y="11244"/>
                </a:moveTo>
                <a:cubicBezTo>
                  <a:pt x="82445" y="6247"/>
                  <a:pt x="558801" y="90774"/>
                  <a:pt x="838201" y="152400"/>
                </a:cubicBezTo>
                <a:cubicBezTo>
                  <a:pt x="1117601" y="214026"/>
                  <a:pt x="1397001" y="381000"/>
                  <a:pt x="1676401" y="381000"/>
                </a:cubicBezTo>
                <a:cubicBezTo>
                  <a:pt x="1955801" y="381000"/>
                  <a:pt x="2235201" y="215900"/>
                  <a:pt x="2514601" y="152400"/>
                </a:cubicBezTo>
                <a:cubicBezTo>
                  <a:pt x="2794001" y="88900"/>
                  <a:pt x="3294090" y="11243"/>
                  <a:pt x="3352801" y="0"/>
                </a:cubicBezTo>
              </a:path>
            </a:pathLst>
          </a:custGeom>
          <a:noFill/>
          <a:ln w="190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5" name="Freeform 84"/>
          <p:cNvSpPr/>
          <p:nvPr/>
        </p:nvSpPr>
        <p:spPr bwMode="auto">
          <a:xfrm>
            <a:off x="4724400" y="5000813"/>
            <a:ext cx="838200" cy="146153"/>
          </a:xfrm>
          <a:custGeom>
            <a:avLst/>
            <a:gdLst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6" fmla="*/ 3365291 w 3394022"/>
              <a:gd name="connsiteY6" fmla="*/ 11243 h 389745"/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0" fmla="*/ 0 w 3335311"/>
              <a:gd name="connsiteY0" fmla="*/ 9994 h 388496"/>
              <a:gd name="connsiteX1" fmla="*/ 434714 w 3335311"/>
              <a:gd name="connsiteY1" fmla="*/ 62459 h 388496"/>
              <a:gd name="connsiteX2" fmla="*/ 1618937 w 3335311"/>
              <a:gd name="connsiteY2" fmla="*/ 384748 h 388496"/>
              <a:gd name="connsiteX3" fmla="*/ 3013023 w 3335311"/>
              <a:gd name="connsiteY3" fmla="*/ 84945 h 388496"/>
              <a:gd name="connsiteX4" fmla="*/ 3335311 w 3335311"/>
              <a:gd name="connsiteY4" fmla="*/ 9994 h 388496"/>
              <a:gd name="connsiteX0" fmla="*/ 0 w 3352801"/>
              <a:gd name="connsiteY0" fmla="*/ 11244 h 389746"/>
              <a:gd name="connsiteX1" fmla="*/ 434714 w 3352801"/>
              <a:gd name="connsiteY1" fmla="*/ 63709 h 389746"/>
              <a:gd name="connsiteX2" fmla="*/ 1618937 w 3352801"/>
              <a:gd name="connsiteY2" fmla="*/ 385998 h 389746"/>
              <a:gd name="connsiteX3" fmla="*/ 3013023 w 3352801"/>
              <a:gd name="connsiteY3" fmla="*/ 86195 h 389746"/>
              <a:gd name="connsiteX4" fmla="*/ 3352801 w 3352801"/>
              <a:gd name="connsiteY4" fmla="*/ 0 h 389746"/>
              <a:gd name="connsiteX0" fmla="*/ 0 w 3352801"/>
              <a:gd name="connsiteY0" fmla="*/ 11244 h 384748"/>
              <a:gd name="connsiteX1" fmla="*/ 434714 w 3352801"/>
              <a:gd name="connsiteY1" fmla="*/ 63709 h 384748"/>
              <a:gd name="connsiteX2" fmla="*/ 1676401 w 3352801"/>
              <a:gd name="connsiteY2" fmla="*/ 381000 h 384748"/>
              <a:gd name="connsiteX3" fmla="*/ 3013023 w 3352801"/>
              <a:gd name="connsiteY3" fmla="*/ 86195 h 384748"/>
              <a:gd name="connsiteX4" fmla="*/ 3352801 w 3352801"/>
              <a:gd name="connsiteY4" fmla="*/ 0 h 384748"/>
              <a:gd name="connsiteX0" fmla="*/ 0 w 3352801"/>
              <a:gd name="connsiteY0" fmla="*/ 11244 h 392034"/>
              <a:gd name="connsiteX1" fmla="*/ 838201 w 3352801"/>
              <a:gd name="connsiteY1" fmla="*/ 152400 h 392034"/>
              <a:gd name="connsiteX2" fmla="*/ 1676401 w 3352801"/>
              <a:gd name="connsiteY2" fmla="*/ 381000 h 392034"/>
              <a:gd name="connsiteX3" fmla="*/ 3013023 w 3352801"/>
              <a:gd name="connsiteY3" fmla="*/ 86195 h 392034"/>
              <a:gd name="connsiteX4" fmla="*/ 3352801 w 3352801"/>
              <a:gd name="connsiteY4" fmla="*/ 0 h 392034"/>
              <a:gd name="connsiteX0" fmla="*/ 0 w 3352801"/>
              <a:gd name="connsiteY0" fmla="*/ 11244 h 381000"/>
              <a:gd name="connsiteX1" fmla="*/ 838201 w 3352801"/>
              <a:gd name="connsiteY1" fmla="*/ 152400 h 381000"/>
              <a:gd name="connsiteX2" fmla="*/ 1676401 w 3352801"/>
              <a:gd name="connsiteY2" fmla="*/ 381000 h 381000"/>
              <a:gd name="connsiteX3" fmla="*/ 2514601 w 3352801"/>
              <a:gd name="connsiteY3" fmla="*/ 152400 h 381000"/>
              <a:gd name="connsiteX4" fmla="*/ 3352801 w 3352801"/>
              <a:gd name="connsiteY4" fmla="*/ 0 h 381000"/>
              <a:gd name="connsiteX0" fmla="*/ 0 w 3352800"/>
              <a:gd name="connsiteY0" fmla="*/ 52810 h 422566"/>
              <a:gd name="connsiteX1" fmla="*/ 838201 w 3352800"/>
              <a:gd name="connsiteY1" fmla="*/ 193966 h 422566"/>
              <a:gd name="connsiteX2" fmla="*/ 1676401 w 3352800"/>
              <a:gd name="connsiteY2" fmla="*/ 422566 h 422566"/>
              <a:gd name="connsiteX3" fmla="*/ 2514601 w 3352800"/>
              <a:gd name="connsiteY3" fmla="*/ 193966 h 422566"/>
              <a:gd name="connsiteX4" fmla="*/ 3352800 w 3352800"/>
              <a:gd name="connsiteY4" fmla="*/ 0 h 422566"/>
              <a:gd name="connsiteX0" fmla="*/ 0 w 2514601"/>
              <a:gd name="connsiteY0" fmla="*/ 4997 h 374753"/>
              <a:gd name="connsiteX1" fmla="*/ 838201 w 2514601"/>
              <a:gd name="connsiteY1" fmla="*/ 146153 h 374753"/>
              <a:gd name="connsiteX2" fmla="*/ 1676401 w 2514601"/>
              <a:gd name="connsiteY2" fmla="*/ 374753 h 374753"/>
              <a:gd name="connsiteX3" fmla="*/ 2514601 w 2514601"/>
              <a:gd name="connsiteY3" fmla="*/ 146153 h 374753"/>
              <a:gd name="connsiteX0" fmla="*/ 0 w 1676401"/>
              <a:gd name="connsiteY0" fmla="*/ 4997 h 374753"/>
              <a:gd name="connsiteX1" fmla="*/ 838201 w 1676401"/>
              <a:gd name="connsiteY1" fmla="*/ 146153 h 374753"/>
              <a:gd name="connsiteX2" fmla="*/ 1676401 w 1676401"/>
              <a:gd name="connsiteY2" fmla="*/ 374753 h 374753"/>
              <a:gd name="connsiteX0" fmla="*/ 0 w 838201"/>
              <a:gd name="connsiteY0" fmla="*/ 4997 h 146153"/>
              <a:gd name="connsiteX1" fmla="*/ 838201 w 838201"/>
              <a:gd name="connsiteY1" fmla="*/ 146153 h 146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8201" h="146153">
                <a:moveTo>
                  <a:pt x="0" y="4997"/>
                </a:moveTo>
                <a:cubicBezTo>
                  <a:pt x="82445" y="0"/>
                  <a:pt x="558801" y="84527"/>
                  <a:pt x="838201" y="146153"/>
                </a:cubicBezTo>
              </a:path>
            </a:pathLst>
          </a:custGeom>
          <a:noFill/>
          <a:ln w="190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6" name="Oval 85"/>
          <p:cNvSpPr>
            <a:spLocks noChangeAspect="1"/>
          </p:cNvSpPr>
          <p:nvPr/>
        </p:nvSpPr>
        <p:spPr bwMode="auto">
          <a:xfrm>
            <a:off x="5524472" y="3963287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5" name="Oval 64"/>
          <p:cNvSpPr>
            <a:spLocks noChangeAspect="1"/>
          </p:cNvSpPr>
          <p:nvPr/>
        </p:nvSpPr>
        <p:spPr bwMode="auto">
          <a:xfrm>
            <a:off x="5523875" y="5123214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87" name="Straight Arrow Connector 86"/>
          <p:cNvCxnSpPr/>
          <p:nvPr/>
        </p:nvCxnSpPr>
        <p:spPr bwMode="auto">
          <a:xfrm rot="5400000">
            <a:off x="4333634" y="3785591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8" name="Straight Arrow Connector 87"/>
          <p:cNvCxnSpPr/>
          <p:nvPr/>
        </p:nvCxnSpPr>
        <p:spPr bwMode="auto">
          <a:xfrm rot="5400000">
            <a:off x="4196474" y="3880726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rot="5400000">
            <a:off x="4333634" y="4920640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92" name="Straight Arrow Connector 91"/>
          <p:cNvCxnSpPr/>
          <p:nvPr/>
        </p:nvCxnSpPr>
        <p:spPr bwMode="auto">
          <a:xfrm rot="5400000">
            <a:off x="4196474" y="5015775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 rot="5400000">
            <a:off x="7678483" y="3793542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 rot="5400000">
            <a:off x="7541323" y="3888677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graphicFrame>
        <p:nvGraphicFramePr>
          <p:cNvPr id="411670" name="Object 22"/>
          <p:cNvGraphicFramePr>
            <a:graphicFrameLocks noChangeAspect="1"/>
          </p:cNvGraphicFramePr>
          <p:nvPr/>
        </p:nvGraphicFramePr>
        <p:xfrm>
          <a:off x="3843338" y="5300663"/>
          <a:ext cx="73501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32" name="Equation" r:id="rId32" imgW="431640" imgH="253800" progId="Equation.DSMT4">
                  <p:embed/>
                </p:oleObj>
              </mc:Choice>
              <mc:Fallback>
                <p:oleObj name="Equation" r:id="rId32" imgW="431640" imgH="2538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3338" y="5300663"/>
                        <a:ext cx="735012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71" name="Object 23"/>
          <p:cNvGraphicFramePr>
            <a:graphicFrameLocks noChangeAspect="1"/>
          </p:cNvGraphicFramePr>
          <p:nvPr/>
        </p:nvGraphicFramePr>
        <p:xfrm>
          <a:off x="3810000" y="4191000"/>
          <a:ext cx="73501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33" name="Equation" r:id="rId34" imgW="431640" imgH="253800" progId="Equation.DSMT4">
                  <p:embed/>
                </p:oleObj>
              </mc:Choice>
              <mc:Fallback>
                <p:oleObj name="Equation" r:id="rId34" imgW="431640" imgH="2538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91000"/>
                        <a:ext cx="735012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74" name="Object 26"/>
          <p:cNvGraphicFramePr>
            <a:graphicFrameLocks noChangeAspect="1"/>
          </p:cNvGraphicFramePr>
          <p:nvPr/>
        </p:nvGraphicFramePr>
        <p:xfrm>
          <a:off x="7086600" y="4267200"/>
          <a:ext cx="8858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34" name="Equation" r:id="rId35" imgW="520560" imgH="253800" progId="Equation.DSMT4">
                  <p:embed/>
                </p:oleObj>
              </mc:Choice>
              <mc:Fallback>
                <p:oleObj name="Equation" r:id="rId35" imgW="520560" imgH="2538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267200"/>
                        <a:ext cx="885825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5334000" y="3914001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cxnSp>
        <p:nvCxnSpPr>
          <p:cNvPr id="109" name="Straight Connector 108"/>
          <p:cNvCxnSpPr/>
          <p:nvPr/>
        </p:nvCxnSpPr>
        <p:spPr bwMode="auto">
          <a:xfrm rot="5400000" flipH="1" flipV="1">
            <a:off x="5425440" y="1889760"/>
            <a:ext cx="27432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 rot="5400000" flipH="1" flipV="1">
            <a:off x="7101840" y="1889760"/>
            <a:ext cx="27432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Straight Arrow Connector 111"/>
          <p:cNvCxnSpPr/>
          <p:nvPr/>
        </p:nvCxnSpPr>
        <p:spPr bwMode="auto">
          <a:xfrm>
            <a:off x="4724400" y="1905000"/>
            <a:ext cx="8382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>
            <a:off x="7239000" y="1905000"/>
            <a:ext cx="8382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cxnSp>
        <p:nvCxnSpPr>
          <p:cNvPr id="114" name="Straight Arrow Connector 113"/>
          <p:cNvCxnSpPr/>
          <p:nvPr/>
        </p:nvCxnSpPr>
        <p:spPr bwMode="auto">
          <a:xfrm>
            <a:off x="5576248" y="1905000"/>
            <a:ext cx="164592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sp useBgFill="1">
        <p:nvSpPr>
          <p:cNvPr id="115" name="TextBox 114"/>
          <p:cNvSpPr txBox="1"/>
          <p:nvPr/>
        </p:nvSpPr>
        <p:spPr>
          <a:xfrm>
            <a:off x="6158552" y="1766248"/>
            <a:ext cx="433132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 smtClean="0"/>
              <a:t>L/2</a:t>
            </a:r>
            <a:endParaRPr lang="en-US" sz="1200" dirty="0"/>
          </a:p>
        </p:txBody>
      </p:sp>
      <p:sp useBgFill="1">
        <p:nvSpPr>
          <p:cNvPr id="116" name="TextBox 115"/>
          <p:cNvSpPr txBox="1"/>
          <p:nvPr/>
        </p:nvSpPr>
        <p:spPr>
          <a:xfrm>
            <a:off x="7453952" y="1767384"/>
            <a:ext cx="433132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 smtClean="0"/>
              <a:t>L/4</a:t>
            </a:r>
            <a:endParaRPr lang="en-US" sz="1200" dirty="0"/>
          </a:p>
        </p:txBody>
      </p:sp>
      <p:sp useBgFill="1">
        <p:nvSpPr>
          <p:cNvPr id="117" name="TextBox 116"/>
          <p:cNvSpPr txBox="1"/>
          <p:nvPr/>
        </p:nvSpPr>
        <p:spPr>
          <a:xfrm>
            <a:off x="4946176" y="1773072"/>
            <a:ext cx="433132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 smtClean="0"/>
              <a:t>L/4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4564380" y="1813560"/>
            <a:ext cx="152400" cy="1066800"/>
          </a:xfrm>
          <a:prstGeom prst="rect">
            <a:avLst/>
          </a:prstGeom>
          <a:solidFill>
            <a:srgbClr val="0066CC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MER311: Advanced Mechanics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ED567F-FF63-416D-AA6B-FA3136805292}" type="slidenum">
              <a:rPr lang="en-US"/>
              <a:pPr/>
              <a:t>7</a:t>
            </a:fld>
            <a:endParaRPr lang="en-US"/>
          </a:p>
        </p:txBody>
      </p:sp>
      <p:sp>
        <p:nvSpPr>
          <p:cNvPr id="413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Fixed-Pinned</a:t>
            </a:r>
          </a:p>
        </p:txBody>
      </p:sp>
      <p:graphicFrame>
        <p:nvGraphicFramePr>
          <p:cNvPr id="413702" name="Object 6"/>
          <p:cNvGraphicFramePr>
            <a:graphicFrameLocks noChangeAspect="1"/>
          </p:cNvGraphicFramePr>
          <p:nvPr/>
        </p:nvGraphicFramePr>
        <p:xfrm>
          <a:off x="304800" y="3276600"/>
          <a:ext cx="2841171" cy="1053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98" name="Equation" r:id="rId4" imgW="1130040" imgH="419040" progId="Equation.DSMT4">
                  <p:embed/>
                </p:oleObj>
              </mc:Choice>
              <mc:Fallback>
                <p:oleObj name="Equation" r:id="rId4" imgW="1130040" imgH="419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276600"/>
                        <a:ext cx="2841171" cy="1053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077200" y="1905000"/>
          <a:ext cx="56436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99" name="Equation" r:id="rId6" imgW="406080" imgH="241200" progId="Equation.DSMT4">
                  <p:embed/>
                </p:oleObj>
              </mc:Choice>
              <mc:Fallback>
                <p:oleObj name="Equation" r:id="rId6" imgW="406080" imgH="241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1905000"/>
                        <a:ext cx="564368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 bwMode="auto">
          <a:xfrm rot="10800000" flipH="1">
            <a:off x="4732020" y="4457700"/>
            <a:ext cx="411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5400000">
            <a:off x="5544883" y="4603876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5400000">
            <a:off x="5407723" y="4691060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4716780" y="2209800"/>
            <a:ext cx="33528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rot="16200000" flipH="1">
            <a:off x="2922270" y="4141470"/>
            <a:ext cx="3596640" cy="76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0800000" flipH="1">
            <a:off x="4724400" y="2324100"/>
            <a:ext cx="411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6522720" y="3882560"/>
            <a:ext cx="310896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 flipH="1" flipV="1">
            <a:off x="7848600" y="1905000"/>
            <a:ext cx="457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4724400" y="1979612"/>
            <a:ext cx="3352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sp useBgFill="1">
        <p:nvSpPr>
          <p:cNvPr id="17" name="TextBox 16"/>
          <p:cNvSpPr txBox="1"/>
          <p:nvPr/>
        </p:nvSpPr>
        <p:spPr>
          <a:xfrm>
            <a:off x="6096000" y="1825823"/>
            <a:ext cx="30489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L</a:t>
            </a:r>
            <a:endParaRPr lang="en-US" sz="1400" dirty="0"/>
          </a:p>
        </p:txBody>
      </p:sp>
      <p:cxnSp>
        <p:nvCxnSpPr>
          <p:cNvPr id="18" name="Straight Connector 17"/>
          <p:cNvCxnSpPr/>
          <p:nvPr/>
        </p:nvCxnSpPr>
        <p:spPr bwMode="auto">
          <a:xfrm rot="5400000">
            <a:off x="4336576" y="3928280"/>
            <a:ext cx="3200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Arrow Connector 18"/>
          <p:cNvCxnSpPr>
            <a:cxnSpLocks/>
          </p:cNvCxnSpPr>
          <p:nvPr/>
        </p:nvCxnSpPr>
        <p:spPr bwMode="auto">
          <a:xfrm>
            <a:off x="4724400" y="5943600"/>
            <a:ext cx="0" cy="1828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10800000" flipH="1">
            <a:off x="8845445" y="2324725"/>
            <a:ext cx="1828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8077200" y="2330970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sp>
        <p:nvSpPr>
          <p:cNvPr id="22" name="Oval 21"/>
          <p:cNvSpPr>
            <a:spLocks noChangeAspect="1"/>
          </p:cNvSpPr>
          <p:nvPr/>
        </p:nvSpPr>
        <p:spPr bwMode="auto">
          <a:xfrm>
            <a:off x="5899204" y="441960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24400" y="2590800"/>
            <a:ext cx="1311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Elastic Curve</a:t>
            </a:r>
            <a:endParaRPr lang="en-US" sz="1200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 rot="5400000" flipH="1" flipV="1">
            <a:off x="6005222" y="2521227"/>
            <a:ext cx="182880" cy="2743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638800" y="44196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8686800" y="213360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00" name="Equation" r:id="rId8" imgW="139680" imgH="164880" progId="Equation.DSMT4">
                  <p:embed/>
                </p:oleObj>
              </mc:Choice>
              <mc:Fallback>
                <p:oleObj name="Equation" r:id="rId8" imgW="139680" imgH="1648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2133600"/>
                        <a:ext cx="1397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8"/>
          <p:cNvGraphicFramePr>
            <a:graphicFrameLocks noChangeAspect="1"/>
          </p:cNvGraphicFramePr>
          <p:nvPr/>
        </p:nvGraphicFramePr>
        <p:xfrm>
          <a:off x="4495800" y="579120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01" name="Equation" r:id="rId10" imgW="139680" imgH="139680" progId="Equation.DSMT4">
                  <p:embed/>
                </p:oleObj>
              </mc:Choice>
              <mc:Fallback>
                <p:oleObj name="Equation" r:id="rId10" imgW="139680" imgH="1396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791200"/>
                        <a:ext cx="1397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9"/>
          <p:cNvGraphicFramePr>
            <a:graphicFrameLocks noChangeAspect="1"/>
          </p:cNvGraphicFramePr>
          <p:nvPr/>
        </p:nvGraphicFramePr>
        <p:xfrm>
          <a:off x="8915400" y="2057400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02" name="Equation" r:id="rId12" imgW="126720" imgH="241200" progId="Equation.DSMT4">
                  <p:embed/>
                </p:oleObj>
              </mc:Choice>
              <mc:Fallback>
                <p:oleObj name="Equation" r:id="rId12" imgW="126720" imgH="2412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0" y="2057400"/>
                        <a:ext cx="127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0"/>
          <p:cNvGraphicFramePr>
            <a:graphicFrameLocks noChangeAspect="1"/>
          </p:cNvGraphicFramePr>
          <p:nvPr/>
        </p:nvGraphicFramePr>
        <p:xfrm>
          <a:off x="4572000" y="59436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03" name="Equation" r:id="rId14" imgW="114120" imgH="215640" progId="Equation.DSMT4">
                  <p:embed/>
                </p:oleObj>
              </mc:Choice>
              <mc:Fallback>
                <p:oleObj name="Equation" r:id="rId14" imgW="114120" imgH="2156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9436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Oval 29"/>
          <p:cNvSpPr>
            <a:spLocks noChangeAspect="1"/>
          </p:cNvSpPr>
          <p:nvPr/>
        </p:nvSpPr>
        <p:spPr bwMode="auto">
          <a:xfrm>
            <a:off x="5899204" y="228600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5000" y="24384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4107180" y="3543300"/>
            <a:ext cx="609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graphicFrame>
        <p:nvGraphicFramePr>
          <p:cNvPr id="33" name="Object 15"/>
          <p:cNvGraphicFramePr>
            <a:graphicFrameLocks noChangeAspect="1"/>
          </p:cNvGraphicFramePr>
          <p:nvPr/>
        </p:nvGraphicFramePr>
        <p:xfrm>
          <a:off x="4062046" y="3200400"/>
          <a:ext cx="440104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04" name="Equation" r:id="rId16" imgW="317160" imgH="241200" progId="Equation.DSMT4">
                  <p:embed/>
                </p:oleObj>
              </mc:Choice>
              <mc:Fallback>
                <p:oleObj name="Equation" r:id="rId16" imgW="317160" imgH="2412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2046" y="3200400"/>
                        <a:ext cx="440104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Arrow Connector 33"/>
          <p:cNvCxnSpPr/>
          <p:nvPr/>
        </p:nvCxnSpPr>
        <p:spPr bwMode="auto">
          <a:xfrm>
            <a:off x="5943600" y="4667843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8077200" y="3200400"/>
          <a:ext cx="56436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05" name="Equation" r:id="rId18" imgW="406080" imgH="241200" progId="Equation.DSMT4">
                  <p:embed/>
                </p:oleObj>
              </mc:Choice>
              <mc:Fallback>
                <p:oleObj name="Equation" r:id="rId18" imgW="406080" imgH="2412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3200400"/>
                        <a:ext cx="564368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Arrow Connector 35"/>
          <p:cNvCxnSpPr/>
          <p:nvPr/>
        </p:nvCxnSpPr>
        <p:spPr bwMode="auto">
          <a:xfrm>
            <a:off x="4101465" y="4457700"/>
            <a:ext cx="609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graphicFrame>
        <p:nvGraphicFramePr>
          <p:cNvPr id="37" name="Object 15"/>
          <p:cNvGraphicFramePr>
            <a:graphicFrameLocks noChangeAspect="1"/>
          </p:cNvGraphicFramePr>
          <p:nvPr/>
        </p:nvGraphicFramePr>
        <p:xfrm>
          <a:off x="4206802" y="4114800"/>
          <a:ext cx="44139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06" name="Equation" r:id="rId19" imgW="317160" imgH="241200" progId="Equation.DSMT4">
                  <p:embed/>
                </p:oleObj>
              </mc:Choice>
              <mc:Fallback>
                <p:oleObj name="Equation" r:id="rId19" imgW="317160" imgH="2412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02" y="4114800"/>
                        <a:ext cx="441398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Straight Arrow Connector 38"/>
          <p:cNvCxnSpPr/>
          <p:nvPr/>
        </p:nvCxnSpPr>
        <p:spPr bwMode="auto">
          <a:xfrm rot="5400000" flipH="1" flipV="1">
            <a:off x="6096794" y="4841081"/>
            <a:ext cx="304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rot="5400000" flipH="1" flipV="1">
            <a:off x="6096794" y="4290259"/>
            <a:ext cx="304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graphicFrame>
        <p:nvGraphicFramePr>
          <p:cNvPr id="41" name="Object 23"/>
          <p:cNvGraphicFramePr>
            <a:graphicFrameLocks noChangeAspect="1"/>
          </p:cNvGraphicFramePr>
          <p:nvPr/>
        </p:nvGraphicFramePr>
        <p:xfrm>
          <a:off x="6172200" y="4479898"/>
          <a:ext cx="177800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07" name="Equation" r:id="rId21" imgW="126720" imgH="139680" progId="Equation.DSMT4">
                  <p:embed/>
                </p:oleObj>
              </mc:Choice>
              <mc:Fallback>
                <p:oleObj name="Equation" r:id="rId21" imgW="126720" imgH="13968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479898"/>
                        <a:ext cx="177800" cy="19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24"/>
          <p:cNvGraphicFramePr>
            <a:graphicFrameLocks noChangeAspect="1"/>
          </p:cNvGraphicFramePr>
          <p:nvPr/>
        </p:nvGraphicFramePr>
        <p:xfrm>
          <a:off x="5105400" y="4602349"/>
          <a:ext cx="533400" cy="304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08" name="Equation" r:id="rId23" imgW="380880" imgH="215640" progId="Equation.DSMT4">
                  <p:embed/>
                </p:oleObj>
              </mc:Choice>
              <mc:Fallback>
                <p:oleObj name="Equation" r:id="rId23" imgW="380880" imgH="21564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602349"/>
                        <a:ext cx="533400" cy="3046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Straight Connector 42"/>
          <p:cNvCxnSpPr/>
          <p:nvPr/>
        </p:nvCxnSpPr>
        <p:spPr bwMode="auto">
          <a:xfrm rot="10800000" flipH="1">
            <a:off x="4732020" y="3543300"/>
            <a:ext cx="411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rot="10800000" flipH="1">
            <a:off x="8853065" y="3543925"/>
            <a:ext cx="1828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8694420" y="335280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09" name="Equation" r:id="rId25" imgW="139680" imgH="164880" progId="Equation.DSMT4">
                  <p:embed/>
                </p:oleObj>
              </mc:Choice>
              <mc:Fallback>
                <p:oleObj name="Equation" r:id="rId25" imgW="139680" imgH="16488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4420" y="3352800"/>
                        <a:ext cx="1397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9"/>
          <p:cNvGraphicFramePr>
            <a:graphicFrameLocks noChangeAspect="1"/>
          </p:cNvGraphicFramePr>
          <p:nvPr/>
        </p:nvGraphicFramePr>
        <p:xfrm>
          <a:off x="8923020" y="3276600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10" name="Equation" r:id="rId26" imgW="126720" imgH="241200" progId="Equation.DSMT4">
                  <p:embed/>
                </p:oleObj>
              </mc:Choice>
              <mc:Fallback>
                <p:oleObj name="Equation" r:id="rId26" imgW="126720" imgH="2412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3020" y="3276600"/>
                        <a:ext cx="127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Straight Connector 46"/>
          <p:cNvCxnSpPr/>
          <p:nvPr/>
        </p:nvCxnSpPr>
        <p:spPr bwMode="auto">
          <a:xfrm rot="10800000" flipH="1">
            <a:off x="8853065" y="4458325"/>
            <a:ext cx="1828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8694420" y="426720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11" name="Equation" r:id="rId27" imgW="139680" imgH="164880" progId="Equation.DSMT4">
                  <p:embed/>
                </p:oleObj>
              </mc:Choice>
              <mc:Fallback>
                <p:oleObj name="Equation" r:id="rId27" imgW="139680" imgH="16488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4420" y="4267200"/>
                        <a:ext cx="1397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9"/>
          <p:cNvGraphicFramePr>
            <a:graphicFrameLocks noChangeAspect="1"/>
          </p:cNvGraphicFramePr>
          <p:nvPr/>
        </p:nvGraphicFramePr>
        <p:xfrm>
          <a:off x="8923020" y="4191000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12" name="Equation" r:id="rId28" imgW="126720" imgH="241200" progId="Equation.DSMT4">
                  <p:embed/>
                </p:oleObj>
              </mc:Choice>
              <mc:Fallback>
                <p:oleObj name="Equation" r:id="rId28" imgW="126720" imgH="2412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3020" y="4191000"/>
                        <a:ext cx="127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Straight Arrow Connector 49"/>
          <p:cNvCxnSpPr/>
          <p:nvPr/>
        </p:nvCxnSpPr>
        <p:spPr bwMode="auto">
          <a:xfrm>
            <a:off x="4152275" y="2324725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graphicFrame>
        <p:nvGraphicFramePr>
          <p:cNvPr id="51" name="Object 28"/>
          <p:cNvGraphicFramePr>
            <a:graphicFrameLocks noChangeAspect="1"/>
          </p:cNvGraphicFramePr>
          <p:nvPr/>
        </p:nvGraphicFramePr>
        <p:xfrm>
          <a:off x="4191000" y="1968126"/>
          <a:ext cx="457200" cy="349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13" name="Equation" r:id="rId29" imgW="317160" imgH="241200" progId="Equation.DSMT4">
                  <p:embed/>
                </p:oleObj>
              </mc:Choice>
              <mc:Fallback>
                <p:oleObj name="Equation" r:id="rId29" imgW="317160" imgH="2412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968126"/>
                        <a:ext cx="457200" cy="3496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Straight Arrow Connector 51"/>
          <p:cNvCxnSpPr/>
          <p:nvPr/>
        </p:nvCxnSpPr>
        <p:spPr bwMode="auto">
          <a:xfrm>
            <a:off x="8077200" y="3535180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sp>
        <p:nvSpPr>
          <p:cNvPr id="54" name="Oval 53"/>
          <p:cNvSpPr>
            <a:spLocks noChangeAspect="1"/>
          </p:cNvSpPr>
          <p:nvPr/>
        </p:nvSpPr>
        <p:spPr bwMode="auto">
          <a:xfrm>
            <a:off x="5903845" y="350520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55" name="Object 29"/>
          <p:cNvGraphicFramePr>
            <a:graphicFrameLocks noChangeAspect="1"/>
          </p:cNvGraphicFramePr>
          <p:nvPr/>
        </p:nvGraphicFramePr>
        <p:xfrm>
          <a:off x="6553200" y="4495800"/>
          <a:ext cx="533400" cy="318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14" name="Equation" r:id="rId31" imgW="406080" imgH="241200" progId="Equation.DSMT4">
                  <p:embed/>
                </p:oleObj>
              </mc:Choice>
              <mc:Fallback>
                <p:oleObj name="Equation" r:id="rId31" imgW="406080" imgH="2412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495800"/>
                        <a:ext cx="533400" cy="3180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Straight Connector 55"/>
          <p:cNvCxnSpPr/>
          <p:nvPr/>
        </p:nvCxnSpPr>
        <p:spPr bwMode="auto">
          <a:xfrm rot="5400000" flipH="1" flipV="1">
            <a:off x="4495800" y="1905000"/>
            <a:ext cx="457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>
            <a:spLocks noChangeAspect="1"/>
          </p:cNvSpPr>
          <p:nvPr/>
        </p:nvSpPr>
        <p:spPr bwMode="auto">
          <a:xfrm>
            <a:off x="8048107" y="3508587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8" name="Oval 57"/>
          <p:cNvSpPr>
            <a:spLocks noChangeAspect="1"/>
          </p:cNvSpPr>
          <p:nvPr/>
        </p:nvSpPr>
        <p:spPr bwMode="auto">
          <a:xfrm>
            <a:off x="4680317" y="228600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9" name="Oval 58"/>
          <p:cNvSpPr>
            <a:spLocks noChangeAspect="1"/>
          </p:cNvSpPr>
          <p:nvPr/>
        </p:nvSpPr>
        <p:spPr bwMode="auto">
          <a:xfrm>
            <a:off x="8048107" y="228600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0" name="Oval 59"/>
          <p:cNvSpPr>
            <a:spLocks noChangeAspect="1"/>
          </p:cNvSpPr>
          <p:nvPr/>
        </p:nvSpPr>
        <p:spPr bwMode="auto">
          <a:xfrm>
            <a:off x="4686300" y="351282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3" name="Freeform 62"/>
          <p:cNvSpPr/>
          <p:nvPr/>
        </p:nvSpPr>
        <p:spPr bwMode="auto">
          <a:xfrm>
            <a:off x="4724400" y="2314495"/>
            <a:ext cx="3352799" cy="369954"/>
          </a:xfrm>
          <a:custGeom>
            <a:avLst/>
            <a:gdLst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6" fmla="*/ 3365291 w 3394022"/>
              <a:gd name="connsiteY6" fmla="*/ 11243 h 389745"/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0" fmla="*/ 0 w 3335311"/>
              <a:gd name="connsiteY0" fmla="*/ 9994 h 388496"/>
              <a:gd name="connsiteX1" fmla="*/ 434714 w 3335311"/>
              <a:gd name="connsiteY1" fmla="*/ 62459 h 388496"/>
              <a:gd name="connsiteX2" fmla="*/ 1618937 w 3335311"/>
              <a:gd name="connsiteY2" fmla="*/ 384748 h 388496"/>
              <a:gd name="connsiteX3" fmla="*/ 3013023 w 3335311"/>
              <a:gd name="connsiteY3" fmla="*/ 84945 h 388496"/>
              <a:gd name="connsiteX4" fmla="*/ 3335311 w 3335311"/>
              <a:gd name="connsiteY4" fmla="*/ 9994 h 388496"/>
              <a:gd name="connsiteX0" fmla="*/ 0 w 3352801"/>
              <a:gd name="connsiteY0" fmla="*/ 11244 h 389746"/>
              <a:gd name="connsiteX1" fmla="*/ 434714 w 3352801"/>
              <a:gd name="connsiteY1" fmla="*/ 63709 h 389746"/>
              <a:gd name="connsiteX2" fmla="*/ 1618937 w 3352801"/>
              <a:gd name="connsiteY2" fmla="*/ 385998 h 389746"/>
              <a:gd name="connsiteX3" fmla="*/ 3013023 w 3352801"/>
              <a:gd name="connsiteY3" fmla="*/ 86195 h 389746"/>
              <a:gd name="connsiteX4" fmla="*/ 3352801 w 3352801"/>
              <a:gd name="connsiteY4" fmla="*/ 0 h 389746"/>
              <a:gd name="connsiteX0" fmla="*/ 0 w 3352801"/>
              <a:gd name="connsiteY0" fmla="*/ 11244 h 384748"/>
              <a:gd name="connsiteX1" fmla="*/ 434714 w 3352801"/>
              <a:gd name="connsiteY1" fmla="*/ 63709 h 384748"/>
              <a:gd name="connsiteX2" fmla="*/ 1676401 w 3352801"/>
              <a:gd name="connsiteY2" fmla="*/ 381000 h 384748"/>
              <a:gd name="connsiteX3" fmla="*/ 3013023 w 3352801"/>
              <a:gd name="connsiteY3" fmla="*/ 86195 h 384748"/>
              <a:gd name="connsiteX4" fmla="*/ 3352801 w 3352801"/>
              <a:gd name="connsiteY4" fmla="*/ 0 h 384748"/>
              <a:gd name="connsiteX0" fmla="*/ 0 w 3352801"/>
              <a:gd name="connsiteY0" fmla="*/ 11244 h 392034"/>
              <a:gd name="connsiteX1" fmla="*/ 838201 w 3352801"/>
              <a:gd name="connsiteY1" fmla="*/ 152400 h 392034"/>
              <a:gd name="connsiteX2" fmla="*/ 1676401 w 3352801"/>
              <a:gd name="connsiteY2" fmla="*/ 381000 h 392034"/>
              <a:gd name="connsiteX3" fmla="*/ 3013023 w 3352801"/>
              <a:gd name="connsiteY3" fmla="*/ 86195 h 392034"/>
              <a:gd name="connsiteX4" fmla="*/ 3352801 w 3352801"/>
              <a:gd name="connsiteY4" fmla="*/ 0 h 392034"/>
              <a:gd name="connsiteX0" fmla="*/ 0 w 3352801"/>
              <a:gd name="connsiteY0" fmla="*/ 11244 h 381000"/>
              <a:gd name="connsiteX1" fmla="*/ 838201 w 3352801"/>
              <a:gd name="connsiteY1" fmla="*/ 152400 h 381000"/>
              <a:gd name="connsiteX2" fmla="*/ 1676401 w 3352801"/>
              <a:gd name="connsiteY2" fmla="*/ 381000 h 381000"/>
              <a:gd name="connsiteX3" fmla="*/ 2514601 w 3352801"/>
              <a:gd name="connsiteY3" fmla="*/ 152400 h 381000"/>
              <a:gd name="connsiteX4" fmla="*/ 3352801 w 3352801"/>
              <a:gd name="connsiteY4" fmla="*/ 0 h 381000"/>
              <a:gd name="connsiteX0" fmla="*/ 0 w 2514601"/>
              <a:gd name="connsiteY0" fmla="*/ 4997 h 374753"/>
              <a:gd name="connsiteX1" fmla="*/ 838201 w 2514601"/>
              <a:gd name="connsiteY1" fmla="*/ 146153 h 374753"/>
              <a:gd name="connsiteX2" fmla="*/ 1676401 w 2514601"/>
              <a:gd name="connsiteY2" fmla="*/ 374753 h 374753"/>
              <a:gd name="connsiteX3" fmla="*/ 2514601 w 2514601"/>
              <a:gd name="connsiteY3" fmla="*/ 146153 h 374753"/>
              <a:gd name="connsiteX0" fmla="*/ 0 w 3352800"/>
              <a:gd name="connsiteY0" fmla="*/ 4997 h 392486"/>
              <a:gd name="connsiteX1" fmla="*/ 838201 w 3352800"/>
              <a:gd name="connsiteY1" fmla="*/ 146153 h 392486"/>
              <a:gd name="connsiteX2" fmla="*/ 1676401 w 3352800"/>
              <a:gd name="connsiteY2" fmla="*/ 374753 h 392486"/>
              <a:gd name="connsiteX3" fmla="*/ 3352800 w 3352800"/>
              <a:gd name="connsiteY3" fmla="*/ 39755 h 392486"/>
              <a:gd name="connsiteX0" fmla="*/ 0 w 3352800"/>
              <a:gd name="connsiteY0" fmla="*/ 4997 h 400153"/>
              <a:gd name="connsiteX1" fmla="*/ 1295399 w 3352800"/>
              <a:gd name="connsiteY1" fmla="*/ 192154 h 400153"/>
              <a:gd name="connsiteX2" fmla="*/ 1676401 w 3352800"/>
              <a:gd name="connsiteY2" fmla="*/ 374753 h 400153"/>
              <a:gd name="connsiteX3" fmla="*/ 3352800 w 3352800"/>
              <a:gd name="connsiteY3" fmla="*/ 39755 h 400153"/>
              <a:gd name="connsiteX0" fmla="*/ 0 w 3352800"/>
              <a:gd name="connsiteY0" fmla="*/ 4997 h 369954"/>
              <a:gd name="connsiteX1" fmla="*/ 1295399 w 3352800"/>
              <a:gd name="connsiteY1" fmla="*/ 192154 h 369954"/>
              <a:gd name="connsiteX2" fmla="*/ 2209799 w 3352800"/>
              <a:gd name="connsiteY2" fmla="*/ 344554 h 369954"/>
              <a:gd name="connsiteX3" fmla="*/ 3352800 w 3352800"/>
              <a:gd name="connsiteY3" fmla="*/ 39755 h 369954"/>
              <a:gd name="connsiteX0" fmla="*/ 0 w 3352800"/>
              <a:gd name="connsiteY0" fmla="*/ 4997 h 357254"/>
              <a:gd name="connsiteX1" fmla="*/ 1295399 w 3352800"/>
              <a:gd name="connsiteY1" fmla="*/ 115954 h 357254"/>
              <a:gd name="connsiteX2" fmla="*/ 2209799 w 3352800"/>
              <a:gd name="connsiteY2" fmla="*/ 344554 h 357254"/>
              <a:gd name="connsiteX3" fmla="*/ 3352800 w 3352800"/>
              <a:gd name="connsiteY3" fmla="*/ 39755 h 357254"/>
              <a:gd name="connsiteX0" fmla="*/ 0 w 3352800"/>
              <a:gd name="connsiteY0" fmla="*/ 4997 h 369954"/>
              <a:gd name="connsiteX1" fmla="*/ 1295399 w 3352800"/>
              <a:gd name="connsiteY1" fmla="*/ 192154 h 369954"/>
              <a:gd name="connsiteX2" fmla="*/ 2209799 w 3352800"/>
              <a:gd name="connsiteY2" fmla="*/ 344554 h 369954"/>
              <a:gd name="connsiteX3" fmla="*/ 3352800 w 3352800"/>
              <a:gd name="connsiteY3" fmla="*/ 39755 h 369954"/>
              <a:gd name="connsiteX0" fmla="*/ 0 w 3352799"/>
              <a:gd name="connsiteY0" fmla="*/ 4997 h 369954"/>
              <a:gd name="connsiteX1" fmla="*/ 1295399 w 3352799"/>
              <a:gd name="connsiteY1" fmla="*/ 192154 h 369954"/>
              <a:gd name="connsiteX2" fmla="*/ 2209799 w 3352799"/>
              <a:gd name="connsiteY2" fmla="*/ 344554 h 369954"/>
              <a:gd name="connsiteX3" fmla="*/ 3352799 w 3352799"/>
              <a:gd name="connsiteY3" fmla="*/ 39754 h 369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2799" h="369954">
                <a:moveTo>
                  <a:pt x="0" y="4997"/>
                </a:moveTo>
                <a:cubicBezTo>
                  <a:pt x="82445" y="0"/>
                  <a:pt x="927099" y="135561"/>
                  <a:pt x="1295399" y="192154"/>
                </a:cubicBezTo>
                <a:cubicBezTo>
                  <a:pt x="1663699" y="248747"/>
                  <a:pt x="1866899" y="369954"/>
                  <a:pt x="2209799" y="344554"/>
                </a:cubicBezTo>
                <a:cubicBezTo>
                  <a:pt x="2552699" y="319154"/>
                  <a:pt x="3073399" y="103254"/>
                  <a:pt x="3352799" y="39754"/>
                </a:cubicBezTo>
              </a:path>
            </a:pathLst>
          </a:custGeom>
          <a:noFill/>
          <a:ln w="190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7" name="Oval 66"/>
          <p:cNvSpPr>
            <a:spLocks noChangeAspect="1"/>
          </p:cNvSpPr>
          <p:nvPr/>
        </p:nvSpPr>
        <p:spPr bwMode="auto">
          <a:xfrm>
            <a:off x="5904875" y="4631089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 bwMode="auto">
          <a:xfrm rot="5400000">
            <a:off x="4333634" y="3480791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5400000">
            <a:off x="4196474" y="3575926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rot="5400000">
            <a:off x="4333634" y="4387240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rot="5400000">
            <a:off x="4196474" y="4482375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graphicFrame>
        <p:nvGraphicFramePr>
          <p:cNvPr id="78" name="Object 22"/>
          <p:cNvGraphicFramePr>
            <a:graphicFrameLocks noChangeAspect="1"/>
          </p:cNvGraphicFramePr>
          <p:nvPr/>
        </p:nvGraphicFramePr>
        <p:xfrm>
          <a:off x="3581400" y="4495800"/>
          <a:ext cx="576262" cy="342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15" name="Equation" r:id="rId32" imgW="431640" imgH="253800" progId="Equation.DSMT4">
                  <p:embed/>
                </p:oleObj>
              </mc:Choice>
              <mc:Fallback>
                <p:oleObj name="Equation" r:id="rId32" imgW="431640" imgH="2538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495800"/>
                        <a:ext cx="576262" cy="3422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23"/>
          <p:cNvGraphicFramePr>
            <a:graphicFrameLocks noChangeAspect="1"/>
          </p:cNvGraphicFramePr>
          <p:nvPr/>
        </p:nvGraphicFramePr>
        <p:xfrm>
          <a:off x="3657600" y="3581400"/>
          <a:ext cx="533400" cy="316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16" name="Equation" r:id="rId34" imgW="431640" imgH="253800" progId="Equation.DSMT4">
                  <p:embed/>
                </p:oleObj>
              </mc:Choice>
              <mc:Fallback>
                <p:oleObj name="Equation" r:id="rId34" imgW="431640" imgH="2538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581400"/>
                        <a:ext cx="533400" cy="3168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5715000" y="36576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53" name="Oval 52"/>
          <p:cNvSpPr>
            <a:spLocks noChangeAspect="1"/>
          </p:cNvSpPr>
          <p:nvPr/>
        </p:nvSpPr>
        <p:spPr bwMode="auto">
          <a:xfrm>
            <a:off x="5903845" y="2454302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9" name="Freeform 88"/>
          <p:cNvSpPr/>
          <p:nvPr/>
        </p:nvSpPr>
        <p:spPr bwMode="auto">
          <a:xfrm>
            <a:off x="4724400" y="3544955"/>
            <a:ext cx="3352799" cy="369954"/>
          </a:xfrm>
          <a:custGeom>
            <a:avLst/>
            <a:gdLst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6" fmla="*/ 3365291 w 3394022"/>
              <a:gd name="connsiteY6" fmla="*/ 11243 h 389745"/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0" fmla="*/ 0 w 3335311"/>
              <a:gd name="connsiteY0" fmla="*/ 9994 h 388496"/>
              <a:gd name="connsiteX1" fmla="*/ 434714 w 3335311"/>
              <a:gd name="connsiteY1" fmla="*/ 62459 h 388496"/>
              <a:gd name="connsiteX2" fmla="*/ 1618937 w 3335311"/>
              <a:gd name="connsiteY2" fmla="*/ 384748 h 388496"/>
              <a:gd name="connsiteX3" fmla="*/ 3013023 w 3335311"/>
              <a:gd name="connsiteY3" fmla="*/ 84945 h 388496"/>
              <a:gd name="connsiteX4" fmla="*/ 3335311 w 3335311"/>
              <a:gd name="connsiteY4" fmla="*/ 9994 h 388496"/>
              <a:gd name="connsiteX0" fmla="*/ 0 w 3352801"/>
              <a:gd name="connsiteY0" fmla="*/ 11244 h 389746"/>
              <a:gd name="connsiteX1" fmla="*/ 434714 w 3352801"/>
              <a:gd name="connsiteY1" fmla="*/ 63709 h 389746"/>
              <a:gd name="connsiteX2" fmla="*/ 1618937 w 3352801"/>
              <a:gd name="connsiteY2" fmla="*/ 385998 h 389746"/>
              <a:gd name="connsiteX3" fmla="*/ 3013023 w 3352801"/>
              <a:gd name="connsiteY3" fmla="*/ 86195 h 389746"/>
              <a:gd name="connsiteX4" fmla="*/ 3352801 w 3352801"/>
              <a:gd name="connsiteY4" fmla="*/ 0 h 389746"/>
              <a:gd name="connsiteX0" fmla="*/ 0 w 3352801"/>
              <a:gd name="connsiteY0" fmla="*/ 11244 h 384748"/>
              <a:gd name="connsiteX1" fmla="*/ 434714 w 3352801"/>
              <a:gd name="connsiteY1" fmla="*/ 63709 h 384748"/>
              <a:gd name="connsiteX2" fmla="*/ 1676401 w 3352801"/>
              <a:gd name="connsiteY2" fmla="*/ 381000 h 384748"/>
              <a:gd name="connsiteX3" fmla="*/ 3013023 w 3352801"/>
              <a:gd name="connsiteY3" fmla="*/ 86195 h 384748"/>
              <a:gd name="connsiteX4" fmla="*/ 3352801 w 3352801"/>
              <a:gd name="connsiteY4" fmla="*/ 0 h 384748"/>
              <a:gd name="connsiteX0" fmla="*/ 0 w 3352801"/>
              <a:gd name="connsiteY0" fmla="*/ 11244 h 392034"/>
              <a:gd name="connsiteX1" fmla="*/ 838201 w 3352801"/>
              <a:gd name="connsiteY1" fmla="*/ 152400 h 392034"/>
              <a:gd name="connsiteX2" fmla="*/ 1676401 w 3352801"/>
              <a:gd name="connsiteY2" fmla="*/ 381000 h 392034"/>
              <a:gd name="connsiteX3" fmla="*/ 3013023 w 3352801"/>
              <a:gd name="connsiteY3" fmla="*/ 86195 h 392034"/>
              <a:gd name="connsiteX4" fmla="*/ 3352801 w 3352801"/>
              <a:gd name="connsiteY4" fmla="*/ 0 h 392034"/>
              <a:gd name="connsiteX0" fmla="*/ 0 w 3352801"/>
              <a:gd name="connsiteY0" fmla="*/ 11244 h 381000"/>
              <a:gd name="connsiteX1" fmla="*/ 838201 w 3352801"/>
              <a:gd name="connsiteY1" fmla="*/ 152400 h 381000"/>
              <a:gd name="connsiteX2" fmla="*/ 1676401 w 3352801"/>
              <a:gd name="connsiteY2" fmla="*/ 381000 h 381000"/>
              <a:gd name="connsiteX3" fmla="*/ 2514601 w 3352801"/>
              <a:gd name="connsiteY3" fmla="*/ 152400 h 381000"/>
              <a:gd name="connsiteX4" fmla="*/ 3352801 w 3352801"/>
              <a:gd name="connsiteY4" fmla="*/ 0 h 381000"/>
              <a:gd name="connsiteX0" fmla="*/ 0 w 2514601"/>
              <a:gd name="connsiteY0" fmla="*/ 4997 h 374753"/>
              <a:gd name="connsiteX1" fmla="*/ 838201 w 2514601"/>
              <a:gd name="connsiteY1" fmla="*/ 146153 h 374753"/>
              <a:gd name="connsiteX2" fmla="*/ 1676401 w 2514601"/>
              <a:gd name="connsiteY2" fmla="*/ 374753 h 374753"/>
              <a:gd name="connsiteX3" fmla="*/ 2514601 w 2514601"/>
              <a:gd name="connsiteY3" fmla="*/ 146153 h 374753"/>
              <a:gd name="connsiteX0" fmla="*/ 0 w 3352800"/>
              <a:gd name="connsiteY0" fmla="*/ 4997 h 392486"/>
              <a:gd name="connsiteX1" fmla="*/ 838201 w 3352800"/>
              <a:gd name="connsiteY1" fmla="*/ 146153 h 392486"/>
              <a:gd name="connsiteX2" fmla="*/ 1676401 w 3352800"/>
              <a:gd name="connsiteY2" fmla="*/ 374753 h 392486"/>
              <a:gd name="connsiteX3" fmla="*/ 3352800 w 3352800"/>
              <a:gd name="connsiteY3" fmla="*/ 39755 h 392486"/>
              <a:gd name="connsiteX0" fmla="*/ 0 w 3352800"/>
              <a:gd name="connsiteY0" fmla="*/ 4997 h 400153"/>
              <a:gd name="connsiteX1" fmla="*/ 1295399 w 3352800"/>
              <a:gd name="connsiteY1" fmla="*/ 192154 h 400153"/>
              <a:gd name="connsiteX2" fmla="*/ 1676401 w 3352800"/>
              <a:gd name="connsiteY2" fmla="*/ 374753 h 400153"/>
              <a:gd name="connsiteX3" fmla="*/ 3352800 w 3352800"/>
              <a:gd name="connsiteY3" fmla="*/ 39755 h 400153"/>
              <a:gd name="connsiteX0" fmla="*/ 0 w 3352800"/>
              <a:gd name="connsiteY0" fmla="*/ 4997 h 369954"/>
              <a:gd name="connsiteX1" fmla="*/ 1295399 w 3352800"/>
              <a:gd name="connsiteY1" fmla="*/ 192154 h 369954"/>
              <a:gd name="connsiteX2" fmla="*/ 2209799 w 3352800"/>
              <a:gd name="connsiteY2" fmla="*/ 344554 h 369954"/>
              <a:gd name="connsiteX3" fmla="*/ 3352800 w 3352800"/>
              <a:gd name="connsiteY3" fmla="*/ 39755 h 369954"/>
              <a:gd name="connsiteX0" fmla="*/ 0 w 3352800"/>
              <a:gd name="connsiteY0" fmla="*/ 4997 h 357254"/>
              <a:gd name="connsiteX1" fmla="*/ 1295399 w 3352800"/>
              <a:gd name="connsiteY1" fmla="*/ 115954 h 357254"/>
              <a:gd name="connsiteX2" fmla="*/ 2209799 w 3352800"/>
              <a:gd name="connsiteY2" fmla="*/ 344554 h 357254"/>
              <a:gd name="connsiteX3" fmla="*/ 3352800 w 3352800"/>
              <a:gd name="connsiteY3" fmla="*/ 39755 h 357254"/>
              <a:gd name="connsiteX0" fmla="*/ 0 w 3352800"/>
              <a:gd name="connsiteY0" fmla="*/ 4997 h 369954"/>
              <a:gd name="connsiteX1" fmla="*/ 1295399 w 3352800"/>
              <a:gd name="connsiteY1" fmla="*/ 192154 h 369954"/>
              <a:gd name="connsiteX2" fmla="*/ 2209799 w 3352800"/>
              <a:gd name="connsiteY2" fmla="*/ 344554 h 369954"/>
              <a:gd name="connsiteX3" fmla="*/ 3352800 w 3352800"/>
              <a:gd name="connsiteY3" fmla="*/ 39755 h 369954"/>
              <a:gd name="connsiteX0" fmla="*/ 0 w 3352799"/>
              <a:gd name="connsiteY0" fmla="*/ 4997 h 369954"/>
              <a:gd name="connsiteX1" fmla="*/ 1295399 w 3352799"/>
              <a:gd name="connsiteY1" fmla="*/ 192154 h 369954"/>
              <a:gd name="connsiteX2" fmla="*/ 2209799 w 3352799"/>
              <a:gd name="connsiteY2" fmla="*/ 344554 h 369954"/>
              <a:gd name="connsiteX3" fmla="*/ 3352799 w 3352799"/>
              <a:gd name="connsiteY3" fmla="*/ 39754 h 369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2799" h="369954">
                <a:moveTo>
                  <a:pt x="0" y="4997"/>
                </a:moveTo>
                <a:cubicBezTo>
                  <a:pt x="82445" y="0"/>
                  <a:pt x="927099" y="135561"/>
                  <a:pt x="1295399" y="192154"/>
                </a:cubicBezTo>
                <a:cubicBezTo>
                  <a:pt x="1663699" y="248747"/>
                  <a:pt x="1866899" y="369954"/>
                  <a:pt x="2209799" y="344554"/>
                </a:cubicBezTo>
                <a:cubicBezTo>
                  <a:pt x="2552699" y="319154"/>
                  <a:pt x="3073399" y="103254"/>
                  <a:pt x="3352799" y="39754"/>
                </a:cubicBezTo>
              </a:path>
            </a:pathLst>
          </a:custGeom>
          <a:noFill/>
          <a:ln w="190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0" name="Oval 89"/>
          <p:cNvSpPr/>
          <p:nvPr/>
        </p:nvSpPr>
        <p:spPr bwMode="auto">
          <a:xfrm>
            <a:off x="8001000" y="2450992"/>
            <a:ext cx="152400" cy="152400"/>
          </a:xfrm>
          <a:prstGeom prst="ellipse">
            <a:avLst/>
          </a:prstGeom>
          <a:solidFill>
            <a:srgbClr val="0066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7893570" y="2603392"/>
            <a:ext cx="381000" cy="45719"/>
          </a:xfrm>
          <a:prstGeom prst="rect">
            <a:avLst/>
          </a:prstGeom>
          <a:solidFill>
            <a:srgbClr val="0066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92" name="Straight Arrow Connector 91"/>
          <p:cNvCxnSpPr/>
          <p:nvPr/>
        </p:nvCxnSpPr>
        <p:spPr bwMode="auto">
          <a:xfrm>
            <a:off x="4724400" y="3124200"/>
            <a:ext cx="118872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>
            <a:off x="5943600" y="3124200"/>
            <a:ext cx="210312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sp useBgFill="1">
        <p:nvSpPr>
          <p:cNvPr id="94" name="TextBox 93"/>
          <p:cNvSpPr txBox="1"/>
          <p:nvPr/>
        </p:nvSpPr>
        <p:spPr>
          <a:xfrm>
            <a:off x="5181600" y="2971800"/>
            <a:ext cx="30489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  <p:sp useBgFill="1">
        <p:nvSpPr>
          <p:cNvPr id="95" name="TextBox 94"/>
          <p:cNvSpPr txBox="1"/>
          <p:nvPr/>
        </p:nvSpPr>
        <p:spPr>
          <a:xfrm>
            <a:off x="6705600" y="2971800"/>
            <a:ext cx="47320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L-y</a:t>
            </a:r>
            <a:endParaRPr lang="en-US" sz="1400" dirty="0"/>
          </a:p>
        </p:txBody>
      </p:sp>
      <p:cxnSp>
        <p:nvCxnSpPr>
          <p:cNvPr id="97" name="Straight Arrow Connector 96"/>
          <p:cNvCxnSpPr>
            <a:stCxn id="89" idx="3"/>
          </p:cNvCxnSpPr>
          <p:nvPr/>
        </p:nvCxnSpPr>
        <p:spPr bwMode="auto">
          <a:xfrm>
            <a:off x="8077199" y="3584709"/>
            <a:ext cx="1" cy="4538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graphicFrame>
        <p:nvGraphicFramePr>
          <p:cNvPr id="413724" name="Object 28"/>
          <p:cNvGraphicFramePr>
            <a:graphicFrameLocks noChangeAspect="1"/>
          </p:cNvGraphicFramePr>
          <p:nvPr/>
        </p:nvGraphicFramePr>
        <p:xfrm>
          <a:off x="8153400" y="3733800"/>
          <a:ext cx="583593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17" name="Equation" r:id="rId35" imgW="431640" imgH="215640" progId="Equation.DSMT4">
                  <p:embed/>
                </p:oleObj>
              </mc:Choice>
              <mc:Fallback>
                <p:oleObj name="Equation" r:id="rId35" imgW="431640" imgH="21564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3733800"/>
                        <a:ext cx="583593" cy="29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25" name="Object 29"/>
          <p:cNvGraphicFramePr>
            <a:graphicFrameLocks noChangeAspect="1"/>
          </p:cNvGraphicFramePr>
          <p:nvPr/>
        </p:nvGraphicFramePr>
        <p:xfrm>
          <a:off x="4800600" y="3172446"/>
          <a:ext cx="508000" cy="321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18" name="Equation" r:id="rId37" imgW="342720" imgH="215640" progId="Equation.DSMT4">
                  <p:embed/>
                </p:oleObj>
              </mc:Choice>
              <mc:Fallback>
                <p:oleObj name="Equation" r:id="rId37" imgW="342720" imgH="21564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172446"/>
                        <a:ext cx="508000" cy="3216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0" name="Straight Arrow Connector 99"/>
          <p:cNvCxnSpPr/>
          <p:nvPr/>
        </p:nvCxnSpPr>
        <p:spPr bwMode="auto">
          <a:xfrm>
            <a:off x="4716449" y="3055951"/>
            <a:ext cx="1" cy="4538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sp>
        <p:nvSpPr>
          <p:cNvPr id="66" name="Oval 65"/>
          <p:cNvSpPr>
            <a:spLocks noChangeAspect="1"/>
          </p:cNvSpPr>
          <p:nvPr/>
        </p:nvSpPr>
        <p:spPr bwMode="auto">
          <a:xfrm>
            <a:off x="5903845" y="3681453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1" name="Freeform 100"/>
          <p:cNvSpPr/>
          <p:nvPr/>
        </p:nvSpPr>
        <p:spPr bwMode="auto">
          <a:xfrm>
            <a:off x="4724400" y="4456045"/>
            <a:ext cx="1219200" cy="192155"/>
          </a:xfrm>
          <a:custGeom>
            <a:avLst/>
            <a:gdLst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6" fmla="*/ 3365291 w 3394022"/>
              <a:gd name="connsiteY6" fmla="*/ 11243 h 389745"/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0" fmla="*/ 0 w 3335311"/>
              <a:gd name="connsiteY0" fmla="*/ 9994 h 388496"/>
              <a:gd name="connsiteX1" fmla="*/ 434714 w 3335311"/>
              <a:gd name="connsiteY1" fmla="*/ 62459 h 388496"/>
              <a:gd name="connsiteX2" fmla="*/ 1618937 w 3335311"/>
              <a:gd name="connsiteY2" fmla="*/ 384748 h 388496"/>
              <a:gd name="connsiteX3" fmla="*/ 3013023 w 3335311"/>
              <a:gd name="connsiteY3" fmla="*/ 84945 h 388496"/>
              <a:gd name="connsiteX4" fmla="*/ 3335311 w 3335311"/>
              <a:gd name="connsiteY4" fmla="*/ 9994 h 388496"/>
              <a:gd name="connsiteX0" fmla="*/ 0 w 3352801"/>
              <a:gd name="connsiteY0" fmla="*/ 11244 h 389746"/>
              <a:gd name="connsiteX1" fmla="*/ 434714 w 3352801"/>
              <a:gd name="connsiteY1" fmla="*/ 63709 h 389746"/>
              <a:gd name="connsiteX2" fmla="*/ 1618937 w 3352801"/>
              <a:gd name="connsiteY2" fmla="*/ 385998 h 389746"/>
              <a:gd name="connsiteX3" fmla="*/ 3013023 w 3352801"/>
              <a:gd name="connsiteY3" fmla="*/ 86195 h 389746"/>
              <a:gd name="connsiteX4" fmla="*/ 3352801 w 3352801"/>
              <a:gd name="connsiteY4" fmla="*/ 0 h 389746"/>
              <a:gd name="connsiteX0" fmla="*/ 0 w 3352801"/>
              <a:gd name="connsiteY0" fmla="*/ 11244 h 384748"/>
              <a:gd name="connsiteX1" fmla="*/ 434714 w 3352801"/>
              <a:gd name="connsiteY1" fmla="*/ 63709 h 384748"/>
              <a:gd name="connsiteX2" fmla="*/ 1676401 w 3352801"/>
              <a:gd name="connsiteY2" fmla="*/ 381000 h 384748"/>
              <a:gd name="connsiteX3" fmla="*/ 3013023 w 3352801"/>
              <a:gd name="connsiteY3" fmla="*/ 86195 h 384748"/>
              <a:gd name="connsiteX4" fmla="*/ 3352801 w 3352801"/>
              <a:gd name="connsiteY4" fmla="*/ 0 h 384748"/>
              <a:gd name="connsiteX0" fmla="*/ 0 w 3352801"/>
              <a:gd name="connsiteY0" fmla="*/ 11244 h 392034"/>
              <a:gd name="connsiteX1" fmla="*/ 838201 w 3352801"/>
              <a:gd name="connsiteY1" fmla="*/ 152400 h 392034"/>
              <a:gd name="connsiteX2" fmla="*/ 1676401 w 3352801"/>
              <a:gd name="connsiteY2" fmla="*/ 381000 h 392034"/>
              <a:gd name="connsiteX3" fmla="*/ 3013023 w 3352801"/>
              <a:gd name="connsiteY3" fmla="*/ 86195 h 392034"/>
              <a:gd name="connsiteX4" fmla="*/ 3352801 w 3352801"/>
              <a:gd name="connsiteY4" fmla="*/ 0 h 392034"/>
              <a:gd name="connsiteX0" fmla="*/ 0 w 3352801"/>
              <a:gd name="connsiteY0" fmla="*/ 11244 h 381000"/>
              <a:gd name="connsiteX1" fmla="*/ 838201 w 3352801"/>
              <a:gd name="connsiteY1" fmla="*/ 152400 h 381000"/>
              <a:gd name="connsiteX2" fmla="*/ 1676401 w 3352801"/>
              <a:gd name="connsiteY2" fmla="*/ 381000 h 381000"/>
              <a:gd name="connsiteX3" fmla="*/ 2514601 w 3352801"/>
              <a:gd name="connsiteY3" fmla="*/ 152400 h 381000"/>
              <a:gd name="connsiteX4" fmla="*/ 3352801 w 3352801"/>
              <a:gd name="connsiteY4" fmla="*/ 0 h 381000"/>
              <a:gd name="connsiteX0" fmla="*/ 0 w 2514601"/>
              <a:gd name="connsiteY0" fmla="*/ 4997 h 374753"/>
              <a:gd name="connsiteX1" fmla="*/ 838201 w 2514601"/>
              <a:gd name="connsiteY1" fmla="*/ 146153 h 374753"/>
              <a:gd name="connsiteX2" fmla="*/ 1676401 w 2514601"/>
              <a:gd name="connsiteY2" fmla="*/ 374753 h 374753"/>
              <a:gd name="connsiteX3" fmla="*/ 2514601 w 2514601"/>
              <a:gd name="connsiteY3" fmla="*/ 146153 h 374753"/>
              <a:gd name="connsiteX0" fmla="*/ 0 w 3352800"/>
              <a:gd name="connsiteY0" fmla="*/ 4997 h 392486"/>
              <a:gd name="connsiteX1" fmla="*/ 838201 w 3352800"/>
              <a:gd name="connsiteY1" fmla="*/ 146153 h 392486"/>
              <a:gd name="connsiteX2" fmla="*/ 1676401 w 3352800"/>
              <a:gd name="connsiteY2" fmla="*/ 374753 h 392486"/>
              <a:gd name="connsiteX3" fmla="*/ 3352800 w 3352800"/>
              <a:gd name="connsiteY3" fmla="*/ 39755 h 392486"/>
              <a:gd name="connsiteX0" fmla="*/ 0 w 3352800"/>
              <a:gd name="connsiteY0" fmla="*/ 4997 h 400153"/>
              <a:gd name="connsiteX1" fmla="*/ 1295399 w 3352800"/>
              <a:gd name="connsiteY1" fmla="*/ 192154 h 400153"/>
              <a:gd name="connsiteX2" fmla="*/ 1676401 w 3352800"/>
              <a:gd name="connsiteY2" fmla="*/ 374753 h 400153"/>
              <a:gd name="connsiteX3" fmla="*/ 3352800 w 3352800"/>
              <a:gd name="connsiteY3" fmla="*/ 39755 h 400153"/>
              <a:gd name="connsiteX0" fmla="*/ 0 w 3352800"/>
              <a:gd name="connsiteY0" fmla="*/ 4997 h 369954"/>
              <a:gd name="connsiteX1" fmla="*/ 1295399 w 3352800"/>
              <a:gd name="connsiteY1" fmla="*/ 192154 h 369954"/>
              <a:gd name="connsiteX2" fmla="*/ 2209799 w 3352800"/>
              <a:gd name="connsiteY2" fmla="*/ 344554 h 369954"/>
              <a:gd name="connsiteX3" fmla="*/ 3352800 w 3352800"/>
              <a:gd name="connsiteY3" fmla="*/ 39755 h 369954"/>
              <a:gd name="connsiteX0" fmla="*/ 0 w 3352800"/>
              <a:gd name="connsiteY0" fmla="*/ 4997 h 357254"/>
              <a:gd name="connsiteX1" fmla="*/ 1295399 w 3352800"/>
              <a:gd name="connsiteY1" fmla="*/ 115954 h 357254"/>
              <a:gd name="connsiteX2" fmla="*/ 2209799 w 3352800"/>
              <a:gd name="connsiteY2" fmla="*/ 344554 h 357254"/>
              <a:gd name="connsiteX3" fmla="*/ 3352800 w 3352800"/>
              <a:gd name="connsiteY3" fmla="*/ 39755 h 357254"/>
              <a:gd name="connsiteX0" fmla="*/ 0 w 3352800"/>
              <a:gd name="connsiteY0" fmla="*/ 4997 h 369954"/>
              <a:gd name="connsiteX1" fmla="*/ 1295399 w 3352800"/>
              <a:gd name="connsiteY1" fmla="*/ 192154 h 369954"/>
              <a:gd name="connsiteX2" fmla="*/ 2209799 w 3352800"/>
              <a:gd name="connsiteY2" fmla="*/ 344554 h 369954"/>
              <a:gd name="connsiteX3" fmla="*/ 3352800 w 3352800"/>
              <a:gd name="connsiteY3" fmla="*/ 39755 h 369954"/>
              <a:gd name="connsiteX0" fmla="*/ 0 w 3352799"/>
              <a:gd name="connsiteY0" fmla="*/ 4997 h 369954"/>
              <a:gd name="connsiteX1" fmla="*/ 1295399 w 3352799"/>
              <a:gd name="connsiteY1" fmla="*/ 192154 h 369954"/>
              <a:gd name="connsiteX2" fmla="*/ 2209799 w 3352799"/>
              <a:gd name="connsiteY2" fmla="*/ 344554 h 369954"/>
              <a:gd name="connsiteX3" fmla="*/ 3352799 w 3352799"/>
              <a:gd name="connsiteY3" fmla="*/ 39754 h 369954"/>
              <a:gd name="connsiteX0" fmla="*/ 0 w 2209799"/>
              <a:gd name="connsiteY0" fmla="*/ 4997 h 369954"/>
              <a:gd name="connsiteX1" fmla="*/ 1295399 w 2209799"/>
              <a:gd name="connsiteY1" fmla="*/ 192154 h 369954"/>
              <a:gd name="connsiteX2" fmla="*/ 2209799 w 2209799"/>
              <a:gd name="connsiteY2" fmla="*/ 344554 h 369954"/>
              <a:gd name="connsiteX0" fmla="*/ 0 w 1295399"/>
              <a:gd name="connsiteY0" fmla="*/ 4997 h 192154"/>
              <a:gd name="connsiteX1" fmla="*/ 1295399 w 1295399"/>
              <a:gd name="connsiteY1" fmla="*/ 192154 h 192154"/>
              <a:gd name="connsiteX0" fmla="*/ 0 w 1219200"/>
              <a:gd name="connsiteY0" fmla="*/ 4997 h 192155"/>
              <a:gd name="connsiteX1" fmla="*/ 1219200 w 1219200"/>
              <a:gd name="connsiteY1" fmla="*/ 192155 h 192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19200" h="192155">
                <a:moveTo>
                  <a:pt x="0" y="4997"/>
                </a:moveTo>
                <a:cubicBezTo>
                  <a:pt x="82445" y="0"/>
                  <a:pt x="850900" y="135562"/>
                  <a:pt x="1219200" y="192155"/>
                </a:cubicBezTo>
              </a:path>
            </a:pathLst>
          </a:custGeom>
          <a:noFill/>
          <a:ln w="190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02" name="Straight Arrow Connector 101"/>
          <p:cNvCxnSpPr/>
          <p:nvPr/>
        </p:nvCxnSpPr>
        <p:spPr bwMode="auto">
          <a:xfrm>
            <a:off x="5943600" y="4648200"/>
            <a:ext cx="1" cy="4538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graphicFrame>
        <p:nvGraphicFramePr>
          <p:cNvPr id="413726" name="Object 30"/>
          <p:cNvGraphicFramePr>
            <a:graphicFrameLocks noChangeAspect="1"/>
          </p:cNvGraphicFramePr>
          <p:nvPr/>
        </p:nvGraphicFramePr>
        <p:xfrm>
          <a:off x="5333998" y="4953000"/>
          <a:ext cx="6056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19" name="Equation" r:id="rId39" imgW="431640" imgH="215640" progId="Equation.DSMT4">
                  <p:embed/>
                </p:oleObj>
              </mc:Choice>
              <mc:Fallback>
                <p:oleObj name="Equation" r:id="rId39" imgW="431640" imgH="21564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998" y="4953000"/>
                        <a:ext cx="60567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Freeform 103"/>
          <p:cNvSpPr/>
          <p:nvPr/>
        </p:nvSpPr>
        <p:spPr bwMode="auto">
          <a:xfrm>
            <a:off x="5943600" y="5526154"/>
            <a:ext cx="2133599" cy="323574"/>
          </a:xfrm>
          <a:custGeom>
            <a:avLst/>
            <a:gdLst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6" fmla="*/ 3365291 w 3394022"/>
              <a:gd name="connsiteY6" fmla="*/ 11243 h 389745"/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0" fmla="*/ 0 w 3335311"/>
              <a:gd name="connsiteY0" fmla="*/ 9994 h 388496"/>
              <a:gd name="connsiteX1" fmla="*/ 434714 w 3335311"/>
              <a:gd name="connsiteY1" fmla="*/ 62459 h 388496"/>
              <a:gd name="connsiteX2" fmla="*/ 1618937 w 3335311"/>
              <a:gd name="connsiteY2" fmla="*/ 384748 h 388496"/>
              <a:gd name="connsiteX3" fmla="*/ 3013023 w 3335311"/>
              <a:gd name="connsiteY3" fmla="*/ 84945 h 388496"/>
              <a:gd name="connsiteX4" fmla="*/ 3335311 w 3335311"/>
              <a:gd name="connsiteY4" fmla="*/ 9994 h 388496"/>
              <a:gd name="connsiteX0" fmla="*/ 0 w 3352801"/>
              <a:gd name="connsiteY0" fmla="*/ 11244 h 389746"/>
              <a:gd name="connsiteX1" fmla="*/ 434714 w 3352801"/>
              <a:gd name="connsiteY1" fmla="*/ 63709 h 389746"/>
              <a:gd name="connsiteX2" fmla="*/ 1618937 w 3352801"/>
              <a:gd name="connsiteY2" fmla="*/ 385998 h 389746"/>
              <a:gd name="connsiteX3" fmla="*/ 3013023 w 3352801"/>
              <a:gd name="connsiteY3" fmla="*/ 86195 h 389746"/>
              <a:gd name="connsiteX4" fmla="*/ 3352801 w 3352801"/>
              <a:gd name="connsiteY4" fmla="*/ 0 h 389746"/>
              <a:gd name="connsiteX0" fmla="*/ 0 w 3352801"/>
              <a:gd name="connsiteY0" fmla="*/ 11244 h 384748"/>
              <a:gd name="connsiteX1" fmla="*/ 434714 w 3352801"/>
              <a:gd name="connsiteY1" fmla="*/ 63709 h 384748"/>
              <a:gd name="connsiteX2" fmla="*/ 1676401 w 3352801"/>
              <a:gd name="connsiteY2" fmla="*/ 381000 h 384748"/>
              <a:gd name="connsiteX3" fmla="*/ 3013023 w 3352801"/>
              <a:gd name="connsiteY3" fmla="*/ 86195 h 384748"/>
              <a:gd name="connsiteX4" fmla="*/ 3352801 w 3352801"/>
              <a:gd name="connsiteY4" fmla="*/ 0 h 384748"/>
              <a:gd name="connsiteX0" fmla="*/ 0 w 3352801"/>
              <a:gd name="connsiteY0" fmla="*/ 11244 h 392034"/>
              <a:gd name="connsiteX1" fmla="*/ 838201 w 3352801"/>
              <a:gd name="connsiteY1" fmla="*/ 152400 h 392034"/>
              <a:gd name="connsiteX2" fmla="*/ 1676401 w 3352801"/>
              <a:gd name="connsiteY2" fmla="*/ 381000 h 392034"/>
              <a:gd name="connsiteX3" fmla="*/ 3013023 w 3352801"/>
              <a:gd name="connsiteY3" fmla="*/ 86195 h 392034"/>
              <a:gd name="connsiteX4" fmla="*/ 3352801 w 3352801"/>
              <a:gd name="connsiteY4" fmla="*/ 0 h 392034"/>
              <a:gd name="connsiteX0" fmla="*/ 0 w 3352801"/>
              <a:gd name="connsiteY0" fmla="*/ 11244 h 381000"/>
              <a:gd name="connsiteX1" fmla="*/ 838201 w 3352801"/>
              <a:gd name="connsiteY1" fmla="*/ 152400 h 381000"/>
              <a:gd name="connsiteX2" fmla="*/ 1676401 w 3352801"/>
              <a:gd name="connsiteY2" fmla="*/ 381000 h 381000"/>
              <a:gd name="connsiteX3" fmla="*/ 2514601 w 3352801"/>
              <a:gd name="connsiteY3" fmla="*/ 152400 h 381000"/>
              <a:gd name="connsiteX4" fmla="*/ 3352801 w 3352801"/>
              <a:gd name="connsiteY4" fmla="*/ 0 h 381000"/>
              <a:gd name="connsiteX0" fmla="*/ 0 w 2514601"/>
              <a:gd name="connsiteY0" fmla="*/ 4997 h 374753"/>
              <a:gd name="connsiteX1" fmla="*/ 838201 w 2514601"/>
              <a:gd name="connsiteY1" fmla="*/ 146153 h 374753"/>
              <a:gd name="connsiteX2" fmla="*/ 1676401 w 2514601"/>
              <a:gd name="connsiteY2" fmla="*/ 374753 h 374753"/>
              <a:gd name="connsiteX3" fmla="*/ 2514601 w 2514601"/>
              <a:gd name="connsiteY3" fmla="*/ 146153 h 374753"/>
              <a:gd name="connsiteX0" fmla="*/ 0 w 3352800"/>
              <a:gd name="connsiteY0" fmla="*/ 4997 h 392486"/>
              <a:gd name="connsiteX1" fmla="*/ 838201 w 3352800"/>
              <a:gd name="connsiteY1" fmla="*/ 146153 h 392486"/>
              <a:gd name="connsiteX2" fmla="*/ 1676401 w 3352800"/>
              <a:gd name="connsiteY2" fmla="*/ 374753 h 392486"/>
              <a:gd name="connsiteX3" fmla="*/ 3352800 w 3352800"/>
              <a:gd name="connsiteY3" fmla="*/ 39755 h 392486"/>
              <a:gd name="connsiteX0" fmla="*/ 0 w 3352800"/>
              <a:gd name="connsiteY0" fmla="*/ 4997 h 400153"/>
              <a:gd name="connsiteX1" fmla="*/ 1295399 w 3352800"/>
              <a:gd name="connsiteY1" fmla="*/ 192154 h 400153"/>
              <a:gd name="connsiteX2" fmla="*/ 1676401 w 3352800"/>
              <a:gd name="connsiteY2" fmla="*/ 374753 h 400153"/>
              <a:gd name="connsiteX3" fmla="*/ 3352800 w 3352800"/>
              <a:gd name="connsiteY3" fmla="*/ 39755 h 400153"/>
              <a:gd name="connsiteX0" fmla="*/ 0 w 3352800"/>
              <a:gd name="connsiteY0" fmla="*/ 4997 h 369954"/>
              <a:gd name="connsiteX1" fmla="*/ 1295399 w 3352800"/>
              <a:gd name="connsiteY1" fmla="*/ 192154 h 369954"/>
              <a:gd name="connsiteX2" fmla="*/ 2209799 w 3352800"/>
              <a:gd name="connsiteY2" fmla="*/ 344554 h 369954"/>
              <a:gd name="connsiteX3" fmla="*/ 3352800 w 3352800"/>
              <a:gd name="connsiteY3" fmla="*/ 39755 h 369954"/>
              <a:gd name="connsiteX0" fmla="*/ 0 w 3352800"/>
              <a:gd name="connsiteY0" fmla="*/ 4997 h 357254"/>
              <a:gd name="connsiteX1" fmla="*/ 1295399 w 3352800"/>
              <a:gd name="connsiteY1" fmla="*/ 115954 h 357254"/>
              <a:gd name="connsiteX2" fmla="*/ 2209799 w 3352800"/>
              <a:gd name="connsiteY2" fmla="*/ 344554 h 357254"/>
              <a:gd name="connsiteX3" fmla="*/ 3352800 w 3352800"/>
              <a:gd name="connsiteY3" fmla="*/ 39755 h 357254"/>
              <a:gd name="connsiteX0" fmla="*/ 0 w 3352800"/>
              <a:gd name="connsiteY0" fmla="*/ 4997 h 369954"/>
              <a:gd name="connsiteX1" fmla="*/ 1295399 w 3352800"/>
              <a:gd name="connsiteY1" fmla="*/ 192154 h 369954"/>
              <a:gd name="connsiteX2" fmla="*/ 2209799 w 3352800"/>
              <a:gd name="connsiteY2" fmla="*/ 344554 h 369954"/>
              <a:gd name="connsiteX3" fmla="*/ 3352800 w 3352800"/>
              <a:gd name="connsiteY3" fmla="*/ 39755 h 369954"/>
              <a:gd name="connsiteX0" fmla="*/ 0 w 3352799"/>
              <a:gd name="connsiteY0" fmla="*/ 4997 h 369954"/>
              <a:gd name="connsiteX1" fmla="*/ 1295399 w 3352799"/>
              <a:gd name="connsiteY1" fmla="*/ 192154 h 369954"/>
              <a:gd name="connsiteX2" fmla="*/ 2209799 w 3352799"/>
              <a:gd name="connsiteY2" fmla="*/ 344554 h 369954"/>
              <a:gd name="connsiteX3" fmla="*/ 3352799 w 3352799"/>
              <a:gd name="connsiteY3" fmla="*/ 39754 h 369954"/>
              <a:gd name="connsiteX0" fmla="*/ 0 w 3352799"/>
              <a:gd name="connsiteY0" fmla="*/ 4997 h 363328"/>
              <a:gd name="connsiteX1" fmla="*/ 1219200 w 3352799"/>
              <a:gd name="connsiteY1" fmla="*/ 152400 h 363328"/>
              <a:gd name="connsiteX2" fmla="*/ 2209799 w 3352799"/>
              <a:gd name="connsiteY2" fmla="*/ 344554 h 363328"/>
              <a:gd name="connsiteX3" fmla="*/ 3352799 w 3352799"/>
              <a:gd name="connsiteY3" fmla="*/ 39754 h 363328"/>
              <a:gd name="connsiteX0" fmla="*/ 0 w 2133599"/>
              <a:gd name="connsiteY0" fmla="*/ 112646 h 323574"/>
              <a:gd name="connsiteX1" fmla="*/ 990599 w 2133599"/>
              <a:gd name="connsiteY1" fmla="*/ 304800 h 323574"/>
              <a:gd name="connsiteX2" fmla="*/ 2133599 w 2133599"/>
              <a:gd name="connsiteY2" fmla="*/ 0 h 323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3599" h="323574">
                <a:moveTo>
                  <a:pt x="0" y="112646"/>
                </a:moveTo>
                <a:cubicBezTo>
                  <a:pt x="368300" y="169239"/>
                  <a:pt x="634999" y="323574"/>
                  <a:pt x="990599" y="304800"/>
                </a:cubicBezTo>
                <a:cubicBezTo>
                  <a:pt x="1346199" y="286026"/>
                  <a:pt x="1854199" y="63500"/>
                  <a:pt x="2133599" y="0"/>
                </a:cubicBezTo>
              </a:path>
            </a:pathLst>
          </a:custGeom>
          <a:noFill/>
          <a:ln w="190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 bwMode="auto">
          <a:xfrm rot="5400000">
            <a:off x="5544883" y="5594476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 rot="5400000">
            <a:off x="5407723" y="5681660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sp>
        <p:nvSpPr>
          <p:cNvPr id="107" name="Oval 106"/>
          <p:cNvSpPr>
            <a:spLocks noChangeAspect="1"/>
          </p:cNvSpPr>
          <p:nvPr/>
        </p:nvSpPr>
        <p:spPr bwMode="auto">
          <a:xfrm>
            <a:off x="5899204" y="5465857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638800" y="54102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 bwMode="auto">
          <a:xfrm>
            <a:off x="5943600" y="5658443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 rot="5400000" flipH="1" flipV="1">
            <a:off x="6096794" y="5831681"/>
            <a:ext cx="304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11" name="Straight Arrow Connector 110"/>
          <p:cNvCxnSpPr/>
          <p:nvPr/>
        </p:nvCxnSpPr>
        <p:spPr bwMode="auto">
          <a:xfrm rot="5400000" flipH="1" flipV="1">
            <a:off x="6096794" y="5333206"/>
            <a:ext cx="304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graphicFrame>
        <p:nvGraphicFramePr>
          <p:cNvPr id="112" name="Object 23"/>
          <p:cNvGraphicFramePr>
            <a:graphicFrameLocks noChangeAspect="1"/>
          </p:cNvGraphicFramePr>
          <p:nvPr/>
        </p:nvGraphicFramePr>
        <p:xfrm>
          <a:off x="6172200" y="5478449"/>
          <a:ext cx="177800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20" name="Equation" r:id="rId41" imgW="126720" imgH="139680" progId="Equation.DSMT4">
                  <p:embed/>
                </p:oleObj>
              </mc:Choice>
              <mc:Fallback>
                <p:oleObj name="Equation" r:id="rId41" imgW="126720" imgH="13968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478449"/>
                        <a:ext cx="177800" cy="19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ct 24"/>
          <p:cNvGraphicFramePr>
            <a:graphicFrameLocks noChangeAspect="1"/>
          </p:cNvGraphicFramePr>
          <p:nvPr/>
        </p:nvGraphicFramePr>
        <p:xfrm>
          <a:off x="5105400" y="5633108"/>
          <a:ext cx="506412" cy="234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21" name="Equation" r:id="rId42" imgW="469800" imgH="215640" progId="Equation.DSMT4">
                  <p:embed/>
                </p:oleObj>
              </mc:Choice>
              <mc:Fallback>
                <p:oleObj name="Equation" r:id="rId42" imgW="469800" imgH="21564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633108"/>
                        <a:ext cx="506412" cy="2342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Object 29"/>
          <p:cNvGraphicFramePr>
            <a:graphicFrameLocks noChangeAspect="1"/>
          </p:cNvGraphicFramePr>
          <p:nvPr/>
        </p:nvGraphicFramePr>
        <p:xfrm>
          <a:off x="6610350" y="5486400"/>
          <a:ext cx="41751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22" name="Equation" r:id="rId44" imgW="317160" imgH="241200" progId="Equation.DSMT4">
                  <p:embed/>
                </p:oleObj>
              </mc:Choice>
              <mc:Fallback>
                <p:oleObj name="Equation" r:id="rId44" imgW="317160" imgH="2412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5486400"/>
                        <a:ext cx="417513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" name="Oval 114"/>
          <p:cNvSpPr>
            <a:spLocks noChangeAspect="1"/>
          </p:cNvSpPr>
          <p:nvPr/>
        </p:nvSpPr>
        <p:spPr bwMode="auto">
          <a:xfrm>
            <a:off x="5904875" y="5621689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 bwMode="auto">
          <a:xfrm>
            <a:off x="5943600" y="5638800"/>
            <a:ext cx="1" cy="4538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graphicFrame>
        <p:nvGraphicFramePr>
          <p:cNvPr id="117" name="Object 30"/>
          <p:cNvGraphicFramePr>
            <a:graphicFrameLocks noChangeAspect="1"/>
          </p:cNvGraphicFramePr>
          <p:nvPr/>
        </p:nvGraphicFramePr>
        <p:xfrm>
          <a:off x="6019800" y="5923072"/>
          <a:ext cx="393700" cy="249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23" name="Equation" r:id="rId46" imgW="342720" imgH="215640" progId="Equation.DSMT4">
                  <p:embed/>
                </p:oleObj>
              </mc:Choice>
              <mc:Fallback>
                <p:oleObj name="Equation" r:id="rId46" imgW="342720" imgH="21564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923072"/>
                        <a:ext cx="393700" cy="2491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8" name="Straight Connector 117"/>
          <p:cNvCxnSpPr/>
          <p:nvPr/>
        </p:nvCxnSpPr>
        <p:spPr bwMode="auto">
          <a:xfrm rot="10800000" flipH="1">
            <a:off x="4724400" y="5518204"/>
            <a:ext cx="411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graphicFrame>
        <p:nvGraphicFramePr>
          <p:cNvPr id="119" name="Object 118"/>
          <p:cNvGraphicFramePr>
            <a:graphicFrameLocks noChangeAspect="1"/>
          </p:cNvGraphicFramePr>
          <p:nvPr/>
        </p:nvGraphicFramePr>
        <p:xfrm>
          <a:off x="8077200" y="5157747"/>
          <a:ext cx="56436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24" name="Equation" r:id="rId48" imgW="406080" imgH="241200" progId="Equation.DSMT4">
                  <p:embed/>
                </p:oleObj>
              </mc:Choice>
              <mc:Fallback>
                <p:oleObj name="Equation" r:id="rId48" imgW="406080" imgH="2412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5157747"/>
                        <a:ext cx="564368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0" name="Straight Connector 119"/>
          <p:cNvCxnSpPr/>
          <p:nvPr/>
        </p:nvCxnSpPr>
        <p:spPr bwMode="auto">
          <a:xfrm rot="10800000" flipH="1">
            <a:off x="8853065" y="5501272"/>
            <a:ext cx="1828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graphicFrame>
        <p:nvGraphicFramePr>
          <p:cNvPr id="121" name="Object 120"/>
          <p:cNvGraphicFramePr>
            <a:graphicFrameLocks noChangeAspect="1"/>
          </p:cNvGraphicFramePr>
          <p:nvPr/>
        </p:nvGraphicFramePr>
        <p:xfrm>
          <a:off x="8694420" y="5310147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25" name="Equation" r:id="rId49" imgW="139680" imgH="164880" progId="Equation.DSMT4">
                  <p:embed/>
                </p:oleObj>
              </mc:Choice>
              <mc:Fallback>
                <p:oleObj name="Equation" r:id="rId49" imgW="139680" imgH="16488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4420" y="5310147"/>
                        <a:ext cx="1397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Object 9"/>
          <p:cNvGraphicFramePr>
            <a:graphicFrameLocks noChangeAspect="1"/>
          </p:cNvGraphicFramePr>
          <p:nvPr/>
        </p:nvGraphicFramePr>
        <p:xfrm>
          <a:off x="8923020" y="5233947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26" name="Equation" r:id="rId50" imgW="126720" imgH="241200" progId="Equation.DSMT4">
                  <p:embed/>
                </p:oleObj>
              </mc:Choice>
              <mc:Fallback>
                <p:oleObj name="Equation" r:id="rId50" imgW="126720" imgH="2412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3020" y="5233947"/>
                        <a:ext cx="127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3" name="Straight Arrow Connector 122"/>
          <p:cNvCxnSpPr/>
          <p:nvPr/>
        </p:nvCxnSpPr>
        <p:spPr bwMode="auto">
          <a:xfrm>
            <a:off x="8077200" y="5492527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sp>
        <p:nvSpPr>
          <p:cNvPr id="124" name="Oval 123"/>
          <p:cNvSpPr>
            <a:spLocks noChangeAspect="1"/>
          </p:cNvSpPr>
          <p:nvPr/>
        </p:nvSpPr>
        <p:spPr bwMode="auto">
          <a:xfrm>
            <a:off x="8048107" y="5465934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25" name="Straight Arrow Connector 124"/>
          <p:cNvCxnSpPr/>
          <p:nvPr/>
        </p:nvCxnSpPr>
        <p:spPr bwMode="auto">
          <a:xfrm>
            <a:off x="8077199" y="5542056"/>
            <a:ext cx="1" cy="4538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graphicFrame>
        <p:nvGraphicFramePr>
          <p:cNvPr id="126" name="Object 28"/>
          <p:cNvGraphicFramePr>
            <a:graphicFrameLocks noChangeAspect="1"/>
          </p:cNvGraphicFramePr>
          <p:nvPr/>
        </p:nvGraphicFramePr>
        <p:xfrm>
          <a:off x="8153400" y="5715000"/>
          <a:ext cx="536194" cy="269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27" name="Equation" r:id="rId51" imgW="431640" imgH="215640" progId="Equation.DSMT4">
                  <p:embed/>
                </p:oleObj>
              </mc:Choice>
              <mc:Fallback>
                <p:oleObj name="Equation" r:id="rId51" imgW="431640" imgH="21564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5715000"/>
                        <a:ext cx="536194" cy="2698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Object 29"/>
          <p:cNvGraphicFramePr>
            <a:graphicFrameLocks noChangeAspect="1"/>
          </p:cNvGraphicFramePr>
          <p:nvPr/>
        </p:nvGraphicFramePr>
        <p:xfrm>
          <a:off x="4800600" y="4114800"/>
          <a:ext cx="508000" cy="321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28" name="Equation" r:id="rId53" imgW="342720" imgH="215640" progId="Equation.DSMT4">
                  <p:embed/>
                </p:oleObj>
              </mc:Choice>
              <mc:Fallback>
                <p:oleObj name="Equation" r:id="rId53" imgW="342720" imgH="21564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114800"/>
                        <a:ext cx="508000" cy="3216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8" name="Straight Arrow Connector 127"/>
          <p:cNvCxnSpPr/>
          <p:nvPr/>
        </p:nvCxnSpPr>
        <p:spPr bwMode="auto">
          <a:xfrm>
            <a:off x="4716449" y="3998305"/>
            <a:ext cx="1" cy="4538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 rot="5400000" flipH="1" flipV="1">
            <a:off x="5471160" y="1767840"/>
            <a:ext cx="18288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Arrow Connector 129"/>
          <p:cNvCxnSpPr/>
          <p:nvPr/>
        </p:nvCxnSpPr>
        <p:spPr bwMode="auto">
          <a:xfrm>
            <a:off x="5574475" y="1752600"/>
            <a:ext cx="246888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sp useBgFill="1">
        <p:nvSpPr>
          <p:cNvPr id="131" name="TextBox 130"/>
          <p:cNvSpPr txBox="1"/>
          <p:nvPr/>
        </p:nvSpPr>
        <p:spPr>
          <a:xfrm>
            <a:off x="6295900" y="1600200"/>
            <a:ext cx="1024639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0.7071 L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 bwMode="auto">
          <a:xfrm>
            <a:off x="601980" y="4983480"/>
            <a:ext cx="152400" cy="1066800"/>
          </a:xfrm>
          <a:prstGeom prst="rect">
            <a:avLst/>
          </a:prstGeom>
          <a:solidFill>
            <a:srgbClr val="0066CC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4114800" y="3855720"/>
            <a:ext cx="152400" cy="1066800"/>
          </a:xfrm>
          <a:prstGeom prst="rect">
            <a:avLst/>
          </a:prstGeom>
          <a:solidFill>
            <a:srgbClr val="0066CC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MER311: Advanced Mechanics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F3CBF0-993F-4531-870B-89E2DF566032}" type="slidenum">
              <a:rPr lang="en-US"/>
              <a:pPr/>
              <a:t>8</a:t>
            </a:fld>
            <a:endParaRPr lang="en-US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Buckling</a:t>
            </a:r>
          </a:p>
        </p:txBody>
      </p:sp>
      <p:graphicFrame>
        <p:nvGraphicFramePr>
          <p:cNvPr id="321541" name="Object 5"/>
          <p:cNvGraphicFramePr>
            <a:graphicFrameLocks noChangeAspect="1"/>
          </p:cNvGraphicFramePr>
          <p:nvPr/>
        </p:nvGraphicFramePr>
        <p:xfrm>
          <a:off x="6400800" y="3185160"/>
          <a:ext cx="2430436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90" name="Equation" r:id="rId4" imgW="990360" imgH="482400" progId="Equation.3">
                  <p:embed/>
                </p:oleObj>
              </mc:Choice>
              <mc:Fallback>
                <p:oleObj name="Equation" r:id="rId4" imgW="990360" imgH="482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185160"/>
                        <a:ext cx="2430436" cy="1184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762000" y="2133600"/>
            <a:ext cx="33528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09600" y="1737360"/>
            <a:ext cx="152400" cy="1066800"/>
          </a:xfrm>
          <a:prstGeom prst="rect">
            <a:avLst/>
          </a:prstGeom>
          <a:solidFill>
            <a:srgbClr val="0066CC">
              <a:alpha val="40000"/>
            </a:srgbClr>
          </a:solidFill>
          <a:ln w="9525" cap="flat" cmpd="sng" algn="ctr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rot="10800000" flipH="1">
            <a:off x="769620" y="2247900"/>
            <a:ext cx="393192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 flipH="1" flipV="1">
            <a:off x="3939540" y="1897380"/>
            <a:ext cx="36576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769620" y="1828800"/>
            <a:ext cx="3352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sp useBgFill="1">
        <p:nvSpPr>
          <p:cNvPr id="12" name="TextBox 11"/>
          <p:cNvSpPr txBox="1"/>
          <p:nvPr/>
        </p:nvSpPr>
        <p:spPr>
          <a:xfrm>
            <a:off x="2141220" y="1676400"/>
            <a:ext cx="30489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L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4114800" y="2613660"/>
            <a:ext cx="609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4189095" y="2240915"/>
          <a:ext cx="6921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91" name="Equation" r:id="rId6" imgW="406080" imgH="241200" progId="Equation.DSMT4">
                  <p:embed/>
                </p:oleObj>
              </mc:Choice>
              <mc:Fallback>
                <p:oleObj name="Equation" r:id="rId6" imgW="40608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9095" y="2240915"/>
                        <a:ext cx="6921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Oval 15"/>
          <p:cNvSpPr>
            <a:spLocks noChangeAspect="1"/>
          </p:cNvSpPr>
          <p:nvPr/>
        </p:nvSpPr>
        <p:spPr bwMode="auto">
          <a:xfrm>
            <a:off x="2942082" y="220980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2941320" y="235458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35580" y="231648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 bwMode="auto">
          <a:xfrm>
            <a:off x="760676" y="2277718"/>
            <a:ext cx="0" cy="39319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sp>
        <p:nvSpPr>
          <p:cNvPr id="24" name="Arc 23"/>
          <p:cNvSpPr/>
          <p:nvPr/>
        </p:nvSpPr>
        <p:spPr bwMode="auto">
          <a:xfrm>
            <a:off x="-3003604" y="2346298"/>
            <a:ext cx="7543800" cy="1371600"/>
          </a:xfrm>
          <a:prstGeom prst="arc">
            <a:avLst>
              <a:gd name="adj1" fmla="val 16200000"/>
              <a:gd name="adj2" fmla="val 21274273"/>
            </a:avLst>
          </a:prstGeom>
          <a:noFill/>
          <a:ln w="222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25" name="Object 8"/>
          <p:cNvGraphicFramePr>
            <a:graphicFrameLocks noChangeAspect="1"/>
          </p:cNvGraphicFramePr>
          <p:nvPr/>
        </p:nvGraphicFramePr>
        <p:xfrm>
          <a:off x="838200" y="601980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92" name="Equation" r:id="rId8" imgW="139680" imgH="139680" progId="Equation.DSMT4">
                  <p:embed/>
                </p:oleObj>
              </mc:Choice>
              <mc:Fallback>
                <p:oleObj name="Equation" r:id="rId8" imgW="139680" imgH="1396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019800"/>
                        <a:ext cx="1397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114800" y="2804160"/>
          <a:ext cx="6921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93" name="Equation" r:id="rId10" imgW="406080" imgH="241200" progId="Equation.DSMT4">
                  <p:embed/>
                </p:oleObj>
              </mc:Choice>
              <mc:Fallback>
                <p:oleObj name="Equation" r:id="rId10" imgW="406080" imgH="2412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804160"/>
                        <a:ext cx="6921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Rectangle 52"/>
          <p:cNvSpPr/>
          <p:nvPr/>
        </p:nvSpPr>
        <p:spPr bwMode="auto">
          <a:xfrm>
            <a:off x="754380" y="3185160"/>
            <a:ext cx="33528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 rot="10800000" flipH="1">
            <a:off x="762000" y="3299460"/>
            <a:ext cx="411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4114800" y="3306330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graphicFrame>
        <p:nvGraphicFramePr>
          <p:cNvPr id="62" name="Object 61"/>
          <p:cNvGraphicFramePr>
            <a:graphicFrameLocks noChangeAspect="1"/>
          </p:cNvGraphicFramePr>
          <p:nvPr/>
        </p:nvGraphicFramePr>
        <p:xfrm>
          <a:off x="4724400" y="310896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94" name="Equation" r:id="rId11" imgW="139680" imgH="164880" progId="Equation.DSMT4">
                  <p:embed/>
                </p:oleObj>
              </mc:Choice>
              <mc:Fallback>
                <p:oleObj name="Equation" r:id="rId11" imgW="139680" imgH="16488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108960"/>
                        <a:ext cx="1397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Oval 63"/>
          <p:cNvSpPr>
            <a:spLocks noChangeAspect="1"/>
          </p:cNvSpPr>
          <p:nvPr/>
        </p:nvSpPr>
        <p:spPr bwMode="auto">
          <a:xfrm>
            <a:off x="1562725" y="3268855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312942" y="348996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6" name="Oval 65"/>
          <p:cNvSpPr/>
          <p:nvPr/>
        </p:nvSpPr>
        <p:spPr bwMode="auto">
          <a:xfrm>
            <a:off x="670810" y="3413760"/>
            <a:ext cx="152400" cy="152400"/>
          </a:xfrm>
          <a:prstGeom prst="ellipse">
            <a:avLst/>
          </a:prstGeom>
          <a:solidFill>
            <a:srgbClr val="0066CC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4038600" y="3413760"/>
            <a:ext cx="152400" cy="152400"/>
          </a:xfrm>
          <a:prstGeom prst="ellipse">
            <a:avLst/>
          </a:prstGeom>
          <a:solidFill>
            <a:srgbClr val="0066CC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563380" y="3574905"/>
            <a:ext cx="381000" cy="45719"/>
          </a:xfrm>
          <a:prstGeom prst="rect">
            <a:avLst/>
          </a:prstGeom>
          <a:solidFill>
            <a:srgbClr val="0066CC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931170" y="3566160"/>
            <a:ext cx="381000" cy="45719"/>
          </a:xfrm>
          <a:prstGeom prst="rect">
            <a:avLst/>
          </a:prstGeom>
          <a:solidFill>
            <a:srgbClr val="0066CC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>
            <a:off x="189875" y="3300085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graphicFrame>
        <p:nvGraphicFramePr>
          <p:cNvPr id="71" name="Object 28"/>
          <p:cNvGraphicFramePr>
            <a:graphicFrameLocks noChangeAspect="1"/>
          </p:cNvGraphicFramePr>
          <p:nvPr/>
        </p:nvGraphicFramePr>
        <p:xfrm>
          <a:off x="146050" y="2880360"/>
          <a:ext cx="5397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95" name="Equation" r:id="rId13" imgW="317160" imgH="241200" progId="Equation.DSMT4">
                  <p:embed/>
                </p:oleObj>
              </mc:Choice>
              <mc:Fallback>
                <p:oleObj name="Equation" r:id="rId13" imgW="317160" imgH="2412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" y="2880360"/>
                        <a:ext cx="5397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Arc 71"/>
          <p:cNvSpPr/>
          <p:nvPr/>
        </p:nvSpPr>
        <p:spPr bwMode="auto">
          <a:xfrm>
            <a:off x="609600" y="2499360"/>
            <a:ext cx="3657600" cy="1143000"/>
          </a:xfrm>
          <a:prstGeom prst="arc">
            <a:avLst>
              <a:gd name="adj1" fmla="val 440530"/>
              <a:gd name="adj2" fmla="val 10352231"/>
            </a:avLst>
          </a:prstGeom>
          <a:noFill/>
          <a:ln w="190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3" name="Oval 72"/>
          <p:cNvSpPr>
            <a:spLocks noChangeAspect="1"/>
          </p:cNvSpPr>
          <p:nvPr/>
        </p:nvSpPr>
        <p:spPr bwMode="auto">
          <a:xfrm>
            <a:off x="1561475" y="354430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74" name="Straight Connector 73"/>
          <p:cNvCxnSpPr/>
          <p:nvPr/>
        </p:nvCxnSpPr>
        <p:spPr bwMode="auto">
          <a:xfrm rot="5400000" flipH="1" flipV="1">
            <a:off x="579120" y="3002280"/>
            <a:ext cx="36576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>
            <a:spLocks noChangeAspect="1"/>
          </p:cNvSpPr>
          <p:nvPr/>
        </p:nvSpPr>
        <p:spPr bwMode="auto">
          <a:xfrm>
            <a:off x="717917" y="326136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6" name="Oval 75"/>
          <p:cNvSpPr>
            <a:spLocks noChangeAspect="1"/>
          </p:cNvSpPr>
          <p:nvPr/>
        </p:nvSpPr>
        <p:spPr bwMode="auto">
          <a:xfrm>
            <a:off x="4085707" y="326136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77" name="Object 76"/>
          <p:cNvGraphicFramePr>
            <a:graphicFrameLocks noChangeAspect="1"/>
          </p:cNvGraphicFramePr>
          <p:nvPr/>
        </p:nvGraphicFramePr>
        <p:xfrm>
          <a:off x="4114800" y="3855720"/>
          <a:ext cx="6921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96" name="Equation" r:id="rId15" imgW="406080" imgH="241200" progId="Equation.DSMT4">
                  <p:embed/>
                </p:oleObj>
              </mc:Choice>
              <mc:Fallback>
                <p:oleObj name="Equation" r:id="rId15" imgW="406080" imgH="2412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855720"/>
                        <a:ext cx="6921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Rectangle 77"/>
          <p:cNvSpPr/>
          <p:nvPr/>
        </p:nvSpPr>
        <p:spPr bwMode="auto">
          <a:xfrm>
            <a:off x="754380" y="4236720"/>
            <a:ext cx="33528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79" name="Straight Connector 78"/>
          <p:cNvCxnSpPr/>
          <p:nvPr/>
        </p:nvCxnSpPr>
        <p:spPr bwMode="auto">
          <a:xfrm rot="10800000" flipH="1">
            <a:off x="762000" y="4351020"/>
            <a:ext cx="411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84" name="Straight Arrow Connector 83"/>
          <p:cNvCxnSpPr/>
          <p:nvPr/>
        </p:nvCxnSpPr>
        <p:spPr bwMode="auto">
          <a:xfrm>
            <a:off x="4114800" y="4357890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graphicFrame>
        <p:nvGraphicFramePr>
          <p:cNvPr id="87" name="Object 86"/>
          <p:cNvGraphicFramePr>
            <a:graphicFrameLocks noChangeAspect="1"/>
          </p:cNvGraphicFramePr>
          <p:nvPr/>
        </p:nvGraphicFramePr>
        <p:xfrm>
          <a:off x="4724400" y="416052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97" name="Equation" r:id="rId16" imgW="139680" imgH="164880" progId="Equation.DSMT4">
                  <p:embed/>
                </p:oleObj>
              </mc:Choice>
              <mc:Fallback>
                <p:oleObj name="Equation" r:id="rId16" imgW="139680" imgH="16488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160520"/>
                        <a:ext cx="1397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Oval 88"/>
          <p:cNvSpPr>
            <a:spLocks noChangeAspect="1"/>
          </p:cNvSpPr>
          <p:nvPr/>
        </p:nvSpPr>
        <p:spPr bwMode="auto">
          <a:xfrm>
            <a:off x="1562725" y="4320415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356968" y="44257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cxnSp>
        <p:nvCxnSpPr>
          <p:cNvPr id="91" name="Straight Arrow Connector 90"/>
          <p:cNvCxnSpPr/>
          <p:nvPr/>
        </p:nvCxnSpPr>
        <p:spPr bwMode="auto">
          <a:xfrm>
            <a:off x="189875" y="4351645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graphicFrame>
        <p:nvGraphicFramePr>
          <p:cNvPr id="92" name="Object 28"/>
          <p:cNvGraphicFramePr>
            <a:graphicFrameLocks noChangeAspect="1"/>
          </p:cNvGraphicFramePr>
          <p:nvPr/>
        </p:nvGraphicFramePr>
        <p:xfrm>
          <a:off x="146050" y="3931920"/>
          <a:ext cx="5397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98" name="Equation" r:id="rId17" imgW="317160" imgH="241200" progId="Equation.DSMT4">
                  <p:embed/>
                </p:oleObj>
              </mc:Choice>
              <mc:Fallback>
                <p:oleObj name="Equation" r:id="rId17" imgW="317160" imgH="2412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" y="3931920"/>
                        <a:ext cx="5397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Oval 92"/>
          <p:cNvSpPr>
            <a:spLocks noChangeAspect="1"/>
          </p:cNvSpPr>
          <p:nvPr/>
        </p:nvSpPr>
        <p:spPr bwMode="auto">
          <a:xfrm>
            <a:off x="1567896" y="4472636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94" name="Straight Connector 93"/>
          <p:cNvCxnSpPr/>
          <p:nvPr/>
        </p:nvCxnSpPr>
        <p:spPr bwMode="auto">
          <a:xfrm rot="5400000" flipH="1" flipV="1">
            <a:off x="579120" y="3977640"/>
            <a:ext cx="36576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Oval 94"/>
          <p:cNvSpPr>
            <a:spLocks noChangeAspect="1"/>
          </p:cNvSpPr>
          <p:nvPr/>
        </p:nvSpPr>
        <p:spPr bwMode="auto">
          <a:xfrm>
            <a:off x="717917" y="431292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6" name="Oval 95"/>
          <p:cNvSpPr>
            <a:spLocks noChangeAspect="1"/>
          </p:cNvSpPr>
          <p:nvPr/>
        </p:nvSpPr>
        <p:spPr bwMode="auto">
          <a:xfrm>
            <a:off x="4085707" y="431292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601980" y="3840480"/>
            <a:ext cx="152400" cy="1066800"/>
          </a:xfrm>
          <a:prstGeom prst="rect">
            <a:avLst/>
          </a:prstGeom>
          <a:solidFill>
            <a:srgbClr val="0066CC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9" name="Freeform 98"/>
          <p:cNvSpPr/>
          <p:nvPr/>
        </p:nvSpPr>
        <p:spPr bwMode="auto">
          <a:xfrm>
            <a:off x="762000" y="4352540"/>
            <a:ext cx="3352801" cy="381000"/>
          </a:xfrm>
          <a:custGeom>
            <a:avLst/>
            <a:gdLst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6" fmla="*/ 3365291 w 3394022"/>
              <a:gd name="connsiteY6" fmla="*/ 11243 h 389745"/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0" fmla="*/ 0 w 3335311"/>
              <a:gd name="connsiteY0" fmla="*/ 9994 h 388496"/>
              <a:gd name="connsiteX1" fmla="*/ 434714 w 3335311"/>
              <a:gd name="connsiteY1" fmla="*/ 62459 h 388496"/>
              <a:gd name="connsiteX2" fmla="*/ 1618937 w 3335311"/>
              <a:gd name="connsiteY2" fmla="*/ 384748 h 388496"/>
              <a:gd name="connsiteX3" fmla="*/ 3013023 w 3335311"/>
              <a:gd name="connsiteY3" fmla="*/ 84945 h 388496"/>
              <a:gd name="connsiteX4" fmla="*/ 3335311 w 3335311"/>
              <a:gd name="connsiteY4" fmla="*/ 9994 h 388496"/>
              <a:gd name="connsiteX0" fmla="*/ 0 w 3352801"/>
              <a:gd name="connsiteY0" fmla="*/ 11244 h 389746"/>
              <a:gd name="connsiteX1" fmla="*/ 434714 w 3352801"/>
              <a:gd name="connsiteY1" fmla="*/ 63709 h 389746"/>
              <a:gd name="connsiteX2" fmla="*/ 1618937 w 3352801"/>
              <a:gd name="connsiteY2" fmla="*/ 385998 h 389746"/>
              <a:gd name="connsiteX3" fmla="*/ 3013023 w 3352801"/>
              <a:gd name="connsiteY3" fmla="*/ 86195 h 389746"/>
              <a:gd name="connsiteX4" fmla="*/ 3352801 w 3352801"/>
              <a:gd name="connsiteY4" fmla="*/ 0 h 389746"/>
              <a:gd name="connsiteX0" fmla="*/ 0 w 3352801"/>
              <a:gd name="connsiteY0" fmla="*/ 11244 h 384748"/>
              <a:gd name="connsiteX1" fmla="*/ 434714 w 3352801"/>
              <a:gd name="connsiteY1" fmla="*/ 63709 h 384748"/>
              <a:gd name="connsiteX2" fmla="*/ 1676401 w 3352801"/>
              <a:gd name="connsiteY2" fmla="*/ 381000 h 384748"/>
              <a:gd name="connsiteX3" fmla="*/ 3013023 w 3352801"/>
              <a:gd name="connsiteY3" fmla="*/ 86195 h 384748"/>
              <a:gd name="connsiteX4" fmla="*/ 3352801 w 3352801"/>
              <a:gd name="connsiteY4" fmla="*/ 0 h 384748"/>
              <a:gd name="connsiteX0" fmla="*/ 0 w 3352801"/>
              <a:gd name="connsiteY0" fmla="*/ 11244 h 392034"/>
              <a:gd name="connsiteX1" fmla="*/ 838201 w 3352801"/>
              <a:gd name="connsiteY1" fmla="*/ 152400 h 392034"/>
              <a:gd name="connsiteX2" fmla="*/ 1676401 w 3352801"/>
              <a:gd name="connsiteY2" fmla="*/ 381000 h 392034"/>
              <a:gd name="connsiteX3" fmla="*/ 3013023 w 3352801"/>
              <a:gd name="connsiteY3" fmla="*/ 86195 h 392034"/>
              <a:gd name="connsiteX4" fmla="*/ 3352801 w 3352801"/>
              <a:gd name="connsiteY4" fmla="*/ 0 h 392034"/>
              <a:gd name="connsiteX0" fmla="*/ 0 w 3352801"/>
              <a:gd name="connsiteY0" fmla="*/ 11244 h 381000"/>
              <a:gd name="connsiteX1" fmla="*/ 838201 w 3352801"/>
              <a:gd name="connsiteY1" fmla="*/ 152400 h 381000"/>
              <a:gd name="connsiteX2" fmla="*/ 1676401 w 3352801"/>
              <a:gd name="connsiteY2" fmla="*/ 381000 h 381000"/>
              <a:gd name="connsiteX3" fmla="*/ 2514601 w 3352801"/>
              <a:gd name="connsiteY3" fmla="*/ 152400 h 381000"/>
              <a:gd name="connsiteX4" fmla="*/ 3352801 w 3352801"/>
              <a:gd name="connsiteY4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1" h="381000">
                <a:moveTo>
                  <a:pt x="0" y="11244"/>
                </a:moveTo>
                <a:cubicBezTo>
                  <a:pt x="82445" y="6247"/>
                  <a:pt x="558801" y="90774"/>
                  <a:pt x="838201" y="152400"/>
                </a:cubicBezTo>
                <a:cubicBezTo>
                  <a:pt x="1117601" y="214026"/>
                  <a:pt x="1397001" y="381000"/>
                  <a:pt x="1676401" y="381000"/>
                </a:cubicBezTo>
                <a:cubicBezTo>
                  <a:pt x="1955801" y="381000"/>
                  <a:pt x="2235201" y="215900"/>
                  <a:pt x="2514601" y="152400"/>
                </a:cubicBezTo>
                <a:cubicBezTo>
                  <a:pt x="2794001" y="88900"/>
                  <a:pt x="3294090" y="11243"/>
                  <a:pt x="3352801" y="0"/>
                </a:cubicBezTo>
              </a:path>
            </a:pathLst>
          </a:custGeom>
          <a:noFill/>
          <a:ln w="190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100" name="Object 99"/>
          <p:cNvGraphicFramePr>
            <a:graphicFrameLocks noChangeAspect="1"/>
          </p:cNvGraphicFramePr>
          <p:nvPr/>
        </p:nvGraphicFramePr>
        <p:xfrm>
          <a:off x="4114800" y="5074920"/>
          <a:ext cx="56436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99" name="Equation" r:id="rId18" imgW="406080" imgH="241200" progId="Equation.DSMT4">
                  <p:embed/>
                </p:oleObj>
              </mc:Choice>
              <mc:Fallback>
                <p:oleObj name="Equation" r:id="rId18" imgW="406080" imgH="2412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074920"/>
                        <a:ext cx="564368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Rectangle 100"/>
          <p:cNvSpPr/>
          <p:nvPr/>
        </p:nvSpPr>
        <p:spPr bwMode="auto">
          <a:xfrm>
            <a:off x="754380" y="5379720"/>
            <a:ext cx="33528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02" name="Straight Connector 101"/>
          <p:cNvCxnSpPr/>
          <p:nvPr/>
        </p:nvCxnSpPr>
        <p:spPr bwMode="auto">
          <a:xfrm rot="10800000" flipH="1">
            <a:off x="762000" y="5494020"/>
            <a:ext cx="411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07" name="Straight Arrow Connector 106"/>
          <p:cNvCxnSpPr/>
          <p:nvPr/>
        </p:nvCxnSpPr>
        <p:spPr bwMode="auto">
          <a:xfrm>
            <a:off x="4114800" y="5500890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graphicFrame>
        <p:nvGraphicFramePr>
          <p:cNvPr id="110" name="Object 109"/>
          <p:cNvGraphicFramePr>
            <a:graphicFrameLocks noChangeAspect="1"/>
          </p:cNvGraphicFramePr>
          <p:nvPr/>
        </p:nvGraphicFramePr>
        <p:xfrm>
          <a:off x="4724400" y="530352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00" name="Equation" r:id="rId19" imgW="139680" imgH="164880" progId="Equation.DSMT4">
                  <p:embed/>
                </p:oleObj>
              </mc:Choice>
              <mc:Fallback>
                <p:oleObj name="Equation" r:id="rId19" imgW="139680" imgH="16488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303520"/>
                        <a:ext cx="1397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Oval 111"/>
          <p:cNvSpPr>
            <a:spLocks noChangeAspect="1"/>
          </p:cNvSpPr>
          <p:nvPr/>
        </p:nvSpPr>
        <p:spPr bwMode="auto">
          <a:xfrm>
            <a:off x="1936804" y="545592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752600" y="560832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cxnSp>
        <p:nvCxnSpPr>
          <p:cNvPr id="114" name="Straight Arrow Connector 113"/>
          <p:cNvCxnSpPr/>
          <p:nvPr/>
        </p:nvCxnSpPr>
        <p:spPr bwMode="auto">
          <a:xfrm>
            <a:off x="189875" y="5494645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graphicFrame>
        <p:nvGraphicFramePr>
          <p:cNvPr id="115" name="Object 28"/>
          <p:cNvGraphicFramePr>
            <a:graphicFrameLocks noChangeAspect="1"/>
          </p:cNvGraphicFramePr>
          <p:nvPr/>
        </p:nvGraphicFramePr>
        <p:xfrm>
          <a:off x="228600" y="5138046"/>
          <a:ext cx="457200" cy="349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01" name="Equation" r:id="rId20" imgW="317160" imgH="241200" progId="Equation.DSMT4">
                  <p:embed/>
                </p:oleObj>
              </mc:Choice>
              <mc:Fallback>
                <p:oleObj name="Equation" r:id="rId20" imgW="317160" imgH="2412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138046"/>
                        <a:ext cx="457200" cy="3496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6" name="Straight Connector 115"/>
          <p:cNvCxnSpPr/>
          <p:nvPr/>
        </p:nvCxnSpPr>
        <p:spPr bwMode="auto">
          <a:xfrm rot="5400000" flipH="1" flipV="1">
            <a:off x="579120" y="5120640"/>
            <a:ext cx="36576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Oval 116"/>
          <p:cNvSpPr>
            <a:spLocks noChangeAspect="1"/>
          </p:cNvSpPr>
          <p:nvPr/>
        </p:nvSpPr>
        <p:spPr bwMode="auto">
          <a:xfrm>
            <a:off x="717917" y="545592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 bwMode="auto">
          <a:xfrm>
            <a:off x="4085707" y="545592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0" name="Freeform 119"/>
          <p:cNvSpPr/>
          <p:nvPr/>
        </p:nvSpPr>
        <p:spPr bwMode="auto">
          <a:xfrm>
            <a:off x="762000" y="5484415"/>
            <a:ext cx="3352799" cy="369954"/>
          </a:xfrm>
          <a:custGeom>
            <a:avLst/>
            <a:gdLst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6" fmla="*/ 3365291 w 3394022"/>
              <a:gd name="connsiteY6" fmla="*/ 11243 h 389745"/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0" fmla="*/ 0 w 3335311"/>
              <a:gd name="connsiteY0" fmla="*/ 9994 h 388496"/>
              <a:gd name="connsiteX1" fmla="*/ 434714 w 3335311"/>
              <a:gd name="connsiteY1" fmla="*/ 62459 h 388496"/>
              <a:gd name="connsiteX2" fmla="*/ 1618937 w 3335311"/>
              <a:gd name="connsiteY2" fmla="*/ 384748 h 388496"/>
              <a:gd name="connsiteX3" fmla="*/ 3013023 w 3335311"/>
              <a:gd name="connsiteY3" fmla="*/ 84945 h 388496"/>
              <a:gd name="connsiteX4" fmla="*/ 3335311 w 3335311"/>
              <a:gd name="connsiteY4" fmla="*/ 9994 h 388496"/>
              <a:gd name="connsiteX0" fmla="*/ 0 w 3352801"/>
              <a:gd name="connsiteY0" fmla="*/ 11244 h 389746"/>
              <a:gd name="connsiteX1" fmla="*/ 434714 w 3352801"/>
              <a:gd name="connsiteY1" fmla="*/ 63709 h 389746"/>
              <a:gd name="connsiteX2" fmla="*/ 1618937 w 3352801"/>
              <a:gd name="connsiteY2" fmla="*/ 385998 h 389746"/>
              <a:gd name="connsiteX3" fmla="*/ 3013023 w 3352801"/>
              <a:gd name="connsiteY3" fmla="*/ 86195 h 389746"/>
              <a:gd name="connsiteX4" fmla="*/ 3352801 w 3352801"/>
              <a:gd name="connsiteY4" fmla="*/ 0 h 389746"/>
              <a:gd name="connsiteX0" fmla="*/ 0 w 3352801"/>
              <a:gd name="connsiteY0" fmla="*/ 11244 h 384748"/>
              <a:gd name="connsiteX1" fmla="*/ 434714 w 3352801"/>
              <a:gd name="connsiteY1" fmla="*/ 63709 h 384748"/>
              <a:gd name="connsiteX2" fmla="*/ 1676401 w 3352801"/>
              <a:gd name="connsiteY2" fmla="*/ 381000 h 384748"/>
              <a:gd name="connsiteX3" fmla="*/ 3013023 w 3352801"/>
              <a:gd name="connsiteY3" fmla="*/ 86195 h 384748"/>
              <a:gd name="connsiteX4" fmla="*/ 3352801 w 3352801"/>
              <a:gd name="connsiteY4" fmla="*/ 0 h 384748"/>
              <a:gd name="connsiteX0" fmla="*/ 0 w 3352801"/>
              <a:gd name="connsiteY0" fmla="*/ 11244 h 392034"/>
              <a:gd name="connsiteX1" fmla="*/ 838201 w 3352801"/>
              <a:gd name="connsiteY1" fmla="*/ 152400 h 392034"/>
              <a:gd name="connsiteX2" fmla="*/ 1676401 w 3352801"/>
              <a:gd name="connsiteY2" fmla="*/ 381000 h 392034"/>
              <a:gd name="connsiteX3" fmla="*/ 3013023 w 3352801"/>
              <a:gd name="connsiteY3" fmla="*/ 86195 h 392034"/>
              <a:gd name="connsiteX4" fmla="*/ 3352801 w 3352801"/>
              <a:gd name="connsiteY4" fmla="*/ 0 h 392034"/>
              <a:gd name="connsiteX0" fmla="*/ 0 w 3352801"/>
              <a:gd name="connsiteY0" fmla="*/ 11244 h 381000"/>
              <a:gd name="connsiteX1" fmla="*/ 838201 w 3352801"/>
              <a:gd name="connsiteY1" fmla="*/ 152400 h 381000"/>
              <a:gd name="connsiteX2" fmla="*/ 1676401 w 3352801"/>
              <a:gd name="connsiteY2" fmla="*/ 381000 h 381000"/>
              <a:gd name="connsiteX3" fmla="*/ 2514601 w 3352801"/>
              <a:gd name="connsiteY3" fmla="*/ 152400 h 381000"/>
              <a:gd name="connsiteX4" fmla="*/ 3352801 w 3352801"/>
              <a:gd name="connsiteY4" fmla="*/ 0 h 381000"/>
              <a:gd name="connsiteX0" fmla="*/ 0 w 2514601"/>
              <a:gd name="connsiteY0" fmla="*/ 4997 h 374753"/>
              <a:gd name="connsiteX1" fmla="*/ 838201 w 2514601"/>
              <a:gd name="connsiteY1" fmla="*/ 146153 h 374753"/>
              <a:gd name="connsiteX2" fmla="*/ 1676401 w 2514601"/>
              <a:gd name="connsiteY2" fmla="*/ 374753 h 374753"/>
              <a:gd name="connsiteX3" fmla="*/ 2514601 w 2514601"/>
              <a:gd name="connsiteY3" fmla="*/ 146153 h 374753"/>
              <a:gd name="connsiteX0" fmla="*/ 0 w 3352800"/>
              <a:gd name="connsiteY0" fmla="*/ 4997 h 392486"/>
              <a:gd name="connsiteX1" fmla="*/ 838201 w 3352800"/>
              <a:gd name="connsiteY1" fmla="*/ 146153 h 392486"/>
              <a:gd name="connsiteX2" fmla="*/ 1676401 w 3352800"/>
              <a:gd name="connsiteY2" fmla="*/ 374753 h 392486"/>
              <a:gd name="connsiteX3" fmla="*/ 3352800 w 3352800"/>
              <a:gd name="connsiteY3" fmla="*/ 39755 h 392486"/>
              <a:gd name="connsiteX0" fmla="*/ 0 w 3352800"/>
              <a:gd name="connsiteY0" fmla="*/ 4997 h 400153"/>
              <a:gd name="connsiteX1" fmla="*/ 1295399 w 3352800"/>
              <a:gd name="connsiteY1" fmla="*/ 192154 h 400153"/>
              <a:gd name="connsiteX2" fmla="*/ 1676401 w 3352800"/>
              <a:gd name="connsiteY2" fmla="*/ 374753 h 400153"/>
              <a:gd name="connsiteX3" fmla="*/ 3352800 w 3352800"/>
              <a:gd name="connsiteY3" fmla="*/ 39755 h 400153"/>
              <a:gd name="connsiteX0" fmla="*/ 0 w 3352800"/>
              <a:gd name="connsiteY0" fmla="*/ 4997 h 369954"/>
              <a:gd name="connsiteX1" fmla="*/ 1295399 w 3352800"/>
              <a:gd name="connsiteY1" fmla="*/ 192154 h 369954"/>
              <a:gd name="connsiteX2" fmla="*/ 2209799 w 3352800"/>
              <a:gd name="connsiteY2" fmla="*/ 344554 h 369954"/>
              <a:gd name="connsiteX3" fmla="*/ 3352800 w 3352800"/>
              <a:gd name="connsiteY3" fmla="*/ 39755 h 369954"/>
              <a:gd name="connsiteX0" fmla="*/ 0 w 3352800"/>
              <a:gd name="connsiteY0" fmla="*/ 4997 h 357254"/>
              <a:gd name="connsiteX1" fmla="*/ 1295399 w 3352800"/>
              <a:gd name="connsiteY1" fmla="*/ 115954 h 357254"/>
              <a:gd name="connsiteX2" fmla="*/ 2209799 w 3352800"/>
              <a:gd name="connsiteY2" fmla="*/ 344554 h 357254"/>
              <a:gd name="connsiteX3" fmla="*/ 3352800 w 3352800"/>
              <a:gd name="connsiteY3" fmla="*/ 39755 h 357254"/>
              <a:gd name="connsiteX0" fmla="*/ 0 w 3352800"/>
              <a:gd name="connsiteY0" fmla="*/ 4997 h 369954"/>
              <a:gd name="connsiteX1" fmla="*/ 1295399 w 3352800"/>
              <a:gd name="connsiteY1" fmla="*/ 192154 h 369954"/>
              <a:gd name="connsiteX2" fmla="*/ 2209799 w 3352800"/>
              <a:gd name="connsiteY2" fmla="*/ 344554 h 369954"/>
              <a:gd name="connsiteX3" fmla="*/ 3352800 w 3352800"/>
              <a:gd name="connsiteY3" fmla="*/ 39755 h 369954"/>
              <a:gd name="connsiteX0" fmla="*/ 0 w 3352799"/>
              <a:gd name="connsiteY0" fmla="*/ 4997 h 369954"/>
              <a:gd name="connsiteX1" fmla="*/ 1295399 w 3352799"/>
              <a:gd name="connsiteY1" fmla="*/ 192154 h 369954"/>
              <a:gd name="connsiteX2" fmla="*/ 2209799 w 3352799"/>
              <a:gd name="connsiteY2" fmla="*/ 344554 h 369954"/>
              <a:gd name="connsiteX3" fmla="*/ 3352799 w 3352799"/>
              <a:gd name="connsiteY3" fmla="*/ 39754 h 369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2799" h="369954">
                <a:moveTo>
                  <a:pt x="0" y="4997"/>
                </a:moveTo>
                <a:cubicBezTo>
                  <a:pt x="82445" y="0"/>
                  <a:pt x="927099" y="135561"/>
                  <a:pt x="1295399" y="192154"/>
                </a:cubicBezTo>
                <a:cubicBezTo>
                  <a:pt x="1663699" y="248747"/>
                  <a:pt x="1866899" y="369954"/>
                  <a:pt x="2209799" y="344554"/>
                </a:cubicBezTo>
                <a:cubicBezTo>
                  <a:pt x="2552699" y="319154"/>
                  <a:pt x="3073399" y="103254"/>
                  <a:pt x="3352799" y="39754"/>
                </a:cubicBezTo>
              </a:path>
            </a:pathLst>
          </a:custGeom>
          <a:noFill/>
          <a:ln w="190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1" name="Oval 120"/>
          <p:cNvSpPr>
            <a:spLocks noChangeAspect="1"/>
          </p:cNvSpPr>
          <p:nvPr/>
        </p:nvSpPr>
        <p:spPr bwMode="auto">
          <a:xfrm>
            <a:off x="1941445" y="5624222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2" name="Oval 121"/>
          <p:cNvSpPr/>
          <p:nvPr/>
        </p:nvSpPr>
        <p:spPr bwMode="auto">
          <a:xfrm>
            <a:off x="4038600" y="5620912"/>
            <a:ext cx="152400" cy="152400"/>
          </a:xfrm>
          <a:prstGeom prst="ellipse">
            <a:avLst/>
          </a:prstGeom>
          <a:solidFill>
            <a:srgbClr val="0066CC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3931170" y="5773312"/>
            <a:ext cx="381000" cy="45719"/>
          </a:xfrm>
          <a:prstGeom prst="rect">
            <a:avLst/>
          </a:prstGeom>
          <a:solidFill>
            <a:srgbClr val="0066CC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049672" y="1752600"/>
            <a:ext cx="12186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Fixed-Free</a:t>
            </a:r>
          </a:p>
          <a:p>
            <a:pPr algn="ctr"/>
            <a:r>
              <a:rPr lang="en-US" sz="1400" dirty="0" smtClean="0"/>
              <a:t>K=2.0</a:t>
            </a:r>
          </a:p>
          <a:p>
            <a:pPr algn="ctr"/>
            <a:r>
              <a:rPr lang="en-US" sz="1400" dirty="0" err="1" smtClean="0">
                <a:solidFill>
                  <a:srgbClr val="00B0F0"/>
                </a:solidFill>
              </a:rPr>
              <a:t>K</a:t>
            </a:r>
            <a:r>
              <a:rPr lang="en-US" sz="1400" baseline="-25000" dirty="0" err="1" smtClean="0">
                <a:solidFill>
                  <a:srgbClr val="00B0F0"/>
                </a:solidFill>
              </a:rPr>
              <a:t>c</a:t>
            </a:r>
            <a:r>
              <a:rPr lang="en-US" sz="1400" dirty="0" smtClean="0">
                <a:solidFill>
                  <a:srgbClr val="00B0F0"/>
                </a:solidFill>
              </a:rPr>
              <a:t>=2.0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solidFill>
                  <a:srgbClr val="00B050"/>
                </a:solidFill>
              </a:rPr>
              <a:t>K</a:t>
            </a:r>
            <a:r>
              <a:rPr lang="en-US" sz="1400" baseline="-25000" dirty="0" smtClean="0">
                <a:solidFill>
                  <a:srgbClr val="00B050"/>
                </a:solidFill>
              </a:rPr>
              <a:t>r</a:t>
            </a:r>
            <a:r>
              <a:rPr lang="en-US" sz="1400" dirty="0" smtClean="0">
                <a:solidFill>
                  <a:srgbClr val="00B050"/>
                </a:solidFill>
              </a:rPr>
              <a:t>=2.0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882884" y="2819400"/>
            <a:ext cx="15840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Pinned-Pinned</a:t>
            </a:r>
          </a:p>
          <a:p>
            <a:pPr algn="ctr"/>
            <a:r>
              <a:rPr lang="en-US" sz="1400" dirty="0" smtClean="0"/>
              <a:t>K=1.0</a:t>
            </a:r>
          </a:p>
          <a:p>
            <a:pPr algn="ctr"/>
            <a:r>
              <a:rPr lang="en-US" sz="1400" dirty="0" err="1" smtClean="0">
                <a:solidFill>
                  <a:srgbClr val="00B0F0"/>
                </a:solidFill>
              </a:rPr>
              <a:t>K</a:t>
            </a:r>
            <a:r>
              <a:rPr lang="en-US" sz="1400" baseline="-25000" dirty="0" err="1" smtClean="0">
                <a:solidFill>
                  <a:srgbClr val="00B0F0"/>
                </a:solidFill>
              </a:rPr>
              <a:t>c</a:t>
            </a:r>
            <a:r>
              <a:rPr lang="en-US" sz="1400" dirty="0" smtClean="0">
                <a:solidFill>
                  <a:srgbClr val="00B0F0"/>
                </a:solidFill>
              </a:rPr>
              <a:t>=1.0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solidFill>
                  <a:srgbClr val="00B050"/>
                </a:solidFill>
              </a:rPr>
              <a:t>K</a:t>
            </a:r>
            <a:r>
              <a:rPr lang="en-US" sz="1400" baseline="-25000" dirty="0" smtClean="0">
                <a:solidFill>
                  <a:srgbClr val="00B050"/>
                </a:solidFill>
              </a:rPr>
              <a:t>r</a:t>
            </a:r>
            <a:r>
              <a:rPr lang="en-US" sz="1400" dirty="0" smtClean="0">
                <a:solidFill>
                  <a:srgbClr val="00B050"/>
                </a:solidFill>
              </a:rPr>
              <a:t>=1.0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026777" y="3886200"/>
            <a:ext cx="13182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Fixed-Fixed</a:t>
            </a:r>
          </a:p>
          <a:p>
            <a:pPr algn="ctr"/>
            <a:r>
              <a:rPr lang="en-US" sz="1400" dirty="0" smtClean="0"/>
              <a:t>K=0.5</a:t>
            </a:r>
          </a:p>
          <a:p>
            <a:pPr algn="ctr"/>
            <a:r>
              <a:rPr lang="en-US" sz="1400" dirty="0" err="1" smtClean="0">
                <a:solidFill>
                  <a:srgbClr val="00B0F0"/>
                </a:solidFill>
              </a:rPr>
              <a:t>K</a:t>
            </a:r>
            <a:r>
              <a:rPr lang="en-US" sz="1400" baseline="-25000" dirty="0" err="1" smtClean="0">
                <a:solidFill>
                  <a:srgbClr val="00B0F0"/>
                </a:solidFill>
              </a:rPr>
              <a:t>c</a:t>
            </a:r>
            <a:r>
              <a:rPr lang="en-US" sz="1400" dirty="0" smtClean="0">
                <a:solidFill>
                  <a:srgbClr val="00B0F0"/>
                </a:solidFill>
              </a:rPr>
              <a:t>=1.0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solidFill>
                  <a:srgbClr val="00B050"/>
                </a:solidFill>
              </a:rPr>
              <a:t>K</a:t>
            </a:r>
            <a:r>
              <a:rPr lang="en-US" sz="1400" baseline="-25000" dirty="0" smtClean="0">
                <a:solidFill>
                  <a:srgbClr val="00B050"/>
                </a:solidFill>
              </a:rPr>
              <a:t>r</a:t>
            </a:r>
            <a:r>
              <a:rPr lang="en-US" sz="1400" dirty="0" smtClean="0">
                <a:solidFill>
                  <a:srgbClr val="00B050"/>
                </a:solidFill>
              </a:rPr>
              <a:t>=0.83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981432" y="5029200"/>
            <a:ext cx="1451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Fixed-Pinned</a:t>
            </a:r>
          </a:p>
          <a:p>
            <a:pPr algn="ctr"/>
            <a:r>
              <a:rPr lang="en-US" sz="1400" dirty="0" smtClean="0"/>
              <a:t>K=0.7</a:t>
            </a:r>
          </a:p>
          <a:p>
            <a:pPr algn="ctr"/>
            <a:r>
              <a:rPr lang="en-US" sz="1400" dirty="0" err="1" smtClean="0">
                <a:solidFill>
                  <a:srgbClr val="00B0F0"/>
                </a:solidFill>
              </a:rPr>
              <a:t>K</a:t>
            </a:r>
            <a:r>
              <a:rPr lang="en-US" sz="1400" baseline="-25000" dirty="0" err="1" smtClean="0">
                <a:solidFill>
                  <a:srgbClr val="00B0F0"/>
                </a:solidFill>
              </a:rPr>
              <a:t>c</a:t>
            </a:r>
            <a:r>
              <a:rPr lang="en-US" sz="1400" dirty="0" smtClean="0">
                <a:solidFill>
                  <a:srgbClr val="00B0F0"/>
                </a:solidFill>
              </a:rPr>
              <a:t>=1.0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solidFill>
                  <a:srgbClr val="00B050"/>
                </a:solidFill>
              </a:rPr>
              <a:t>K</a:t>
            </a:r>
            <a:r>
              <a:rPr lang="en-US" sz="1400" baseline="-25000" dirty="0" smtClean="0">
                <a:solidFill>
                  <a:srgbClr val="00B050"/>
                </a:solidFill>
              </a:rPr>
              <a:t>r</a:t>
            </a:r>
            <a:r>
              <a:rPr lang="en-US" sz="1400" dirty="0" smtClean="0">
                <a:solidFill>
                  <a:srgbClr val="00B050"/>
                </a:solidFill>
              </a:rPr>
              <a:t>=0.83</a:t>
            </a:r>
            <a:endParaRPr lang="en-US" sz="1400" dirty="0"/>
          </a:p>
        </p:txBody>
      </p:sp>
      <p:graphicFrame>
        <p:nvGraphicFramePr>
          <p:cNvPr id="321563" name="Object 27"/>
          <p:cNvGraphicFramePr>
            <a:graphicFrameLocks noChangeAspect="1"/>
          </p:cNvGraphicFramePr>
          <p:nvPr/>
        </p:nvGraphicFramePr>
        <p:xfrm>
          <a:off x="4572000" y="204216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02" name="Equation" r:id="rId21" imgW="139680" imgH="164880" progId="Equation.DSMT4">
                  <p:embed/>
                </p:oleObj>
              </mc:Choice>
              <mc:Fallback>
                <p:oleObj name="Equation" r:id="rId21" imgW="139680" imgH="16488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042160"/>
                        <a:ext cx="1397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6781800" y="4419600"/>
            <a:ext cx="19018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K-Theoretical</a:t>
            </a:r>
          </a:p>
          <a:p>
            <a:pPr algn="ctr"/>
            <a:r>
              <a:rPr lang="en-US" sz="1400" dirty="0" err="1" smtClean="0">
                <a:solidFill>
                  <a:srgbClr val="00B0F0"/>
                </a:solidFill>
              </a:rPr>
              <a:t>K</a:t>
            </a:r>
            <a:r>
              <a:rPr lang="en-US" sz="1400" baseline="-25000" dirty="0" err="1" smtClean="0">
                <a:solidFill>
                  <a:srgbClr val="00B0F0"/>
                </a:solidFill>
              </a:rPr>
              <a:t>c</a:t>
            </a:r>
            <a:r>
              <a:rPr lang="en-US" sz="1400" dirty="0" smtClean="0">
                <a:solidFill>
                  <a:srgbClr val="00B0F0"/>
                </a:solidFill>
              </a:rPr>
              <a:t>-Conservative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solidFill>
                  <a:srgbClr val="00B050"/>
                </a:solidFill>
              </a:rPr>
              <a:t>K</a:t>
            </a:r>
            <a:r>
              <a:rPr lang="en-US" sz="1400" baseline="-25000" dirty="0" smtClean="0">
                <a:solidFill>
                  <a:srgbClr val="00B050"/>
                </a:solidFill>
              </a:rPr>
              <a:t>r</a:t>
            </a:r>
            <a:r>
              <a:rPr lang="en-US" sz="1400" dirty="0" smtClean="0">
                <a:solidFill>
                  <a:srgbClr val="00B050"/>
                </a:solidFill>
              </a:rPr>
              <a:t>-Recommended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Slenderness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Parameter used to quantify the affect of the lateral deflections </a:t>
            </a:r>
          </a:p>
          <a:p>
            <a:r>
              <a:rPr lang="en-US" sz="2800" dirty="0" smtClean="0"/>
              <a:t>The ratio of a columns length to the radius of gyration of its cross-sectional area with respect to the principal axis about which the column tends to bend, </a:t>
            </a:r>
            <a:r>
              <a:rPr lang="en-US" sz="2800" dirty="0" smtClean="0"/>
              <a:t>L/</a:t>
            </a:r>
            <a:r>
              <a:rPr lang="en-US" sz="2800" dirty="0">
                <a:sym typeface="Mathematica1"/>
              </a:rPr>
              <a:t>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MER311: Advanced Mechanics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72038E-723F-49AD-B336-3986820F75F4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743200" y="4876800"/>
          <a:ext cx="2438400" cy="1256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57" name="Equation" r:id="rId3" imgW="1231560" imgH="634680" progId="Equation.DSMT4">
                  <p:embed/>
                </p:oleObj>
              </mc:Choice>
              <mc:Fallback>
                <p:oleObj name="Equation" r:id="rId3" imgW="1231560" imgH="634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876800"/>
                        <a:ext cx="2438400" cy="12569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1673</TotalTime>
  <Words>310</Words>
  <Application>Microsoft Office PowerPoint</Application>
  <PresentationFormat>On-screen Show (4:3)</PresentationFormat>
  <Paragraphs>120</Paragraphs>
  <Slides>13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Profile</vt:lpstr>
      <vt:lpstr>Equation</vt:lpstr>
      <vt:lpstr>Buckling – Chap 3</vt:lpstr>
      <vt:lpstr>Types of Compression</vt:lpstr>
      <vt:lpstr>Causes for Small Eccentricities of the Load</vt:lpstr>
      <vt:lpstr>Fixed-Free</vt:lpstr>
      <vt:lpstr>Pinned-Pinned</vt:lpstr>
      <vt:lpstr>Fixed-Fixed</vt:lpstr>
      <vt:lpstr>Fixed-Pinned</vt:lpstr>
      <vt:lpstr>Buckling</vt:lpstr>
      <vt:lpstr>Slenderness Ratio</vt:lpstr>
      <vt:lpstr>Column Design</vt:lpstr>
      <vt:lpstr>Intermediate Length Columns</vt:lpstr>
      <vt:lpstr>Column Design</vt:lpstr>
      <vt:lpstr>Example</vt:lpstr>
    </vt:vector>
  </TitlesOfParts>
  <Company>Union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MER035 Lecture 1</dc:title>
  <dc:subject>Course Intro</dc:subject>
  <dc:creator>RBB</dc:creator>
  <cp:lastModifiedBy> </cp:lastModifiedBy>
  <cp:revision>78</cp:revision>
  <cp:lastPrinted>2016-05-11T11:30:42Z</cp:lastPrinted>
  <dcterms:created xsi:type="dcterms:W3CDTF">2000-05-18T05:09:09Z</dcterms:created>
  <dcterms:modified xsi:type="dcterms:W3CDTF">2016-05-16T13:15:39Z</dcterms:modified>
</cp:coreProperties>
</file>