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258" r:id="rId2"/>
    <p:sldId id="282" r:id="rId3"/>
    <p:sldId id="299" r:id="rId4"/>
    <p:sldId id="301" r:id="rId5"/>
    <p:sldId id="300" r:id="rId6"/>
    <p:sldId id="309" r:id="rId7"/>
    <p:sldId id="310" r:id="rId8"/>
    <p:sldId id="302" r:id="rId9"/>
    <p:sldId id="311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6600"/>
    <a:srgbClr val="0033CC"/>
    <a:srgbClr val="FFFF99"/>
    <a:srgbClr val="99CCFF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>
        <p:scale>
          <a:sx n="120" d="100"/>
          <a:sy n="120" d="100"/>
        </p:scale>
        <p:origin x="-1476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14375"/>
            <a:ext cx="4759325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9"/>
            <a:ext cx="5410200" cy="4365625"/>
          </a:xfrm>
          <a:ln/>
        </p:spPr>
        <p:txBody>
          <a:bodyPr lIns="96579" tIns="48289" rIns="96579" bIns="4828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2E287-68C6-406E-997B-E37C8A5D96DC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757B5-8041-4A97-BF75-E87365CBD141}" type="slidenum">
              <a:rPr lang="en-US"/>
              <a:pPr/>
              <a:t>8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Stress Transformations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Principal Stress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Mohr’s Circle For Stress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657600"/>
            <a:ext cx="384051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9000" y="32766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/>
          <p:nvPr/>
        </p:nvCxnSpPr>
        <p:spPr bwMode="auto">
          <a:xfrm rot="5400000">
            <a:off x="1729000" y="4519400"/>
            <a:ext cx="1126812" cy="3176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Stress in Three Dimensions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 bwMode="auto">
          <a:xfrm rot="5400000" flipH="1" flipV="1">
            <a:off x="18675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37242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rot="10800000" flipV="1">
            <a:off x="8240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3330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3366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22002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13302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Arrow Connector 29"/>
          <p:cNvCxnSpPr>
            <a:cxnSpLocks noChangeAspect="1"/>
          </p:cNvCxnSpPr>
          <p:nvPr/>
        </p:nvCxnSpPr>
        <p:spPr bwMode="auto">
          <a:xfrm flipV="1">
            <a:off x="3495641" y="2888575"/>
            <a:ext cx="452628" cy="3760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Connector 45"/>
          <p:cNvCxnSpPr>
            <a:cxnSpLocks noChangeAspect="1"/>
          </p:cNvCxnSpPr>
          <p:nvPr/>
        </p:nvCxnSpPr>
        <p:spPr bwMode="auto">
          <a:xfrm flipV="1">
            <a:off x="2209292" y="4122999"/>
            <a:ext cx="258312" cy="2080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428841" y="3318613"/>
            <a:ext cx="9906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524000" y="427846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 bwMode="auto">
          <a:xfrm flipV="1">
            <a:off x="2418287" y="4389321"/>
            <a:ext cx="232812" cy="229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>
            <a:cxnSpLocks/>
          </p:cNvCxnSpPr>
          <p:nvPr/>
        </p:nvCxnSpPr>
        <p:spPr bwMode="auto">
          <a:xfrm rot="10800000" flipV="1">
            <a:off x="2041499" y="4617081"/>
            <a:ext cx="376796" cy="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cxnSpLocks/>
          </p:cNvCxnSpPr>
          <p:nvPr/>
        </p:nvCxnSpPr>
        <p:spPr bwMode="auto">
          <a:xfrm rot="16200000" flipH="1">
            <a:off x="2239492" y="4798486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2667795" y="3505200"/>
            <a:ext cx="380205" cy="3484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cxnSpLocks/>
          </p:cNvCxnSpPr>
          <p:nvPr/>
        </p:nvCxnSpPr>
        <p:spPr bwMode="auto">
          <a:xfrm rot="10800000" flipV="1">
            <a:off x="2209801" y="3837704"/>
            <a:ext cx="457999" cy="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6200000" flipH="1">
            <a:off x="2440720" y="4112480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>
            <a:cxnSpLocks/>
          </p:cNvCxnSpPr>
          <p:nvPr/>
        </p:nvCxnSpPr>
        <p:spPr bwMode="auto">
          <a:xfrm flipV="1">
            <a:off x="1905000" y="3810000"/>
            <a:ext cx="304800" cy="240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0800000">
            <a:off x="1375174" y="4050051"/>
            <a:ext cx="529820" cy="13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1679977" y="4278648"/>
            <a:ext cx="457198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054208" y="386234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4792" y="476084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8804" y="319709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6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820849" y="3925669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60815" y="42304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348465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90800" y="396240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68502" y="4519653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0574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cxnSpLocks noChangeAspect="1"/>
          </p:cNvCxnSpPr>
          <p:nvPr/>
        </p:nvCxnSpPr>
        <p:spPr bwMode="auto">
          <a:xfrm rot="5400000" flipH="1">
            <a:off x="1084565" y="3182635"/>
            <a:ext cx="264860" cy="4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Straight Arrow Connector 105"/>
          <p:cNvCxnSpPr>
            <a:cxnSpLocks noChangeAspect="1"/>
          </p:cNvCxnSpPr>
          <p:nvPr/>
        </p:nvCxnSpPr>
        <p:spPr bwMode="auto">
          <a:xfrm rot="5400000">
            <a:off x="1841851" y="5479361"/>
            <a:ext cx="413384" cy="122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1" name="Straight Arrow Connector 110"/>
          <p:cNvCxnSpPr>
            <a:stCxn id="75" idx="2"/>
          </p:cNvCxnSpPr>
          <p:nvPr/>
        </p:nvCxnSpPr>
        <p:spPr bwMode="auto">
          <a:xfrm rot="5400000" flipH="1">
            <a:off x="1712812" y="3392588"/>
            <a:ext cx="549588" cy="9272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8288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0" y="30480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2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29000" y="327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x’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17594" y="50686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x’z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71600" y="32004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x’y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</a:p>
          <a:p>
            <a:endParaRPr lang="en-US" b="1" dirty="0"/>
          </a:p>
        </p:txBody>
      </p:sp>
      <p:cxnSp>
        <p:nvCxnSpPr>
          <p:cNvPr id="123" name="Straight Arrow Connector 122"/>
          <p:cNvCxnSpPr>
            <a:cxnSpLocks noChangeAspect="1"/>
          </p:cNvCxnSpPr>
          <p:nvPr/>
        </p:nvCxnSpPr>
        <p:spPr bwMode="auto">
          <a:xfrm rot="5400000" flipH="1" flipV="1">
            <a:off x="59061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77628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5" name="Straight Arrow Connector 124"/>
          <p:cNvCxnSpPr>
            <a:cxnSpLocks noChangeAspect="1"/>
          </p:cNvCxnSpPr>
          <p:nvPr/>
        </p:nvCxnSpPr>
        <p:spPr bwMode="auto">
          <a:xfrm rot="10800000" flipV="1">
            <a:off x="48626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3716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53752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62388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53688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0" name="Straight Arrow Connector 129"/>
          <p:cNvCxnSpPr>
            <a:cxnSpLocks noChangeAspect="1"/>
          </p:cNvCxnSpPr>
          <p:nvPr/>
        </p:nvCxnSpPr>
        <p:spPr bwMode="auto">
          <a:xfrm flipV="1">
            <a:off x="6508804" y="29797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cxnSpLocks noChangeAspect="1"/>
          </p:cNvCxnSpPr>
          <p:nvPr/>
        </p:nvCxnSpPr>
        <p:spPr bwMode="auto">
          <a:xfrm rot="5400000" flipH="1">
            <a:off x="5222850" y="28588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5" name="Straight Arrow Connector 154"/>
          <p:cNvCxnSpPr>
            <a:cxnSpLocks noChangeAspect="1"/>
          </p:cNvCxnSpPr>
          <p:nvPr/>
        </p:nvCxnSpPr>
        <p:spPr bwMode="auto">
          <a:xfrm rot="5400000">
            <a:off x="5434340" y="46962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58674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4648200" y="2999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248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64" name="Arc 163"/>
          <p:cNvSpPr/>
          <p:nvPr/>
        </p:nvSpPr>
        <p:spPr bwMode="auto">
          <a:xfrm>
            <a:off x="4724400" y="23622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Arc 164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Arc 165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086600" y="2286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8229600" y="3200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620000" y="51054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5181600" y="2971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7056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553200" y="4800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174" name="Straight Connector 173"/>
          <p:cNvCxnSpPr>
            <a:stCxn id="172" idx="1"/>
          </p:cNvCxnSpPr>
          <p:nvPr/>
        </p:nvCxnSpPr>
        <p:spPr bwMode="auto">
          <a:xfrm rot="10800000">
            <a:off x="6477000" y="45720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6" name="Straight Connector 175"/>
          <p:cNvCxnSpPr>
            <a:stCxn id="170" idx="3"/>
          </p:cNvCxnSpPr>
          <p:nvPr/>
        </p:nvCxnSpPr>
        <p:spPr bwMode="auto">
          <a:xfrm>
            <a:off x="5648394" y="31564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8" name="Straight Connector 177"/>
          <p:cNvCxnSpPr>
            <a:stCxn id="171" idx="2"/>
          </p:cNvCxnSpPr>
          <p:nvPr/>
        </p:nvCxnSpPr>
        <p:spPr bwMode="auto">
          <a:xfrm rot="5400000">
            <a:off x="6511665" y="33064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3429000" y="1752600"/>
            <a:ext cx="2000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area </a:t>
            </a:r>
          </a:p>
          <a:p>
            <a:r>
              <a:rPr lang="en-US" dirty="0" smtClean="0"/>
              <a:t>of the inclined</a:t>
            </a:r>
          </a:p>
          <a:p>
            <a:r>
              <a:rPr lang="en-US" dirty="0" smtClean="0"/>
              <a:t>surface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Equations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MER144: Machine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A2FD89-A7A3-419F-A962-6A12F2286DF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" y="1752600"/>
          <a:ext cx="8915400" cy="4165600"/>
        </p:xfrm>
        <a:graphic>
          <a:graphicData uri="http://schemas.openxmlformats.org/presentationml/2006/ole">
            <p:oleObj spid="_x0000_s410626" name="Equation" r:id="rId3" imgW="4952880" imgH="231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DEB06B-CEF6-4DF4-BED1-15AF0365BB8F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Inverting the Stress Tensor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81000" y="3048000"/>
          <a:ext cx="4191000" cy="2151063"/>
        </p:xfrm>
        <a:graphic>
          <a:graphicData uri="http://schemas.openxmlformats.org/presentationml/2006/ole">
            <p:oleObj spid="_x0000_s409602" name="Equation" r:id="rId4" imgW="1434960" imgH="736560" progId="Equation.3">
              <p:embed/>
            </p:oleObj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457200" y="5334000"/>
          <a:ext cx="2286000" cy="647700"/>
        </p:xfrm>
        <a:graphic>
          <a:graphicData uri="http://schemas.openxmlformats.org/presentationml/2006/ole">
            <p:oleObj spid="_x0000_s409603" name="Equation" r:id="rId5" imgW="850680" imgH="241200" progId="Equation.3">
              <p:embed/>
            </p:oleObj>
          </a:graphicData>
        </a:graphic>
      </p:graphicFrame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304800" y="2133600"/>
          <a:ext cx="3714750" cy="684213"/>
        </p:xfrm>
        <a:graphic>
          <a:graphicData uri="http://schemas.openxmlformats.org/presentationml/2006/ole">
            <p:oleObj spid="_x0000_s409604" name="Equation" r:id="rId6" imgW="1447560" imgH="266400" progId="Equation.3">
              <p:embed/>
            </p:oleObj>
          </a:graphicData>
        </a:graphic>
      </p:graphicFrame>
      <p:cxnSp>
        <p:nvCxnSpPr>
          <p:cNvPr id="10" name="Straight Arrow Connector 9"/>
          <p:cNvCxnSpPr>
            <a:cxnSpLocks noChangeAspect="1"/>
          </p:cNvCxnSpPr>
          <p:nvPr/>
        </p:nvCxnSpPr>
        <p:spPr bwMode="auto">
          <a:xfrm rot="5400000" flipH="1" flipV="1">
            <a:off x="6058536" y="22472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>
            <a:off x="7915241" y="41932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" name="Straight Arrow Connector 11"/>
          <p:cNvCxnSpPr>
            <a:cxnSpLocks noChangeAspect="1"/>
          </p:cNvCxnSpPr>
          <p:nvPr/>
        </p:nvCxnSpPr>
        <p:spPr bwMode="auto">
          <a:xfrm rot="10800000" flipV="1">
            <a:off x="5015000" y="50712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3" name="Freeform 12"/>
          <p:cNvSpPr/>
          <p:nvPr/>
        </p:nvSpPr>
        <p:spPr bwMode="auto">
          <a:xfrm>
            <a:off x="5524064" y="27390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527641" y="27344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391241" y="27534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521291" y="41885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 bwMode="auto">
          <a:xfrm flipV="1">
            <a:off x="6661204" y="28273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00600" y="5410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763000" y="4038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1676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cxnSpLocks noChangeAspect="1"/>
          </p:cNvCxnSpPr>
          <p:nvPr/>
        </p:nvCxnSpPr>
        <p:spPr bwMode="auto">
          <a:xfrm rot="5400000" flipH="1">
            <a:off x="5375250" y="27064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>
            <a:cxnSpLocks noChangeAspect="1"/>
          </p:cNvCxnSpPr>
          <p:nvPr/>
        </p:nvCxnSpPr>
        <p:spPr bwMode="auto">
          <a:xfrm rot="5400000">
            <a:off x="5586740" y="45438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019800" y="5638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2847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2590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26" name="Arc 25"/>
          <p:cNvSpPr/>
          <p:nvPr/>
        </p:nvSpPr>
        <p:spPr bwMode="auto">
          <a:xfrm>
            <a:off x="4876800" y="22098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Arc 26"/>
          <p:cNvSpPr/>
          <p:nvPr/>
        </p:nvSpPr>
        <p:spPr bwMode="auto">
          <a:xfrm>
            <a:off x="5029200" y="25908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9000" y="21336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3048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72400" y="4953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0" y="2667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33" idx="1"/>
          </p:cNvCxnSpPr>
          <p:nvPr/>
        </p:nvCxnSpPr>
        <p:spPr bwMode="auto">
          <a:xfrm rot="10800000">
            <a:off x="6629400" y="44196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5" name="Straight Connector 34"/>
          <p:cNvCxnSpPr>
            <a:stCxn id="31" idx="3"/>
          </p:cNvCxnSpPr>
          <p:nvPr/>
        </p:nvCxnSpPr>
        <p:spPr bwMode="auto">
          <a:xfrm>
            <a:off x="5800794" y="30040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6" name="Straight Connector 35"/>
          <p:cNvCxnSpPr>
            <a:stCxn id="32" idx="2"/>
          </p:cNvCxnSpPr>
          <p:nvPr/>
        </p:nvCxnSpPr>
        <p:spPr bwMode="auto">
          <a:xfrm rot="5400000">
            <a:off x="6664065" y="31540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7" name="Arc 36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806476"/>
            <a:ext cx="8545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the transformation Matrix for the following: </a:t>
            </a: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First a positive 45</a:t>
            </a:r>
            <a:r>
              <a:rPr lang="en-US" sz="2400" dirty="0" smtClean="0"/>
              <a:t>° about z axis</a:t>
            </a:r>
          </a:p>
          <a:p>
            <a:r>
              <a:rPr lang="en-US" sz="2400" dirty="0" smtClean="0"/>
              <a:t>- </a:t>
            </a:r>
            <a:r>
              <a:rPr lang="en-US" sz="2400" dirty="0" smtClean="0"/>
              <a:t>Second a positive 30</a:t>
            </a:r>
            <a:r>
              <a:rPr lang="en-US" sz="2400" dirty="0" smtClean="0"/>
              <a:t>° about </a:t>
            </a:r>
            <a:r>
              <a:rPr lang="en-US" sz="2400" dirty="0" smtClean="0"/>
              <a:t>the new x’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048000"/>
          <a:ext cx="5969000" cy="1092200"/>
        </p:xfrm>
        <a:graphic>
          <a:graphicData uri="http://schemas.openxmlformats.org/presentationml/2006/ole">
            <p:oleObj spid="_x0000_s415746" name="Equation" r:id="rId3" imgW="3924000" imgH="698400" progId="Equation.DSMT4">
              <p:embed/>
            </p:oleObj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438400" y="4267200"/>
          <a:ext cx="3559175" cy="1047750"/>
        </p:xfrm>
        <a:graphic>
          <a:graphicData uri="http://schemas.openxmlformats.org/presentationml/2006/ole">
            <p:oleObj spid="_x0000_s415747" name="Equation" r:id="rId4" imgW="2438280" imgH="69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1: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806476"/>
            <a:ext cx="85458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the transformation Matrix for the following: 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First a positive 45</a:t>
            </a:r>
            <a:r>
              <a:rPr lang="en-US" sz="2400" dirty="0" smtClean="0"/>
              <a:t>° about z </a:t>
            </a:r>
            <a:r>
              <a:rPr lang="en-US" sz="2400" dirty="0" smtClean="0"/>
              <a:t>axis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Second a positive 30</a:t>
            </a:r>
            <a:r>
              <a:rPr lang="en-US" sz="2400" dirty="0" smtClean="0"/>
              <a:t>° about </a:t>
            </a:r>
            <a:r>
              <a:rPr lang="en-US" sz="2400" dirty="0" smtClean="0"/>
              <a:t>the new x’ </a:t>
            </a:r>
            <a:r>
              <a:rPr lang="en-US" sz="2400" dirty="0" smtClean="0"/>
              <a:t>axis</a:t>
            </a:r>
          </a:p>
          <a:p>
            <a:r>
              <a:rPr lang="en-US" sz="2400" dirty="0" smtClean="0"/>
              <a:t>	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2819400"/>
          <a:ext cx="2743200" cy="2938462"/>
        </p:xfrm>
        <a:graphic>
          <a:graphicData uri="http://schemas.openxmlformats.org/presentationml/2006/ole">
            <p:oleObj spid="_x0000_s446466" name="Equation" r:id="rId3" imgW="1803240" imgH="1879560" progId="Equation.DSMT4">
              <p:embed/>
            </p:oleObj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4800600" y="4648200"/>
          <a:ext cx="3559175" cy="1047750"/>
        </p:xfrm>
        <a:graphic>
          <a:graphicData uri="http://schemas.openxmlformats.org/presentationml/2006/ole">
            <p:oleObj spid="_x0000_s446467" name="Equation" r:id="rId4" imgW="2438280" imgH="698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MER144: Machine Design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2F6CB3-F7F8-4921-850C-A454A9C0A434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746125" y="1797050"/>
            <a:ext cx="8093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stress tensor at a point in a machine element with respect to the inertial coordinate system is</a:t>
            </a: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>
            <p:ph idx="1"/>
          </p:nvPr>
        </p:nvGraphicFramePr>
        <p:xfrm>
          <a:off x="2362200" y="2438400"/>
          <a:ext cx="3136900" cy="1439863"/>
        </p:xfrm>
        <a:graphic>
          <a:graphicData uri="http://schemas.openxmlformats.org/presentationml/2006/ole">
            <p:oleObj spid="_x0000_s411650" name="Equation" r:id="rId4" imgW="1549080" imgH="711000" progId="Equation.3">
              <p:embed/>
            </p:oleObj>
          </a:graphicData>
        </a:graphic>
      </p:graphicFrame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898525" y="3930650"/>
            <a:ext cx="7788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746125" y="4006850"/>
            <a:ext cx="7864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Determine  the state of stress if the stress element is rotated 45</a:t>
            </a:r>
            <a:r>
              <a:rPr lang="en-US" baseline="30000" dirty="0"/>
              <a:t>o</a:t>
            </a:r>
            <a:r>
              <a:rPr lang="en-US" dirty="0"/>
              <a:t> counterclockwise about the z </a:t>
            </a:r>
            <a:r>
              <a:rPr lang="en-US" dirty="0" smtClean="0"/>
              <a:t>axis followed by 30° about the new x’ axis.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752600"/>
            <a:ext cx="6235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Stress Transformation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Transformation Matrix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Transpose of Transformation Matrix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2: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1524000" y="3276600"/>
          <a:ext cx="3948113" cy="1047750"/>
        </p:xfrm>
        <a:graphic>
          <a:graphicData uri="http://schemas.openxmlformats.org/presentationml/2006/ole">
            <p:oleObj spid="_x0000_s447491" name="Equation" r:id="rId3" imgW="2705040" imgH="698400" progId="Equation.DSMT4">
              <p:embed/>
            </p:oleObj>
          </a:graphicData>
        </a:graphic>
      </p:graphicFrame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1524000" y="1828800"/>
          <a:ext cx="5943600" cy="1228997"/>
        </p:xfrm>
        <a:graphic>
          <a:graphicData uri="http://schemas.openxmlformats.org/presentationml/2006/ole">
            <p:oleObj spid="_x0000_s447492" name="Equation" r:id="rId4" imgW="3377880" imgH="698400" progId="Equation.DSMT4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600200" y="4876800"/>
          <a:ext cx="3225800" cy="1047750"/>
        </p:xfrm>
        <a:graphic>
          <a:graphicData uri="http://schemas.openxmlformats.org/presentationml/2006/ole">
            <p:oleObj spid="_x0000_s447493" name="Equation" r:id="rId5" imgW="2209680" imgH="6984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2318</TotalTime>
  <Words>351</Words>
  <Application>Microsoft Office PowerPoint</Application>
  <PresentationFormat>On-screen Show (4:3)</PresentationFormat>
  <Paragraphs>132</Paragraphs>
  <Slides>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Profile</vt:lpstr>
      <vt:lpstr>Equation</vt:lpstr>
      <vt:lpstr>MathType 6.0 Equation</vt:lpstr>
      <vt:lpstr>MER311: Advanced Strength of Materials</vt:lpstr>
      <vt:lpstr>Stress at a Point Shown in the Tensile (+) Direction</vt:lpstr>
      <vt:lpstr>Transforming Stress in Three Dimensions</vt:lpstr>
      <vt:lpstr>Transformation Equations</vt:lpstr>
      <vt:lpstr>Inverting the Stress Tensor</vt:lpstr>
      <vt:lpstr>Example 1:</vt:lpstr>
      <vt:lpstr>Solution to Example 1:</vt:lpstr>
      <vt:lpstr>Example 2:</vt:lpstr>
      <vt:lpstr>Solution to Example 2: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Bucinell, Ronald</cp:lastModifiedBy>
  <cp:revision>149</cp:revision>
  <dcterms:created xsi:type="dcterms:W3CDTF">2000-05-18T05:09:09Z</dcterms:created>
  <dcterms:modified xsi:type="dcterms:W3CDTF">2011-04-08T13:37:04Z</dcterms:modified>
</cp:coreProperties>
</file>