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"/>
  </p:notesMasterIdLst>
  <p:handoutMasterIdLst>
    <p:handoutMasterId r:id="rId6"/>
  </p:handoutMasterIdLst>
  <p:sldIdLst>
    <p:sldId id="279" r:id="rId2"/>
    <p:sldId id="281" r:id="rId3"/>
    <p:sldId id="282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3E6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140" d="100"/>
          <a:sy n="140" d="100"/>
        </p:scale>
        <p:origin x="-76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82891F1-7E8E-40B9-9FB2-9F7A8CE4D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7757884-0D61-4A88-9120-16844994A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8C3EE-1529-461F-814F-EF65E58728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D1F14-2065-46EE-BC3C-23AE9DFA4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9A106-0D76-4CC5-AC23-7EA84043C9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/>
              <a:t>Ronald B. Bucinell, Ph.D., P.E.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60EA6-410F-4C41-B3B1-FA95F9A89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90730-4D21-4D8E-BBA5-8F97181F6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312FE-F75C-43E0-BA77-04A7A64BE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7CDC5-810B-40E4-9070-9F477F9E7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FB72A-5E0D-41FC-883F-718100B8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E3A8-0182-4780-BE36-3840E9779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7D3B5-5706-4186-B03A-77D653EE4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C209-0511-4C4A-ACD5-C81D74F5C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774D-236A-46AA-9A7B-1A91D4F87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DB2C4-F094-4C34-A171-7FF008F71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4EA2-B9CA-497B-AB09-C803371FE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800"/>
              <a:t>Ronald B. Bucinell, Ph.D., P.E.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6297E906-A28F-414A-A87A-8368C9B0D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00B93E-1FE7-407A-9959-6FE2B81DE7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Stress Distribution</a:t>
            </a:r>
          </a:p>
        </p:txBody>
      </p:sp>
      <p:pic>
        <p:nvPicPr>
          <p:cNvPr id="16389" name="Picture 5" descr="L14F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723900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8422A2-BE93-4610-A639-01B2583A6A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Beam</a:t>
            </a:r>
          </a:p>
        </p:txBody>
      </p:sp>
      <p:pic>
        <p:nvPicPr>
          <p:cNvPr id="17413" name="Picture 6" descr="L14F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133600"/>
            <a:ext cx="8686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51121A-87E1-4A88-857D-0B206C48D7A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Redefining Cross-Section</a:t>
            </a:r>
          </a:p>
        </p:txBody>
      </p:sp>
      <p:pic>
        <p:nvPicPr>
          <p:cNvPr id="18437" name="Picture 5" descr="L14F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91440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2853</TotalTime>
  <Words>63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Black</vt:lpstr>
      <vt:lpstr>Arial</vt:lpstr>
      <vt:lpstr>Wingdings</vt:lpstr>
      <vt:lpstr>Times New Roman</vt:lpstr>
      <vt:lpstr>Profile</vt:lpstr>
      <vt:lpstr>Stress Distribution</vt:lpstr>
      <vt:lpstr>Composite Beam</vt:lpstr>
      <vt:lpstr>Redefining Cross-Section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75</cp:revision>
  <dcterms:created xsi:type="dcterms:W3CDTF">2000-05-18T05:09:09Z</dcterms:created>
  <dcterms:modified xsi:type="dcterms:W3CDTF">2011-05-04T14:23:19Z</dcterms:modified>
</cp:coreProperties>
</file>