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2" r:id="rId3"/>
    <p:sldId id="280" r:id="rId4"/>
    <p:sldId id="283" r:id="rId5"/>
    <p:sldId id="282" r:id="rId6"/>
    <p:sldId id="284" r:id="rId7"/>
    <p:sldId id="285" r:id="rId8"/>
    <p:sldId id="287" r:id="rId9"/>
    <p:sldId id="288" r:id="rId10"/>
    <p:sldId id="278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5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EC59C-80FD-4E9E-8160-EC16ACF89B70}" type="slidenum">
              <a:rPr lang="en-US"/>
              <a:pPr/>
              <a:t>2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.union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union.edu/" TargetMode="External"/><Relationship Id="rId4" Type="http://schemas.openxmlformats.org/officeDocument/2006/relationships/hyperlink" Target="http://rbb.union.edu/courses/mer3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eepwater_Horizon_oil_spill_-_May_24,_2010_-_with_locator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LECTURE OUTLINE  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/>
              <a:t>  Course Overview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/>
              <a:t>  Stress-Strain Relations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52258" name="Picture 2" descr="C:\Documents and Settings\bucinelr\My Documents\Courses\MER311 Spring 10\LectureNotes\Images\MER311L1image01.bmp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657600" y="1828800"/>
            <a:ext cx="4806950" cy="42306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1" y="236220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the structure and loading shown, determine the maximum stress in the structure.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CDBF97-5686-4B25-822C-5E4350BD2103}" type="slidenum">
              <a:rPr lang="en-US"/>
              <a:pPr/>
              <a:t>2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Website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2631281" y="3209365"/>
            <a:ext cx="388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90000"/>
                </a:solidFill>
                <a:latin typeface="Verdana" pitchFamily="34" charset="0"/>
                <a:hlinkClick r:id="rId3"/>
              </a:rPr>
              <a:t>http://me.union.edu</a:t>
            </a:r>
            <a:r>
              <a:rPr lang="en-US" sz="2400" b="1" dirty="0">
                <a:solidFill>
                  <a:srgbClr val="990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037218" y="2294964"/>
            <a:ext cx="7069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990000"/>
                </a:solidFill>
                <a:latin typeface="Verdana" pitchFamily="34" charset="0"/>
                <a:hlinkClick r:id="rId4"/>
              </a:rPr>
              <a:t>http</a:t>
            </a:r>
            <a:r>
              <a:rPr lang="en-US" sz="2400" b="1" dirty="0" smtClean="0">
                <a:solidFill>
                  <a:srgbClr val="990000"/>
                </a:solidFill>
                <a:latin typeface="Verdana" pitchFamily="34" charset="0"/>
                <a:hlinkClick r:id="rId4"/>
              </a:rPr>
              <a:t>://</a:t>
            </a:r>
            <a:r>
              <a:rPr lang="en-US" sz="2400" b="1" dirty="0" smtClean="0">
                <a:solidFill>
                  <a:srgbClr val="990000"/>
                </a:solidFill>
                <a:latin typeface="Verdana" pitchFamily="34" charset="0"/>
                <a:hlinkClick r:id="rId4"/>
              </a:rPr>
              <a:t>rbb</a:t>
            </a:r>
            <a:r>
              <a:rPr lang="en-US" sz="2400" b="1" dirty="0" smtClean="0">
                <a:solidFill>
                  <a:srgbClr val="990000"/>
                </a:solidFill>
                <a:latin typeface="Verdana" pitchFamily="34" charset="0"/>
                <a:hlinkClick r:id="rId4"/>
              </a:rPr>
              <a:t>.union.edu/courses/mer311 </a:t>
            </a:r>
            <a:endParaRPr lang="en-US" sz="2400" b="1" dirty="0">
              <a:solidFill>
                <a:srgbClr val="990000"/>
              </a:solidFill>
              <a:latin typeface="Verdana" pitchFamily="34" charset="0"/>
            </a:endParaRPr>
          </a:p>
        </p:txBody>
      </p:sp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2498725" y="4343400"/>
            <a:ext cx="425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0000"/>
                </a:solidFill>
                <a:latin typeface="Verdana" pitchFamily="34" charset="0"/>
                <a:hlinkClick r:id="rId5"/>
              </a:rPr>
              <a:t>http://www.union.edu</a:t>
            </a:r>
            <a:r>
              <a:rPr lang="en-US" sz="2400" b="1">
                <a:solidFill>
                  <a:srgbClr val="990000"/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Mechanics Topics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Isotropic</a:t>
            </a:r>
          </a:p>
          <a:p>
            <a:pPr lvl="1"/>
            <a:r>
              <a:rPr lang="en-US" dirty="0" err="1" smtClean="0"/>
              <a:t>Anisotripic</a:t>
            </a:r>
            <a:endParaRPr lang="en-US" dirty="0" smtClean="0"/>
          </a:p>
          <a:p>
            <a:r>
              <a:rPr lang="en-US" dirty="0" smtClean="0"/>
              <a:t>Plates &amp; Shells</a:t>
            </a:r>
          </a:p>
          <a:p>
            <a:r>
              <a:rPr lang="en-US" dirty="0" smtClean="0"/>
              <a:t>Plasticity</a:t>
            </a:r>
          </a:p>
          <a:p>
            <a:r>
              <a:rPr lang="en-US" dirty="0" smtClean="0"/>
              <a:t>Composite </a:t>
            </a:r>
            <a:r>
              <a:rPr lang="en-US" dirty="0" err="1" smtClean="0"/>
              <a:t>Mtl’s</a:t>
            </a:r>
            <a:endParaRPr lang="en-US" dirty="0" smtClean="0"/>
          </a:p>
          <a:p>
            <a:r>
              <a:rPr lang="en-US" dirty="0" smtClean="0"/>
              <a:t>Finite Element</a:t>
            </a:r>
          </a:p>
          <a:p>
            <a:r>
              <a:rPr lang="en-US" dirty="0" smtClean="0"/>
              <a:t>Fracture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 Dynamics</a:t>
            </a:r>
          </a:p>
          <a:p>
            <a:pPr lvl="1"/>
            <a:r>
              <a:rPr lang="en-US" dirty="0" err="1" smtClean="0"/>
              <a:t>Lagrangian</a:t>
            </a:r>
            <a:endParaRPr lang="en-US" dirty="0" smtClean="0"/>
          </a:p>
          <a:p>
            <a:r>
              <a:rPr lang="en-US" dirty="0" err="1" smtClean="0"/>
              <a:t>Mechatronics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5602" name="Picture 2" descr="http://www.chem.info/uploadedImages/CHEM/News/2011/01/ci1-10BlowoutPreventer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5548174" cy="4038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52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What are these and why did they capture the attention of our country and the world for almost three months in 2010?</a:t>
            </a:r>
            <a:endParaRPr lang="en-US" sz="24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ttp://brightcove.vo.llnwd.net/d9/unsecured/media/268012958001/268012958001_601939896001_BOP-Leaks1-flv-still.jpg?pubId=268012958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09800"/>
            <a:ext cx="4876800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</a:rPr>
              <a:t>A close up of what happened when they failed.  Do you know what they are now?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6626" name="Picture 2" descr="http://www.bettermsreport.com/wp-content/uploads/2010/05/oil-rig-f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5715000" cy="42862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304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0000"/>
                </a:solidFill>
              </a:rPr>
              <a:t>Five thousand feet above the failure, do you know what these are now? 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52" name="Picture 4" descr="http://t3.gstatic.com/images?q=tbn:ANd9GcT1RRVGKwiY31UgWv3U6J-NpXeZCOf0NHKWE0fF_T4i1DNDoMdz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752600"/>
            <a:ext cx="3127130" cy="4191000"/>
          </a:xfrm>
          <a:prstGeom prst="rect">
            <a:avLst/>
          </a:prstGeom>
          <a:noFill/>
        </p:spPr>
      </p:pic>
      <p:pic>
        <p:nvPicPr>
          <p:cNvPr id="27654" name="Picture 6" descr="Deepwater Horizon oil spill - May 24, 2010 - with locator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362200"/>
            <a:ext cx="4191000" cy="32186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381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90000"/>
                </a:solidFill>
              </a:rPr>
              <a:t>Who do you think is responsible?</a:t>
            </a:r>
            <a:endParaRPr lang="en-US" sz="24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Redesign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5CE85-0B09-400E-B49F-AA503249FF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9700" name="Picture 4" descr="C:\Documents and Settings\bucinelr\My Documents\Consulting\ADC\Cameron\Picture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7010400" cy="4485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32291" t="20000" r="3125" b="8333"/>
          <a:stretch>
            <a:fillRect/>
          </a:stretch>
        </p:blipFill>
        <p:spPr bwMode="auto">
          <a:xfrm>
            <a:off x="152400" y="1447800"/>
            <a:ext cx="4191000" cy="290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 l="14584" t="35333" r="81250" b="33333"/>
          <a:stretch>
            <a:fillRect/>
          </a:stretch>
        </p:blipFill>
        <p:spPr bwMode="auto">
          <a:xfrm>
            <a:off x="8382000" y="152400"/>
            <a:ext cx="58366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33600" y="381000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Verdana" pitchFamily="34" charset="0"/>
              </a:rPr>
              <a:t>δ</a:t>
            </a:r>
            <a:r>
              <a:rPr lang="en-US" sz="2400" dirty="0" smtClean="0">
                <a:latin typeface="Verdana" pitchFamily="34" charset="0"/>
              </a:rPr>
              <a:t>y (Radial)</a:t>
            </a:r>
          </a:p>
          <a:p>
            <a:r>
              <a:rPr lang="en-US" sz="2400" dirty="0" smtClean="0">
                <a:latin typeface="Verdana" pitchFamily="34" charset="0"/>
              </a:rPr>
              <a:t>In The Inner and Outer Barrel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2209800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Without Sleeve</a:t>
            </a:r>
            <a:endParaRPr lang="en-US" dirty="0">
              <a:latin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495800" y="236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 l="20833" t="20000" r="15625" b="8333"/>
          <a:stretch>
            <a:fillRect/>
          </a:stretch>
        </p:blipFill>
        <p:spPr bwMode="auto">
          <a:xfrm>
            <a:off x="4648200" y="3733800"/>
            <a:ext cx="4191000" cy="295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5486400"/>
            <a:ext cx="156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With Sleeve</a:t>
            </a:r>
            <a:endParaRPr lang="en-US" dirty="0">
              <a:latin typeface="Verdan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5638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205</Words>
  <Application>Microsoft Office PowerPoint</Application>
  <PresentationFormat>On-screen Show (4:3)</PresentationFormat>
  <Paragraphs>55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Profile</vt:lpstr>
      <vt:lpstr>MER311: Advanced Strength of Materials</vt:lpstr>
      <vt:lpstr>Course Website</vt:lpstr>
      <vt:lpstr>Advanced Mechanics Topics</vt:lpstr>
      <vt:lpstr>PowerPoint Presentation</vt:lpstr>
      <vt:lpstr>PowerPoint Presentation</vt:lpstr>
      <vt:lpstr>PowerPoint Presentation</vt:lpstr>
      <vt:lpstr>PowerPoint Presentation</vt:lpstr>
      <vt:lpstr>The Redesign</vt:lpstr>
      <vt:lpstr>PowerPoint Presentation</vt:lpstr>
      <vt:lpstr>Example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54</cp:revision>
  <dcterms:created xsi:type="dcterms:W3CDTF">2000-05-18T05:09:09Z</dcterms:created>
  <dcterms:modified xsi:type="dcterms:W3CDTF">2016-03-25T18:58:26Z</dcterms:modified>
</cp:coreProperties>
</file>