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5"/>
  </p:notesMasterIdLst>
  <p:handoutMasterIdLst>
    <p:handoutMasterId r:id="rId6"/>
  </p:handoutMasterIdLst>
  <p:sldIdLst>
    <p:sldId id="259" r:id="rId2"/>
    <p:sldId id="269" r:id="rId3"/>
    <p:sldId id="270" r:id="rId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fld id="{A023A79B-34D2-4C0F-B986-41E92F4F67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fld id="{E9E6775F-222C-4C8B-A92F-BD7DFFF88EA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150E5-27C8-4378-B48F-462B4EADD83D}" type="slidenum">
              <a:rPr lang="en-US"/>
              <a:pPr/>
              <a:t>1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DB0D8-229A-4634-BA5E-A76229398590}" type="slidenum">
              <a:rPr lang="en-US"/>
              <a:pPr/>
              <a:t>2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C90CA-791C-4D45-B77A-9E577391EF67}" type="slidenum">
              <a:rPr lang="en-US"/>
              <a:pPr/>
              <a:t>3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D92FE9-FB71-4952-A649-F582FCD30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B0EB0F-1F0B-44AA-BCBA-BCEF1F7A50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B6750B-7105-42A9-A614-7EEBAC878A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963998-B81F-43B0-AA40-34619DAFA8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2E2A5-8C99-413A-8D60-BF76D0AC32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1E90D4-011D-4C87-91B9-900DB0592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142D9-DBBE-475D-AAE3-A8388805BE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BD27A7-A1E7-4072-AA24-2780AFDC53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DAE43A-1612-45BA-A024-77EB75CAA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6E7CA-8B89-4C87-B778-B9A668F5E5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634094-8049-408F-A629-7FCD2DB78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/>
              <a:t>MER144: Machine Design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E2E9D7F-2AA9-42EC-96B5-B9A735D603D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C13704-8D3F-4A34-BD5F-E0271AD40578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Finite Element Method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/>
              <a:t>Truss Element</a:t>
            </a:r>
          </a:p>
          <a:p>
            <a:pPr lvl="1"/>
            <a:r>
              <a:rPr lang="en-US" dirty="0"/>
              <a:t>Direct Stiffness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E1CA4A-F231-418D-BA39-90FFC249D37C}" type="slidenum">
              <a:rPr lang="en-US"/>
              <a:pPr/>
              <a:t>2</a:t>
            </a:fld>
            <a:endParaRPr lang="en-US"/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Problem</a:t>
            </a:r>
            <a:endParaRPr lang="en-US" dirty="0"/>
          </a:p>
        </p:txBody>
      </p:sp>
      <p:pic>
        <p:nvPicPr>
          <p:cNvPr id="1026" name="Picture 2" descr="C:\Documents and Settings\bucinelr\My Documents\Courses\MER311\MER311 Spring 11\LaboratoryFiles\3d truss fig 1.jpg"/>
          <p:cNvPicPr>
            <a:picLocks noChangeAspect="1" noChangeArrowheads="1"/>
          </p:cNvPicPr>
          <p:nvPr/>
        </p:nvPicPr>
        <p:blipFill>
          <a:blip r:embed="rId3" cstate="print">
            <a:lum contrast="48000"/>
          </a:blip>
          <a:srcRect/>
          <a:stretch>
            <a:fillRect/>
          </a:stretch>
        </p:blipFill>
        <p:spPr bwMode="auto">
          <a:xfrm>
            <a:off x="1752600" y="1776335"/>
            <a:ext cx="5970588" cy="4357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9F4332-6C0F-4CA2-B036-B1809802EA2E}" type="slidenum">
              <a:rPr lang="en-US"/>
              <a:pPr/>
              <a:t>3</a:t>
            </a:fld>
            <a:endParaRPr lang="en-US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Problem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050" name="Picture 2" descr="C:\Documents and Settings\bucinelr\My Documents\Courses\MER311\MER311 Spring 11\LaboratoryFiles\3d truss fig 2.jpg"/>
          <p:cNvPicPr>
            <a:picLocks noChangeAspect="1" noChangeArrowheads="1"/>
          </p:cNvPicPr>
          <p:nvPr/>
        </p:nvPicPr>
        <p:blipFill>
          <a:blip r:embed="rId3" cstate="print">
            <a:lum contrast="45000"/>
          </a:blip>
          <a:srcRect/>
          <a:stretch>
            <a:fillRect/>
          </a:stretch>
        </p:blipFill>
        <p:spPr bwMode="auto">
          <a:xfrm>
            <a:off x="1524000" y="1905000"/>
            <a:ext cx="5861050" cy="3817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1699</TotalTime>
  <Words>32</Words>
  <Application>Microsoft Office PowerPoint</Application>
  <PresentationFormat>On-screen Show (4:3)</PresentationFormat>
  <Paragraphs>14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Profile</vt:lpstr>
      <vt:lpstr>The Finite Element Method</vt:lpstr>
      <vt:lpstr>Instructor Problem</vt:lpstr>
      <vt:lpstr>Lab Problem:</vt:lpstr>
    </vt:vector>
  </TitlesOfParts>
  <Company>Union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Bucinell, Ronald</cp:lastModifiedBy>
  <cp:revision>60</cp:revision>
  <dcterms:created xsi:type="dcterms:W3CDTF">2000-05-18T05:09:09Z</dcterms:created>
  <dcterms:modified xsi:type="dcterms:W3CDTF">2011-04-12T15:21:24Z</dcterms:modified>
</cp:coreProperties>
</file>