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45" d="100"/>
          <a:sy n="45" d="100"/>
        </p:scale>
        <p:origin x="4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75DB-CE65-47B0-969C-5F8020D9E76F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528C4-37BC-41FD-B6E3-CD81F6E8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0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28C4-37BC-41FD-B6E3-CD81F6E8C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0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28C4-37BC-41FD-B6E3-CD81F6E8C8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28C4-37BC-41FD-B6E3-CD81F6E8C8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28C4-37BC-41FD-B6E3-CD81F6E8C8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28C4-37BC-41FD-B6E3-CD81F6E8C8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528C4-37BC-41FD-B6E3-CD81F6E8C8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DA7E-78C7-41F5-82B5-7AB8E312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7F76-C05E-4034-B19D-9814E88D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E922-6C02-4757-92D3-B7610E2F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C661-761F-4D80-BB73-1D0CEB21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FD28-D1D4-48B0-9604-B429B390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4ABD-C840-41E1-BC22-493F50A7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BB396-B927-4C8F-8DF2-E213AFFE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DC83-A859-42BC-A345-66EB82C5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77F0-9289-4005-A5CF-0AD23CD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A55D-06E7-4097-9339-C9187A32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BBF54-E505-4CE4-9DA9-0D9BF7C73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7598-0AE9-43C4-8CD1-82AB1250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212F-2C17-4972-AD95-5E4BF31D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EE71-2824-4A29-8092-BBAC5E08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51D8-1365-4CCF-A119-8B50E8F0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238D-D19C-4C27-AFFD-9B3706AF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E9D0-5FFF-41A4-A1BF-F78701E2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5DC5-8A7A-4965-BCFA-F0C2FAB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4EDA-E2C5-4FDF-9C01-E08939FE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2EA1-5A8E-4C5F-A6C6-5164F800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3E2C-FE4F-4FBF-8D7E-6F9D3C95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86D6C-FC3C-434A-B59F-56925741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2390-2354-4344-AF02-FBC138F2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49D9-7496-4779-A111-48E116B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0C9C-89EE-4736-AC66-BFBEA5B0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F640-3FF2-4045-8280-750FE892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AAE1-7FCA-4453-AD74-0FDAD4BD7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800F4-E473-43BF-98C3-986C6128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A89C-7A63-4B8D-AA20-F10CD127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A935F-C5BE-40E7-99A6-CA337B80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747CB-9E26-4472-A7FB-8EFA3F44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EC62-0228-4ABA-B93A-3C40FA30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016E-B186-4241-BA4B-9B05A858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54A2-EE35-4163-B89D-846E7B1EE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0A252-411C-45EC-9CCD-2CFBC0877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4C1F7-8C05-4919-9556-C48DA1951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FD586-B25E-46D2-B940-63B25E72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11E4D-036F-4882-8F6A-3C04D7FA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D5ACF-E167-49F5-85A9-DF19FBF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838A-58E8-4ED4-A187-C51FC40E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8043E-3301-4A3E-A0F9-DFAEDAA7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483F7-70FC-48AE-AC8F-D51B6857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2A366-7237-4BE8-B0DD-D2A278FE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70F56-3FEC-4BDA-B71E-523447BF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A6370-3B3B-4EBE-96E1-E8BBBB89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252EE-E13D-4AC2-A488-F5125202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6C47-12DB-498A-B0C7-54BDB586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E4F1-4927-4DAA-B76D-2883C0A4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8ADB-0C1D-40FB-B168-FB0DB87AA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BBCE5-7A83-4357-A582-AA19E894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F09F-A9EA-4ABC-B02F-85554F54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99E1A-55B8-4EE8-9DC9-E289B8A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4C30-9F5E-42E9-AB31-6F850545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A843B-B7CE-4793-BD9F-6F22BEB11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9C7B1-9CF9-47DE-A6EC-97CB85203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D3F2-3A7E-4271-A230-282A830F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938E-83ED-42AB-8BA7-255426BB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7734-86F6-4513-B84F-16071542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004E3-C779-4F71-B941-20942572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8B714-77E2-4087-A46C-315D7B63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263F-4017-4AA2-8598-867688E6D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D90B-07C4-477C-9817-7192443D0F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A797-819A-41A2-B370-BB8E93C34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AF8B-0FE0-47F5-A613-E17263461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623B-512C-4985-9CE7-D541F79B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dynamic-impo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throw-express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github.io/ecma262/#sec-debugger-statement-runtime-semantics-evalu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-do-express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59DA-E140-48F0-9296-7B4DFE12B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Statements as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1F937-E885-419B-BB3B-804567B92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Buckton –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373825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89C5-3E87-41BD-BE6A-8FA3CDE3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3B7F-5E28-488D-9848-9AA6B905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11" y="1825625"/>
            <a:ext cx="10515600" cy="4351338"/>
          </a:xfrm>
        </p:spPr>
        <p:txBody>
          <a:bodyPr/>
          <a:lstStyle/>
          <a:p>
            <a:r>
              <a:rPr lang="en-US" dirty="0"/>
              <a:t>Variables, Functions, Classes, Imports/Exports</a:t>
            </a:r>
          </a:p>
          <a:p>
            <a:r>
              <a:rPr lang="en-US" dirty="0"/>
              <a:t>Existing Analogues</a:t>
            </a:r>
          </a:p>
          <a:p>
            <a:pPr lvl="1"/>
            <a:r>
              <a:rPr lang="en-US" i="1" dirty="0" err="1"/>
              <a:t>FunctionDeclaration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FunctionExpression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i="1" dirty="0" err="1">
                <a:sym typeface="Wingdings" panose="05000000000000000000" pitchFamily="2" charset="2"/>
              </a:rPr>
              <a:t>ClassDeclaration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ym typeface="Wingdings" panose="05000000000000000000" pitchFamily="2" charset="2"/>
              </a:rPr>
              <a:t>ClassExpression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i="1" dirty="0" err="1">
                <a:sym typeface="Wingdings" panose="05000000000000000000" pitchFamily="2" charset="2"/>
              </a:rPr>
              <a:t>ImportDeclaration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ImportCall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sym typeface="Wingdings" panose="05000000000000000000" pitchFamily="2" charset="2"/>
                <a:hlinkClick r:id="rId3"/>
              </a:rPr>
              <a:t>proposed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i="1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Inline variables look interesting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9B566-C33B-4259-B8A1-83E2ABC2102B}"/>
              </a:ext>
            </a:extLst>
          </p:cNvPr>
          <p:cNvSpPr txBox="1"/>
          <p:nvPr/>
        </p:nvSpPr>
        <p:spPr>
          <a:xfrm>
            <a:off x="846589" y="4546740"/>
            <a:ext cx="10515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intermediate results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"object"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: []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F51C-CE41-4FA7-808C-CA23FAF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543A-BCEB-4BF6-BCF2-19615CDD1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01568" cy="4351338"/>
          </a:xfrm>
        </p:spPr>
        <p:txBody>
          <a:bodyPr>
            <a:normAutofit/>
          </a:bodyPr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Abrupt Completions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throw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return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break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continue</a:t>
            </a:r>
          </a:p>
          <a:p>
            <a:pPr lvl="1"/>
            <a:r>
              <a:rPr lang="en-US" dirty="0"/>
              <a:t>Other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debugger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863D-8494-4FB2-860F-B62E2FFE1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825625"/>
            <a:ext cx="3401568" cy="4351338"/>
          </a:xfrm>
        </p:spPr>
        <p:txBody>
          <a:bodyPr>
            <a:normAutofit/>
          </a:bodyPr>
          <a:lstStyle/>
          <a:p>
            <a:r>
              <a:rPr lang="en-US" dirty="0"/>
              <a:t>Compound</a:t>
            </a:r>
          </a:p>
          <a:p>
            <a:pPr lvl="1"/>
            <a:r>
              <a:rPr lang="en-US" dirty="0"/>
              <a:t>Control-Flow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if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pPr lvl="2"/>
            <a:r>
              <a:rPr lang="en-US" i="1" dirty="0" err="1"/>
              <a:t>LabelledStatement</a:t>
            </a:r>
            <a:endParaRPr lang="en-US" i="1" dirty="0"/>
          </a:p>
          <a:p>
            <a:pPr lvl="1"/>
            <a:r>
              <a:rPr lang="en-US" dirty="0"/>
              <a:t>Iteration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do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while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for</a:t>
            </a:r>
          </a:p>
          <a:p>
            <a:pPr lvl="1"/>
            <a:r>
              <a:rPr lang="en-US" i="1" dirty="0"/>
              <a:t>Block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16FD5A7-608B-4D2B-8BD8-9ABE814FEB17}"/>
              </a:ext>
            </a:extLst>
          </p:cNvPr>
          <p:cNvSpPr txBox="1">
            <a:spLocks/>
          </p:cNvSpPr>
          <p:nvPr/>
        </p:nvSpPr>
        <p:spPr>
          <a:xfrm>
            <a:off x="7936992" y="1825625"/>
            <a:ext cx="3401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Declarations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var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let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const</a:t>
            </a:r>
            <a:endParaRPr lang="en-US" dirty="0"/>
          </a:p>
          <a:p>
            <a:pPr lvl="1"/>
            <a:r>
              <a:rPr lang="en-US" i="1" dirty="0" err="1"/>
              <a:t>FunctionDeclaration</a:t>
            </a:r>
            <a:endParaRPr lang="en-US" i="1" dirty="0"/>
          </a:p>
          <a:p>
            <a:pPr lvl="1"/>
            <a:r>
              <a:rPr lang="en-US" i="1" dirty="0" err="1"/>
              <a:t>ClassDeclaration</a:t>
            </a:r>
            <a:endParaRPr lang="en-US" i="1" dirty="0"/>
          </a:p>
          <a:p>
            <a:pPr lvl="1"/>
            <a:r>
              <a:rPr lang="en-US" i="1" dirty="0" err="1"/>
              <a:t>ImportDeclaration</a:t>
            </a:r>
            <a:endParaRPr lang="en-US" i="1" dirty="0"/>
          </a:p>
          <a:p>
            <a:pPr lvl="1"/>
            <a:r>
              <a:rPr lang="en-US" i="1" dirty="0" err="1"/>
              <a:t>ExportDeclaration</a:t>
            </a:r>
            <a:endParaRPr lang="en-US" i="1" dirty="0"/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10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D2C4E6-76FB-43E3-8AB4-E4198B69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1DB95-97DE-40F5-869C-1E12DC0C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directly contain other statements</a:t>
            </a:r>
          </a:p>
          <a:p>
            <a:r>
              <a:rPr lang="en-US" dirty="0"/>
              <a:t>Relatively trivial completion semantics</a:t>
            </a:r>
          </a:p>
          <a:p>
            <a:r>
              <a:rPr lang="en-US" dirty="0"/>
              <a:t>Primary area of investigation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2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FA0E8-90B5-4281-80AC-6490E284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815"/>
          </a:xfrm>
        </p:spPr>
        <p:txBody>
          <a:bodyPr>
            <a:normAutofit/>
          </a:bodyPr>
          <a:lstStyle/>
          <a:p>
            <a:r>
              <a:rPr lang="en-US" dirty="0"/>
              <a:t>Would allow throwing an exception in an expression</a:t>
            </a:r>
          </a:p>
          <a:p>
            <a:r>
              <a:rPr lang="en-US" dirty="0"/>
              <a:t>Easily fits into existing </a:t>
            </a:r>
            <a:r>
              <a:rPr lang="en-US" b="1" dirty="0" err="1"/>
              <a:t>ReturnIfAbrupt</a:t>
            </a:r>
            <a:r>
              <a:rPr lang="en-US" dirty="0"/>
              <a:t> semantics</a:t>
            </a:r>
          </a:p>
          <a:p>
            <a:r>
              <a:rPr lang="en-US" dirty="0"/>
              <a:t>Prior Art: Ruby, C#</a:t>
            </a:r>
          </a:p>
          <a:p>
            <a:r>
              <a:rPr lang="en-US" dirty="0"/>
              <a:t>Proposal: </a:t>
            </a:r>
            <a:r>
              <a:rPr lang="en-US" dirty="0">
                <a:hlinkClick r:id="rId3"/>
              </a:rPr>
              <a:t>https://github.com/tc39/proposal-throw-expressions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9B31A-33AE-4FD4-9FD4-F3E802EF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Statements - </a:t>
            </a:r>
            <a:r>
              <a:rPr lang="en-US" dirty="0">
                <a:latin typeface="Consolas" panose="020B0609020204030204" pitchFamily="49" charset="0"/>
              </a:rPr>
              <a:t>throw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B673-22BC-406E-8749-B305B421C7AB}"/>
              </a:ext>
            </a:extLst>
          </p:cNvPr>
          <p:cNvSpPr txBox="1"/>
          <p:nvPr/>
        </p:nvSpPr>
        <p:spPr>
          <a:xfrm>
            <a:off x="838200" y="4378960"/>
            <a:ext cx="10515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getEncoder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"utf8"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UTF8Encoder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"utf16le"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UTF16Encoder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"utf16be"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UTF16Encoder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: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"Unsupported encoding"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93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FA0E8-90B5-4281-80AC-6490E284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815"/>
          </a:xfrm>
        </p:spPr>
        <p:txBody>
          <a:bodyPr/>
          <a:lstStyle/>
          <a:p>
            <a:r>
              <a:rPr lang="en-US" dirty="0"/>
              <a:t>Would allow for early exit in the midst of an expression</a:t>
            </a:r>
          </a:p>
          <a:p>
            <a:r>
              <a:rPr lang="en-US" dirty="0"/>
              <a:t>Requires only minor changes to ECMA-262 to support</a:t>
            </a:r>
          </a:p>
          <a:p>
            <a:r>
              <a:rPr lang="en-US" dirty="0"/>
              <a:t>Easily fits into existing </a:t>
            </a:r>
            <a:r>
              <a:rPr lang="en-US" b="1" dirty="0" err="1"/>
              <a:t>ReturnIfAbrupt</a:t>
            </a:r>
            <a:r>
              <a:rPr lang="en-US" dirty="0"/>
              <a:t> semantics</a:t>
            </a:r>
          </a:p>
          <a:p>
            <a:r>
              <a:rPr lang="en-US" dirty="0"/>
              <a:t>Requires additional lookahead restriction on </a:t>
            </a:r>
            <a:r>
              <a:rPr lang="en-US" i="1" dirty="0" err="1"/>
              <a:t>ExpressionStatement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9B31A-33AE-4FD4-9FD4-F3E802EF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Statements -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B673-22BC-406E-8749-B305B421C7AB}"/>
              </a:ext>
            </a:extLst>
          </p:cNvPr>
          <p:cNvSpPr txBox="1"/>
          <p:nvPr/>
        </p:nvSpPr>
        <p:spPr>
          <a:xfrm>
            <a:off x="838200" y="4378960"/>
            <a:ext cx="1051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checkOpts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6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FA0E8-90B5-4281-80AC-6490E284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815"/>
          </a:xfrm>
        </p:spPr>
        <p:txBody>
          <a:bodyPr>
            <a:normAutofit/>
          </a:bodyPr>
          <a:lstStyle/>
          <a:p>
            <a:r>
              <a:rPr lang="en-US" dirty="0"/>
              <a:t>Would allow for immediate jump from within current expression to end of target </a:t>
            </a:r>
            <a:r>
              <a:rPr lang="en-US" i="1" dirty="0" err="1"/>
              <a:t>LabelledStatement</a:t>
            </a:r>
            <a:r>
              <a:rPr lang="en-US" dirty="0"/>
              <a:t>, </a:t>
            </a:r>
            <a:r>
              <a:rPr lang="en-US" i="1" dirty="0" err="1"/>
              <a:t>SwitchStatement</a:t>
            </a:r>
            <a:r>
              <a:rPr lang="en-US" dirty="0"/>
              <a:t>, or </a:t>
            </a:r>
            <a:r>
              <a:rPr lang="en-US" i="1" dirty="0" err="1"/>
              <a:t>IterationStatement</a:t>
            </a:r>
            <a:endParaRPr lang="en-US" i="1" dirty="0"/>
          </a:p>
          <a:p>
            <a:r>
              <a:rPr lang="en-US" dirty="0"/>
              <a:t>Easily fits into existing </a:t>
            </a:r>
            <a:r>
              <a:rPr lang="en-US" b="1" dirty="0" err="1"/>
              <a:t>ReturnIfAbrupt</a:t>
            </a:r>
            <a:r>
              <a:rPr lang="en-US" dirty="0"/>
              <a:t> semantics</a:t>
            </a:r>
          </a:p>
          <a:p>
            <a:r>
              <a:rPr lang="en-US" dirty="0"/>
              <a:t>Possible to completely replace </a:t>
            </a:r>
            <a:r>
              <a:rPr lang="en-US" i="1" dirty="0" err="1"/>
              <a:t>BreakStatement</a:t>
            </a:r>
            <a:r>
              <a:rPr lang="en-US" dirty="0"/>
              <a:t> with </a:t>
            </a:r>
            <a:r>
              <a:rPr lang="en-US" i="1" dirty="0" err="1"/>
              <a:t>BreakExpression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9B31A-33AE-4FD4-9FD4-F3E802EF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Statements -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B673-22BC-406E-8749-B305B421C7AB}"/>
              </a:ext>
            </a:extLst>
          </p:cNvPr>
          <p:cNvSpPr txBox="1"/>
          <p:nvPr/>
        </p:nvSpPr>
        <p:spPr>
          <a:xfrm>
            <a:off x="838200" y="4378960"/>
            <a:ext cx="10515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2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FA0E8-90B5-4281-80AC-6490E284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815"/>
          </a:xfrm>
        </p:spPr>
        <p:txBody>
          <a:bodyPr/>
          <a:lstStyle/>
          <a:p>
            <a:r>
              <a:rPr lang="en-US" dirty="0"/>
              <a:t>Would allow for immediate jump to the end of the current iteration within an </a:t>
            </a:r>
            <a:r>
              <a:rPr lang="en-US" i="1" dirty="0" err="1"/>
              <a:t>IterationStatement</a:t>
            </a:r>
            <a:endParaRPr lang="en-US" i="1" dirty="0"/>
          </a:p>
          <a:p>
            <a:r>
              <a:rPr lang="en-US" dirty="0"/>
              <a:t>Easily fits into existing </a:t>
            </a:r>
            <a:r>
              <a:rPr lang="en-US" b="1" dirty="0" err="1"/>
              <a:t>ReturnIfAbrupt</a:t>
            </a:r>
            <a:r>
              <a:rPr lang="en-US" dirty="0"/>
              <a:t> semantics</a:t>
            </a:r>
          </a:p>
          <a:p>
            <a:r>
              <a:rPr lang="en-US" dirty="0"/>
              <a:t>Possible to completely replace </a:t>
            </a:r>
            <a:r>
              <a:rPr lang="en-US" i="1" dirty="0" err="1"/>
              <a:t>ContinueStatement</a:t>
            </a:r>
            <a:r>
              <a:rPr lang="en-US" dirty="0"/>
              <a:t> with </a:t>
            </a:r>
            <a:r>
              <a:rPr lang="en-US" i="1" dirty="0" err="1"/>
              <a:t>ContinueExpression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9B31A-33AE-4FD4-9FD4-F3E802EF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Statements -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B673-22BC-406E-8749-B305B421C7AB}"/>
              </a:ext>
            </a:extLst>
          </p:cNvPr>
          <p:cNvSpPr txBox="1"/>
          <p:nvPr/>
        </p:nvSpPr>
        <p:spPr>
          <a:xfrm>
            <a:off x="838200" y="4378960"/>
            <a:ext cx="1051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732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FFA0E8-90B5-4281-80AC-6490E284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8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Would allow an immediate break into an attached debugger at the current expression</a:t>
            </a:r>
          </a:p>
          <a:p>
            <a:r>
              <a:rPr lang="en-US" dirty="0"/>
              <a:t>Possible to completely replace </a:t>
            </a:r>
            <a:r>
              <a:rPr lang="en-US" i="1" dirty="0" err="1"/>
              <a:t>DebuggerStatement</a:t>
            </a:r>
            <a:r>
              <a:rPr lang="en-US" dirty="0"/>
              <a:t> with </a:t>
            </a:r>
            <a:r>
              <a:rPr lang="en-US" i="1" dirty="0" err="1"/>
              <a:t>DebuggerExpression</a:t>
            </a:r>
            <a:endParaRPr lang="en-US" dirty="0"/>
          </a:p>
          <a:p>
            <a:r>
              <a:rPr lang="en-US" dirty="0"/>
              <a:t>Possible to observe implementation-defined Completion value (</a:t>
            </a:r>
            <a:r>
              <a:rPr lang="en-US" dirty="0">
                <a:hlinkClick r:id="rId3"/>
              </a:rPr>
              <a:t>13.16.1</a:t>
            </a:r>
            <a:r>
              <a:rPr lang="en-US" dirty="0"/>
              <a:t>, Step 1.b)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9B31A-33AE-4FD4-9FD4-F3E802EF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Statements - </a:t>
            </a:r>
            <a:r>
              <a:rPr lang="en-US" dirty="0">
                <a:latin typeface="Consolas" panose="020B0609020204030204" pitchFamily="49" charset="0"/>
              </a:rPr>
              <a:t>debugger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B673-22BC-406E-8749-B305B421C7AB}"/>
              </a:ext>
            </a:extLst>
          </p:cNvPr>
          <p:cNvSpPr txBox="1"/>
          <p:nvPr/>
        </p:nvSpPr>
        <p:spPr>
          <a:xfrm>
            <a:off x="838200" y="4378960"/>
            <a:ext cx="1051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debugger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break into debugger if `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x.y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` is not present.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5146-59F5-47E7-B827-1FCC0F35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F06B-B64A-41D5-975D-AA5BE12D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contain other statements</a:t>
            </a:r>
          </a:p>
          <a:p>
            <a:r>
              <a:rPr lang="en-US" dirty="0"/>
              <a:t>Control-flow, Iteration, Block</a:t>
            </a:r>
          </a:p>
          <a:p>
            <a:r>
              <a:rPr lang="en-US" dirty="0"/>
              <a:t>Existing Analogues</a:t>
            </a:r>
          </a:p>
          <a:p>
            <a:pPr lvl="1"/>
            <a:r>
              <a:rPr lang="en-US" i="1" dirty="0" err="1"/>
              <a:t>IfStatement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 err="1">
                <a:sym typeface="Wingdings" panose="05000000000000000000" pitchFamily="2" charset="2"/>
              </a:rPr>
              <a:t>ConditionalExpression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i="1" dirty="0">
                <a:sym typeface="Wingdings" panose="05000000000000000000" pitchFamily="2" charset="2"/>
              </a:rPr>
              <a:t>Block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latin typeface="Consolas" panose="020B0609020204030204" pitchFamily="49" charset="0"/>
              </a:rPr>
              <a:t>do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sym typeface="Wingdings" panose="05000000000000000000" pitchFamily="2" charset="2"/>
                <a:hlinkClick r:id="rId3"/>
              </a:rPr>
              <a:t>proposed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/>
              <a:t>Needs further investigation with respect to completion semantics</a:t>
            </a:r>
          </a:p>
          <a:p>
            <a:pPr lvl="1"/>
            <a:r>
              <a:rPr lang="en-US" dirty="0"/>
              <a:t>Also a topic for </a:t>
            </a:r>
            <a:r>
              <a:rPr lang="en-US" dirty="0">
                <a:latin typeface="Consolas" panose="020B0609020204030204" pitchFamily="49" charset="0"/>
              </a:rPr>
              <a:t>do</a:t>
            </a:r>
            <a:r>
              <a:rPr lang="en-US" dirty="0"/>
              <a:t> expressions</a:t>
            </a:r>
          </a:p>
        </p:txBody>
      </p:sp>
    </p:spTree>
    <p:extLst>
      <p:ext uri="{BB962C8B-B14F-4D97-AF65-F5344CB8AC3E}">
        <p14:creationId xmlns:p14="http://schemas.microsoft.com/office/powerpoint/2010/main" val="234476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6956</TotalTime>
  <Words>479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Investigating Statements as Expressions</vt:lpstr>
      <vt:lpstr>Statement Categories</vt:lpstr>
      <vt:lpstr>Simple Statements</vt:lpstr>
      <vt:lpstr>Simple Statements - throw</vt:lpstr>
      <vt:lpstr>Simple Statements - return</vt:lpstr>
      <vt:lpstr>Simple Statements - break</vt:lpstr>
      <vt:lpstr>Simple Statements - continue</vt:lpstr>
      <vt:lpstr>Simple Statements - debugger</vt:lpstr>
      <vt:lpstr>Compound Statements</vt:lpstr>
      <vt:lpstr>Declarations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 as Expressions</dc:title>
  <dc:creator>Ron Buckton</dc:creator>
  <cp:lastModifiedBy>Ron Buckton</cp:lastModifiedBy>
  <cp:revision>11</cp:revision>
  <dcterms:created xsi:type="dcterms:W3CDTF">2017-11-18T00:40:51Z</dcterms:created>
  <dcterms:modified xsi:type="dcterms:W3CDTF">2018-01-23T21:35:04Z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rbuckton@microsoft.com</vt:lpwstr>
  </property>
  <property fmtid="{D5CDD505-2E9C-101B-9397-08002B2CF9AE}" pid="5" name="MSIP_Label_f42aa342-8706-4288-bd11-ebb85995028c_SetDate">
    <vt:lpwstr>2017-11-18T18:53:01.2324225Z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