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08DCC-7137-47D8-9ECF-61B5D8CFDA7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D872D6C-0B32-4F14-90D4-1C4319523F0E}">
      <dgm:prSet/>
      <dgm:spPr/>
      <dgm:t>
        <a:bodyPr/>
        <a:lstStyle/>
        <a:p>
          <a:r>
            <a:rPr lang="en-US"/>
            <a:t>RESTful web service uses HTTP protocols for communication between the client and the server. (Tutorialspoint.com.)</a:t>
          </a:r>
        </a:p>
      </dgm:t>
    </dgm:pt>
    <dgm:pt modelId="{F08E5419-EAA4-4E3D-A457-963A3B701540}" type="parTrans" cxnId="{D43121FF-9A10-45DA-BCD6-52EBB3D7F0C8}">
      <dgm:prSet/>
      <dgm:spPr/>
      <dgm:t>
        <a:bodyPr/>
        <a:lstStyle/>
        <a:p>
          <a:endParaRPr lang="en-US"/>
        </a:p>
      </dgm:t>
    </dgm:pt>
    <dgm:pt modelId="{7277A4F7-620A-470E-9C78-E320FD31FB60}" type="sibTrans" cxnId="{D43121FF-9A10-45DA-BCD6-52EBB3D7F0C8}">
      <dgm:prSet/>
      <dgm:spPr/>
      <dgm:t>
        <a:bodyPr/>
        <a:lstStyle/>
        <a:p>
          <a:endParaRPr lang="en-US"/>
        </a:p>
      </dgm:t>
    </dgm:pt>
    <dgm:pt modelId="{C287715E-6AE8-4BF4-BA14-A98567E7CEBE}">
      <dgm:prSet/>
      <dgm:spPr/>
      <dgm:t>
        <a:bodyPr/>
        <a:lstStyle/>
        <a:p>
          <a:r>
            <a:rPr lang="en-US"/>
            <a:t>The client sends a message which is in the form of an HTTP request and then the server then responds in the form of an HTTP response. (Tutorialspoint.com.)</a:t>
          </a:r>
        </a:p>
      </dgm:t>
    </dgm:pt>
    <dgm:pt modelId="{D086A3A2-577F-4F0A-BB92-E76149188DBB}" type="parTrans" cxnId="{549D8B3A-3D45-4B65-AC6D-DEB68191F679}">
      <dgm:prSet/>
      <dgm:spPr/>
      <dgm:t>
        <a:bodyPr/>
        <a:lstStyle/>
        <a:p>
          <a:endParaRPr lang="en-US"/>
        </a:p>
      </dgm:t>
    </dgm:pt>
    <dgm:pt modelId="{9A6740D7-F5B9-404D-9CEE-F1A485219972}" type="sibTrans" cxnId="{549D8B3A-3D45-4B65-AC6D-DEB68191F679}">
      <dgm:prSet/>
      <dgm:spPr/>
      <dgm:t>
        <a:bodyPr/>
        <a:lstStyle/>
        <a:p>
          <a:endParaRPr lang="en-US"/>
        </a:p>
      </dgm:t>
    </dgm:pt>
    <dgm:pt modelId="{8FF67528-630A-4456-ACB4-C7A4A8FFC7D7}">
      <dgm:prSet/>
      <dgm:spPr/>
      <dgm:t>
        <a:bodyPr/>
        <a:lstStyle/>
        <a:p>
          <a:r>
            <a:rPr lang="en-US"/>
            <a:t>This is known as “messaging”. (Tutorialspoint.com.)</a:t>
          </a:r>
        </a:p>
      </dgm:t>
    </dgm:pt>
    <dgm:pt modelId="{DB719C20-2DBE-4BAA-BDCC-BBC6A8C7B973}" type="parTrans" cxnId="{579793CB-5C5C-43FF-99F6-AD54BD42CB35}">
      <dgm:prSet/>
      <dgm:spPr/>
      <dgm:t>
        <a:bodyPr/>
        <a:lstStyle/>
        <a:p>
          <a:endParaRPr lang="en-US"/>
        </a:p>
      </dgm:t>
    </dgm:pt>
    <dgm:pt modelId="{DA347437-DE6F-467A-A94A-F9E56C59C82D}" type="sibTrans" cxnId="{579793CB-5C5C-43FF-99F6-AD54BD42CB35}">
      <dgm:prSet/>
      <dgm:spPr/>
      <dgm:t>
        <a:bodyPr/>
        <a:lstStyle/>
        <a:p>
          <a:endParaRPr lang="en-US"/>
        </a:p>
      </dgm:t>
    </dgm:pt>
    <dgm:pt modelId="{879DFE40-A197-45B6-AF8F-1AC18A22DE8D}">
      <dgm:prSet/>
      <dgm:spPr/>
      <dgm:t>
        <a:bodyPr/>
        <a:lstStyle/>
        <a:p>
          <a:r>
            <a:rPr lang="en-US"/>
            <a:t>Messages contain the information about the message itself. (Tutorialspoint.com.)</a:t>
          </a:r>
        </a:p>
      </dgm:t>
    </dgm:pt>
    <dgm:pt modelId="{BB9E6B26-9840-44D0-8D22-432ADBB7D001}" type="parTrans" cxnId="{23D277A5-E66B-4251-BD81-6AE1F175D732}">
      <dgm:prSet/>
      <dgm:spPr/>
      <dgm:t>
        <a:bodyPr/>
        <a:lstStyle/>
        <a:p>
          <a:endParaRPr lang="en-US"/>
        </a:p>
      </dgm:t>
    </dgm:pt>
    <dgm:pt modelId="{D1424583-142F-4D48-8D64-A6785743A64E}" type="sibTrans" cxnId="{23D277A5-E66B-4251-BD81-6AE1F175D732}">
      <dgm:prSet/>
      <dgm:spPr/>
      <dgm:t>
        <a:bodyPr/>
        <a:lstStyle/>
        <a:p>
          <a:endParaRPr lang="en-US"/>
        </a:p>
      </dgm:t>
    </dgm:pt>
    <dgm:pt modelId="{22003203-A7D6-4361-A6F0-4A428EEEF2CE}">
      <dgm:prSet/>
      <dgm:spPr/>
      <dgm:t>
        <a:bodyPr/>
        <a:lstStyle/>
        <a:p>
          <a:r>
            <a:rPr lang="en-US"/>
            <a:t>As you can see REST relies on HTTP to be able communicate. </a:t>
          </a:r>
        </a:p>
      </dgm:t>
    </dgm:pt>
    <dgm:pt modelId="{1C17A9A7-F428-4CBC-B2B9-F3D854C4FA1B}" type="parTrans" cxnId="{9F8BCF89-E365-4FB4-A452-00725493B240}">
      <dgm:prSet/>
      <dgm:spPr/>
      <dgm:t>
        <a:bodyPr/>
        <a:lstStyle/>
        <a:p>
          <a:endParaRPr lang="en-US"/>
        </a:p>
      </dgm:t>
    </dgm:pt>
    <dgm:pt modelId="{F98316A0-35BF-471A-82ED-4001CDD0860B}" type="sibTrans" cxnId="{9F8BCF89-E365-4FB4-A452-00725493B240}">
      <dgm:prSet/>
      <dgm:spPr/>
      <dgm:t>
        <a:bodyPr/>
        <a:lstStyle/>
        <a:p>
          <a:endParaRPr lang="en-US"/>
        </a:p>
      </dgm:t>
    </dgm:pt>
    <dgm:pt modelId="{7D4CE499-1EAC-46F2-A510-E123167FCAE4}">
      <dgm:prSet/>
      <dgm:spPr/>
      <dgm:t>
        <a:bodyPr/>
        <a:lstStyle/>
        <a:p>
          <a:r>
            <a:rPr lang="en-US"/>
            <a:t>REST need HTTP for the protocols</a:t>
          </a:r>
        </a:p>
      </dgm:t>
    </dgm:pt>
    <dgm:pt modelId="{4168A710-793B-46C2-825C-5BA63C3AB6BC}" type="parTrans" cxnId="{050C1E96-824E-415C-B033-4638D13161B1}">
      <dgm:prSet/>
      <dgm:spPr/>
      <dgm:t>
        <a:bodyPr/>
        <a:lstStyle/>
        <a:p>
          <a:endParaRPr lang="en-US"/>
        </a:p>
      </dgm:t>
    </dgm:pt>
    <dgm:pt modelId="{C3A2C7FC-F111-4F57-9CB9-9E0E8E226230}" type="sibTrans" cxnId="{050C1E96-824E-415C-B033-4638D13161B1}">
      <dgm:prSet/>
      <dgm:spPr/>
      <dgm:t>
        <a:bodyPr/>
        <a:lstStyle/>
        <a:p>
          <a:endParaRPr lang="en-US"/>
        </a:p>
      </dgm:t>
    </dgm:pt>
    <dgm:pt modelId="{29A2C51E-B5AA-4636-8273-6136FCD744CB}" type="pres">
      <dgm:prSet presAssocID="{54908DCC-7137-47D8-9ECF-61B5D8CFDA79}" presName="root" presStyleCnt="0">
        <dgm:presLayoutVars>
          <dgm:dir/>
          <dgm:resizeHandles val="exact"/>
        </dgm:presLayoutVars>
      </dgm:prSet>
      <dgm:spPr/>
    </dgm:pt>
    <dgm:pt modelId="{D899B191-2CF9-4805-AB71-A9E1C2A2564C}" type="pres">
      <dgm:prSet presAssocID="{0D872D6C-0B32-4F14-90D4-1C4319523F0E}" presName="compNode" presStyleCnt="0"/>
      <dgm:spPr/>
    </dgm:pt>
    <dgm:pt modelId="{68B38BF4-842D-415F-979B-4958E5F76066}" type="pres">
      <dgm:prSet presAssocID="{0D872D6C-0B32-4F14-90D4-1C4319523F0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4B24A8C-DAF4-4274-AF1B-6CE17FB0379A}" type="pres">
      <dgm:prSet presAssocID="{0D872D6C-0B32-4F14-90D4-1C4319523F0E}" presName="spaceRect" presStyleCnt="0"/>
      <dgm:spPr/>
    </dgm:pt>
    <dgm:pt modelId="{294D9FDF-9A4F-406F-AE03-986B16D9C42D}" type="pres">
      <dgm:prSet presAssocID="{0D872D6C-0B32-4F14-90D4-1C4319523F0E}" presName="textRect" presStyleLbl="revTx" presStyleIdx="0" presStyleCnt="6">
        <dgm:presLayoutVars>
          <dgm:chMax val="1"/>
          <dgm:chPref val="1"/>
        </dgm:presLayoutVars>
      </dgm:prSet>
      <dgm:spPr/>
    </dgm:pt>
    <dgm:pt modelId="{B35A7F72-74C4-49D8-80E4-6344C6BF2415}" type="pres">
      <dgm:prSet presAssocID="{7277A4F7-620A-470E-9C78-E320FD31FB60}" presName="sibTrans" presStyleCnt="0"/>
      <dgm:spPr/>
    </dgm:pt>
    <dgm:pt modelId="{99F65A09-86D5-44DE-AA33-2537419AEF1F}" type="pres">
      <dgm:prSet presAssocID="{C287715E-6AE8-4BF4-BA14-A98567E7CEBE}" presName="compNode" presStyleCnt="0"/>
      <dgm:spPr/>
    </dgm:pt>
    <dgm:pt modelId="{6E321925-C03E-49CE-85C9-318547C18092}" type="pres">
      <dgm:prSet presAssocID="{C287715E-6AE8-4BF4-BA14-A98567E7CEB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6A530E8-2791-4DAD-8565-548C3C5F1A8E}" type="pres">
      <dgm:prSet presAssocID="{C287715E-6AE8-4BF4-BA14-A98567E7CEBE}" presName="spaceRect" presStyleCnt="0"/>
      <dgm:spPr/>
    </dgm:pt>
    <dgm:pt modelId="{153C2EA3-0E38-4486-AB79-68CF07254F62}" type="pres">
      <dgm:prSet presAssocID="{C287715E-6AE8-4BF4-BA14-A98567E7CEBE}" presName="textRect" presStyleLbl="revTx" presStyleIdx="1" presStyleCnt="6">
        <dgm:presLayoutVars>
          <dgm:chMax val="1"/>
          <dgm:chPref val="1"/>
        </dgm:presLayoutVars>
      </dgm:prSet>
      <dgm:spPr/>
    </dgm:pt>
    <dgm:pt modelId="{DEAA191C-A212-4C37-9C75-91128DE2A593}" type="pres">
      <dgm:prSet presAssocID="{9A6740D7-F5B9-404D-9CEE-F1A485219972}" presName="sibTrans" presStyleCnt="0"/>
      <dgm:spPr/>
    </dgm:pt>
    <dgm:pt modelId="{301FC820-C0CC-464A-B43A-424AFFE1AC28}" type="pres">
      <dgm:prSet presAssocID="{8FF67528-630A-4456-ACB4-C7A4A8FFC7D7}" presName="compNode" presStyleCnt="0"/>
      <dgm:spPr/>
    </dgm:pt>
    <dgm:pt modelId="{104889DC-360F-41AC-8207-385513822DD9}" type="pres">
      <dgm:prSet presAssocID="{8FF67528-630A-4456-ACB4-C7A4A8FFC7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5063E8C-09C5-4CE6-B82A-BD0D93CE6072}" type="pres">
      <dgm:prSet presAssocID="{8FF67528-630A-4456-ACB4-C7A4A8FFC7D7}" presName="spaceRect" presStyleCnt="0"/>
      <dgm:spPr/>
    </dgm:pt>
    <dgm:pt modelId="{0A8C8980-BDAC-4BA1-A6BC-943CD1A94FE0}" type="pres">
      <dgm:prSet presAssocID="{8FF67528-630A-4456-ACB4-C7A4A8FFC7D7}" presName="textRect" presStyleLbl="revTx" presStyleIdx="2" presStyleCnt="6">
        <dgm:presLayoutVars>
          <dgm:chMax val="1"/>
          <dgm:chPref val="1"/>
        </dgm:presLayoutVars>
      </dgm:prSet>
      <dgm:spPr/>
    </dgm:pt>
    <dgm:pt modelId="{C3419293-4C2A-4D4D-9A51-40C2007AB51D}" type="pres">
      <dgm:prSet presAssocID="{DA347437-DE6F-467A-A94A-F9E56C59C82D}" presName="sibTrans" presStyleCnt="0"/>
      <dgm:spPr/>
    </dgm:pt>
    <dgm:pt modelId="{346AA4D9-2060-4900-AB48-3A1B426A82C8}" type="pres">
      <dgm:prSet presAssocID="{879DFE40-A197-45B6-AF8F-1AC18A22DE8D}" presName="compNode" presStyleCnt="0"/>
      <dgm:spPr/>
    </dgm:pt>
    <dgm:pt modelId="{1CF97C55-8F1A-4CCE-87C1-ED4FE689A4D5}" type="pres">
      <dgm:prSet presAssocID="{879DFE40-A197-45B6-AF8F-1AC18A22DE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03DF42B0-56AF-4A4D-8BA7-2C4D29F57204}" type="pres">
      <dgm:prSet presAssocID="{879DFE40-A197-45B6-AF8F-1AC18A22DE8D}" presName="spaceRect" presStyleCnt="0"/>
      <dgm:spPr/>
    </dgm:pt>
    <dgm:pt modelId="{8A967F8E-B338-4143-9F29-4885281E0BF3}" type="pres">
      <dgm:prSet presAssocID="{879DFE40-A197-45B6-AF8F-1AC18A22DE8D}" presName="textRect" presStyleLbl="revTx" presStyleIdx="3" presStyleCnt="6">
        <dgm:presLayoutVars>
          <dgm:chMax val="1"/>
          <dgm:chPref val="1"/>
        </dgm:presLayoutVars>
      </dgm:prSet>
      <dgm:spPr/>
    </dgm:pt>
    <dgm:pt modelId="{61776E51-4FF0-4CD1-B8FD-3DA32D3565E0}" type="pres">
      <dgm:prSet presAssocID="{D1424583-142F-4D48-8D64-A6785743A64E}" presName="sibTrans" presStyleCnt="0"/>
      <dgm:spPr/>
    </dgm:pt>
    <dgm:pt modelId="{A9A5D9E2-9104-406E-AA4C-7D4F5197E3F7}" type="pres">
      <dgm:prSet presAssocID="{22003203-A7D6-4361-A6F0-4A428EEEF2CE}" presName="compNode" presStyleCnt="0"/>
      <dgm:spPr/>
    </dgm:pt>
    <dgm:pt modelId="{272A2449-69C0-4117-9416-95BCEE9690F5}" type="pres">
      <dgm:prSet presAssocID="{22003203-A7D6-4361-A6F0-4A428EEEF2C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AC3E862-CEAD-48B4-A320-7EDA6D5804CD}" type="pres">
      <dgm:prSet presAssocID="{22003203-A7D6-4361-A6F0-4A428EEEF2CE}" presName="spaceRect" presStyleCnt="0"/>
      <dgm:spPr/>
    </dgm:pt>
    <dgm:pt modelId="{2D97F089-FD2A-43A1-9769-22B887F48599}" type="pres">
      <dgm:prSet presAssocID="{22003203-A7D6-4361-A6F0-4A428EEEF2CE}" presName="textRect" presStyleLbl="revTx" presStyleIdx="4" presStyleCnt="6">
        <dgm:presLayoutVars>
          <dgm:chMax val="1"/>
          <dgm:chPref val="1"/>
        </dgm:presLayoutVars>
      </dgm:prSet>
      <dgm:spPr/>
    </dgm:pt>
    <dgm:pt modelId="{2D6C836A-9D30-4AF1-BA2C-808BD1BBFABC}" type="pres">
      <dgm:prSet presAssocID="{F98316A0-35BF-471A-82ED-4001CDD0860B}" presName="sibTrans" presStyleCnt="0"/>
      <dgm:spPr/>
    </dgm:pt>
    <dgm:pt modelId="{9D689EC2-58BC-4787-BAAD-ED97F3AE426B}" type="pres">
      <dgm:prSet presAssocID="{7D4CE499-1EAC-46F2-A510-E123167FCAE4}" presName="compNode" presStyleCnt="0"/>
      <dgm:spPr/>
    </dgm:pt>
    <dgm:pt modelId="{92DF2CEB-6C2E-410F-8083-217AC7A0B7CA}" type="pres">
      <dgm:prSet presAssocID="{7D4CE499-1EAC-46F2-A510-E123167FCAE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9C0BC0-C1AE-43EE-9884-0E27DE29EC36}" type="pres">
      <dgm:prSet presAssocID="{7D4CE499-1EAC-46F2-A510-E123167FCAE4}" presName="spaceRect" presStyleCnt="0"/>
      <dgm:spPr/>
    </dgm:pt>
    <dgm:pt modelId="{C85CF053-9553-4203-8BE0-42D86AAB13A9}" type="pres">
      <dgm:prSet presAssocID="{7D4CE499-1EAC-46F2-A510-E123167FCAE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49D8B3A-3D45-4B65-AC6D-DEB68191F679}" srcId="{54908DCC-7137-47D8-9ECF-61B5D8CFDA79}" destId="{C287715E-6AE8-4BF4-BA14-A98567E7CEBE}" srcOrd="1" destOrd="0" parTransId="{D086A3A2-577F-4F0A-BB92-E76149188DBB}" sibTransId="{9A6740D7-F5B9-404D-9CEE-F1A485219972}"/>
    <dgm:cxn modelId="{770B7F3C-0D5E-4DF7-B3F2-49811BC652E2}" type="presOf" srcId="{54908DCC-7137-47D8-9ECF-61B5D8CFDA79}" destId="{29A2C51E-B5AA-4636-8273-6136FCD744CB}" srcOrd="0" destOrd="0" presId="urn:microsoft.com/office/officeart/2018/2/layout/IconLabelList"/>
    <dgm:cxn modelId="{0A484B3D-1F2D-45C2-9B89-7735D25CB144}" type="presOf" srcId="{C287715E-6AE8-4BF4-BA14-A98567E7CEBE}" destId="{153C2EA3-0E38-4486-AB79-68CF07254F62}" srcOrd="0" destOrd="0" presId="urn:microsoft.com/office/officeart/2018/2/layout/IconLabelList"/>
    <dgm:cxn modelId="{D1F6C36A-0EDC-4EAA-8489-C21A4828A9C8}" type="presOf" srcId="{7D4CE499-1EAC-46F2-A510-E123167FCAE4}" destId="{C85CF053-9553-4203-8BE0-42D86AAB13A9}" srcOrd="0" destOrd="0" presId="urn:microsoft.com/office/officeart/2018/2/layout/IconLabelList"/>
    <dgm:cxn modelId="{A4B2E94D-6E63-4BCE-8E11-3D5F9B2C61EF}" type="presOf" srcId="{0D872D6C-0B32-4F14-90D4-1C4319523F0E}" destId="{294D9FDF-9A4F-406F-AE03-986B16D9C42D}" srcOrd="0" destOrd="0" presId="urn:microsoft.com/office/officeart/2018/2/layout/IconLabelList"/>
    <dgm:cxn modelId="{39E4D376-48FB-44C1-B549-D63FB684D275}" type="presOf" srcId="{879DFE40-A197-45B6-AF8F-1AC18A22DE8D}" destId="{8A967F8E-B338-4143-9F29-4885281E0BF3}" srcOrd="0" destOrd="0" presId="urn:microsoft.com/office/officeart/2018/2/layout/IconLabelList"/>
    <dgm:cxn modelId="{AF7D9B85-2145-4265-AC0E-9DD15607D772}" type="presOf" srcId="{22003203-A7D6-4361-A6F0-4A428EEEF2CE}" destId="{2D97F089-FD2A-43A1-9769-22B887F48599}" srcOrd="0" destOrd="0" presId="urn:microsoft.com/office/officeart/2018/2/layout/IconLabelList"/>
    <dgm:cxn modelId="{9F8BCF89-E365-4FB4-A452-00725493B240}" srcId="{54908DCC-7137-47D8-9ECF-61B5D8CFDA79}" destId="{22003203-A7D6-4361-A6F0-4A428EEEF2CE}" srcOrd="4" destOrd="0" parTransId="{1C17A9A7-F428-4CBC-B2B9-F3D854C4FA1B}" sibTransId="{F98316A0-35BF-471A-82ED-4001CDD0860B}"/>
    <dgm:cxn modelId="{050C1E96-824E-415C-B033-4638D13161B1}" srcId="{54908DCC-7137-47D8-9ECF-61B5D8CFDA79}" destId="{7D4CE499-1EAC-46F2-A510-E123167FCAE4}" srcOrd="5" destOrd="0" parTransId="{4168A710-793B-46C2-825C-5BA63C3AB6BC}" sibTransId="{C3A2C7FC-F111-4F57-9CB9-9E0E8E226230}"/>
    <dgm:cxn modelId="{23D277A5-E66B-4251-BD81-6AE1F175D732}" srcId="{54908DCC-7137-47D8-9ECF-61B5D8CFDA79}" destId="{879DFE40-A197-45B6-AF8F-1AC18A22DE8D}" srcOrd="3" destOrd="0" parTransId="{BB9E6B26-9840-44D0-8D22-432ADBB7D001}" sibTransId="{D1424583-142F-4D48-8D64-A6785743A64E}"/>
    <dgm:cxn modelId="{F83797A5-7352-4DC7-ACA0-05DE96DFDDB7}" type="presOf" srcId="{8FF67528-630A-4456-ACB4-C7A4A8FFC7D7}" destId="{0A8C8980-BDAC-4BA1-A6BC-943CD1A94FE0}" srcOrd="0" destOrd="0" presId="urn:microsoft.com/office/officeart/2018/2/layout/IconLabelList"/>
    <dgm:cxn modelId="{579793CB-5C5C-43FF-99F6-AD54BD42CB35}" srcId="{54908DCC-7137-47D8-9ECF-61B5D8CFDA79}" destId="{8FF67528-630A-4456-ACB4-C7A4A8FFC7D7}" srcOrd="2" destOrd="0" parTransId="{DB719C20-2DBE-4BAA-BDCC-BBC6A8C7B973}" sibTransId="{DA347437-DE6F-467A-A94A-F9E56C59C82D}"/>
    <dgm:cxn modelId="{D43121FF-9A10-45DA-BCD6-52EBB3D7F0C8}" srcId="{54908DCC-7137-47D8-9ECF-61B5D8CFDA79}" destId="{0D872D6C-0B32-4F14-90D4-1C4319523F0E}" srcOrd="0" destOrd="0" parTransId="{F08E5419-EAA4-4E3D-A457-963A3B701540}" sibTransId="{7277A4F7-620A-470E-9C78-E320FD31FB60}"/>
    <dgm:cxn modelId="{77CCA55A-AAE6-45AC-9649-7822C14818E4}" type="presParOf" srcId="{29A2C51E-B5AA-4636-8273-6136FCD744CB}" destId="{D899B191-2CF9-4805-AB71-A9E1C2A2564C}" srcOrd="0" destOrd="0" presId="urn:microsoft.com/office/officeart/2018/2/layout/IconLabelList"/>
    <dgm:cxn modelId="{3FBCFBAC-1187-450F-8F14-98C6B5E5D96D}" type="presParOf" srcId="{D899B191-2CF9-4805-AB71-A9E1C2A2564C}" destId="{68B38BF4-842D-415F-979B-4958E5F76066}" srcOrd="0" destOrd="0" presId="urn:microsoft.com/office/officeart/2018/2/layout/IconLabelList"/>
    <dgm:cxn modelId="{5DB968F2-D392-4C19-8FCE-3DAC76916A28}" type="presParOf" srcId="{D899B191-2CF9-4805-AB71-A9E1C2A2564C}" destId="{14B24A8C-DAF4-4274-AF1B-6CE17FB0379A}" srcOrd="1" destOrd="0" presId="urn:microsoft.com/office/officeart/2018/2/layout/IconLabelList"/>
    <dgm:cxn modelId="{6F2AE250-0084-4996-9DBD-A8BCB3853AC1}" type="presParOf" srcId="{D899B191-2CF9-4805-AB71-A9E1C2A2564C}" destId="{294D9FDF-9A4F-406F-AE03-986B16D9C42D}" srcOrd="2" destOrd="0" presId="urn:microsoft.com/office/officeart/2018/2/layout/IconLabelList"/>
    <dgm:cxn modelId="{DB597BC8-7679-4098-95A8-4F6665EE2E96}" type="presParOf" srcId="{29A2C51E-B5AA-4636-8273-6136FCD744CB}" destId="{B35A7F72-74C4-49D8-80E4-6344C6BF2415}" srcOrd="1" destOrd="0" presId="urn:microsoft.com/office/officeart/2018/2/layout/IconLabelList"/>
    <dgm:cxn modelId="{A620A73F-B469-469D-9E9E-2E0C269EFE50}" type="presParOf" srcId="{29A2C51E-B5AA-4636-8273-6136FCD744CB}" destId="{99F65A09-86D5-44DE-AA33-2537419AEF1F}" srcOrd="2" destOrd="0" presId="urn:microsoft.com/office/officeart/2018/2/layout/IconLabelList"/>
    <dgm:cxn modelId="{6B02F9A6-9752-406C-929E-858B5D59A807}" type="presParOf" srcId="{99F65A09-86D5-44DE-AA33-2537419AEF1F}" destId="{6E321925-C03E-49CE-85C9-318547C18092}" srcOrd="0" destOrd="0" presId="urn:microsoft.com/office/officeart/2018/2/layout/IconLabelList"/>
    <dgm:cxn modelId="{AC5F4DE0-04A0-48E3-8A3D-66B647426B8E}" type="presParOf" srcId="{99F65A09-86D5-44DE-AA33-2537419AEF1F}" destId="{96A530E8-2791-4DAD-8565-548C3C5F1A8E}" srcOrd="1" destOrd="0" presId="urn:microsoft.com/office/officeart/2018/2/layout/IconLabelList"/>
    <dgm:cxn modelId="{31364A25-47DC-4E36-9EBA-688397ADE041}" type="presParOf" srcId="{99F65A09-86D5-44DE-AA33-2537419AEF1F}" destId="{153C2EA3-0E38-4486-AB79-68CF07254F62}" srcOrd="2" destOrd="0" presId="urn:microsoft.com/office/officeart/2018/2/layout/IconLabelList"/>
    <dgm:cxn modelId="{4BF4B773-B3F7-4D31-A03F-BD36CC2281F2}" type="presParOf" srcId="{29A2C51E-B5AA-4636-8273-6136FCD744CB}" destId="{DEAA191C-A212-4C37-9C75-91128DE2A593}" srcOrd="3" destOrd="0" presId="urn:microsoft.com/office/officeart/2018/2/layout/IconLabelList"/>
    <dgm:cxn modelId="{A2C0D39C-4E2D-4CEC-9B3C-C11588A3EB3F}" type="presParOf" srcId="{29A2C51E-B5AA-4636-8273-6136FCD744CB}" destId="{301FC820-C0CC-464A-B43A-424AFFE1AC28}" srcOrd="4" destOrd="0" presId="urn:microsoft.com/office/officeart/2018/2/layout/IconLabelList"/>
    <dgm:cxn modelId="{E0C6832D-21E8-42C2-BD25-454E3A00D482}" type="presParOf" srcId="{301FC820-C0CC-464A-B43A-424AFFE1AC28}" destId="{104889DC-360F-41AC-8207-385513822DD9}" srcOrd="0" destOrd="0" presId="urn:microsoft.com/office/officeart/2018/2/layout/IconLabelList"/>
    <dgm:cxn modelId="{CB347773-E410-4733-9DD6-C96F4F220D5A}" type="presParOf" srcId="{301FC820-C0CC-464A-B43A-424AFFE1AC28}" destId="{E5063E8C-09C5-4CE6-B82A-BD0D93CE6072}" srcOrd="1" destOrd="0" presId="urn:microsoft.com/office/officeart/2018/2/layout/IconLabelList"/>
    <dgm:cxn modelId="{FE4D37DF-CF12-45F6-8AFA-A0328BC2CA37}" type="presParOf" srcId="{301FC820-C0CC-464A-B43A-424AFFE1AC28}" destId="{0A8C8980-BDAC-4BA1-A6BC-943CD1A94FE0}" srcOrd="2" destOrd="0" presId="urn:microsoft.com/office/officeart/2018/2/layout/IconLabelList"/>
    <dgm:cxn modelId="{EE57E699-BDC2-48D3-96E3-C1C27C74D25B}" type="presParOf" srcId="{29A2C51E-B5AA-4636-8273-6136FCD744CB}" destId="{C3419293-4C2A-4D4D-9A51-40C2007AB51D}" srcOrd="5" destOrd="0" presId="urn:microsoft.com/office/officeart/2018/2/layout/IconLabelList"/>
    <dgm:cxn modelId="{4EF4C904-9A55-4065-BFFB-D707F0EB49A0}" type="presParOf" srcId="{29A2C51E-B5AA-4636-8273-6136FCD744CB}" destId="{346AA4D9-2060-4900-AB48-3A1B426A82C8}" srcOrd="6" destOrd="0" presId="urn:microsoft.com/office/officeart/2018/2/layout/IconLabelList"/>
    <dgm:cxn modelId="{92B14F3E-C5C4-4279-A876-C594F2DF7E1E}" type="presParOf" srcId="{346AA4D9-2060-4900-AB48-3A1B426A82C8}" destId="{1CF97C55-8F1A-4CCE-87C1-ED4FE689A4D5}" srcOrd="0" destOrd="0" presId="urn:microsoft.com/office/officeart/2018/2/layout/IconLabelList"/>
    <dgm:cxn modelId="{DFFEC665-CF13-4BD8-8BA3-AEE235E9A3B8}" type="presParOf" srcId="{346AA4D9-2060-4900-AB48-3A1B426A82C8}" destId="{03DF42B0-56AF-4A4D-8BA7-2C4D29F57204}" srcOrd="1" destOrd="0" presId="urn:microsoft.com/office/officeart/2018/2/layout/IconLabelList"/>
    <dgm:cxn modelId="{DE4E3A54-6AB5-4EBE-A69E-591C4A53CB89}" type="presParOf" srcId="{346AA4D9-2060-4900-AB48-3A1B426A82C8}" destId="{8A967F8E-B338-4143-9F29-4885281E0BF3}" srcOrd="2" destOrd="0" presId="urn:microsoft.com/office/officeart/2018/2/layout/IconLabelList"/>
    <dgm:cxn modelId="{4E12617A-B750-4E5B-9E1B-433568D99223}" type="presParOf" srcId="{29A2C51E-B5AA-4636-8273-6136FCD744CB}" destId="{61776E51-4FF0-4CD1-B8FD-3DA32D3565E0}" srcOrd="7" destOrd="0" presId="urn:microsoft.com/office/officeart/2018/2/layout/IconLabelList"/>
    <dgm:cxn modelId="{EF845D4C-26A6-45CB-A7E6-3C29486860AB}" type="presParOf" srcId="{29A2C51E-B5AA-4636-8273-6136FCD744CB}" destId="{A9A5D9E2-9104-406E-AA4C-7D4F5197E3F7}" srcOrd="8" destOrd="0" presId="urn:microsoft.com/office/officeart/2018/2/layout/IconLabelList"/>
    <dgm:cxn modelId="{6E05CEC1-7930-40FD-A41B-527C95C37672}" type="presParOf" srcId="{A9A5D9E2-9104-406E-AA4C-7D4F5197E3F7}" destId="{272A2449-69C0-4117-9416-95BCEE9690F5}" srcOrd="0" destOrd="0" presId="urn:microsoft.com/office/officeart/2018/2/layout/IconLabelList"/>
    <dgm:cxn modelId="{E55ACB85-CE3C-443F-AA1C-AFDC8969987E}" type="presParOf" srcId="{A9A5D9E2-9104-406E-AA4C-7D4F5197E3F7}" destId="{3AC3E862-CEAD-48B4-A320-7EDA6D5804CD}" srcOrd="1" destOrd="0" presId="urn:microsoft.com/office/officeart/2018/2/layout/IconLabelList"/>
    <dgm:cxn modelId="{4386D1DB-6776-4C18-B9EA-F69268038046}" type="presParOf" srcId="{A9A5D9E2-9104-406E-AA4C-7D4F5197E3F7}" destId="{2D97F089-FD2A-43A1-9769-22B887F48599}" srcOrd="2" destOrd="0" presId="urn:microsoft.com/office/officeart/2018/2/layout/IconLabelList"/>
    <dgm:cxn modelId="{8B2DC52C-E5A7-40E7-84A5-AD6F7DC605A0}" type="presParOf" srcId="{29A2C51E-B5AA-4636-8273-6136FCD744CB}" destId="{2D6C836A-9D30-4AF1-BA2C-808BD1BBFABC}" srcOrd="9" destOrd="0" presId="urn:microsoft.com/office/officeart/2018/2/layout/IconLabelList"/>
    <dgm:cxn modelId="{A5FA654F-D293-44B6-85DC-97382716C56D}" type="presParOf" srcId="{29A2C51E-B5AA-4636-8273-6136FCD744CB}" destId="{9D689EC2-58BC-4787-BAAD-ED97F3AE426B}" srcOrd="10" destOrd="0" presId="urn:microsoft.com/office/officeart/2018/2/layout/IconLabelList"/>
    <dgm:cxn modelId="{88A7E38C-E309-4451-8D17-7D8828E134D1}" type="presParOf" srcId="{9D689EC2-58BC-4787-BAAD-ED97F3AE426B}" destId="{92DF2CEB-6C2E-410F-8083-217AC7A0B7CA}" srcOrd="0" destOrd="0" presId="urn:microsoft.com/office/officeart/2018/2/layout/IconLabelList"/>
    <dgm:cxn modelId="{6FCA036A-7DF0-4E3F-8F05-CCEA4F6FE2C9}" type="presParOf" srcId="{9D689EC2-58BC-4787-BAAD-ED97F3AE426B}" destId="{769C0BC0-C1AE-43EE-9884-0E27DE29EC36}" srcOrd="1" destOrd="0" presId="urn:microsoft.com/office/officeart/2018/2/layout/IconLabelList"/>
    <dgm:cxn modelId="{B0D0CAC1-5210-4379-BAB8-551D2C31CC0F}" type="presParOf" srcId="{9D689EC2-58BC-4787-BAAD-ED97F3AE426B}" destId="{C85CF053-9553-4203-8BE0-42D86AAB13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CFC2B-9143-4148-A619-16BA8276BE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740C75-D470-4940-973A-6637C5EA6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Applications can become very complex to work with. (Hill, J.)</a:t>
          </a:r>
        </a:p>
      </dgm:t>
    </dgm:pt>
    <dgm:pt modelId="{BBB5E9CE-1247-4677-80C7-49F1B436FCE5}" type="parTrans" cxnId="{B6DDB63E-3579-4D17-98A3-5DF32CA42EDB}">
      <dgm:prSet/>
      <dgm:spPr/>
      <dgm:t>
        <a:bodyPr/>
        <a:lstStyle/>
        <a:p>
          <a:endParaRPr lang="en-US"/>
        </a:p>
      </dgm:t>
    </dgm:pt>
    <dgm:pt modelId="{B3EBC053-8621-4A3A-B43D-042307436503}" type="sibTrans" cxnId="{B6DDB63E-3579-4D17-98A3-5DF32CA42E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9D6D68-6C78-481E-BA68-1A693FC64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Pages can start to require more and more REST requests to render the page. (Hill, J.)</a:t>
          </a:r>
        </a:p>
      </dgm:t>
    </dgm:pt>
    <dgm:pt modelId="{99826CFF-7C49-4433-8B04-F5C9B765ABEB}" type="parTrans" cxnId="{ABBBC509-27A9-4443-9DD3-0A76D42A1074}">
      <dgm:prSet/>
      <dgm:spPr/>
      <dgm:t>
        <a:bodyPr/>
        <a:lstStyle/>
        <a:p>
          <a:endParaRPr lang="en-US"/>
        </a:p>
      </dgm:t>
    </dgm:pt>
    <dgm:pt modelId="{3466EA4D-992E-4C22-9E57-D8A3D73052EB}" type="sibTrans" cxnId="{ABBBC509-27A9-4443-9DD3-0A76D42A10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772923-263B-4956-86A8-79663227CC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HTTP requests for small data can case a performance issue. (Hill, J.)</a:t>
          </a:r>
        </a:p>
      </dgm:t>
    </dgm:pt>
    <dgm:pt modelId="{6917C527-76F6-4874-A678-806DF4466832}" type="parTrans" cxnId="{164B7E73-60C9-4A50-A423-7BA4EC95AB0C}">
      <dgm:prSet/>
      <dgm:spPr/>
      <dgm:t>
        <a:bodyPr/>
        <a:lstStyle/>
        <a:p>
          <a:endParaRPr lang="en-US"/>
        </a:p>
      </dgm:t>
    </dgm:pt>
    <dgm:pt modelId="{8418D160-C40F-4003-9768-1EB6E5352449}" type="sibTrans" cxnId="{164B7E73-60C9-4A50-A423-7BA4EC95AB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9D498A-D61D-4023-9DC1-76EF0DBA35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Newly written clients need more data for a resource or sometimes slightly less data or might need a different type of data.  (Hill, J.)</a:t>
          </a:r>
        </a:p>
      </dgm:t>
    </dgm:pt>
    <dgm:pt modelId="{A3343DEC-B852-4BBD-895E-330B39168BAC}" type="parTrans" cxnId="{C89229CB-0AAE-4C83-9896-AFF75C606725}">
      <dgm:prSet/>
      <dgm:spPr/>
      <dgm:t>
        <a:bodyPr/>
        <a:lstStyle/>
        <a:p>
          <a:endParaRPr lang="en-US"/>
        </a:p>
      </dgm:t>
    </dgm:pt>
    <dgm:pt modelId="{37B25328-46B5-4147-AB6B-9EE45A36745C}" type="sibTrans" cxnId="{C89229CB-0AAE-4C83-9896-AFF75C6067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D63A0-E72D-4C2A-BF7E-B50F97282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handle these different requests the client must load more data than what is needed. (Hill, J.)</a:t>
          </a:r>
        </a:p>
      </dgm:t>
    </dgm:pt>
    <dgm:pt modelId="{4CF9EF0F-B204-4B16-B08D-ABC0D996B5DE}" type="parTrans" cxnId="{0282EA40-D91D-40C3-8C75-22AD8E07748E}">
      <dgm:prSet/>
      <dgm:spPr/>
      <dgm:t>
        <a:bodyPr/>
        <a:lstStyle/>
        <a:p>
          <a:endParaRPr lang="en-US"/>
        </a:p>
      </dgm:t>
    </dgm:pt>
    <dgm:pt modelId="{71B86707-1B7A-454E-A1FC-B38479AB4AF2}" type="sibTrans" cxnId="{0282EA40-D91D-40C3-8C75-22AD8E0774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B8BF6C-BB6F-4E15-A77B-3432EFDD29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new client versions are updated and released old versions could break if any of the old data is moved or deleted. (Hill, J.)</a:t>
          </a:r>
        </a:p>
      </dgm:t>
    </dgm:pt>
    <dgm:pt modelId="{F43B43D4-4460-4D88-A1C4-5A7A4141D4D9}" type="parTrans" cxnId="{2540D265-F7B8-4332-B556-3B2875D592AC}">
      <dgm:prSet/>
      <dgm:spPr/>
      <dgm:t>
        <a:bodyPr/>
        <a:lstStyle/>
        <a:p>
          <a:endParaRPr lang="en-US"/>
        </a:p>
      </dgm:t>
    </dgm:pt>
    <dgm:pt modelId="{65D66677-D35B-4BF8-96A1-5DAD98C3F1B7}" type="sibTrans" cxnId="{2540D265-F7B8-4332-B556-3B2875D592AC}">
      <dgm:prSet/>
      <dgm:spPr/>
      <dgm:t>
        <a:bodyPr/>
        <a:lstStyle/>
        <a:p>
          <a:endParaRPr lang="en-US"/>
        </a:p>
      </dgm:t>
    </dgm:pt>
    <dgm:pt modelId="{A23C0B39-B9BF-4515-B776-5D7021443F7B}" type="pres">
      <dgm:prSet presAssocID="{B04CFC2B-9143-4148-A619-16BA8276BE0D}" presName="root" presStyleCnt="0">
        <dgm:presLayoutVars>
          <dgm:dir/>
          <dgm:resizeHandles val="exact"/>
        </dgm:presLayoutVars>
      </dgm:prSet>
      <dgm:spPr/>
    </dgm:pt>
    <dgm:pt modelId="{7592F30F-EE91-4E13-8618-5FBA22AC8ABC}" type="pres">
      <dgm:prSet presAssocID="{B04CFC2B-9143-4148-A619-16BA8276BE0D}" presName="container" presStyleCnt="0">
        <dgm:presLayoutVars>
          <dgm:dir/>
          <dgm:resizeHandles val="exact"/>
        </dgm:presLayoutVars>
      </dgm:prSet>
      <dgm:spPr/>
    </dgm:pt>
    <dgm:pt modelId="{8BE3D8C1-DFC7-42A7-B334-F6E15C090B26}" type="pres">
      <dgm:prSet presAssocID="{76740C75-D470-4940-973A-6637C5EA6E22}" presName="compNode" presStyleCnt="0"/>
      <dgm:spPr/>
    </dgm:pt>
    <dgm:pt modelId="{EDFEB9F0-E7A3-436A-96FA-32E37C452E5F}" type="pres">
      <dgm:prSet presAssocID="{76740C75-D470-4940-973A-6637C5EA6E22}" presName="iconBgRect" presStyleLbl="bgShp" presStyleIdx="0" presStyleCnt="6"/>
      <dgm:spPr/>
    </dgm:pt>
    <dgm:pt modelId="{463ACFA6-6883-4BAE-B8C4-1E86DD8AB620}" type="pres">
      <dgm:prSet presAssocID="{76740C75-D470-4940-973A-6637C5EA6E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FDB9E5C-D97B-40D4-8DB0-A3791DF22DC1}" type="pres">
      <dgm:prSet presAssocID="{76740C75-D470-4940-973A-6637C5EA6E22}" presName="spaceRect" presStyleCnt="0"/>
      <dgm:spPr/>
    </dgm:pt>
    <dgm:pt modelId="{97DAE32D-94C9-476F-9E6A-012EF0AC19FB}" type="pres">
      <dgm:prSet presAssocID="{76740C75-D470-4940-973A-6637C5EA6E22}" presName="textRect" presStyleLbl="revTx" presStyleIdx="0" presStyleCnt="6">
        <dgm:presLayoutVars>
          <dgm:chMax val="1"/>
          <dgm:chPref val="1"/>
        </dgm:presLayoutVars>
      </dgm:prSet>
      <dgm:spPr/>
    </dgm:pt>
    <dgm:pt modelId="{0FEB206D-803B-4BE8-B751-33A3ED33E753}" type="pres">
      <dgm:prSet presAssocID="{B3EBC053-8621-4A3A-B43D-042307436503}" presName="sibTrans" presStyleLbl="sibTrans2D1" presStyleIdx="0" presStyleCnt="0"/>
      <dgm:spPr/>
    </dgm:pt>
    <dgm:pt modelId="{540A1E04-4CBE-45CB-BFC3-7181AE5EC831}" type="pres">
      <dgm:prSet presAssocID="{E69D6D68-6C78-481E-BA68-1A693FC640E8}" presName="compNode" presStyleCnt="0"/>
      <dgm:spPr/>
    </dgm:pt>
    <dgm:pt modelId="{BF4416CD-B8FC-48E0-BAFB-CC615B5FAA9D}" type="pres">
      <dgm:prSet presAssocID="{E69D6D68-6C78-481E-BA68-1A693FC640E8}" presName="iconBgRect" presStyleLbl="bgShp" presStyleIdx="1" presStyleCnt="6"/>
      <dgm:spPr/>
    </dgm:pt>
    <dgm:pt modelId="{FC39F364-38FA-4A7D-BC3E-5B40FEA515C4}" type="pres">
      <dgm:prSet presAssocID="{E69D6D68-6C78-481E-BA68-1A693FC640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F5E9CA56-1A8A-45E7-B426-05DEDA13F140}" type="pres">
      <dgm:prSet presAssocID="{E69D6D68-6C78-481E-BA68-1A693FC640E8}" presName="spaceRect" presStyleCnt="0"/>
      <dgm:spPr/>
    </dgm:pt>
    <dgm:pt modelId="{F167F3CC-F2F4-4A51-88C2-12C2D596A702}" type="pres">
      <dgm:prSet presAssocID="{E69D6D68-6C78-481E-BA68-1A693FC640E8}" presName="textRect" presStyleLbl="revTx" presStyleIdx="1" presStyleCnt="6">
        <dgm:presLayoutVars>
          <dgm:chMax val="1"/>
          <dgm:chPref val="1"/>
        </dgm:presLayoutVars>
      </dgm:prSet>
      <dgm:spPr/>
    </dgm:pt>
    <dgm:pt modelId="{DFB170E6-E2E6-4733-A7AB-D1E66511DACA}" type="pres">
      <dgm:prSet presAssocID="{3466EA4D-992E-4C22-9E57-D8A3D73052EB}" presName="sibTrans" presStyleLbl="sibTrans2D1" presStyleIdx="0" presStyleCnt="0"/>
      <dgm:spPr/>
    </dgm:pt>
    <dgm:pt modelId="{CC8B7801-06B2-45EF-AFA4-DCA4DCCBFB92}" type="pres">
      <dgm:prSet presAssocID="{31772923-263B-4956-86A8-79663227CCD6}" presName="compNode" presStyleCnt="0"/>
      <dgm:spPr/>
    </dgm:pt>
    <dgm:pt modelId="{F1C7F916-4B56-49D7-8749-24EDF8D09DDE}" type="pres">
      <dgm:prSet presAssocID="{31772923-263B-4956-86A8-79663227CCD6}" presName="iconBgRect" presStyleLbl="bgShp" presStyleIdx="2" presStyleCnt="6"/>
      <dgm:spPr/>
    </dgm:pt>
    <dgm:pt modelId="{7B31FAAE-CFA8-49F9-975D-0705D3393147}" type="pres">
      <dgm:prSet presAssocID="{31772923-263B-4956-86A8-79663227CC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0324E8-3297-498F-8104-652EA8CF49DB}" type="pres">
      <dgm:prSet presAssocID="{31772923-263B-4956-86A8-79663227CCD6}" presName="spaceRect" presStyleCnt="0"/>
      <dgm:spPr/>
    </dgm:pt>
    <dgm:pt modelId="{AFCA95AE-7428-4175-AECD-E1F012A51620}" type="pres">
      <dgm:prSet presAssocID="{31772923-263B-4956-86A8-79663227CCD6}" presName="textRect" presStyleLbl="revTx" presStyleIdx="2" presStyleCnt="6">
        <dgm:presLayoutVars>
          <dgm:chMax val="1"/>
          <dgm:chPref val="1"/>
        </dgm:presLayoutVars>
      </dgm:prSet>
      <dgm:spPr/>
    </dgm:pt>
    <dgm:pt modelId="{661AF10D-D8B5-4C25-AE76-ACAAE6DE7763}" type="pres">
      <dgm:prSet presAssocID="{8418D160-C40F-4003-9768-1EB6E5352449}" presName="sibTrans" presStyleLbl="sibTrans2D1" presStyleIdx="0" presStyleCnt="0"/>
      <dgm:spPr/>
    </dgm:pt>
    <dgm:pt modelId="{98F4AC05-F73E-45D7-A60E-483E3BF9D6DE}" type="pres">
      <dgm:prSet presAssocID="{3E9D498A-D61D-4023-9DC1-76EF0DBA354D}" presName="compNode" presStyleCnt="0"/>
      <dgm:spPr/>
    </dgm:pt>
    <dgm:pt modelId="{A7604F20-91EA-4F6D-A3F7-655C1FC18AE3}" type="pres">
      <dgm:prSet presAssocID="{3E9D498A-D61D-4023-9DC1-76EF0DBA354D}" presName="iconBgRect" presStyleLbl="bgShp" presStyleIdx="3" presStyleCnt="6"/>
      <dgm:spPr/>
    </dgm:pt>
    <dgm:pt modelId="{D1CB2A7A-3C8A-4C6A-9AB5-633A7F069A5F}" type="pres">
      <dgm:prSet presAssocID="{3E9D498A-D61D-4023-9DC1-76EF0DBA35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7FD0E06-DC14-4C31-BE40-06283E15535D}" type="pres">
      <dgm:prSet presAssocID="{3E9D498A-D61D-4023-9DC1-76EF0DBA354D}" presName="spaceRect" presStyleCnt="0"/>
      <dgm:spPr/>
    </dgm:pt>
    <dgm:pt modelId="{ECCC36E8-A387-4760-B09F-2D94D13FC070}" type="pres">
      <dgm:prSet presAssocID="{3E9D498A-D61D-4023-9DC1-76EF0DBA354D}" presName="textRect" presStyleLbl="revTx" presStyleIdx="3" presStyleCnt="6">
        <dgm:presLayoutVars>
          <dgm:chMax val="1"/>
          <dgm:chPref val="1"/>
        </dgm:presLayoutVars>
      </dgm:prSet>
      <dgm:spPr/>
    </dgm:pt>
    <dgm:pt modelId="{E9EE1164-21E9-42EA-923E-8903B3082D8F}" type="pres">
      <dgm:prSet presAssocID="{37B25328-46B5-4147-AB6B-9EE45A36745C}" presName="sibTrans" presStyleLbl="sibTrans2D1" presStyleIdx="0" presStyleCnt="0"/>
      <dgm:spPr/>
    </dgm:pt>
    <dgm:pt modelId="{9FFC6071-3E13-4FF3-80EA-2A2150D92107}" type="pres">
      <dgm:prSet presAssocID="{2A1D63A0-E72D-4C2A-BF7E-B50F972820B2}" presName="compNode" presStyleCnt="0"/>
      <dgm:spPr/>
    </dgm:pt>
    <dgm:pt modelId="{848381AD-8B3E-446A-AC04-820C586EDC78}" type="pres">
      <dgm:prSet presAssocID="{2A1D63A0-E72D-4C2A-BF7E-B50F972820B2}" presName="iconBgRect" presStyleLbl="bgShp" presStyleIdx="4" presStyleCnt="6"/>
      <dgm:spPr/>
    </dgm:pt>
    <dgm:pt modelId="{2CEB8223-F4CE-4FD6-A25D-FFC31805D9C2}" type="pres">
      <dgm:prSet presAssocID="{2A1D63A0-E72D-4C2A-BF7E-B50F972820B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E5BDD31-3338-4BD5-8E21-454DF72E9555}" type="pres">
      <dgm:prSet presAssocID="{2A1D63A0-E72D-4C2A-BF7E-B50F972820B2}" presName="spaceRect" presStyleCnt="0"/>
      <dgm:spPr/>
    </dgm:pt>
    <dgm:pt modelId="{534FFA7A-851E-49E0-BE06-6325945890C0}" type="pres">
      <dgm:prSet presAssocID="{2A1D63A0-E72D-4C2A-BF7E-B50F972820B2}" presName="textRect" presStyleLbl="revTx" presStyleIdx="4" presStyleCnt="6">
        <dgm:presLayoutVars>
          <dgm:chMax val="1"/>
          <dgm:chPref val="1"/>
        </dgm:presLayoutVars>
      </dgm:prSet>
      <dgm:spPr/>
    </dgm:pt>
    <dgm:pt modelId="{749FB384-57C7-4A09-BD77-BFA5E2CD59FC}" type="pres">
      <dgm:prSet presAssocID="{71B86707-1B7A-454E-A1FC-B38479AB4AF2}" presName="sibTrans" presStyleLbl="sibTrans2D1" presStyleIdx="0" presStyleCnt="0"/>
      <dgm:spPr/>
    </dgm:pt>
    <dgm:pt modelId="{73C621F0-89B1-43DF-828F-FC77B2C150A4}" type="pres">
      <dgm:prSet presAssocID="{86B8BF6C-BB6F-4E15-A77B-3432EFDD29E0}" presName="compNode" presStyleCnt="0"/>
      <dgm:spPr/>
    </dgm:pt>
    <dgm:pt modelId="{8FF4B617-DDEA-4862-845C-E9C87A47D0DE}" type="pres">
      <dgm:prSet presAssocID="{86B8BF6C-BB6F-4E15-A77B-3432EFDD29E0}" presName="iconBgRect" presStyleLbl="bgShp" presStyleIdx="5" presStyleCnt="6"/>
      <dgm:spPr/>
    </dgm:pt>
    <dgm:pt modelId="{E5A711AB-08E7-48BA-BF40-18B3832206C2}" type="pres">
      <dgm:prSet presAssocID="{86B8BF6C-BB6F-4E15-A77B-3432EFDD29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C297639-F247-4E28-BA40-0E2F2CE54ABD}" type="pres">
      <dgm:prSet presAssocID="{86B8BF6C-BB6F-4E15-A77B-3432EFDD29E0}" presName="spaceRect" presStyleCnt="0"/>
      <dgm:spPr/>
    </dgm:pt>
    <dgm:pt modelId="{BEA0F3B4-4A3C-46B3-A33F-95806D96CA54}" type="pres">
      <dgm:prSet presAssocID="{86B8BF6C-BB6F-4E15-A77B-3432EFDD29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505AA02-141E-404B-B16B-93593367DAF3}" type="presOf" srcId="{3E9D498A-D61D-4023-9DC1-76EF0DBA354D}" destId="{ECCC36E8-A387-4760-B09F-2D94D13FC070}" srcOrd="0" destOrd="0" presId="urn:microsoft.com/office/officeart/2018/2/layout/IconCircleList"/>
    <dgm:cxn modelId="{65AE1006-7236-4999-8C02-845E3D85A7C2}" type="presOf" srcId="{8418D160-C40F-4003-9768-1EB6E5352449}" destId="{661AF10D-D8B5-4C25-AE76-ACAAE6DE7763}" srcOrd="0" destOrd="0" presId="urn:microsoft.com/office/officeart/2018/2/layout/IconCircleList"/>
    <dgm:cxn modelId="{ABBBC509-27A9-4443-9DD3-0A76D42A1074}" srcId="{B04CFC2B-9143-4148-A619-16BA8276BE0D}" destId="{E69D6D68-6C78-481E-BA68-1A693FC640E8}" srcOrd="1" destOrd="0" parTransId="{99826CFF-7C49-4433-8B04-F5C9B765ABEB}" sibTransId="{3466EA4D-992E-4C22-9E57-D8A3D73052EB}"/>
    <dgm:cxn modelId="{31E6C822-D540-4766-A0B6-7E5D9CE81791}" type="presOf" srcId="{B04CFC2B-9143-4148-A619-16BA8276BE0D}" destId="{A23C0B39-B9BF-4515-B776-5D7021443F7B}" srcOrd="0" destOrd="0" presId="urn:microsoft.com/office/officeart/2018/2/layout/IconCircleList"/>
    <dgm:cxn modelId="{AFC16027-E837-4AD6-8654-7242C6B02418}" type="presOf" srcId="{37B25328-46B5-4147-AB6B-9EE45A36745C}" destId="{E9EE1164-21E9-42EA-923E-8903B3082D8F}" srcOrd="0" destOrd="0" presId="urn:microsoft.com/office/officeart/2018/2/layout/IconCircleList"/>
    <dgm:cxn modelId="{E48DD130-CECA-444E-8A1E-EDD12366D3BC}" type="presOf" srcId="{76740C75-D470-4940-973A-6637C5EA6E22}" destId="{97DAE32D-94C9-476F-9E6A-012EF0AC19FB}" srcOrd="0" destOrd="0" presId="urn:microsoft.com/office/officeart/2018/2/layout/IconCircleList"/>
    <dgm:cxn modelId="{D9C95B3D-3530-48FB-A8B1-EF452F868DF5}" type="presOf" srcId="{B3EBC053-8621-4A3A-B43D-042307436503}" destId="{0FEB206D-803B-4BE8-B751-33A3ED33E753}" srcOrd="0" destOrd="0" presId="urn:microsoft.com/office/officeart/2018/2/layout/IconCircleList"/>
    <dgm:cxn modelId="{B6DDB63E-3579-4D17-98A3-5DF32CA42EDB}" srcId="{B04CFC2B-9143-4148-A619-16BA8276BE0D}" destId="{76740C75-D470-4940-973A-6637C5EA6E22}" srcOrd="0" destOrd="0" parTransId="{BBB5E9CE-1247-4677-80C7-49F1B436FCE5}" sibTransId="{B3EBC053-8621-4A3A-B43D-042307436503}"/>
    <dgm:cxn modelId="{0282EA40-D91D-40C3-8C75-22AD8E07748E}" srcId="{B04CFC2B-9143-4148-A619-16BA8276BE0D}" destId="{2A1D63A0-E72D-4C2A-BF7E-B50F972820B2}" srcOrd="4" destOrd="0" parTransId="{4CF9EF0F-B204-4B16-B08D-ABC0D996B5DE}" sibTransId="{71B86707-1B7A-454E-A1FC-B38479AB4AF2}"/>
    <dgm:cxn modelId="{2540D265-F7B8-4332-B556-3B2875D592AC}" srcId="{B04CFC2B-9143-4148-A619-16BA8276BE0D}" destId="{86B8BF6C-BB6F-4E15-A77B-3432EFDD29E0}" srcOrd="5" destOrd="0" parTransId="{F43B43D4-4460-4D88-A1C4-5A7A4141D4D9}" sibTransId="{65D66677-D35B-4BF8-96A1-5DAD98C3F1B7}"/>
    <dgm:cxn modelId="{164B7E73-60C9-4A50-A423-7BA4EC95AB0C}" srcId="{B04CFC2B-9143-4148-A619-16BA8276BE0D}" destId="{31772923-263B-4956-86A8-79663227CCD6}" srcOrd="2" destOrd="0" parTransId="{6917C527-76F6-4874-A678-806DF4466832}" sibTransId="{8418D160-C40F-4003-9768-1EB6E5352449}"/>
    <dgm:cxn modelId="{510D0D85-09EE-4F78-88E3-88FBE870CA04}" type="presOf" srcId="{3466EA4D-992E-4C22-9E57-D8A3D73052EB}" destId="{DFB170E6-E2E6-4733-A7AB-D1E66511DACA}" srcOrd="0" destOrd="0" presId="urn:microsoft.com/office/officeart/2018/2/layout/IconCircleList"/>
    <dgm:cxn modelId="{DBFB3291-3C02-4CB7-86A5-6EEF56830EBC}" type="presOf" srcId="{71B86707-1B7A-454E-A1FC-B38479AB4AF2}" destId="{749FB384-57C7-4A09-BD77-BFA5E2CD59FC}" srcOrd="0" destOrd="0" presId="urn:microsoft.com/office/officeart/2018/2/layout/IconCircleList"/>
    <dgm:cxn modelId="{EDD66998-28A4-4E4D-86CB-94C101D10FC6}" type="presOf" srcId="{31772923-263B-4956-86A8-79663227CCD6}" destId="{AFCA95AE-7428-4175-AECD-E1F012A51620}" srcOrd="0" destOrd="0" presId="urn:microsoft.com/office/officeart/2018/2/layout/IconCircleList"/>
    <dgm:cxn modelId="{736015B2-6153-4D2E-BDB7-90877F18BBFD}" type="presOf" srcId="{E69D6D68-6C78-481E-BA68-1A693FC640E8}" destId="{F167F3CC-F2F4-4A51-88C2-12C2D596A702}" srcOrd="0" destOrd="0" presId="urn:microsoft.com/office/officeart/2018/2/layout/IconCircleList"/>
    <dgm:cxn modelId="{C89229CB-0AAE-4C83-9896-AFF75C606725}" srcId="{B04CFC2B-9143-4148-A619-16BA8276BE0D}" destId="{3E9D498A-D61D-4023-9DC1-76EF0DBA354D}" srcOrd="3" destOrd="0" parTransId="{A3343DEC-B852-4BBD-895E-330B39168BAC}" sibTransId="{37B25328-46B5-4147-AB6B-9EE45A36745C}"/>
    <dgm:cxn modelId="{7F5CA4D2-B483-4BAC-9C97-E4760C7C1A28}" type="presOf" srcId="{86B8BF6C-BB6F-4E15-A77B-3432EFDD29E0}" destId="{BEA0F3B4-4A3C-46B3-A33F-95806D96CA54}" srcOrd="0" destOrd="0" presId="urn:microsoft.com/office/officeart/2018/2/layout/IconCircleList"/>
    <dgm:cxn modelId="{4AE1C9E8-93B7-4F59-ADA6-63E825AF2511}" type="presOf" srcId="{2A1D63A0-E72D-4C2A-BF7E-B50F972820B2}" destId="{534FFA7A-851E-49E0-BE06-6325945890C0}" srcOrd="0" destOrd="0" presId="urn:microsoft.com/office/officeart/2018/2/layout/IconCircleList"/>
    <dgm:cxn modelId="{88E3687D-8287-448A-A84A-D5E4271ED811}" type="presParOf" srcId="{A23C0B39-B9BF-4515-B776-5D7021443F7B}" destId="{7592F30F-EE91-4E13-8618-5FBA22AC8ABC}" srcOrd="0" destOrd="0" presId="urn:microsoft.com/office/officeart/2018/2/layout/IconCircleList"/>
    <dgm:cxn modelId="{0CCAA938-17B4-477F-A633-C0BDE482AA8A}" type="presParOf" srcId="{7592F30F-EE91-4E13-8618-5FBA22AC8ABC}" destId="{8BE3D8C1-DFC7-42A7-B334-F6E15C090B26}" srcOrd="0" destOrd="0" presId="urn:microsoft.com/office/officeart/2018/2/layout/IconCircleList"/>
    <dgm:cxn modelId="{F87ADC8A-8D8B-46F8-99BC-D3D1FBA2B170}" type="presParOf" srcId="{8BE3D8C1-DFC7-42A7-B334-F6E15C090B26}" destId="{EDFEB9F0-E7A3-436A-96FA-32E37C452E5F}" srcOrd="0" destOrd="0" presId="urn:microsoft.com/office/officeart/2018/2/layout/IconCircleList"/>
    <dgm:cxn modelId="{44FF4447-1C11-407D-A1AC-38A525C66A8E}" type="presParOf" srcId="{8BE3D8C1-DFC7-42A7-B334-F6E15C090B26}" destId="{463ACFA6-6883-4BAE-B8C4-1E86DD8AB620}" srcOrd="1" destOrd="0" presId="urn:microsoft.com/office/officeart/2018/2/layout/IconCircleList"/>
    <dgm:cxn modelId="{CDB03300-2DDD-426D-AE5A-4D7CCD7445B0}" type="presParOf" srcId="{8BE3D8C1-DFC7-42A7-B334-F6E15C090B26}" destId="{7FDB9E5C-D97B-40D4-8DB0-A3791DF22DC1}" srcOrd="2" destOrd="0" presId="urn:microsoft.com/office/officeart/2018/2/layout/IconCircleList"/>
    <dgm:cxn modelId="{B43B4B7D-0657-4B85-A1E8-9C348A32DFBA}" type="presParOf" srcId="{8BE3D8C1-DFC7-42A7-B334-F6E15C090B26}" destId="{97DAE32D-94C9-476F-9E6A-012EF0AC19FB}" srcOrd="3" destOrd="0" presId="urn:microsoft.com/office/officeart/2018/2/layout/IconCircleList"/>
    <dgm:cxn modelId="{66186D30-B5EE-4729-B474-E4272E1DFCCE}" type="presParOf" srcId="{7592F30F-EE91-4E13-8618-5FBA22AC8ABC}" destId="{0FEB206D-803B-4BE8-B751-33A3ED33E753}" srcOrd="1" destOrd="0" presId="urn:microsoft.com/office/officeart/2018/2/layout/IconCircleList"/>
    <dgm:cxn modelId="{6FB9D421-5CB6-4576-8E48-8F75FCE401F6}" type="presParOf" srcId="{7592F30F-EE91-4E13-8618-5FBA22AC8ABC}" destId="{540A1E04-4CBE-45CB-BFC3-7181AE5EC831}" srcOrd="2" destOrd="0" presId="urn:microsoft.com/office/officeart/2018/2/layout/IconCircleList"/>
    <dgm:cxn modelId="{5F0F816F-321E-4128-AA49-9D07295E8A7E}" type="presParOf" srcId="{540A1E04-4CBE-45CB-BFC3-7181AE5EC831}" destId="{BF4416CD-B8FC-48E0-BAFB-CC615B5FAA9D}" srcOrd="0" destOrd="0" presId="urn:microsoft.com/office/officeart/2018/2/layout/IconCircleList"/>
    <dgm:cxn modelId="{2A75AE28-7590-4CCC-AE67-EA91EA8A2A1F}" type="presParOf" srcId="{540A1E04-4CBE-45CB-BFC3-7181AE5EC831}" destId="{FC39F364-38FA-4A7D-BC3E-5B40FEA515C4}" srcOrd="1" destOrd="0" presId="urn:microsoft.com/office/officeart/2018/2/layout/IconCircleList"/>
    <dgm:cxn modelId="{DF940FD8-FC50-49FA-AFA2-57EE04CD5A0A}" type="presParOf" srcId="{540A1E04-4CBE-45CB-BFC3-7181AE5EC831}" destId="{F5E9CA56-1A8A-45E7-B426-05DEDA13F140}" srcOrd="2" destOrd="0" presId="urn:microsoft.com/office/officeart/2018/2/layout/IconCircleList"/>
    <dgm:cxn modelId="{05785E42-BD6C-42E2-8B9B-6EC0C7DCDF06}" type="presParOf" srcId="{540A1E04-4CBE-45CB-BFC3-7181AE5EC831}" destId="{F167F3CC-F2F4-4A51-88C2-12C2D596A702}" srcOrd="3" destOrd="0" presId="urn:microsoft.com/office/officeart/2018/2/layout/IconCircleList"/>
    <dgm:cxn modelId="{AD1FC3B5-05F6-4283-ABD3-F45E4C18365F}" type="presParOf" srcId="{7592F30F-EE91-4E13-8618-5FBA22AC8ABC}" destId="{DFB170E6-E2E6-4733-A7AB-D1E66511DACA}" srcOrd="3" destOrd="0" presId="urn:microsoft.com/office/officeart/2018/2/layout/IconCircleList"/>
    <dgm:cxn modelId="{F9423A95-27BF-4421-8641-4C6C63305B29}" type="presParOf" srcId="{7592F30F-EE91-4E13-8618-5FBA22AC8ABC}" destId="{CC8B7801-06B2-45EF-AFA4-DCA4DCCBFB92}" srcOrd="4" destOrd="0" presId="urn:microsoft.com/office/officeart/2018/2/layout/IconCircleList"/>
    <dgm:cxn modelId="{91E55002-6420-4C9F-9A1C-31D5AC4FE645}" type="presParOf" srcId="{CC8B7801-06B2-45EF-AFA4-DCA4DCCBFB92}" destId="{F1C7F916-4B56-49D7-8749-24EDF8D09DDE}" srcOrd="0" destOrd="0" presId="urn:microsoft.com/office/officeart/2018/2/layout/IconCircleList"/>
    <dgm:cxn modelId="{38924021-6D68-4B35-AFBB-B4191D65CD57}" type="presParOf" srcId="{CC8B7801-06B2-45EF-AFA4-DCA4DCCBFB92}" destId="{7B31FAAE-CFA8-49F9-975D-0705D3393147}" srcOrd="1" destOrd="0" presId="urn:microsoft.com/office/officeart/2018/2/layout/IconCircleList"/>
    <dgm:cxn modelId="{D95EEF7A-7FA8-4682-A634-07E5A9EFCC22}" type="presParOf" srcId="{CC8B7801-06B2-45EF-AFA4-DCA4DCCBFB92}" destId="{C20324E8-3297-498F-8104-652EA8CF49DB}" srcOrd="2" destOrd="0" presId="urn:microsoft.com/office/officeart/2018/2/layout/IconCircleList"/>
    <dgm:cxn modelId="{432B987A-939F-46BC-847C-5430017B3887}" type="presParOf" srcId="{CC8B7801-06B2-45EF-AFA4-DCA4DCCBFB92}" destId="{AFCA95AE-7428-4175-AECD-E1F012A51620}" srcOrd="3" destOrd="0" presId="urn:microsoft.com/office/officeart/2018/2/layout/IconCircleList"/>
    <dgm:cxn modelId="{EF1E7F41-5DAE-41ED-9C47-7C1FD845DE77}" type="presParOf" srcId="{7592F30F-EE91-4E13-8618-5FBA22AC8ABC}" destId="{661AF10D-D8B5-4C25-AE76-ACAAE6DE7763}" srcOrd="5" destOrd="0" presId="urn:microsoft.com/office/officeart/2018/2/layout/IconCircleList"/>
    <dgm:cxn modelId="{550353EB-20C6-4357-BB1F-39D8800D19EF}" type="presParOf" srcId="{7592F30F-EE91-4E13-8618-5FBA22AC8ABC}" destId="{98F4AC05-F73E-45D7-A60E-483E3BF9D6DE}" srcOrd="6" destOrd="0" presId="urn:microsoft.com/office/officeart/2018/2/layout/IconCircleList"/>
    <dgm:cxn modelId="{0E53C715-E895-4049-A3A6-6695358C9619}" type="presParOf" srcId="{98F4AC05-F73E-45D7-A60E-483E3BF9D6DE}" destId="{A7604F20-91EA-4F6D-A3F7-655C1FC18AE3}" srcOrd="0" destOrd="0" presId="urn:microsoft.com/office/officeart/2018/2/layout/IconCircleList"/>
    <dgm:cxn modelId="{AB96A544-C0DC-4DE1-9E7A-AD2378B18CF2}" type="presParOf" srcId="{98F4AC05-F73E-45D7-A60E-483E3BF9D6DE}" destId="{D1CB2A7A-3C8A-4C6A-9AB5-633A7F069A5F}" srcOrd="1" destOrd="0" presId="urn:microsoft.com/office/officeart/2018/2/layout/IconCircleList"/>
    <dgm:cxn modelId="{69F1E066-5511-4110-9FC4-7106F6EEC851}" type="presParOf" srcId="{98F4AC05-F73E-45D7-A60E-483E3BF9D6DE}" destId="{77FD0E06-DC14-4C31-BE40-06283E15535D}" srcOrd="2" destOrd="0" presId="urn:microsoft.com/office/officeart/2018/2/layout/IconCircleList"/>
    <dgm:cxn modelId="{0E6F663E-B6CD-4420-986F-84C7C1945614}" type="presParOf" srcId="{98F4AC05-F73E-45D7-A60E-483E3BF9D6DE}" destId="{ECCC36E8-A387-4760-B09F-2D94D13FC070}" srcOrd="3" destOrd="0" presId="urn:microsoft.com/office/officeart/2018/2/layout/IconCircleList"/>
    <dgm:cxn modelId="{7AB560C0-E21E-44A7-9550-4BFF72C3A0F7}" type="presParOf" srcId="{7592F30F-EE91-4E13-8618-5FBA22AC8ABC}" destId="{E9EE1164-21E9-42EA-923E-8903B3082D8F}" srcOrd="7" destOrd="0" presId="urn:microsoft.com/office/officeart/2018/2/layout/IconCircleList"/>
    <dgm:cxn modelId="{0D7B0869-9B46-4732-A752-E5E81EF734BD}" type="presParOf" srcId="{7592F30F-EE91-4E13-8618-5FBA22AC8ABC}" destId="{9FFC6071-3E13-4FF3-80EA-2A2150D92107}" srcOrd="8" destOrd="0" presId="urn:microsoft.com/office/officeart/2018/2/layout/IconCircleList"/>
    <dgm:cxn modelId="{1D166547-065C-4F3D-A3AE-83BFDAED23A1}" type="presParOf" srcId="{9FFC6071-3E13-4FF3-80EA-2A2150D92107}" destId="{848381AD-8B3E-446A-AC04-820C586EDC78}" srcOrd="0" destOrd="0" presId="urn:microsoft.com/office/officeart/2018/2/layout/IconCircleList"/>
    <dgm:cxn modelId="{7DA7C476-2573-464B-A21B-7D66E7545844}" type="presParOf" srcId="{9FFC6071-3E13-4FF3-80EA-2A2150D92107}" destId="{2CEB8223-F4CE-4FD6-A25D-FFC31805D9C2}" srcOrd="1" destOrd="0" presId="urn:microsoft.com/office/officeart/2018/2/layout/IconCircleList"/>
    <dgm:cxn modelId="{B0833C2B-F2C4-4385-9CBA-53ADE22CE553}" type="presParOf" srcId="{9FFC6071-3E13-4FF3-80EA-2A2150D92107}" destId="{CE5BDD31-3338-4BD5-8E21-454DF72E9555}" srcOrd="2" destOrd="0" presId="urn:microsoft.com/office/officeart/2018/2/layout/IconCircleList"/>
    <dgm:cxn modelId="{99076F9A-A46A-4341-A581-95BE344AC00E}" type="presParOf" srcId="{9FFC6071-3E13-4FF3-80EA-2A2150D92107}" destId="{534FFA7A-851E-49E0-BE06-6325945890C0}" srcOrd="3" destOrd="0" presId="urn:microsoft.com/office/officeart/2018/2/layout/IconCircleList"/>
    <dgm:cxn modelId="{2251AABC-76E1-46DD-B56F-E1CD32BD6035}" type="presParOf" srcId="{7592F30F-EE91-4E13-8618-5FBA22AC8ABC}" destId="{749FB384-57C7-4A09-BD77-BFA5E2CD59FC}" srcOrd="9" destOrd="0" presId="urn:microsoft.com/office/officeart/2018/2/layout/IconCircleList"/>
    <dgm:cxn modelId="{8A22C7B2-DD8D-4426-AB5A-3A5720B0C237}" type="presParOf" srcId="{7592F30F-EE91-4E13-8618-5FBA22AC8ABC}" destId="{73C621F0-89B1-43DF-828F-FC77B2C150A4}" srcOrd="10" destOrd="0" presId="urn:microsoft.com/office/officeart/2018/2/layout/IconCircleList"/>
    <dgm:cxn modelId="{2D692895-0420-4838-8451-DBC7D71CC6D6}" type="presParOf" srcId="{73C621F0-89B1-43DF-828F-FC77B2C150A4}" destId="{8FF4B617-DDEA-4862-845C-E9C87A47D0DE}" srcOrd="0" destOrd="0" presId="urn:microsoft.com/office/officeart/2018/2/layout/IconCircleList"/>
    <dgm:cxn modelId="{6B68F9E6-4376-4E46-AD49-C403AAE86B2D}" type="presParOf" srcId="{73C621F0-89B1-43DF-828F-FC77B2C150A4}" destId="{E5A711AB-08E7-48BA-BF40-18B3832206C2}" srcOrd="1" destOrd="0" presId="urn:microsoft.com/office/officeart/2018/2/layout/IconCircleList"/>
    <dgm:cxn modelId="{CF155781-EFC1-4477-9B04-61CE20C1ECDB}" type="presParOf" srcId="{73C621F0-89B1-43DF-828F-FC77B2C150A4}" destId="{6C297639-F247-4E28-BA40-0E2F2CE54ABD}" srcOrd="2" destOrd="0" presId="urn:microsoft.com/office/officeart/2018/2/layout/IconCircleList"/>
    <dgm:cxn modelId="{46657F35-73F7-495F-B202-5BB934D85E98}" type="presParOf" srcId="{73C621F0-89B1-43DF-828F-FC77B2C150A4}" destId="{BEA0F3B4-4A3C-46B3-A33F-95806D96CA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38BF4-842D-415F-979B-4958E5F76066}">
      <dsp:nvSpPr>
        <dsp:cNvPr id="0" name=""/>
        <dsp:cNvSpPr/>
      </dsp:nvSpPr>
      <dsp:spPr>
        <a:xfrm>
          <a:off x="486323" y="456323"/>
          <a:ext cx="794179" cy="794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D9FDF-9A4F-406F-AE03-986B16D9C42D}">
      <dsp:nvSpPr>
        <dsp:cNvPr id="0" name=""/>
        <dsp:cNvSpPr/>
      </dsp:nvSpPr>
      <dsp:spPr>
        <a:xfrm>
          <a:off x="991" y="1565422"/>
          <a:ext cx="1764843" cy="8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RESTful web service uses HTTP protocols for communication between the client and the server. (Tutorialspoint.com.)</a:t>
          </a:r>
        </a:p>
      </dsp:txBody>
      <dsp:txXfrm>
        <a:off x="991" y="1565422"/>
        <a:ext cx="1764843" cy="838300"/>
      </dsp:txXfrm>
    </dsp:sp>
    <dsp:sp modelId="{6E321925-C03E-49CE-85C9-318547C18092}">
      <dsp:nvSpPr>
        <dsp:cNvPr id="0" name=""/>
        <dsp:cNvSpPr/>
      </dsp:nvSpPr>
      <dsp:spPr>
        <a:xfrm>
          <a:off x="2560014" y="456323"/>
          <a:ext cx="794179" cy="794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C2EA3-0E38-4486-AB79-68CF07254F62}">
      <dsp:nvSpPr>
        <dsp:cNvPr id="0" name=""/>
        <dsp:cNvSpPr/>
      </dsp:nvSpPr>
      <dsp:spPr>
        <a:xfrm>
          <a:off x="2074682" y="1565422"/>
          <a:ext cx="1764843" cy="8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client sends a message which is in the form of an HTTP request and then the server then responds in the form of an HTTP response. (Tutorialspoint.com.)</a:t>
          </a:r>
        </a:p>
      </dsp:txBody>
      <dsp:txXfrm>
        <a:off x="2074682" y="1565422"/>
        <a:ext cx="1764843" cy="838300"/>
      </dsp:txXfrm>
    </dsp:sp>
    <dsp:sp modelId="{104889DC-360F-41AC-8207-385513822DD9}">
      <dsp:nvSpPr>
        <dsp:cNvPr id="0" name=""/>
        <dsp:cNvSpPr/>
      </dsp:nvSpPr>
      <dsp:spPr>
        <a:xfrm>
          <a:off x="4633706" y="456323"/>
          <a:ext cx="794179" cy="794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C8980-BDAC-4BA1-A6BC-943CD1A94FE0}">
      <dsp:nvSpPr>
        <dsp:cNvPr id="0" name=""/>
        <dsp:cNvSpPr/>
      </dsp:nvSpPr>
      <dsp:spPr>
        <a:xfrm>
          <a:off x="4148374" y="1565422"/>
          <a:ext cx="1764843" cy="8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is known as “messaging”. (Tutorialspoint.com.)</a:t>
          </a:r>
        </a:p>
      </dsp:txBody>
      <dsp:txXfrm>
        <a:off x="4148374" y="1565422"/>
        <a:ext cx="1764843" cy="838300"/>
      </dsp:txXfrm>
    </dsp:sp>
    <dsp:sp modelId="{1CF97C55-8F1A-4CCE-87C1-ED4FE689A4D5}">
      <dsp:nvSpPr>
        <dsp:cNvPr id="0" name=""/>
        <dsp:cNvSpPr/>
      </dsp:nvSpPr>
      <dsp:spPr>
        <a:xfrm>
          <a:off x="486323" y="2844933"/>
          <a:ext cx="794179" cy="794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67F8E-B338-4143-9F29-4885281E0BF3}">
      <dsp:nvSpPr>
        <dsp:cNvPr id="0" name=""/>
        <dsp:cNvSpPr/>
      </dsp:nvSpPr>
      <dsp:spPr>
        <a:xfrm>
          <a:off x="991" y="3954033"/>
          <a:ext cx="1764843" cy="8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Messages contain the information about the message itself. (Tutorialspoint.com.)</a:t>
          </a:r>
        </a:p>
      </dsp:txBody>
      <dsp:txXfrm>
        <a:off x="991" y="3954033"/>
        <a:ext cx="1764843" cy="838300"/>
      </dsp:txXfrm>
    </dsp:sp>
    <dsp:sp modelId="{272A2449-69C0-4117-9416-95BCEE9690F5}">
      <dsp:nvSpPr>
        <dsp:cNvPr id="0" name=""/>
        <dsp:cNvSpPr/>
      </dsp:nvSpPr>
      <dsp:spPr>
        <a:xfrm>
          <a:off x="2560014" y="2844933"/>
          <a:ext cx="794179" cy="794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7F089-FD2A-43A1-9769-22B887F48599}">
      <dsp:nvSpPr>
        <dsp:cNvPr id="0" name=""/>
        <dsp:cNvSpPr/>
      </dsp:nvSpPr>
      <dsp:spPr>
        <a:xfrm>
          <a:off x="2074682" y="3954033"/>
          <a:ext cx="1764843" cy="8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you can see REST relies on HTTP to be able communicate. </a:t>
          </a:r>
        </a:p>
      </dsp:txBody>
      <dsp:txXfrm>
        <a:off x="2074682" y="3954033"/>
        <a:ext cx="1764843" cy="838300"/>
      </dsp:txXfrm>
    </dsp:sp>
    <dsp:sp modelId="{92DF2CEB-6C2E-410F-8083-217AC7A0B7CA}">
      <dsp:nvSpPr>
        <dsp:cNvPr id="0" name=""/>
        <dsp:cNvSpPr/>
      </dsp:nvSpPr>
      <dsp:spPr>
        <a:xfrm>
          <a:off x="4633706" y="2844933"/>
          <a:ext cx="794179" cy="7941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CF053-9553-4203-8BE0-42D86AAB13A9}">
      <dsp:nvSpPr>
        <dsp:cNvPr id="0" name=""/>
        <dsp:cNvSpPr/>
      </dsp:nvSpPr>
      <dsp:spPr>
        <a:xfrm>
          <a:off x="4148374" y="3954033"/>
          <a:ext cx="1764843" cy="8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 need HTTP for the protocols</a:t>
          </a:r>
        </a:p>
      </dsp:txBody>
      <dsp:txXfrm>
        <a:off x="4148374" y="3954033"/>
        <a:ext cx="1764843" cy="838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EB9F0-E7A3-436A-96FA-32E37C452E5F}">
      <dsp:nvSpPr>
        <dsp:cNvPr id="0" name=""/>
        <dsp:cNvSpPr/>
      </dsp:nvSpPr>
      <dsp:spPr>
        <a:xfrm>
          <a:off x="185554" y="392945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ACFA6-6883-4BAE-B8C4-1E86DD8AB620}">
      <dsp:nvSpPr>
        <dsp:cNvPr id="0" name=""/>
        <dsp:cNvSpPr/>
      </dsp:nvSpPr>
      <dsp:spPr>
        <a:xfrm>
          <a:off x="353582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AE32D-94C9-476F-9E6A-012EF0AC19FB}">
      <dsp:nvSpPr>
        <dsp:cNvPr id="0" name=""/>
        <dsp:cNvSpPr/>
      </dsp:nvSpPr>
      <dsp:spPr>
        <a:xfrm>
          <a:off x="1157142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Applications can become very complex to work with. (Hill, J.)</a:t>
          </a:r>
        </a:p>
      </dsp:txBody>
      <dsp:txXfrm>
        <a:off x="1157142" y="392945"/>
        <a:ext cx="1886024" cy="800131"/>
      </dsp:txXfrm>
    </dsp:sp>
    <dsp:sp modelId="{BF4416CD-B8FC-48E0-BAFB-CC615B5FAA9D}">
      <dsp:nvSpPr>
        <dsp:cNvPr id="0" name=""/>
        <dsp:cNvSpPr/>
      </dsp:nvSpPr>
      <dsp:spPr>
        <a:xfrm>
          <a:off x="3371792" y="392945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9F364-38FA-4A7D-BC3E-5B40FEA515C4}">
      <dsp:nvSpPr>
        <dsp:cNvPr id="0" name=""/>
        <dsp:cNvSpPr/>
      </dsp:nvSpPr>
      <dsp:spPr>
        <a:xfrm>
          <a:off x="3539819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7F3CC-F2F4-4A51-88C2-12C2D596A702}">
      <dsp:nvSpPr>
        <dsp:cNvPr id="0" name=""/>
        <dsp:cNvSpPr/>
      </dsp:nvSpPr>
      <dsp:spPr>
        <a:xfrm>
          <a:off x="4343380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Pages can start to require more and more REST requests to render the page. (Hill, J.)</a:t>
          </a:r>
        </a:p>
      </dsp:txBody>
      <dsp:txXfrm>
        <a:off x="4343380" y="392945"/>
        <a:ext cx="1886024" cy="800131"/>
      </dsp:txXfrm>
    </dsp:sp>
    <dsp:sp modelId="{F1C7F916-4B56-49D7-8749-24EDF8D09DDE}">
      <dsp:nvSpPr>
        <dsp:cNvPr id="0" name=""/>
        <dsp:cNvSpPr/>
      </dsp:nvSpPr>
      <dsp:spPr>
        <a:xfrm>
          <a:off x="6558030" y="392945"/>
          <a:ext cx="800131" cy="800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1FAAE-CFA8-49F9-975D-0705D3393147}">
      <dsp:nvSpPr>
        <dsp:cNvPr id="0" name=""/>
        <dsp:cNvSpPr/>
      </dsp:nvSpPr>
      <dsp:spPr>
        <a:xfrm>
          <a:off x="6726057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A95AE-7428-4175-AECD-E1F012A51620}">
      <dsp:nvSpPr>
        <dsp:cNvPr id="0" name=""/>
        <dsp:cNvSpPr/>
      </dsp:nvSpPr>
      <dsp:spPr>
        <a:xfrm>
          <a:off x="7529618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 requests for small data can case a performance issue. (Hill, J.)</a:t>
          </a:r>
        </a:p>
      </dsp:txBody>
      <dsp:txXfrm>
        <a:off x="7529618" y="392945"/>
        <a:ext cx="1886024" cy="800131"/>
      </dsp:txXfrm>
    </dsp:sp>
    <dsp:sp modelId="{A7604F20-91EA-4F6D-A3F7-655C1FC18AE3}">
      <dsp:nvSpPr>
        <dsp:cNvPr id="0" name=""/>
        <dsp:cNvSpPr/>
      </dsp:nvSpPr>
      <dsp:spPr>
        <a:xfrm>
          <a:off x="185554" y="1681806"/>
          <a:ext cx="800131" cy="800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B2A7A-3C8A-4C6A-9AB5-633A7F069A5F}">
      <dsp:nvSpPr>
        <dsp:cNvPr id="0" name=""/>
        <dsp:cNvSpPr/>
      </dsp:nvSpPr>
      <dsp:spPr>
        <a:xfrm>
          <a:off x="353582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C36E8-A387-4760-B09F-2D94D13FC070}">
      <dsp:nvSpPr>
        <dsp:cNvPr id="0" name=""/>
        <dsp:cNvSpPr/>
      </dsp:nvSpPr>
      <dsp:spPr>
        <a:xfrm>
          <a:off x="1157142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Newly written clients need more data for a resource or sometimes slightly less data or might need a different type of data.  (Hill, J.)</a:t>
          </a:r>
        </a:p>
      </dsp:txBody>
      <dsp:txXfrm>
        <a:off x="1157142" y="1681806"/>
        <a:ext cx="1886024" cy="800131"/>
      </dsp:txXfrm>
    </dsp:sp>
    <dsp:sp modelId="{848381AD-8B3E-446A-AC04-820C586EDC78}">
      <dsp:nvSpPr>
        <dsp:cNvPr id="0" name=""/>
        <dsp:cNvSpPr/>
      </dsp:nvSpPr>
      <dsp:spPr>
        <a:xfrm>
          <a:off x="3371792" y="1681806"/>
          <a:ext cx="800131" cy="800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B8223-F4CE-4FD6-A25D-FFC31805D9C2}">
      <dsp:nvSpPr>
        <dsp:cNvPr id="0" name=""/>
        <dsp:cNvSpPr/>
      </dsp:nvSpPr>
      <dsp:spPr>
        <a:xfrm>
          <a:off x="3539819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FFA7A-851E-49E0-BE06-6325945890C0}">
      <dsp:nvSpPr>
        <dsp:cNvPr id="0" name=""/>
        <dsp:cNvSpPr/>
      </dsp:nvSpPr>
      <dsp:spPr>
        <a:xfrm>
          <a:off x="4343380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handle these different requests the client must load more data than what is needed. (Hill, J.)</a:t>
          </a:r>
        </a:p>
      </dsp:txBody>
      <dsp:txXfrm>
        <a:off x="4343380" y="1681806"/>
        <a:ext cx="1886024" cy="800131"/>
      </dsp:txXfrm>
    </dsp:sp>
    <dsp:sp modelId="{8FF4B617-DDEA-4862-845C-E9C87A47D0DE}">
      <dsp:nvSpPr>
        <dsp:cNvPr id="0" name=""/>
        <dsp:cNvSpPr/>
      </dsp:nvSpPr>
      <dsp:spPr>
        <a:xfrm>
          <a:off x="6558030" y="1681806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711AB-08E7-48BA-BF40-18B3832206C2}">
      <dsp:nvSpPr>
        <dsp:cNvPr id="0" name=""/>
        <dsp:cNvSpPr/>
      </dsp:nvSpPr>
      <dsp:spPr>
        <a:xfrm>
          <a:off x="6726057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0F3B4-4A3C-46B3-A33F-95806D96CA54}">
      <dsp:nvSpPr>
        <dsp:cNvPr id="0" name=""/>
        <dsp:cNvSpPr/>
      </dsp:nvSpPr>
      <dsp:spPr>
        <a:xfrm>
          <a:off x="7529618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When new client versions are updated and released old versions could break if any of the old data is moved or deleted. (Hill, J.)</a:t>
          </a:r>
        </a:p>
      </dsp:txBody>
      <dsp:txXfrm>
        <a:off x="7529618" y="1681806"/>
        <a:ext cx="1886024" cy="80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ifference-between-stateless-and-stateful-protocol/" TargetMode="External"/><Relationship Id="rId13" Type="http://schemas.openxmlformats.org/officeDocument/2006/relationships/hyperlink" Target="https://blog.restcase.com/rest-apis-and-their-gain-added-importance-on-the-rise-in-application-integration-design/" TargetMode="External"/><Relationship Id="rId3" Type="http://schemas.openxmlformats.org/officeDocument/2006/relationships/hyperlink" Target="https://www.codecademy.com/articles/what-is-rest" TargetMode="External"/><Relationship Id="rId7" Type="http://schemas.openxmlformats.org/officeDocument/2006/relationships/hyperlink" Target="https://restfulapi.net/statelessness/" TargetMode="External"/><Relationship Id="rId12" Type="http://schemas.openxmlformats.org/officeDocument/2006/relationships/hyperlink" Target="https://bbvaopen4u.com/en/actualidad/rest-api-what-it-and-what-are-its-advantages-project-developme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bapi.com/history-of-rest-apis/" TargetMode="External"/><Relationship Id="rId11" Type="http://schemas.openxmlformats.org/officeDocument/2006/relationships/hyperlink" Target="https://spin.atomicobject.com/2015/10/15/rest-web-apps/" TargetMode="External"/><Relationship Id="rId5" Type="http://schemas.openxmlformats.org/officeDocument/2006/relationships/hyperlink" Target="https://nordicapis.com/ultimate-guide-to-all-9-standard-http-methods/" TargetMode="External"/><Relationship Id="rId10" Type="http://schemas.openxmlformats.org/officeDocument/2006/relationships/hyperlink" Target="https://dzone.com/articles/differences-in-performance-apis-amp-more" TargetMode="External"/><Relationship Id="rId4" Type="http://schemas.openxmlformats.org/officeDocument/2006/relationships/hyperlink" Target="https://bbvaopen4u.com/en/actualidad/find-out-5-key-features-rest-api" TargetMode="External"/><Relationship Id="rId9" Type="http://schemas.openxmlformats.org/officeDocument/2006/relationships/hyperlink" Target="https://www.tutorialspoint.com/restful/restful_message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667F-4F32-4B2F-ADBE-BF8CF236C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1.3 REST Methodologies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295B7-160A-4FB8-82E6-36C05C37B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Becca Buechle</a:t>
            </a:r>
          </a:p>
        </p:txBody>
      </p:sp>
    </p:spTree>
    <p:extLst>
      <p:ext uri="{BB962C8B-B14F-4D97-AF65-F5344CB8AC3E}">
        <p14:creationId xmlns:p14="http://schemas.microsoft.com/office/powerpoint/2010/main" val="21659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5797-DEE5-4E52-A094-147567A9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4487-6C18-4885-ADA9-BBD13720F2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Before the year 2000 there was no standard on how to design or use an API. (</a:t>
            </a:r>
            <a:r>
              <a:rPr lang="en-US" sz="1600" dirty="0" err="1"/>
              <a:t>Schulthess</a:t>
            </a:r>
            <a:r>
              <a:rPr lang="en-US" sz="1600" dirty="0"/>
              <a:t>, C. )</a:t>
            </a:r>
          </a:p>
          <a:p>
            <a:r>
              <a:rPr lang="en-US" sz="1600" dirty="0"/>
              <a:t>REST made it so that protocols had to be used. (</a:t>
            </a:r>
            <a:r>
              <a:rPr lang="en-US" sz="1600" dirty="0" err="1"/>
              <a:t>Schulthess</a:t>
            </a:r>
            <a:r>
              <a:rPr lang="en-US" sz="1600" dirty="0"/>
              <a:t>, C. )</a:t>
            </a:r>
          </a:p>
          <a:p>
            <a:r>
              <a:rPr lang="en-US" sz="1600" dirty="0"/>
              <a:t>The first ones to use REST were E-bay then Amazon. (</a:t>
            </a:r>
            <a:r>
              <a:rPr lang="en-US" sz="1600" dirty="0" err="1"/>
              <a:t>Schulthess</a:t>
            </a:r>
            <a:r>
              <a:rPr lang="en-US" sz="1600" dirty="0"/>
              <a:t>, C. 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85FC-9E8A-4D23-932A-4CFF77E8D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2006 Amazon launched its cloud thanks to the REST API. (</a:t>
            </a:r>
            <a:r>
              <a:rPr lang="en-US" sz="1600" dirty="0" err="1"/>
              <a:t>Schulthess</a:t>
            </a:r>
            <a:r>
              <a:rPr lang="en-US" sz="1600" dirty="0"/>
              <a:t>, C. )</a:t>
            </a:r>
          </a:p>
          <a:p>
            <a:r>
              <a:rPr lang="en-US" sz="1600" dirty="0"/>
              <a:t>Over the past 10 years the number of public API’s has multiplied by 50. (</a:t>
            </a:r>
            <a:r>
              <a:rPr lang="en-US" sz="1600" dirty="0" err="1"/>
              <a:t>Schulthess</a:t>
            </a:r>
            <a:r>
              <a:rPr lang="en-US" sz="1600" dirty="0"/>
              <a:t>, C. )</a:t>
            </a:r>
          </a:p>
          <a:p>
            <a:r>
              <a:rPr lang="en-US" sz="1600" dirty="0"/>
              <a:t>REST has many things so much easier for developers. (</a:t>
            </a:r>
            <a:r>
              <a:rPr lang="en-US" sz="1600" dirty="0" err="1"/>
              <a:t>Schulthess</a:t>
            </a:r>
            <a:r>
              <a:rPr lang="en-US" sz="1600" dirty="0"/>
              <a:t>, C.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53ED-6414-4121-8C92-AAF405ED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8770-8146-452F-AC59-1EF068E3BB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of you might be wondering are there any alternatives to REST? </a:t>
            </a:r>
          </a:p>
          <a:p>
            <a:r>
              <a:rPr lang="en-US" dirty="0"/>
              <a:t>FALCOR</a:t>
            </a:r>
          </a:p>
          <a:p>
            <a:r>
              <a:rPr lang="en-US" dirty="0" err="1"/>
              <a:t>gRPC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701D2-AF80-46E3-90F5-EB46C289AD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Apache thrift</a:t>
            </a:r>
          </a:p>
          <a:p>
            <a:r>
              <a:rPr lang="en-US" dirty="0"/>
              <a:t>JSON-Pure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9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897A8-F029-455C-A48D-476A0B85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73C3-4359-49EF-87BE-FF8107E6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000" dirty="0" err="1"/>
              <a:t>Codecademy</a:t>
            </a:r>
            <a:r>
              <a:rPr lang="en-US" sz="1000" dirty="0"/>
              <a:t>. (n.d.). What is REST? Retrieved July 08, 2020, from </a:t>
            </a:r>
            <a:r>
              <a:rPr lang="en-US" sz="1000" dirty="0">
                <a:hlinkClick r:id="rId3"/>
              </a:rPr>
              <a:t>https://www.codecademy.com/articles/what-is-rest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 err="1"/>
              <a:t>Azraq</a:t>
            </a:r>
            <a:r>
              <a:rPr lang="en-US" sz="1000" dirty="0"/>
              <a:t>, A., Aziz, H., &amp; Siddiqui, U. (2007). </a:t>
            </a:r>
            <a:r>
              <a:rPr lang="en-US" sz="1000" i="1" dirty="0"/>
              <a:t>Essentials of Application Development on IBM Cloud</a:t>
            </a:r>
            <a:r>
              <a:rPr lang="en-US" sz="1000" dirty="0"/>
              <a:t> (3rd ed.). REDBOOKS.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BBVAOpen4U. (2016, October 19). Find out the 5 key features of the REST API. Retrieved July 08, 2020, from </a:t>
            </a:r>
            <a:r>
              <a:rPr lang="en-US" sz="1000" dirty="0">
                <a:hlinkClick r:id="rId4"/>
              </a:rPr>
              <a:t>https://bbvaopen4u.com/en/actualidad/find-out-5-key-features-rest-api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Sandoval, K. (2020, January 9). Ultimate Guide To 9 Common HTTP Methods: Nordic APIs |. Retrieved July 08, 2020, from </a:t>
            </a:r>
            <a:r>
              <a:rPr lang="en-US" sz="1000" dirty="0">
                <a:hlinkClick r:id="rId5"/>
              </a:rPr>
              <a:t>https://nordicapis.com/ultimate-guide-to-all-9-standard-http-methods/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 err="1"/>
              <a:t>Schulthess</a:t>
            </a:r>
            <a:r>
              <a:rPr lang="en-US" sz="1000" dirty="0"/>
              <a:t>, C. (2017, January 26). History of REST APIs. Retrieved July 08, 2020, from </a:t>
            </a:r>
            <a:r>
              <a:rPr lang="en-US" sz="1000" dirty="0">
                <a:hlinkClick r:id="rId6"/>
              </a:rPr>
              <a:t>https://www.mobapi.com/history-of-rest-apis/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RESTfulAPI.net. (n.d.). REST. Retrieved July 08, 2020, from </a:t>
            </a:r>
            <a:r>
              <a:rPr lang="en-US" sz="1000" dirty="0">
                <a:hlinkClick r:id="rId7"/>
              </a:rPr>
              <a:t>https://restfulapi.net/statelessness/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 err="1"/>
              <a:t>Bhakhra</a:t>
            </a:r>
            <a:r>
              <a:rPr lang="en-US" sz="1000" dirty="0"/>
              <a:t>, S. (2019, June 17). Difference between Stateless and Stateful Protocol. Retrieved July 08, 2020, from </a:t>
            </a:r>
            <a:r>
              <a:rPr lang="en-US" sz="1000" dirty="0">
                <a:hlinkClick r:id="rId8"/>
              </a:rPr>
              <a:t>https://www.geeksforgeeks.org/difference-between-stateless-and-stateful-protocol/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Tutorialspoint.com. (n.d.). RESTful Web Services - Messages. Retrieved July 08, 2020, from </a:t>
            </a:r>
            <a:r>
              <a:rPr lang="en-US" sz="1000" dirty="0">
                <a:hlinkClick r:id="rId9"/>
              </a:rPr>
              <a:t>https://www.tutorialspoint.com/restful/restful_messages.htm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 err="1"/>
              <a:t>Stringfellow</a:t>
            </a:r>
            <a:r>
              <a:rPr lang="en-US" sz="1000" dirty="0"/>
              <a:t>, A. (2017, March 28). SOAP vs. REST: Differences in Performance, APIs, and More - </a:t>
            </a:r>
            <a:r>
              <a:rPr lang="en-US" sz="1000" dirty="0" err="1"/>
              <a:t>DZone</a:t>
            </a:r>
            <a:r>
              <a:rPr lang="en-US" sz="1000" dirty="0"/>
              <a:t> Integration. Retrieved July 08, 2020, from </a:t>
            </a:r>
            <a:r>
              <a:rPr lang="en-US" sz="1000" dirty="0">
                <a:hlinkClick r:id="rId10"/>
              </a:rPr>
              <a:t>https://dzone.com/articles/differences-in-performance-apis-amp-more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Hill, J. (2015, October 15). REST for Web Apps Is So Passé. Retrieved July 08, 2020, from </a:t>
            </a:r>
            <a:r>
              <a:rPr lang="en-US" sz="1000" dirty="0">
                <a:hlinkClick r:id="rId11"/>
              </a:rPr>
              <a:t>https://spin.atomicobject.com/2015/10/15/rest-web-apps/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BBVAOpen4U.com. (2016, March 23). REST API: What is it, and what are its advantages in project development? Retrieved July 08, 2020, from </a:t>
            </a:r>
            <a:r>
              <a:rPr lang="en-US" sz="1000" dirty="0">
                <a:hlinkClick r:id="rId12"/>
              </a:rPr>
              <a:t>https://bbvaopen4u.com/en/actualidad/rest-api-what-it-and-what-are-its-advantages-project-development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Levin, G. (2015, October 28). REST APIs and their Gain Added Importance on the Rise in Application Integration Design. Retrieved July 08, 2020, from </a:t>
            </a:r>
            <a:r>
              <a:rPr lang="en-US" sz="1000" dirty="0">
                <a:hlinkClick r:id="rId13"/>
              </a:rPr>
              <a:t>https://blog.restcase.com/rest-apis-and-their-gain-added-importance-on-the-rise-in-application-integration-design/</a:t>
            </a:r>
            <a:endParaRPr lang="en-US" sz="10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b="1" dirty="0"/>
          </a:p>
          <a:p>
            <a:pPr>
              <a:lnSpc>
                <a:spcPct val="90000"/>
              </a:lnSpc>
            </a:pPr>
            <a:endParaRPr lang="en-US" sz="600" b="1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b="1" dirty="0"/>
          </a:p>
          <a:p>
            <a:pPr>
              <a:lnSpc>
                <a:spcPct val="90000"/>
              </a:lnSpc>
            </a:pPr>
            <a:endParaRPr lang="en-US" sz="600" b="1" dirty="0"/>
          </a:p>
          <a:p>
            <a:pPr>
              <a:lnSpc>
                <a:spcPct val="90000"/>
              </a:lnSpc>
            </a:pPr>
            <a:endParaRPr lang="en-US" sz="600" dirty="0"/>
          </a:p>
          <a:p>
            <a:pPr>
              <a:lnSpc>
                <a:spcPct val="90000"/>
              </a:lnSpc>
            </a:pPr>
            <a:endParaRPr lang="en-US" sz="600" b="1" dirty="0"/>
          </a:p>
          <a:p>
            <a:pPr>
              <a:lnSpc>
                <a:spcPct val="90000"/>
              </a:lnSpc>
            </a:pP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32274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275A489-2F85-4DE0-BE94-6761DC7A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What is REST?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63AFE8-47EB-451A-A113-D8FE1F73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REST- Representational State Transfer</a:t>
            </a:r>
          </a:p>
          <a:p>
            <a:r>
              <a:rPr lang="en-US" dirty="0"/>
              <a:t>Created by Roy Fielding and his team (</a:t>
            </a:r>
            <a:r>
              <a:rPr lang="en-US" dirty="0" err="1"/>
              <a:t>Schulthess</a:t>
            </a:r>
            <a:r>
              <a:rPr lang="en-US" dirty="0"/>
              <a:t>, C)</a:t>
            </a:r>
          </a:p>
          <a:p>
            <a:r>
              <a:rPr lang="en-US" dirty="0"/>
              <a:t>Date Created – 2000 </a:t>
            </a:r>
          </a:p>
          <a:p>
            <a:r>
              <a:rPr lang="en-US" dirty="0"/>
              <a:t>REST is an architectural style that provides a standard between a computer system and the web. Which makes it easier for one system to communicate with another. (</a:t>
            </a:r>
            <a:r>
              <a:rPr lang="en-US" dirty="0" err="1"/>
              <a:t>Schulthess</a:t>
            </a:r>
            <a:r>
              <a:rPr lang="en-US" dirty="0"/>
              <a:t>, C)</a:t>
            </a:r>
          </a:p>
          <a:p>
            <a:r>
              <a:rPr lang="en-US" dirty="0"/>
              <a:t>They wanted to create a standard that allowed two servers to talk to one another and exchange data no matter where you where located in the world. (</a:t>
            </a:r>
            <a:r>
              <a:rPr lang="en-US" dirty="0" err="1"/>
              <a:t>Schulthess</a:t>
            </a:r>
            <a:r>
              <a:rPr lang="en-US" dirty="0"/>
              <a:t>, C)</a:t>
            </a:r>
          </a:p>
          <a:p>
            <a:r>
              <a:rPr lang="en-US" dirty="0"/>
              <a:t>They designed a set of principles and properties and constraints that they named REST (</a:t>
            </a:r>
            <a:r>
              <a:rPr lang="en-US" dirty="0" err="1"/>
              <a:t>Schulthess</a:t>
            </a:r>
            <a:r>
              <a:rPr lang="en-US" dirty="0"/>
              <a:t>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8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FCA-FA52-4841-877C-DA05FF04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REST plays in modern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E70F-7AFA-4379-9C51-6D7185452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REST is the backbone of the internet nowadays. (BBVAOpen4U.com) </a:t>
            </a:r>
          </a:p>
          <a:p>
            <a:r>
              <a:rPr lang="en-US" sz="1600" dirty="0"/>
              <a:t>There are no projects or applications that doesn’t have a REST API for the creation. (BBVAOpen4U.com) </a:t>
            </a:r>
          </a:p>
          <a:p>
            <a:r>
              <a:rPr lang="en-US" sz="1600" dirty="0"/>
              <a:t>Popular social media sites such as Facebook, YouTube, an Twitter use REST for their apps. (BBVAOpen4U.com)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DE6F6-92DA-4B53-B945-9FCAE743D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REST has been growing in popularity since it was created that is why so many apps and other things use it. </a:t>
            </a:r>
          </a:p>
          <a:p>
            <a:r>
              <a:rPr lang="en-US" sz="1600" dirty="0"/>
              <a:t>Some of the things REST is used in is social media, mobile apps, mashup tools and many other things. </a:t>
            </a:r>
          </a:p>
          <a:p>
            <a:r>
              <a:rPr lang="en-US" sz="1600" dirty="0"/>
              <a:t>Mobile infotainment platforms seems to really be the drive right now for REST.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46553AB8-AFF8-40AE-A53C-09FBBC0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6D6575D-C99F-4105-BC67-882C8B1E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C5091-A35D-49A9-8662-C0529E78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262626"/>
                </a:solidFill>
              </a:rPr>
              <a:t>The relationship between </a:t>
            </a:r>
            <a:br>
              <a:rPr lang="en-US" sz="3700">
                <a:solidFill>
                  <a:srgbClr val="262626"/>
                </a:solidFill>
              </a:rPr>
            </a:br>
            <a:r>
              <a:rPr lang="en-US" sz="3700">
                <a:solidFill>
                  <a:srgbClr val="262626"/>
                </a:solidFill>
              </a:rPr>
              <a:t>HTTP messages &amp; REST</a:t>
            </a:r>
          </a:p>
        </p:txBody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991975BE-39CD-4AC1-85C4-565365160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1709684F-A4DF-4BD9-B643-E7EEC8498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56680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80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AB2-0DE3-4E9E-8B01-73DA0D6D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1A0-4FF3-4296-A4DA-4C36C49387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REST is stateless – Meaning that the server does not need to know anything about the state that the client is in &amp; vise versa. (</a:t>
            </a:r>
            <a:r>
              <a:rPr lang="en-US" sz="1600" dirty="0" err="1"/>
              <a:t>Codecademy</a:t>
            </a:r>
            <a:r>
              <a:rPr lang="en-US" sz="1600" dirty="0"/>
              <a:t>.) </a:t>
            </a:r>
          </a:p>
          <a:p>
            <a:r>
              <a:rPr lang="en-US" sz="1600" dirty="0"/>
              <a:t>REST supports JSON and XML which are two programing languages. (BBVAOpen4U.)</a:t>
            </a:r>
          </a:p>
          <a:p>
            <a:r>
              <a:rPr lang="en-US" sz="1600" dirty="0"/>
              <a:t>REST is a simple way for developers to build services for client/server interactions that are built on web resources. (</a:t>
            </a:r>
            <a:r>
              <a:rPr lang="en-US" sz="1600" dirty="0" err="1"/>
              <a:t>Azraq</a:t>
            </a:r>
            <a:r>
              <a:rPr lang="en-US" sz="1600" dirty="0"/>
              <a:t>, A.)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14952-967A-40C5-B500-69D9891597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client and server implementation are independent of one another. (</a:t>
            </a:r>
            <a:r>
              <a:rPr lang="en-US" sz="1600" dirty="0" err="1"/>
              <a:t>Codecademy</a:t>
            </a:r>
            <a:r>
              <a:rPr lang="en-US" sz="1600" dirty="0"/>
              <a:t>.) </a:t>
            </a:r>
          </a:p>
          <a:p>
            <a:endParaRPr lang="en-US" sz="1600" dirty="0"/>
          </a:p>
          <a:p>
            <a:r>
              <a:rPr lang="en-US" sz="1600" dirty="0"/>
              <a:t>Error messages are included in the architecture which provides some idea as to what is going wrong. (BBVAOpen4U.</a:t>
            </a:r>
            <a:r>
              <a:rPr lang="en-US" sz="1600" b="1" dirty="0"/>
              <a:t>)</a:t>
            </a:r>
            <a:endParaRPr lang="en-US" sz="1600" dirty="0"/>
          </a:p>
          <a:p>
            <a:r>
              <a:rPr lang="en-US" sz="1600" dirty="0"/>
              <a:t>REST allows us to interact with server-side apps. (</a:t>
            </a:r>
            <a:r>
              <a:rPr lang="en-US" sz="1600" dirty="0" err="1"/>
              <a:t>Codecademy</a:t>
            </a:r>
            <a:r>
              <a:rPr lang="en-US" sz="1600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19753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860-7DDF-4001-AD5E-40786E51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6E52-439C-4906-B7D3-74C9F76B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GET - Method to request a specific resource. (Sandoval, K)</a:t>
            </a:r>
          </a:p>
          <a:p>
            <a:r>
              <a:rPr lang="en-US" sz="1600" dirty="0"/>
              <a:t>HEAD – Method that mirrors some of the functionality of another method. (Sandoval, K)</a:t>
            </a:r>
          </a:p>
          <a:p>
            <a:r>
              <a:rPr lang="en-US" sz="1600" dirty="0"/>
              <a:t>PUT – places a resource in the remote directory. (Sandoval, K)</a:t>
            </a:r>
          </a:p>
          <a:p>
            <a:r>
              <a:rPr lang="en-US" sz="1600" dirty="0"/>
              <a:t>PATCH – designed to partially modify a targeted resource. (Sandoval, K)</a:t>
            </a:r>
          </a:p>
          <a:p>
            <a:r>
              <a:rPr lang="en-US" sz="1600" dirty="0"/>
              <a:t>DELETE – Deletes a targeted resource. (Sandoval, K)</a:t>
            </a:r>
          </a:p>
          <a:p>
            <a:r>
              <a:rPr lang="en-US" sz="1600" dirty="0"/>
              <a:t>POST – affects the related resource attached to a target resource. (Sandoval, K) </a:t>
            </a:r>
          </a:p>
        </p:txBody>
      </p:sp>
    </p:spTree>
    <p:extLst>
      <p:ext uri="{BB962C8B-B14F-4D97-AF65-F5344CB8AC3E}">
        <p14:creationId xmlns:p14="http://schemas.microsoft.com/office/powerpoint/2010/main" val="416788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CE3D-B30E-4733-A223-911C8DA5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client       /     Server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E531-1316-4FC3-97BF-E41A5FC99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server does not store any state about the clients session on the server. (RESTfulAPI.net.)</a:t>
            </a:r>
          </a:p>
          <a:p>
            <a:r>
              <a:rPr lang="en-US" sz="1700" dirty="0"/>
              <a:t>This restriction is called Statelessness. </a:t>
            </a:r>
          </a:p>
          <a:p>
            <a:r>
              <a:rPr lang="en-US" sz="1700" dirty="0"/>
              <a:t>Each sent request from the client must contain the information to understand the request and cant use any of the stored context on the server. (RESTfulAPI.net.)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DEBDD-ACEE-48AC-904A-5CA84A2D2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Stateless protocols are types of network protocols which the clients send request to the server and then the server responds back according to the state. (</a:t>
            </a:r>
            <a:r>
              <a:rPr lang="en-US" sz="1600" dirty="0" err="1"/>
              <a:t>Bhakhra</a:t>
            </a:r>
            <a:r>
              <a:rPr lang="en-US" sz="1600" dirty="0"/>
              <a:t>, S. )</a:t>
            </a:r>
          </a:p>
          <a:p>
            <a:r>
              <a:rPr lang="en-US" sz="1600" dirty="0"/>
              <a:t>Stateless protocols simplify the design of the server. (</a:t>
            </a:r>
            <a:r>
              <a:rPr lang="en-US" sz="1600" dirty="0" err="1"/>
              <a:t>Bhakhra</a:t>
            </a:r>
            <a:r>
              <a:rPr lang="en-US" sz="1600" dirty="0"/>
              <a:t>, S.)</a:t>
            </a:r>
          </a:p>
          <a:p>
            <a:r>
              <a:rPr lang="en-US" sz="1600" dirty="0"/>
              <a:t>Any communication in stateless protocol is discrete. (</a:t>
            </a:r>
            <a:r>
              <a:rPr lang="en-US" sz="1600" dirty="0" err="1"/>
              <a:t>Bhakhra</a:t>
            </a:r>
            <a:r>
              <a:rPr lang="en-US" sz="1600" dirty="0"/>
              <a:t>, S.)</a:t>
            </a:r>
          </a:p>
          <a:p>
            <a:pPr marL="0" indent="0">
              <a:buNone/>
            </a:pPr>
            <a:r>
              <a:rPr lang="en-US" sz="1600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1440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0CC2-28A9-4842-944B-2B234BE5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Pro’s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8277-6704-4B4B-B8CD-AF762D40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sz="1600" dirty="0"/>
              <a:t>REST allows a variety of data formats. (</a:t>
            </a:r>
            <a:r>
              <a:rPr lang="en-US" sz="1600" dirty="0" err="1"/>
              <a:t>Stringfellow</a:t>
            </a:r>
            <a:r>
              <a:rPr lang="en-US" sz="1600" dirty="0"/>
              <a:t>, A) </a:t>
            </a:r>
          </a:p>
          <a:p>
            <a:r>
              <a:rPr lang="en-US" sz="1600" dirty="0"/>
              <a:t>Easy to work with (</a:t>
            </a:r>
            <a:r>
              <a:rPr lang="en-US" sz="1600" dirty="0" err="1"/>
              <a:t>Stringfellow</a:t>
            </a:r>
            <a:r>
              <a:rPr lang="en-US" sz="1600" dirty="0"/>
              <a:t>, A)</a:t>
            </a:r>
          </a:p>
          <a:p>
            <a:r>
              <a:rPr lang="en-US" sz="1600" dirty="0"/>
              <a:t>Better support for browser clients (</a:t>
            </a:r>
            <a:r>
              <a:rPr lang="en-US" sz="1600" dirty="0" err="1"/>
              <a:t>Stringfellow</a:t>
            </a:r>
            <a:r>
              <a:rPr lang="en-US" sz="1600" dirty="0"/>
              <a:t>, A)</a:t>
            </a:r>
          </a:p>
          <a:p>
            <a:r>
              <a:rPr lang="en-US" sz="1600" dirty="0"/>
              <a:t>REST has amazing performance. (</a:t>
            </a:r>
            <a:r>
              <a:rPr lang="en-US" sz="1600" dirty="0" err="1"/>
              <a:t>Stringfellow</a:t>
            </a:r>
            <a:r>
              <a:rPr lang="en-US" sz="1600" dirty="0"/>
              <a:t>, A)</a:t>
            </a:r>
          </a:p>
          <a:p>
            <a:r>
              <a:rPr lang="en-US" sz="1600" dirty="0"/>
              <a:t>Faster and uses less bandwidth. (</a:t>
            </a:r>
            <a:r>
              <a:rPr lang="en-US" sz="1600" dirty="0" err="1"/>
              <a:t>Stringfellow</a:t>
            </a:r>
            <a:r>
              <a:rPr lang="en-US" sz="1600" dirty="0"/>
              <a:t>, A)</a:t>
            </a:r>
          </a:p>
          <a:p>
            <a:r>
              <a:rPr lang="en-US" sz="1600" dirty="0"/>
              <a:t>RESTs protocol is used by a lot of major services such as Google and Amazon. (</a:t>
            </a:r>
            <a:r>
              <a:rPr lang="en-US" sz="1600" dirty="0" err="1"/>
              <a:t>Stringfellow</a:t>
            </a:r>
            <a:r>
              <a:rPr lang="en-US" sz="1600" dirty="0"/>
              <a:t>, A)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1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3D9-0790-4DBA-B8D4-6F99BE90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Con’s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E7A72C-006C-4E9B-A5C6-62C74B4C6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0612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83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1443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1.3 REST Methodologies</vt:lpstr>
      <vt:lpstr>What is REST?</vt:lpstr>
      <vt:lpstr>The role REST plays in modern web apps</vt:lpstr>
      <vt:lpstr>The relationship between  HTTP messages &amp; REST</vt:lpstr>
      <vt:lpstr>Key features of REST</vt:lpstr>
      <vt:lpstr>HTTP Verbs</vt:lpstr>
      <vt:lpstr>Stateless client       /     Server protocol</vt:lpstr>
      <vt:lpstr>Pro’s </vt:lpstr>
      <vt:lpstr>Con’s</vt:lpstr>
      <vt:lpstr>History of REST </vt:lpstr>
      <vt:lpstr>REST Alternatives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REST Methodologies</dc:title>
  <dc:creator>Rebecca Buechle</dc:creator>
  <cp:lastModifiedBy>Rebecca Buechle</cp:lastModifiedBy>
  <cp:revision>4</cp:revision>
  <dcterms:created xsi:type="dcterms:W3CDTF">2020-07-08T23:16:48Z</dcterms:created>
  <dcterms:modified xsi:type="dcterms:W3CDTF">2020-07-09T00:06:59Z</dcterms:modified>
</cp:coreProperties>
</file>