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6" Type="http://schemas.openxmlformats.org/officeDocument/2006/relationships/image" Target="../media/image48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6" Type="http://schemas.openxmlformats.org/officeDocument/2006/relationships/image" Target="../media/image48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58F55-DF55-400D-8E97-5FD36FE081E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99D6F06-6D4D-42EA-9EAF-0FB7F65E3E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API’s make “calls” back and forth between different applications.    (</a:t>
          </a:r>
          <a:r>
            <a:rPr lang="en-US" dirty="0" err="1"/>
            <a:t>Roos</a:t>
          </a:r>
          <a:r>
            <a:rPr lang="en-US" dirty="0"/>
            <a:t>, D. )</a:t>
          </a:r>
        </a:p>
        <a:p>
          <a:pPr>
            <a:defRPr cap="all"/>
          </a:pPr>
          <a:endParaRPr lang="en-US" dirty="0"/>
        </a:p>
      </dgm:t>
    </dgm:pt>
    <dgm:pt modelId="{C1DDDDE0-FCC7-4003-8A46-0874BEB98E9C}" type="parTrans" cxnId="{86C0E62C-DE70-43B1-839C-7E87E89A4FE4}">
      <dgm:prSet/>
      <dgm:spPr/>
      <dgm:t>
        <a:bodyPr/>
        <a:lstStyle/>
        <a:p>
          <a:endParaRPr lang="en-US"/>
        </a:p>
      </dgm:t>
    </dgm:pt>
    <dgm:pt modelId="{9D8E07C5-6223-4BBE-9221-A65B31D1AF6C}" type="sibTrans" cxnId="{86C0E62C-DE70-43B1-839C-7E87E89A4FE4}">
      <dgm:prSet/>
      <dgm:spPr/>
      <dgm:t>
        <a:bodyPr/>
        <a:lstStyle/>
        <a:p>
          <a:endParaRPr lang="en-US"/>
        </a:p>
      </dgm:t>
    </dgm:pt>
    <dgm:pt modelId="{AC35EE44-0BB7-4920-9CEA-72D1765BCC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These calls are managed through Web Services.    (</a:t>
          </a:r>
          <a:r>
            <a:rPr lang="en-US" dirty="0" err="1"/>
            <a:t>Roos</a:t>
          </a:r>
          <a:r>
            <a:rPr lang="en-US" dirty="0"/>
            <a:t>, D. ) </a:t>
          </a:r>
        </a:p>
      </dgm:t>
    </dgm:pt>
    <dgm:pt modelId="{61BF0A54-83FB-4CF2-A9FD-28B37B2F35FA}" type="parTrans" cxnId="{3C756392-60F5-4486-95FB-856FF48B0180}">
      <dgm:prSet/>
      <dgm:spPr/>
      <dgm:t>
        <a:bodyPr/>
        <a:lstStyle/>
        <a:p>
          <a:endParaRPr lang="en-US"/>
        </a:p>
      </dgm:t>
    </dgm:pt>
    <dgm:pt modelId="{EC14BA9A-C6CD-4DBB-9888-C8035A1118CA}" type="sibTrans" cxnId="{3C756392-60F5-4486-95FB-856FF48B0180}">
      <dgm:prSet/>
      <dgm:spPr/>
      <dgm:t>
        <a:bodyPr/>
        <a:lstStyle/>
        <a:p>
          <a:endParaRPr lang="en-US"/>
        </a:p>
      </dgm:t>
    </dgm:pt>
    <dgm:pt modelId="{CF38F4DB-2694-4F44-A513-AFCFD13329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Web Services – These are technological standards and protocols.                    (</a:t>
          </a:r>
          <a:r>
            <a:rPr lang="en-US" dirty="0" err="1"/>
            <a:t>Roos</a:t>
          </a:r>
          <a:r>
            <a:rPr lang="en-US" dirty="0"/>
            <a:t>, D.)</a:t>
          </a:r>
        </a:p>
      </dgm:t>
    </dgm:pt>
    <dgm:pt modelId="{093ECCBD-88E3-4370-B538-1745BDEF6F87}" type="parTrans" cxnId="{49D4E817-31EE-4F1B-8EDB-C1B2CB5DDDAC}">
      <dgm:prSet/>
      <dgm:spPr/>
      <dgm:t>
        <a:bodyPr/>
        <a:lstStyle/>
        <a:p>
          <a:endParaRPr lang="en-US"/>
        </a:p>
      </dgm:t>
    </dgm:pt>
    <dgm:pt modelId="{F06C7D30-5DBA-4F8C-B97F-0ED48AE1B6F5}" type="sibTrans" cxnId="{49D4E817-31EE-4F1B-8EDB-C1B2CB5DDDAC}">
      <dgm:prSet/>
      <dgm:spPr/>
      <dgm:t>
        <a:bodyPr/>
        <a:lstStyle/>
        <a:p>
          <a:endParaRPr lang="en-US"/>
        </a:p>
      </dgm:t>
    </dgm:pt>
    <dgm:pt modelId="{DB4E3392-F22B-4987-8EB2-B860F83138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These protocols include; XML.           (</a:t>
          </a:r>
          <a:r>
            <a:rPr lang="en-US" dirty="0" err="1"/>
            <a:t>Roos</a:t>
          </a:r>
          <a:r>
            <a:rPr lang="en-US" dirty="0"/>
            <a:t>, D. )</a:t>
          </a:r>
        </a:p>
      </dgm:t>
    </dgm:pt>
    <dgm:pt modelId="{65EF92A3-0C01-48B1-B953-D8119548BC80}" type="parTrans" cxnId="{3E849F60-51F5-4960-89E0-346252D3600D}">
      <dgm:prSet/>
      <dgm:spPr/>
      <dgm:t>
        <a:bodyPr/>
        <a:lstStyle/>
        <a:p>
          <a:endParaRPr lang="en-US"/>
        </a:p>
      </dgm:t>
    </dgm:pt>
    <dgm:pt modelId="{51DEECE8-1589-4D5E-87EA-933D78340DD1}" type="sibTrans" cxnId="{3E849F60-51F5-4960-89E0-346252D3600D}">
      <dgm:prSet/>
      <dgm:spPr/>
      <dgm:t>
        <a:bodyPr/>
        <a:lstStyle/>
        <a:p>
          <a:endParaRPr lang="en-US"/>
        </a:p>
      </dgm:t>
    </dgm:pt>
    <dgm:pt modelId="{3D2EE58D-C573-4491-9633-99480E9BAE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XML- Extensible Markup Language  (</a:t>
          </a:r>
          <a:r>
            <a:rPr lang="en-US" dirty="0" err="1"/>
            <a:t>Roos</a:t>
          </a:r>
          <a:r>
            <a:rPr lang="en-US" dirty="0"/>
            <a:t>, D. )</a:t>
          </a:r>
        </a:p>
      </dgm:t>
    </dgm:pt>
    <dgm:pt modelId="{5581514D-FC39-4135-8BAC-90D906BDD6FA}" type="parTrans" cxnId="{B666BE09-2976-4C7E-B60F-388F5115C72A}">
      <dgm:prSet/>
      <dgm:spPr/>
      <dgm:t>
        <a:bodyPr/>
        <a:lstStyle/>
        <a:p>
          <a:endParaRPr lang="en-US"/>
        </a:p>
      </dgm:t>
    </dgm:pt>
    <dgm:pt modelId="{956A6AA7-76C6-4A8E-A794-4BD0A8B788FA}" type="sibTrans" cxnId="{B666BE09-2976-4C7E-B60F-388F5115C72A}">
      <dgm:prSet/>
      <dgm:spPr/>
      <dgm:t>
        <a:bodyPr/>
        <a:lstStyle/>
        <a:p>
          <a:endParaRPr lang="en-US"/>
        </a:p>
      </dgm:t>
    </dgm:pt>
    <dgm:pt modelId="{C828CB33-BFA6-4234-968D-F24D6373C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These XML are a programing language that help applications communicate over the internet.   (</a:t>
          </a:r>
          <a:r>
            <a:rPr lang="en-US" dirty="0" err="1"/>
            <a:t>Roos</a:t>
          </a:r>
          <a:r>
            <a:rPr lang="en-US" dirty="0"/>
            <a:t>, D. )</a:t>
          </a:r>
        </a:p>
      </dgm:t>
    </dgm:pt>
    <dgm:pt modelId="{2D019A9A-C2C1-41F1-9211-B56EA1543999}" type="parTrans" cxnId="{918D34EE-4A7F-4D81-AFC6-4AD05E608F74}">
      <dgm:prSet/>
      <dgm:spPr/>
      <dgm:t>
        <a:bodyPr/>
        <a:lstStyle/>
        <a:p>
          <a:endParaRPr lang="en-US"/>
        </a:p>
      </dgm:t>
    </dgm:pt>
    <dgm:pt modelId="{0A8A4FD6-7E87-4CBA-AFDC-50B4CC60E72A}" type="sibTrans" cxnId="{918D34EE-4A7F-4D81-AFC6-4AD05E608F74}">
      <dgm:prSet/>
      <dgm:spPr/>
      <dgm:t>
        <a:bodyPr/>
        <a:lstStyle/>
        <a:p>
          <a:endParaRPr lang="en-US"/>
        </a:p>
      </dgm:t>
    </dgm:pt>
    <dgm:pt modelId="{C94188B3-A280-48B5-BA69-9D9D6440E727}" type="pres">
      <dgm:prSet presAssocID="{77C58F55-DF55-400D-8E97-5FD36FE081E1}" presName="root" presStyleCnt="0">
        <dgm:presLayoutVars>
          <dgm:dir/>
          <dgm:resizeHandles val="exact"/>
        </dgm:presLayoutVars>
      </dgm:prSet>
      <dgm:spPr/>
    </dgm:pt>
    <dgm:pt modelId="{55A22443-2A9C-4009-98CA-A6DE5C65FD33}" type="pres">
      <dgm:prSet presAssocID="{499D6F06-6D4D-42EA-9EAF-0FB7F65E3EB7}" presName="compNode" presStyleCnt="0"/>
      <dgm:spPr/>
    </dgm:pt>
    <dgm:pt modelId="{6B35D1BF-C077-4649-BAA9-0CE6727BF51C}" type="pres">
      <dgm:prSet presAssocID="{499D6F06-6D4D-42EA-9EAF-0FB7F65E3EB7}" presName="iconBgRect" presStyleLbl="bgShp" presStyleIdx="0" presStyleCnt="6"/>
      <dgm:spPr/>
    </dgm:pt>
    <dgm:pt modelId="{4B629CF9-6C74-421C-BC06-8CD864B2316C}" type="pres">
      <dgm:prSet presAssocID="{499D6F06-6D4D-42EA-9EAF-0FB7F65E3EB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2D02EC4-7784-49FE-80C0-90C8957F0AC6}" type="pres">
      <dgm:prSet presAssocID="{499D6F06-6D4D-42EA-9EAF-0FB7F65E3EB7}" presName="spaceRect" presStyleCnt="0"/>
      <dgm:spPr/>
    </dgm:pt>
    <dgm:pt modelId="{74EBA3BC-3BF3-4F79-93A7-7C20BF8E5E6C}" type="pres">
      <dgm:prSet presAssocID="{499D6F06-6D4D-42EA-9EAF-0FB7F65E3EB7}" presName="textRect" presStyleLbl="revTx" presStyleIdx="0" presStyleCnt="6">
        <dgm:presLayoutVars>
          <dgm:chMax val="1"/>
          <dgm:chPref val="1"/>
        </dgm:presLayoutVars>
      </dgm:prSet>
      <dgm:spPr/>
    </dgm:pt>
    <dgm:pt modelId="{3410EB26-B411-444B-ADAA-231D75F535F0}" type="pres">
      <dgm:prSet presAssocID="{9D8E07C5-6223-4BBE-9221-A65B31D1AF6C}" presName="sibTrans" presStyleCnt="0"/>
      <dgm:spPr/>
    </dgm:pt>
    <dgm:pt modelId="{9E58F9B0-FE29-4690-84BD-0FC3CCB4EA6A}" type="pres">
      <dgm:prSet presAssocID="{AC35EE44-0BB7-4920-9CEA-72D1765BCC8E}" presName="compNode" presStyleCnt="0"/>
      <dgm:spPr/>
    </dgm:pt>
    <dgm:pt modelId="{842A629D-2514-4AFA-8216-F160AB213CE3}" type="pres">
      <dgm:prSet presAssocID="{AC35EE44-0BB7-4920-9CEA-72D1765BCC8E}" presName="iconBgRect" presStyleLbl="bgShp" presStyleIdx="1" presStyleCnt="6"/>
      <dgm:spPr/>
    </dgm:pt>
    <dgm:pt modelId="{73C1B1C9-346C-444D-9F48-5172DADADC86}" type="pres">
      <dgm:prSet presAssocID="{AC35EE44-0BB7-4920-9CEA-72D1765BCC8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3A4E2542-F30D-4F62-8EFF-46FE3FDB60E2}" type="pres">
      <dgm:prSet presAssocID="{AC35EE44-0BB7-4920-9CEA-72D1765BCC8E}" presName="spaceRect" presStyleCnt="0"/>
      <dgm:spPr/>
    </dgm:pt>
    <dgm:pt modelId="{8776105D-0AED-44D7-B1BD-CAAF35AF6FBD}" type="pres">
      <dgm:prSet presAssocID="{AC35EE44-0BB7-4920-9CEA-72D1765BCC8E}" presName="textRect" presStyleLbl="revTx" presStyleIdx="1" presStyleCnt="6">
        <dgm:presLayoutVars>
          <dgm:chMax val="1"/>
          <dgm:chPref val="1"/>
        </dgm:presLayoutVars>
      </dgm:prSet>
      <dgm:spPr/>
    </dgm:pt>
    <dgm:pt modelId="{A1360B24-0387-47BC-9379-7D5B20232B93}" type="pres">
      <dgm:prSet presAssocID="{EC14BA9A-C6CD-4DBB-9888-C8035A1118CA}" presName="sibTrans" presStyleCnt="0"/>
      <dgm:spPr/>
    </dgm:pt>
    <dgm:pt modelId="{FBB8445A-97AD-41E0-AFA2-FFD35C501DA9}" type="pres">
      <dgm:prSet presAssocID="{CF38F4DB-2694-4F44-A513-AFCFD13329FA}" presName="compNode" presStyleCnt="0"/>
      <dgm:spPr/>
    </dgm:pt>
    <dgm:pt modelId="{053A7399-73AE-4D58-9BB5-BA0A7B8E507B}" type="pres">
      <dgm:prSet presAssocID="{CF38F4DB-2694-4F44-A513-AFCFD13329FA}" presName="iconBgRect" presStyleLbl="bgShp" presStyleIdx="2" presStyleCnt="6"/>
      <dgm:spPr/>
    </dgm:pt>
    <dgm:pt modelId="{2AC02D96-8234-4323-9186-0A194529A9E8}" type="pres">
      <dgm:prSet presAssocID="{CF38F4DB-2694-4F44-A513-AFCFD13329F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293AF2C-E73C-462C-9F3E-108BB6661BAD}" type="pres">
      <dgm:prSet presAssocID="{CF38F4DB-2694-4F44-A513-AFCFD13329FA}" presName="spaceRect" presStyleCnt="0"/>
      <dgm:spPr/>
    </dgm:pt>
    <dgm:pt modelId="{BCEA4105-2C81-4B2F-9DC0-5E9097E0BFB3}" type="pres">
      <dgm:prSet presAssocID="{CF38F4DB-2694-4F44-A513-AFCFD13329FA}" presName="textRect" presStyleLbl="revTx" presStyleIdx="2" presStyleCnt="6">
        <dgm:presLayoutVars>
          <dgm:chMax val="1"/>
          <dgm:chPref val="1"/>
        </dgm:presLayoutVars>
      </dgm:prSet>
      <dgm:spPr/>
    </dgm:pt>
    <dgm:pt modelId="{6231BF81-7CF4-4B95-A548-5F4630E9F7EE}" type="pres">
      <dgm:prSet presAssocID="{F06C7D30-5DBA-4F8C-B97F-0ED48AE1B6F5}" presName="sibTrans" presStyleCnt="0"/>
      <dgm:spPr/>
    </dgm:pt>
    <dgm:pt modelId="{FD391971-629A-41AB-ACCA-301DE74BA289}" type="pres">
      <dgm:prSet presAssocID="{DB4E3392-F22B-4987-8EB2-B860F8313859}" presName="compNode" presStyleCnt="0"/>
      <dgm:spPr/>
    </dgm:pt>
    <dgm:pt modelId="{FD5341C2-F0EB-43D4-9B0A-8A511B7C9D7D}" type="pres">
      <dgm:prSet presAssocID="{DB4E3392-F22B-4987-8EB2-B860F8313859}" presName="iconBgRect" presStyleLbl="bgShp" presStyleIdx="3" presStyleCnt="6"/>
      <dgm:spPr/>
    </dgm:pt>
    <dgm:pt modelId="{1821ED98-DD1F-4179-8CF5-01D0354FF4AA}" type="pres">
      <dgm:prSet presAssocID="{DB4E3392-F22B-4987-8EB2-B860F831385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79FFD53-1F39-4347-BD19-B026A38FE857}" type="pres">
      <dgm:prSet presAssocID="{DB4E3392-F22B-4987-8EB2-B860F8313859}" presName="spaceRect" presStyleCnt="0"/>
      <dgm:spPr/>
    </dgm:pt>
    <dgm:pt modelId="{5369BD34-7159-4EA6-B113-9CD75E2EFD88}" type="pres">
      <dgm:prSet presAssocID="{DB4E3392-F22B-4987-8EB2-B860F8313859}" presName="textRect" presStyleLbl="revTx" presStyleIdx="3" presStyleCnt="6">
        <dgm:presLayoutVars>
          <dgm:chMax val="1"/>
          <dgm:chPref val="1"/>
        </dgm:presLayoutVars>
      </dgm:prSet>
      <dgm:spPr/>
    </dgm:pt>
    <dgm:pt modelId="{CFB06062-65E3-473B-B72B-D48C7792C321}" type="pres">
      <dgm:prSet presAssocID="{51DEECE8-1589-4D5E-87EA-933D78340DD1}" presName="sibTrans" presStyleCnt="0"/>
      <dgm:spPr/>
    </dgm:pt>
    <dgm:pt modelId="{F90C5935-4F52-4400-B4CC-E081FAEF875F}" type="pres">
      <dgm:prSet presAssocID="{3D2EE58D-C573-4491-9633-99480E9BAE27}" presName="compNode" presStyleCnt="0"/>
      <dgm:spPr/>
    </dgm:pt>
    <dgm:pt modelId="{64457561-672A-4BCE-B6D0-83F528B61ABD}" type="pres">
      <dgm:prSet presAssocID="{3D2EE58D-C573-4491-9633-99480E9BAE27}" presName="iconBgRect" presStyleLbl="bgShp" presStyleIdx="4" presStyleCnt="6"/>
      <dgm:spPr/>
    </dgm:pt>
    <dgm:pt modelId="{C001E005-4966-4935-9988-89DADEB37889}" type="pres">
      <dgm:prSet presAssocID="{3D2EE58D-C573-4491-9633-99480E9BAE2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F385483-6EC4-41A2-ACC7-2A23A75D207B}" type="pres">
      <dgm:prSet presAssocID="{3D2EE58D-C573-4491-9633-99480E9BAE27}" presName="spaceRect" presStyleCnt="0"/>
      <dgm:spPr/>
    </dgm:pt>
    <dgm:pt modelId="{85226D61-A333-4159-9D11-546C2A376250}" type="pres">
      <dgm:prSet presAssocID="{3D2EE58D-C573-4491-9633-99480E9BAE27}" presName="textRect" presStyleLbl="revTx" presStyleIdx="4" presStyleCnt="6">
        <dgm:presLayoutVars>
          <dgm:chMax val="1"/>
          <dgm:chPref val="1"/>
        </dgm:presLayoutVars>
      </dgm:prSet>
      <dgm:spPr/>
    </dgm:pt>
    <dgm:pt modelId="{78213120-D71F-48DC-8FD4-8802BFA3DCA3}" type="pres">
      <dgm:prSet presAssocID="{956A6AA7-76C6-4A8E-A794-4BD0A8B788FA}" presName="sibTrans" presStyleCnt="0"/>
      <dgm:spPr/>
    </dgm:pt>
    <dgm:pt modelId="{19043B6D-B9EA-4534-8C90-AD0D7ED773F0}" type="pres">
      <dgm:prSet presAssocID="{C828CB33-BFA6-4234-968D-F24D6373C53F}" presName="compNode" presStyleCnt="0"/>
      <dgm:spPr/>
    </dgm:pt>
    <dgm:pt modelId="{A10B356F-BF66-4DB5-A2A2-AFF21766105B}" type="pres">
      <dgm:prSet presAssocID="{C828CB33-BFA6-4234-968D-F24D6373C53F}" presName="iconBgRect" presStyleLbl="bgShp" presStyleIdx="5" presStyleCnt="6"/>
      <dgm:spPr/>
    </dgm:pt>
    <dgm:pt modelId="{E85791F6-55DE-4DBC-B449-290CC9B110F2}" type="pres">
      <dgm:prSet presAssocID="{C828CB33-BFA6-4234-968D-F24D6373C53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C2E1F48-5847-42DE-8CF3-9B5788B5557D}" type="pres">
      <dgm:prSet presAssocID="{C828CB33-BFA6-4234-968D-F24D6373C53F}" presName="spaceRect" presStyleCnt="0"/>
      <dgm:spPr/>
    </dgm:pt>
    <dgm:pt modelId="{4E3AFB90-C9A6-4906-B273-59781D57E3F4}" type="pres">
      <dgm:prSet presAssocID="{C828CB33-BFA6-4234-968D-F24D6373C53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579E202-223B-48A8-97A7-8EE7B733B16E}" type="presOf" srcId="{499D6F06-6D4D-42EA-9EAF-0FB7F65E3EB7}" destId="{74EBA3BC-3BF3-4F79-93A7-7C20BF8E5E6C}" srcOrd="0" destOrd="0" presId="urn:microsoft.com/office/officeart/2018/5/layout/IconCircleLabelList"/>
    <dgm:cxn modelId="{B666BE09-2976-4C7E-B60F-388F5115C72A}" srcId="{77C58F55-DF55-400D-8E97-5FD36FE081E1}" destId="{3D2EE58D-C573-4491-9633-99480E9BAE27}" srcOrd="4" destOrd="0" parTransId="{5581514D-FC39-4135-8BAC-90D906BDD6FA}" sibTransId="{956A6AA7-76C6-4A8E-A794-4BD0A8B788FA}"/>
    <dgm:cxn modelId="{49D4E817-31EE-4F1B-8EDB-C1B2CB5DDDAC}" srcId="{77C58F55-DF55-400D-8E97-5FD36FE081E1}" destId="{CF38F4DB-2694-4F44-A513-AFCFD13329FA}" srcOrd="2" destOrd="0" parTransId="{093ECCBD-88E3-4370-B538-1745BDEF6F87}" sibTransId="{F06C7D30-5DBA-4F8C-B97F-0ED48AE1B6F5}"/>
    <dgm:cxn modelId="{86C0E62C-DE70-43B1-839C-7E87E89A4FE4}" srcId="{77C58F55-DF55-400D-8E97-5FD36FE081E1}" destId="{499D6F06-6D4D-42EA-9EAF-0FB7F65E3EB7}" srcOrd="0" destOrd="0" parTransId="{C1DDDDE0-FCC7-4003-8A46-0874BEB98E9C}" sibTransId="{9D8E07C5-6223-4BBE-9221-A65B31D1AF6C}"/>
    <dgm:cxn modelId="{4E26375E-8CF6-4D2A-BB88-1B9EE7813A8A}" type="presOf" srcId="{3D2EE58D-C573-4491-9633-99480E9BAE27}" destId="{85226D61-A333-4159-9D11-546C2A376250}" srcOrd="0" destOrd="0" presId="urn:microsoft.com/office/officeart/2018/5/layout/IconCircleLabelList"/>
    <dgm:cxn modelId="{3E849F60-51F5-4960-89E0-346252D3600D}" srcId="{77C58F55-DF55-400D-8E97-5FD36FE081E1}" destId="{DB4E3392-F22B-4987-8EB2-B860F8313859}" srcOrd="3" destOrd="0" parTransId="{65EF92A3-0C01-48B1-B953-D8119548BC80}" sibTransId="{51DEECE8-1589-4D5E-87EA-933D78340DD1}"/>
    <dgm:cxn modelId="{BD76774E-A74E-489D-A68F-8F6A56ECCBC4}" type="presOf" srcId="{AC35EE44-0BB7-4920-9CEA-72D1765BCC8E}" destId="{8776105D-0AED-44D7-B1BD-CAAF35AF6FBD}" srcOrd="0" destOrd="0" presId="urn:microsoft.com/office/officeart/2018/5/layout/IconCircleLabelList"/>
    <dgm:cxn modelId="{3C756392-60F5-4486-95FB-856FF48B0180}" srcId="{77C58F55-DF55-400D-8E97-5FD36FE081E1}" destId="{AC35EE44-0BB7-4920-9CEA-72D1765BCC8E}" srcOrd="1" destOrd="0" parTransId="{61BF0A54-83FB-4CF2-A9FD-28B37B2F35FA}" sibTransId="{EC14BA9A-C6CD-4DBB-9888-C8035A1118CA}"/>
    <dgm:cxn modelId="{76166FB0-BFEC-4D60-B7C7-2FF8055AE777}" type="presOf" srcId="{C828CB33-BFA6-4234-968D-F24D6373C53F}" destId="{4E3AFB90-C9A6-4906-B273-59781D57E3F4}" srcOrd="0" destOrd="0" presId="urn:microsoft.com/office/officeart/2018/5/layout/IconCircleLabelList"/>
    <dgm:cxn modelId="{6D8E6DC5-C12E-4BDD-951E-343AE4DEA379}" type="presOf" srcId="{CF38F4DB-2694-4F44-A513-AFCFD13329FA}" destId="{BCEA4105-2C81-4B2F-9DC0-5E9097E0BFB3}" srcOrd="0" destOrd="0" presId="urn:microsoft.com/office/officeart/2018/5/layout/IconCircleLabelList"/>
    <dgm:cxn modelId="{38A30FD8-AC38-46ED-AAF3-FD6C95373D50}" type="presOf" srcId="{DB4E3392-F22B-4987-8EB2-B860F8313859}" destId="{5369BD34-7159-4EA6-B113-9CD75E2EFD88}" srcOrd="0" destOrd="0" presId="urn:microsoft.com/office/officeart/2018/5/layout/IconCircleLabelList"/>
    <dgm:cxn modelId="{02B03DE5-73FB-45DD-BCD2-902EF7FB2A0A}" type="presOf" srcId="{77C58F55-DF55-400D-8E97-5FD36FE081E1}" destId="{C94188B3-A280-48B5-BA69-9D9D6440E727}" srcOrd="0" destOrd="0" presId="urn:microsoft.com/office/officeart/2018/5/layout/IconCircleLabelList"/>
    <dgm:cxn modelId="{918D34EE-4A7F-4D81-AFC6-4AD05E608F74}" srcId="{77C58F55-DF55-400D-8E97-5FD36FE081E1}" destId="{C828CB33-BFA6-4234-968D-F24D6373C53F}" srcOrd="5" destOrd="0" parTransId="{2D019A9A-C2C1-41F1-9211-B56EA1543999}" sibTransId="{0A8A4FD6-7E87-4CBA-AFDC-50B4CC60E72A}"/>
    <dgm:cxn modelId="{01248B24-2315-4E70-98E3-772F9417BE39}" type="presParOf" srcId="{C94188B3-A280-48B5-BA69-9D9D6440E727}" destId="{55A22443-2A9C-4009-98CA-A6DE5C65FD33}" srcOrd="0" destOrd="0" presId="urn:microsoft.com/office/officeart/2018/5/layout/IconCircleLabelList"/>
    <dgm:cxn modelId="{866F8A87-3A4D-4913-B70F-E557481C662D}" type="presParOf" srcId="{55A22443-2A9C-4009-98CA-A6DE5C65FD33}" destId="{6B35D1BF-C077-4649-BAA9-0CE6727BF51C}" srcOrd="0" destOrd="0" presId="urn:microsoft.com/office/officeart/2018/5/layout/IconCircleLabelList"/>
    <dgm:cxn modelId="{64C24092-4BB1-49D8-A7D9-58B86C8CC28E}" type="presParOf" srcId="{55A22443-2A9C-4009-98CA-A6DE5C65FD33}" destId="{4B629CF9-6C74-421C-BC06-8CD864B2316C}" srcOrd="1" destOrd="0" presId="urn:microsoft.com/office/officeart/2018/5/layout/IconCircleLabelList"/>
    <dgm:cxn modelId="{E193F0F8-EDA8-440A-878D-DD5A70CC9CCD}" type="presParOf" srcId="{55A22443-2A9C-4009-98CA-A6DE5C65FD33}" destId="{42D02EC4-7784-49FE-80C0-90C8957F0AC6}" srcOrd="2" destOrd="0" presId="urn:microsoft.com/office/officeart/2018/5/layout/IconCircleLabelList"/>
    <dgm:cxn modelId="{00196EC2-AD19-4C2F-A13C-12C383E8342F}" type="presParOf" srcId="{55A22443-2A9C-4009-98CA-A6DE5C65FD33}" destId="{74EBA3BC-3BF3-4F79-93A7-7C20BF8E5E6C}" srcOrd="3" destOrd="0" presId="urn:microsoft.com/office/officeart/2018/5/layout/IconCircleLabelList"/>
    <dgm:cxn modelId="{3A212D04-3231-48E6-A5BC-9CA903462683}" type="presParOf" srcId="{C94188B3-A280-48B5-BA69-9D9D6440E727}" destId="{3410EB26-B411-444B-ADAA-231D75F535F0}" srcOrd="1" destOrd="0" presId="urn:microsoft.com/office/officeart/2018/5/layout/IconCircleLabelList"/>
    <dgm:cxn modelId="{1E86FD33-33B4-4979-AB41-21A46A2D312C}" type="presParOf" srcId="{C94188B3-A280-48B5-BA69-9D9D6440E727}" destId="{9E58F9B0-FE29-4690-84BD-0FC3CCB4EA6A}" srcOrd="2" destOrd="0" presId="urn:microsoft.com/office/officeart/2018/5/layout/IconCircleLabelList"/>
    <dgm:cxn modelId="{5D9E0586-58A3-45F1-B847-F0A7FF1785D0}" type="presParOf" srcId="{9E58F9B0-FE29-4690-84BD-0FC3CCB4EA6A}" destId="{842A629D-2514-4AFA-8216-F160AB213CE3}" srcOrd="0" destOrd="0" presId="urn:microsoft.com/office/officeart/2018/5/layout/IconCircleLabelList"/>
    <dgm:cxn modelId="{F6906CAA-44DC-42D7-8CDA-4EBD715FF4BE}" type="presParOf" srcId="{9E58F9B0-FE29-4690-84BD-0FC3CCB4EA6A}" destId="{73C1B1C9-346C-444D-9F48-5172DADADC86}" srcOrd="1" destOrd="0" presId="urn:microsoft.com/office/officeart/2018/5/layout/IconCircleLabelList"/>
    <dgm:cxn modelId="{47EBAE31-D685-4885-9AD4-5749DA0A29FB}" type="presParOf" srcId="{9E58F9B0-FE29-4690-84BD-0FC3CCB4EA6A}" destId="{3A4E2542-F30D-4F62-8EFF-46FE3FDB60E2}" srcOrd="2" destOrd="0" presId="urn:microsoft.com/office/officeart/2018/5/layout/IconCircleLabelList"/>
    <dgm:cxn modelId="{062AE648-92EE-4F8D-956C-8C0D6E0DCA77}" type="presParOf" srcId="{9E58F9B0-FE29-4690-84BD-0FC3CCB4EA6A}" destId="{8776105D-0AED-44D7-B1BD-CAAF35AF6FBD}" srcOrd="3" destOrd="0" presId="urn:microsoft.com/office/officeart/2018/5/layout/IconCircleLabelList"/>
    <dgm:cxn modelId="{8A551713-2940-4AA4-B39D-EBC5A29D21ED}" type="presParOf" srcId="{C94188B3-A280-48B5-BA69-9D9D6440E727}" destId="{A1360B24-0387-47BC-9379-7D5B20232B93}" srcOrd="3" destOrd="0" presId="urn:microsoft.com/office/officeart/2018/5/layout/IconCircleLabelList"/>
    <dgm:cxn modelId="{F696DE1E-3DD3-471F-A141-3F68D3091C2A}" type="presParOf" srcId="{C94188B3-A280-48B5-BA69-9D9D6440E727}" destId="{FBB8445A-97AD-41E0-AFA2-FFD35C501DA9}" srcOrd="4" destOrd="0" presId="urn:microsoft.com/office/officeart/2018/5/layout/IconCircleLabelList"/>
    <dgm:cxn modelId="{4B8809F5-3E76-4713-88F3-E54F5A9C2DB3}" type="presParOf" srcId="{FBB8445A-97AD-41E0-AFA2-FFD35C501DA9}" destId="{053A7399-73AE-4D58-9BB5-BA0A7B8E507B}" srcOrd="0" destOrd="0" presId="urn:microsoft.com/office/officeart/2018/5/layout/IconCircleLabelList"/>
    <dgm:cxn modelId="{D762767F-33D7-43A2-A116-15B6364C7292}" type="presParOf" srcId="{FBB8445A-97AD-41E0-AFA2-FFD35C501DA9}" destId="{2AC02D96-8234-4323-9186-0A194529A9E8}" srcOrd="1" destOrd="0" presId="urn:microsoft.com/office/officeart/2018/5/layout/IconCircleLabelList"/>
    <dgm:cxn modelId="{166E70EA-8F36-4210-BCA9-03A2135CB3BD}" type="presParOf" srcId="{FBB8445A-97AD-41E0-AFA2-FFD35C501DA9}" destId="{C293AF2C-E73C-462C-9F3E-108BB6661BAD}" srcOrd="2" destOrd="0" presId="urn:microsoft.com/office/officeart/2018/5/layout/IconCircleLabelList"/>
    <dgm:cxn modelId="{99DDD2FB-7C3F-407C-A1C0-CB13AFC331BB}" type="presParOf" srcId="{FBB8445A-97AD-41E0-AFA2-FFD35C501DA9}" destId="{BCEA4105-2C81-4B2F-9DC0-5E9097E0BFB3}" srcOrd="3" destOrd="0" presId="urn:microsoft.com/office/officeart/2018/5/layout/IconCircleLabelList"/>
    <dgm:cxn modelId="{28C21526-93B7-4EA7-B4C5-D96097C97B0C}" type="presParOf" srcId="{C94188B3-A280-48B5-BA69-9D9D6440E727}" destId="{6231BF81-7CF4-4B95-A548-5F4630E9F7EE}" srcOrd="5" destOrd="0" presId="urn:microsoft.com/office/officeart/2018/5/layout/IconCircleLabelList"/>
    <dgm:cxn modelId="{12F61854-CEBF-49DB-89BC-CBF5CE6B8781}" type="presParOf" srcId="{C94188B3-A280-48B5-BA69-9D9D6440E727}" destId="{FD391971-629A-41AB-ACCA-301DE74BA289}" srcOrd="6" destOrd="0" presId="urn:microsoft.com/office/officeart/2018/5/layout/IconCircleLabelList"/>
    <dgm:cxn modelId="{D8927EEC-28C2-4C93-9144-3EFBB9260ACE}" type="presParOf" srcId="{FD391971-629A-41AB-ACCA-301DE74BA289}" destId="{FD5341C2-F0EB-43D4-9B0A-8A511B7C9D7D}" srcOrd="0" destOrd="0" presId="urn:microsoft.com/office/officeart/2018/5/layout/IconCircleLabelList"/>
    <dgm:cxn modelId="{B80CFC63-9315-4122-8751-920C419E7A95}" type="presParOf" srcId="{FD391971-629A-41AB-ACCA-301DE74BA289}" destId="{1821ED98-DD1F-4179-8CF5-01D0354FF4AA}" srcOrd="1" destOrd="0" presId="urn:microsoft.com/office/officeart/2018/5/layout/IconCircleLabelList"/>
    <dgm:cxn modelId="{AB290F20-2F37-47FF-95A5-117D1CBB7928}" type="presParOf" srcId="{FD391971-629A-41AB-ACCA-301DE74BA289}" destId="{E79FFD53-1F39-4347-BD19-B026A38FE857}" srcOrd="2" destOrd="0" presId="urn:microsoft.com/office/officeart/2018/5/layout/IconCircleLabelList"/>
    <dgm:cxn modelId="{8C02FDEE-105A-4674-BB62-15633D803245}" type="presParOf" srcId="{FD391971-629A-41AB-ACCA-301DE74BA289}" destId="{5369BD34-7159-4EA6-B113-9CD75E2EFD88}" srcOrd="3" destOrd="0" presId="urn:microsoft.com/office/officeart/2018/5/layout/IconCircleLabelList"/>
    <dgm:cxn modelId="{4050481E-E7BD-4D22-B0D5-85ED709C0E27}" type="presParOf" srcId="{C94188B3-A280-48B5-BA69-9D9D6440E727}" destId="{CFB06062-65E3-473B-B72B-D48C7792C321}" srcOrd="7" destOrd="0" presId="urn:microsoft.com/office/officeart/2018/5/layout/IconCircleLabelList"/>
    <dgm:cxn modelId="{27B1A335-BA64-4D85-AF66-4BDA79F867BB}" type="presParOf" srcId="{C94188B3-A280-48B5-BA69-9D9D6440E727}" destId="{F90C5935-4F52-4400-B4CC-E081FAEF875F}" srcOrd="8" destOrd="0" presId="urn:microsoft.com/office/officeart/2018/5/layout/IconCircleLabelList"/>
    <dgm:cxn modelId="{4F324B87-D6FC-4364-83B8-3EB9621880A3}" type="presParOf" srcId="{F90C5935-4F52-4400-B4CC-E081FAEF875F}" destId="{64457561-672A-4BCE-B6D0-83F528B61ABD}" srcOrd="0" destOrd="0" presId="urn:microsoft.com/office/officeart/2018/5/layout/IconCircleLabelList"/>
    <dgm:cxn modelId="{8D6FB012-8AE6-4454-BEE2-BB7D8830E6E3}" type="presParOf" srcId="{F90C5935-4F52-4400-B4CC-E081FAEF875F}" destId="{C001E005-4966-4935-9988-89DADEB37889}" srcOrd="1" destOrd="0" presId="urn:microsoft.com/office/officeart/2018/5/layout/IconCircleLabelList"/>
    <dgm:cxn modelId="{25B2E7D7-4027-40A8-A227-1B8F9FE0A94E}" type="presParOf" srcId="{F90C5935-4F52-4400-B4CC-E081FAEF875F}" destId="{8F385483-6EC4-41A2-ACC7-2A23A75D207B}" srcOrd="2" destOrd="0" presId="urn:microsoft.com/office/officeart/2018/5/layout/IconCircleLabelList"/>
    <dgm:cxn modelId="{A61F0957-62C3-429A-A759-02C1C452355A}" type="presParOf" srcId="{F90C5935-4F52-4400-B4CC-E081FAEF875F}" destId="{85226D61-A333-4159-9D11-546C2A376250}" srcOrd="3" destOrd="0" presId="urn:microsoft.com/office/officeart/2018/5/layout/IconCircleLabelList"/>
    <dgm:cxn modelId="{6A94CF78-2A74-4FB9-9705-FF6BB7692B74}" type="presParOf" srcId="{C94188B3-A280-48B5-BA69-9D9D6440E727}" destId="{78213120-D71F-48DC-8FD4-8802BFA3DCA3}" srcOrd="9" destOrd="0" presId="urn:microsoft.com/office/officeart/2018/5/layout/IconCircleLabelList"/>
    <dgm:cxn modelId="{420483E6-FD2A-494D-8EA7-CD2EC0E64B4A}" type="presParOf" srcId="{C94188B3-A280-48B5-BA69-9D9D6440E727}" destId="{19043B6D-B9EA-4534-8C90-AD0D7ED773F0}" srcOrd="10" destOrd="0" presId="urn:microsoft.com/office/officeart/2018/5/layout/IconCircleLabelList"/>
    <dgm:cxn modelId="{836287A3-E09D-4AB7-8E8B-4090885D5710}" type="presParOf" srcId="{19043B6D-B9EA-4534-8C90-AD0D7ED773F0}" destId="{A10B356F-BF66-4DB5-A2A2-AFF21766105B}" srcOrd="0" destOrd="0" presId="urn:microsoft.com/office/officeart/2018/5/layout/IconCircleLabelList"/>
    <dgm:cxn modelId="{10FD751A-57A7-4C48-8CAB-463C1B12BDA6}" type="presParOf" srcId="{19043B6D-B9EA-4534-8C90-AD0D7ED773F0}" destId="{E85791F6-55DE-4DBC-B449-290CC9B110F2}" srcOrd="1" destOrd="0" presId="urn:microsoft.com/office/officeart/2018/5/layout/IconCircleLabelList"/>
    <dgm:cxn modelId="{384F9F61-3355-4D94-9A0B-477751B8588B}" type="presParOf" srcId="{19043B6D-B9EA-4534-8C90-AD0D7ED773F0}" destId="{4C2E1F48-5847-42DE-8CF3-9B5788B5557D}" srcOrd="2" destOrd="0" presId="urn:microsoft.com/office/officeart/2018/5/layout/IconCircleLabelList"/>
    <dgm:cxn modelId="{8D20EC26-9F8E-40C5-A928-6970CF956437}" type="presParOf" srcId="{19043B6D-B9EA-4534-8C90-AD0D7ED773F0}" destId="{4E3AFB90-C9A6-4906-B273-59781D57E3F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A5FA5-4CEC-47C3-8ED4-FEBDA9D262B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5EB17A-B5BF-431F-98F7-4DE0AF489A97}">
      <dgm:prSet/>
      <dgm:spPr/>
      <dgm:t>
        <a:bodyPr/>
        <a:lstStyle/>
        <a:p>
          <a:r>
            <a:rPr lang="en-US" dirty="0"/>
            <a:t>Flexibility – Data isn’t tied to one thing such as a method or resource. (</a:t>
          </a:r>
          <a:r>
            <a:rPr lang="en-US" dirty="0" err="1"/>
            <a:t>Chakray</a:t>
          </a:r>
          <a:r>
            <a:rPr lang="en-US" dirty="0"/>
            <a:t>.)</a:t>
          </a:r>
        </a:p>
      </dgm:t>
    </dgm:pt>
    <dgm:pt modelId="{DAA95191-FBA7-4195-956D-182CB3EB8DF9}" type="parTrans" cxnId="{E3C83E28-CA81-416F-8FA0-E37E7688FC10}">
      <dgm:prSet/>
      <dgm:spPr/>
      <dgm:t>
        <a:bodyPr/>
        <a:lstStyle/>
        <a:p>
          <a:endParaRPr lang="en-US"/>
        </a:p>
      </dgm:t>
    </dgm:pt>
    <dgm:pt modelId="{C0CAD573-4743-4DFA-B4CD-EEE5CEEE1E2F}" type="sibTrans" cxnId="{E3C83E28-CA81-416F-8FA0-E37E7688FC10}">
      <dgm:prSet/>
      <dgm:spPr/>
      <dgm:t>
        <a:bodyPr/>
        <a:lstStyle/>
        <a:p>
          <a:endParaRPr lang="en-US"/>
        </a:p>
      </dgm:t>
    </dgm:pt>
    <dgm:pt modelId="{A05A2565-715C-41F3-A122-672433A060BC}">
      <dgm:prSet/>
      <dgm:spPr/>
      <dgm:t>
        <a:bodyPr/>
        <a:lstStyle/>
        <a:p>
          <a:r>
            <a:rPr lang="en-US" dirty="0"/>
            <a:t>Scalability – Since RESTFUL is separate from client and server it can be scaled easily if needed. (</a:t>
          </a:r>
          <a:r>
            <a:rPr lang="en-US" dirty="0" err="1"/>
            <a:t>Chakray</a:t>
          </a:r>
          <a:r>
            <a:rPr lang="en-US" dirty="0"/>
            <a:t>.)</a:t>
          </a:r>
        </a:p>
      </dgm:t>
    </dgm:pt>
    <dgm:pt modelId="{C8AE7C32-FBFF-4FA8-BD03-4FB4364C9ABC}" type="parTrans" cxnId="{CF2233DC-5E4E-41E3-B77B-382B69930C54}">
      <dgm:prSet/>
      <dgm:spPr/>
      <dgm:t>
        <a:bodyPr/>
        <a:lstStyle/>
        <a:p>
          <a:endParaRPr lang="en-US"/>
        </a:p>
      </dgm:t>
    </dgm:pt>
    <dgm:pt modelId="{B87FA0AE-9C6E-42A2-B4B1-ADF6C8910D6E}" type="sibTrans" cxnId="{CF2233DC-5E4E-41E3-B77B-382B69930C54}">
      <dgm:prSet/>
      <dgm:spPr/>
      <dgm:t>
        <a:bodyPr/>
        <a:lstStyle/>
        <a:p>
          <a:endParaRPr lang="en-US"/>
        </a:p>
      </dgm:t>
    </dgm:pt>
    <dgm:pt modelId="{3A1EAC67-BFB3-4C5C-A824-0CFAAE441589}">
      <dgm:prSet/>
      <dgm:spPr/>
      <dgm:t>
        <a:bodyPr/>
        <a:lstStyle/>
        <a:p>
          <a:r>
            <a:rPr lang="en-US" dirty="0"/>
            <a:t>Independent – Since it is separate from client and server the RESTful protocol makes it easy to develop different areas of a project independently from one another. (</a:t>
          </a:r>
          <a:r>
            <a:rPr lang="en-US" dirty="0" err="1"/>
            <a:t>Chakray</a:t>
          </a:r>
          <a:r>
            <a:rPr lang="en-US" dirty="0"/>
            <a:t>.)</a:t>
          </a:r>
        </a:p>
      </dgm:t>
    </dgm:pt>
    <dgm:pt modelId="{B873F9B2-BBE4-4CE0-A661-D1FC57414380}" type="parTrans" cxnId="{E995C57A-9B0B-46F1-AE0E-6F4788B22603}">
      <dgm:prSet/>
      <dgm:spPr/>
      <dgm:t>
        <a:bodyPr/>
        <a:lstStyle/>
        <a:p>
          <a:endParaRPr lang="en-US"/>
        </a:p>
      </dgm:t>
    </dgm:pt>
    <dgm:pt modelId="{FE9A8169-6EBE-4F54-9F70-C403E56D5029}" type="sibTrans" cxnId="{E995C57A-9B0B-46F1-AE0E-6F4788B22603}">
      <dgm:prSet/>
      <dgm:spPr/>
      <dgm:t>
        <a:bodyPr/>
        <a:lstStyle/>
        <a:p>
          <a:endParaRPr lang="en-US"/>
        </a:p>
      </dgm:t>
    </dgm:pt>
    <dgm:pt modelId="{93E72E7F-EAE5-45E3-A0AB-040A301E2549}">
      <dgm:prSet/>
      <dgm:spPr/>
      <dgm:t>
        <a:bodyPr/>
        <a:lstStyle/>
        <a:p>
          <a:r>
            <a:rPr lang="en-US" dirty="0"/>
            <a:t>Adaptable – REST API adapts to working syntax and platform. (</a:t>
          </a:r>
          <a:r>
            <a:rPr lang="en-US" dirty="0" err="1"/>
            <a:t>Chakray</a:t>
          </a:r>
          <a:r>
            <a:rPr lang="en-US" dirty="0"/>
            <a:t>.)</a:t>
          </a:r>
        </a:p>
      </dgm:t>
    </dgm:pt>
    <dgm:pt modelId="{464F7AAB-52C9-4CD2-A1F2-BA188B7541BA}" type="parTrans" cxnId="{F6EB00E5-4290-4AD6-A733-ACD3C81E2062}">
      <dgm:prSet/>
      <dgm:spPr/>
      <dgm:t>
        <a:bodyPr/>
        <a:lstStyle/>
        <a:p>
          <a:endParaRPr lang="en-US"/>
        </a:p>
      </dgm:t>
    </dgm:pt>
    <dgm:pt modelId="{6362BEDB-BA23-4DCA-9935-062A007D5983}" type="sibTrans" cxnId="{F6EB00E5-4290-4AD6-A733-ACD3C81E2062}">
      <dgm:prSet/>
      <dgm:spPr/>
      <dgm:t>
        <a:bodyPr/>
        <a:lstStyle/>
        <a:p>
          <a:endParaRPr lang="en-US"/>
        </a:p>
      </dgm:t>
    </dgm:pt>
    <dgm:pt modelId="{93BE680B-88E4-4440-97AD-3230F3856186}">
      <dgm:prSet/>
      <dgm:spPr/>
      <dgm:t>
        <a:bodyPr/>
        <a:lstStyle/>
        <a:p>
          <a:r>
            <a:rPr lang="en-US" dirty="0"/>
            <a:t>Can use several different environments while creating these API and such. </a:t>
          </a:r>
        </a:p>
      </dgm:t>
    </dgm:pt>
    <dgm:pt modelId="{B02A4464-C2E2-4C7B-A091-E149BA68F2BA}" type="parTrans" cxnId="{6FA835ED-49F3-4A88-B202-0E37DB1EB2BC}">
      <dgm:prSet/>
      <dgm:spPr/>
      <dgm:t>
        <a:bodyPr/>
        <a:lstStyle/>
        <a:p>
          <a:endParaRPr lang="en-US"/>
        </a:p>
      </dgm:t>
    </dgm:pt>
    <dgm:pt modelId="{7AEA44FA-75DA-4294-9391-7BB7D6970A72}" type="sibTrans" cxnId="{6FA835ED-49F3-4A88-B202-0E37DB1EB2BC}">
      <dgm:prSet/>
      <dgm:spPr/>
      <dgm:t>
        <a:bodyPr/>
        <a:lstStyle/>
        <a:p>
          <a:endParaRPr lang="en-US"/>
        </a:p>
      </dgm:t>
    </dgm:pt>
    <dgm:pt modelId="{33BC0A9B-7453-447E-BBD5-B14B67988F94}">
      <dgm:prSet/>
      <dgm:spPr/>
      <dgm:t>
        <a:bodyPr/>
        <a:lstStyle/>
        <a:p>
          <a:r>
            <a:rPr lang="en-US"/>
            <a:t>RESTful is stateless. </a:t>
          </a:r>
        </a:p>
      </dgm:t>
    </dgm:pt>
    <dgm:pt modelId="{48B6D18D-AF05-4965-80EB-7F38892B86FB}" type="parTrans" cxnId="{DCA871FF-F294-4CCE-81A0-39ED9EC4C40B}">
      <dgm:prSet/>
      <dgm:spPr/>
      <dgm:t>
        <a:bodyPr/>
        <a:lstStyle/>
        <a:p>
          <a:endParaRPr lang="en-US"/>
        </a:p>
      </dgm:t>
    </dgm:pt>
    <dgm:pt modelId="{23B58D6E-1CA0-4242-8CD9-105F98A2A11B}" type="sibTrans" cxnId="{DCA871FF-F294-4CCE-81A0-39ED9EC4C40B}">
      <dgm:prSet/>
      <dgm:spPr/>
      <dgm:t>
        <a:bodyPr/>
        <a:lstStyle/>
        <a:p>
          <a:endParaRPr lang="en-US"/>
        </a:p>
      </dgm:t>
    </dgm:pt>
    <dgm:pt modelId="{5478852E-6E8C-491F-BEE2-AC08CE994E67}" type="pres">
      <dgm:prSet presAssocID="{64FA5FA5-4CEC-47C3-8ED4-FEBDA9D262B3}" presName="root" presStyleCnt="0">
        <dgm:presLayoutVars>
          <dgm:dir/>
          <dgm:resizeHandles val="exact"/>
        </dgm:presLayoutVars>
      </dgm:prSet>
      <dgm:spPr/>
    </dgm:pt>
    <dgm:pt modelId="{BE37A47C-12CE-4C17-8DDF-81DCAC888256}" type="pres">
      <dgm:prSet presAssocID="{BC5EB17A-B5BF-431F-98F7-4DE0AF489A97}" presName="compNode" presStyleCnt="0"/>
      <dgm:spPr/>
    </dgm:pt>
    <dgm:pt modelId="{F8359F5F-D43B-4CFA-BF95-8AA66116CE9D}" type="pres">
      <dgm:prSet presAssocID="{BC5EB17A-B5BF-431F-98F7-4DE0AF489A9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F87589D-3E0C-44DA-9E2B-2F6450BB0CC7}" type="pres">
      <dgm:prSet presAssocID="{BC5EB17A-B5BF-431F-98F7-4DE0AF489A97}" presName="spaceRect" presStyleCnt="0"/>
      <dgm:spPr/>
    </dgm:pt>
    <dgm:pt modelId="{41F57384-FAB6-4BBC-A42E-1731F1D2A3AC}" type="pres">
      <dgm:prSet presAssocID="{BC5EB17A-B5BF-431F-98F7-4DE0AF489A97}" presName="textRect" presStyleLbl="revTx" presStyleIdx="0" presStyleCnt="6">
        <dgm:presLayoutVars>
          <dgm:chMax val="1"/>
          <dgm:chPref val="1"/>
        </dgm:presLayoutVars>
      </dgm:prSet>
      <dgm:spPr/>
    </dgm:pt>
    <dgm:pt modelId="{8F35E980-7385-4880-BF3C-1EE355D88ABE}" type="pres">
      <dgm:prSet presAssocID="{C0CAD573-4743-4DFA-B4CD-EEE5CEEE1E2F}" presName="sibTrans" presStyleCnt="0"/>
      <dgm:spPr/>
    </dgm:pt>
    <dgm:pt modelId="{BB531C32-BF4D-4721-AB0D-7E80915C47C6}" type="pres">
      <dgm:prSet presAssocID="{A05A2565-715C-41F3-A122-672433A060BC}" presName="compNode" presStyleCnt="0"/>
      <dgm:spPr/>
    </dgm:pt>
    <dgm:pt modelId="{CB418997-CAE5-4C92-AB03-B85D2E0A570E}" type="pres">
      <dgm:prSet presAssocID="{A05A2565-715C-41F3-A122-672433A060B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74349B5-69D2-4E59-BFE6-01C857CF2E28}" type="pres">
      <dgm:prSet presAssocID="{A05A2565-715C-41F3-A122-672433A060BC}" presName="spaceRect" presStyleCnt="0"/>
      <dgm:spPr/>
    </dgm:pt>
    <dgm:pt modelId="{97E3372B-1C39-469C-AC33-65480A333B67}" type="pres">
      <dgm:prSet presAssocID="{A05A2565-715C-41F3-A122-672433A060BC}" presName="textRect" presStyleLbl="revTx" presStyleIdx="1" presStyleCnt="6">
        <dgm:presLayoutVars>
          <dgm:chMax val="1"/>
          <dgm:chPref val="1"/>
        </dgm:presLayoutVars>
      </dgm:prSet>
      <dgm:spPr/>
    </dgm:pt>
    <dgm:pt modelId="{6B955412-60DE-4773-85D8-006E28E132B5}" type="pres">
      <dgm:prSet presAssocID="{B87FA0AE-9C6E-42A2-B4B1-ADF6C8910D6E}" presName="sibTrans" presStyleCnt="0"/>
      <dgm:spPr/>
    </dgm:pt>
    <dgm:pt modelId="{1CB51F1B-B1DF-4C36-A743-2D622FF049DC}" type="pres">
      <dgm:prSet presAssocID="{3A1EAC67-BFB3-4C5C-A824-0CFAAE441589}" presName="compNode" presStyleCnt="0"/>
      <dgm:spPr/>
    </dgm:pt>
    <dgm:pt modelId="{616246BE-7C2E-47E9-AA20-17B4D7C4D751}" type="pres">
      <dgm:prSet presAssocID="{3A1EAC67-BFB3-4C5C-A824-0CFAAE44158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52D1438-8202-41A9-83F7-0D3F5480A7B1}" type="pres">
      <dgm:prSet presAssocID="{3A1EAC67-BFB3-4C5C-A824-0CFAAE441589}" presName="spaceRect" presStyleCnt="0"/>
      <dgm:spPr/>
    </dgm:pt>
    <dgm:pt modelId="{8956F947-7570-4785-B3CA-9112F8BEA495}" type="pres">
      <dgm:prSet presAssocID="{3A1EAC67-BFB3-4C5C-A824-0CFAAE441589}" presName="textRect" presStyleLbl="revTx" presStyleIdx="2" presStyleCnt="6">
        <dgm:presLayoutVars>
          <dgm:chMax val="1"/>
          <dgm:chPref val="1"/>
        </dgm:presLayoutVars>
      </dgm:prSet>
      <dgm:spPr/>
    </dgm:pt>
    <dgm:pt modelId="{B6878DD6-72CE-4F9B-9D85-896263C0D431}" type="pres">
      <dgm:prSet presAssocID="{FE9A8169-6EBE-4F54-9F70-C403E56D5029}" presName="sibTrans" presStyleCnt="0"/>
      <dgm:spPr/>
    </dgm:pt>
    <dgm:pt modelId="{EA14DFD0-8861-483F-A142-BC2B0C5C4132}" type="pres">
      <dgm:prSet presAssocID="{93E72E7F-EAE5-45E3-A0AB-040A301E2549}" presName="compNode" presStyleCnt="0"/>
      <dgm:spPr/>
    </dgm:pt>
    <dgm:pt modelId="{EC716D18-E063-46D6-8FCB-7E6AA8CE3D64}" type="pres">
      <dgm:prSet presAssocID="{93E72E7F-EAE5-45E3-A0AB-040A301E254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6865886-2BC3-4F76-A817-C6242AE4DA05}" type="pres">
      <dgm:prSet presAssocID="{93E72E7F-EAE5-45E3-A0AB-040A301E2549}" presName="spaceRect" presStyleCnt="0"/>
      <dgm:spPr/>
    </dgm:pt>
    <dgm:pt modelId="{56F2808F-5B10-4DB4-8CBB-0A264D27546F}" type="pres">
      <dgm:prSet presAssocID="{93E72E7F-EAE5-45E3-A0AB-040A301E2549}" presName="textRect" presStyleLbl="revTx" presStyleIdx="3" presStyleCnt="6">
        <dgm:presLayoutVars>
          <dgm:chMax val="1"/>
          <dgm:chPref val="1"/>
        </dgm:presLayoutVars>
      </dgm:prSet>
      <dgm:spPr/>
    </dgm:pt>
    <dgm:pt modelId="{9A03576C-70F9-474F-B979-230A56FF268B}" type="pres">
      <dgm:prSet presAssocID="{6362BEDB-BA23-4DCA-9935-062A007D5983}" presName="sibTrans" presStyleCnt="0"/>
      <dgm:spPr/>
    </dgm:pt>
    <dgm:pt modelId="{9FEC2F8E-80EB-42EA-9E9F-5885B078BE09}" type="pres">
      <dgm:prSet presAssocID="{93BE680B-88E4-4440-97AD-3230F3856186}" presName="compNode" presStyleCnt="0"/>
      <dgm:spPr/>
    </dgm:pt>
    <dgm:pt modelId="{B1AF06DB-4DF8-4F8A-9F22-828E241B5CF1}" type="pres">
      <dgm:prSet presAssocID="{93BE680B-88E4-4440-97AD-3230F385618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D04FE90-6372-4AC5-A712-F1A8A5490441}" type="pres">
      <dgm:prSet presAssocID="{93BE680B-88E4-4440-97AD-3230F3856186}" presName="spaceRect" presStyleCnt="0"/>
      <dgm:spPr/>
    </dgm:pt>
    <dgm:pt modelId="{833D104D-DE20-4616-A4E8-64CD87CA0936}" type="pres">
      <dgm:prSet presAssocID="{93BE680B-88E4-4440-97AD-3230F3856186}" presName="textRect" presStyleLbl="revTx" presStyleIdx="4" presStyleCnt="6">
        <dgm:presLayoutVars>
          <dgm:chMax val="1"/>
          <dgm:chPref val="1"/>
        </dgm:presLayoutVars>
      </dgm:prSet>
      <dgm:spPr/>
    </dgm:pt>
    <dgm:pt modelId="{1AC1469D-468F-4BC8-A63F-DCA3FDE19088}" type="pres">
      <dgm:prSet presAssocID="{7AEA44FA-75DA-4294-9391-7BB7D6970A72}" presName="sibTrans" presStyleCnt="0"/>
      <dgm:spPr/>
    </dgm:pt>
    <dgm:pt modelId="{3702AF32-340D-4C50-B918-21944F5813E1}" type="pres">
      <dgm:prSet presAssocID="{33BC0A9B-7453-447E-BBD5-B14B67988F94}" presName="compNode" presStyleCnt="0"/>
      <dgm:spPr/>
    </dgm:pt>
    <dgm:pt modelId="{10D762A7-0DA9-4D17-B2F4-C5118E5FE747}" type="pres">
      <dgm:prSet presAssocID="{33BC0A9B-7453-447E-BBD5-B14B67988F9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"/>
        </a:ext>
      </dgm:extLst>
    </dgm:pt>
    <dgm:pt modelId="{44F9F6C0-9DAB-4342-8098-D5AC2E9B5BA3}" type="pres">
      <dgm:prSet presAssocID="{33BC0A9B-7453-447E-BBD5-B14B67988F94}" presName="spaceRect" presStyleCnt="0"/>
      <dgm:spPr/>
    </dgm:pt>
    <dgm:pt modelId="{E33CBDD1-3C9D-4CB4-B55C-40F67E3B1E3A}" type="pres">
      <dgm:prSet presAssocID="{33BC0A9B-7453-447E-BBD5-B14B67988F9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738F019-E680-4A8F-A2C9-4F5303EDDA8A}" type="presOf" srcId="{BC5EB17A-B5BF-431F-98F7-4DE0AF489A97}" destId="{41F57384-FAB6-4BBC-A42E-1731F1D2A3AC}" srcOrd="0" destOrd="0" presId="urn:microsoft.com/office/officeart/2018/2/layout/IconLabelList"/>
    <dgm:cxn modelId="{E3C83E28-CA81-416F-8FA0-E37E7688FC10}" srcId="{64FA5FA5-4CEC-47C3-8ED4-FEBDA9D262B3}" destId="{BC5EB17A-B5BF-431F-98F7-4DE0AF489A97}" srcOrd="0" destOrd="0" parTransId="{DAA95191-FBA7-4195-956D-182CB3EB8DF9}" sibTransId="{C0CAD573-4743-4DFA-B4CD-EEE5CEEE1E2F}"/>
    <dgm:cxn modelId="{CBD63037-61CB-4F19-8EF7-245271A4194F}" type="presOf" srcId="{3A1EAC67-BFB3-4C5C-A824-0CFAAE441589}" destId="{8956F947-7570-4785-B3CA-9112F8BEA495}" srcOrd="0" destOrd="0" presId="urn:microsoft.com/office/officeart/2018/2/layout/IconLabelList"/>
    <dgm:cxn modelId="{FFECDF73-6E0C-4B45-A9DF-B6851AF631B1}" type="presOf" srcId="{93E72E7F-EAE5-45E3-A0AB-040A301E2549}" destId="{56F2808F-5B10-4DB4-8CBB-0A264D27546F}" srcOrd="0" destOrd="0" presId="urn:microsoft.com/office/officeart/2018/2/layout/IconLabelList"/>
    <dgm:cxn modelId="{E995C57A-9B0B-46F1-AE0E-6F4788B22603}" srcId="{64FA5FA5-4CEC-47C3-8ED4-FEBDA9D262B3}" destId="{3A1EAC67-BFB3-4C5C-A824-0CFAAE441589}" srcOrd="2" destOrd="0" parTransId="{B873F9B2-BBE4-4CE0-A661-D1FC57414380}" sibTransId="{FE9A8169-6EBE-4F54-9F70-C403E56D5029}"/>
    <dgm:cxn modelId="{4AA658B4-5638-47F8-9C83-D7F0097E8219}" type="presOf" srcId="{93BE680B-88E4-4440-97AD-3230F3856186}" destId="{833D104D-DE20-4616-A4E8-64CD87CA0936}" srcOrd="0" destOrd="0" presId="urn:microsoft.com/office/officeart/2018/2/layout/IconLabelList"/>
    <dgm:cxn modelId="{9A6817B8-5710-4658-B2AA-4B1A5FFCFBDC}" type="presOf" srcId="{64FA5FA5-4CEC-47C3-8ED4-FEBDA9D262B3}" destId="{5478852E-6E8C-491F-BEE2-AC08CE994E67}" srcOrd="0" destOrd="0" presId="urn:microsoft.com/office/officeart/2018/2/layout/IconLabelList"/>
    <dgm:cxn modelId="{18C70EC5-A41E-45F8-81DD-ADCBC53352A1}" type="presOf" srcId="{33BC0A9B-7453-447E-BBD5-B14B67988F94}" destId="{E33CBDD1-3C9D-4CB4-B55C-40F67E3B1E3A}" srcOrd="0" destOrd="0" presId="urn:microsoft.com/office/officeart/2018/2/layout/IconLabelList"/>
    <dgm:cxn modelId="{CF2233DC-5E4E-41E3-B77B-382B69930C54}" srcId="{64FA5FA5-4CEC-47C3-8ED4-FEBDA9D262B3}" destId="{A05A2565-715C-41F3-A122-672433A060BC}" srcOrd="1" destOrd="0" parTransId="{C8AE7C32-FBFF-4FA8-BD03-4FB4364C9ABC}" sibTransId="{B87FA0AE-9C6E-42A2-B4B1-ADF6C8910D6E}"/>
    <dgm:cxn modelId="{F6EB00E5-4290-4AD6-A733-ACD3C81E2062}" srcId="{64FA5FA5-4CEC-47C3-8ED4-FEBDA9D262B3}" destId="{93E72E7F-EAE5-45E3-A0AB-040A301E2549}" srcOrd="3" destOrd="0" parTransId="{464F7AAB-52C9-4CD2-A1F2-BA188B7541BA}" sibTransId="{6362BEDB-BA23-4DCA-9935-062A007D5983}"/>
    <dgm:cxn modelId="{6FA835ED-49F3-4A88-B202-0E37DB1EB2BC}" srcId="{64FA5FA5-4CEC-47C3-8ED4-FEBDA9D262B3}" destId="{93BE680B-88E4-4440-97AD-3230F3856186}" srcOrd="4" destOrd="0" parTransId="{B02A4464-C2E2-4C7B-A091-E149BA68F2BA}" sibTransId="{7AEA44FA-75DA-4294-9391-7BB7D6970A72}"/>
    <dgm:cxn modelId="{785B3FFD-C97F-4EA7-8CF8-588D7AD3EF89}" type="presOf" srcId="{A05A2565-715C-41F3-A122-672433A060BC}" destId="{97E3372B-1C39-469C-AC33-65480A333B67}" srcOrd="0" destOrd="0" presId="urn:microsoft.com/office/officeart/2018/2/layout/IconLabelList"/>
    <dgm:cxn modelId="{DCA871FF-F294-4CCE-81A0-39ED9EC4C40B}" srcId="{64FA5FA5-4CEC-47C3-8ED4-FEBDA9D262B3}" destId="{33BC0A9B-7453-447E-BBD5-B14B67988F94}" srcOrd="5" destOrd="0" parTransId="{48B6D18D-AF05-4965-80EB-7F38892B86FB}" sibTransId="{23B58D6E-1CA0-4242-8CD9-105F98A2A11B}"/>
    <dgm:cxn modelId="{60DB905B-91B8-401F-87ED-1BC3F1C3530F}" type="presParOf" srcId="{5478852E-6E8C-491F-BEE2-AC08CE994E67}" destId="{BE37A47C-12CE-4C17-8DDF-81DCAC888256}" srcOrd="0" destOrd="0" presId="urn:microsoft.com/office/officeart/2018/2/layout/IconLabelList"/>
    <dgm:cxn modelId="{F37ED9C4-0A95-40A6-8986-13B5A9B88678}" type="presParOf" srcId="{BE37A47C-12CE-4C17-8DDF-81DCAC888256}" destId="{F8359F5F-D43B-4CFA-BF95-8AA66116CE9D}" srcOrd="0" destOrd="0" presId="urn:microsoft.com/office/officeart/2018/2/layout/IconLabelList"/>
    <dgm:cxn modelId="{5F4C440D-4F33-4130-93BC-3D6EDB15C894}" type="presParOf" srcId="{BE37A47C-12CE-4C17-8DDF-81DCAC888256}" destId="{2F87589D-3E0C-44DA-9E2B-2F6450BB0CC7}" srcOrd="1" destOrd="0" presId="urn:microsoft.com/office/officeart/2018/2/layout/IconLabelList"/>
    <dgm:cxn modelId="{597A434F-E1AE-4C15-99EF-C42ACFEF8C19}" type="presParOf" srcId="{BE37A47C-12CE-4C17-8DDF-81DCAC888256}" destId="{41F57384-FAB6-4BBC-A42E-1731F1D2A3AC}" srcOrd="2" destOrd="0" presId="urn:microsoft.com/office/officeart/2018/2/layout/IconLabelList"/>
    <dgm:cxn modelId="{FD63EB70-761A-46C8-B76D-87BB8B0C44AC}" type="presParOf" srcId="{5478852E-6E8C-491F-BEE2-AC08CE994E67}" destId="{8F35E980-7385-4880-BF3C-1EE355D88ABE}" srcOrd="1" destOrd="0" presId="urn:microsoft.com/office/officeart/2018/2/layout/IconLabelList"/>
    <dgm:cxn modelId="{D381CE56-33E7-44F1-A6C2-339AFD3A9370}" type="presParOf" srcId="{5478852E-6E8C-491F-BEE2-AC08CE994E67}" destId="{BB531C32-BF4D-4721-AB0D-7E80915C47C6}" srcOrd="2" destOrd="0" presId="urn:microsoft.com/office/officeart/2018/2/layout/IconLabelList"/>
    <dgm:cxn modelId="{30D667AE-396B-4458-A729-5913963AADBB}" type="presParOf" srcId="{BB531C32-BF4D-4721-AB0D-7E80915C47C6}" destId="{CB418997-CAE5-4C92-AB03-B85D2E0A570E}" srcOrd="0" destOrd="0" presId="urn:microsoft.com/office/officeart/2018/2/layout/IconLabelList"/>
    <dgm:cxn modelId="{E12A9728-0B46-4100-BE4E-563BBDD21FCC}" type="presParOf" srcId="{BB531C32-BF4D-4721-AB0D-7E80915C47C6}" destId="{A74349B5-69D2-4E59-BFE6-01C857CF2E28}" srcOrd="1" destOrd="0" presId="urn:microsoft.com/office/officeart/2018/2/layout/IconLabelList"/>
    <dgm:cxn modelId="{AA357677-51C7-4716-B603-A11677048A35}" type="presParOf" srcId="{BB531C32-BF4D-4721-AB0D-7E80915C47C6}" destId="{97E3372B-1C39-469C-AC33-65480A333B67}" srcOrd="2" destOrd="0" presId="urn:microsoft.com/office/officeart/2018/2/layout/IconLabelList"/>
    <dgm:cxn modelId="{A3958C5B-29DD-4293-BCA5-DC347890ABB1}" type="presParOf" srcId="{5478852E-6E8C-491F-BEE2-AC08CE994E67}" destId="{6B955412-60DE-4773-85D8-006E28E132B5}" srcOrd="3" destOrd="0" presId="urn:microsoft.com/office/officeart/2018/2/layout/IconLabelList"/>
    <dgm:cxn modelId="{96E8FB8D-8654-43AD-A993-F34179DDBC77}" type="presParOf" srcId="{5478852E-6E8C-491F-BEE2-AC08CE994E67}" destId="{1CB51F1B-B1DF-4C36-A743-2D622FF049DC}" srcOrd="4" destOrd="0" presId="urn:microsoft.com/office/officeart/2018/2/layout/IconLabelList"/>
    <dgm:cxn modelId="{3B51A3E6-AD84-4E78-9946-843D7C64BEF1}" type="presParOf" srcId="{1CB51F1B-B1DF-4C36-A743-2D622FF049DC}" destId="{616246BE-7C2E-47E9-AA20-17B4D7C4D751}" srcOrd="0" destOrd="0" presId="urn:microsoft.com/office/officeart/2018/2/layout/IconLabelList"/>
    <dgm:cxn modelId="{6B2B7507-FC92-409E-AE58-16BBF6F10D55}" type="presParOf" srcId="{1CB51F1B-B1DF-4C36-A743-2D622FF049DC}" destId="{252D1438-8202-41A9-83F7-0D3F5480A7B1}" srcOrd="1" destOrd="0" presId="urn:microsoft.com/office/officeart/2018/2/layout/IconLabelList"/>
    <dgm:cxn modelId="{998AE772-83BD-43A3-916C-0B44ED44748E}" type="presParOf" srcId="{1CB51F1B-B1DF-4C36-A743-2D622FF049DC}" destId="{8956F947-7570-4785-B3CA-9112F8BEA495}" srcOrd="2" destOrd="0" presId="urn:microsoft.com/office/officeart/2018/2/layout/IconLabelList"/>
    <dgm:cxn modelId="{0D45E415-E52F-4E13-B5F7-729B4D0D5CEC}" type="presParOf" srcId="{5478852E-6E8C-491F-BEE2-AC08CE994E67}" destId="{B6878DD6-72CE-4F9B-9D85-896263C0D431}" srcOrd="5" destOrd="0" presId="urn:microsoft.com/office/officeart/2018/2/layout/IconLabelList"/>
    <dgm:cxn modelId="{976AD7E7-D420-41B2-A6F5-D12441956363}" type="presParOf" srcId="{5478852E-6E8C-491F-BEE2-AC08CE994E67}" destId="{EA14DFD0-8861-483F-A142-BC2B0C5C4132}" srcOrd="6" destOrd="0" presId="urn:microsoft.com/office/officeart/2018/2/layout/IconLabelList"/>
    <dgm:cxn modelId="{6E4CA830-D186-4654-9EFF-CB50F17D1C1C}" type="presParOf" srcId="{EA14DFD0-8861-483F-A142-BC2B0C5C4132}" destId="{EC716D18-E063-46D6-8FCB-7E6AA8CE3D64}" srcOrd="0" destOrd="0" presId="urn:microsoft.com/office/officeart/2018/2/layout/IconLabelList"/>
    <dgm:cxn modelId="{088385CD-852C-42BB-8946-418E80644CFE}" type="presParOf" srcId="{EA14DFD0-8861-483F-A142-BC2B0C5C4132}" destId="{16865886-2BC3-4F76-A817-C6242AE4DA05}" srcOrd="1" destOrd="0" presId="urn:microsoft.com/office/officeart/2018/2/layout/IconLabelList"/>
    <dgm:cxn modelId="{0B04EF26-8645-4E46-B786-4C21C69280A8}" type="presParOf" srcId="{EA14DFD0-8861-483F-A142-BC2B0C5C4132}" destId="{56F2808F-5B10-4DB4-8CBB-0A264D27546F}" srcOrd="2" destOrd="0" presId="urn:microsoft.com/office/officeart/2018/2/layout/IconLabelList"/>
    <dgm:cxn modelId="{1A5F111E-71DF-42F5-9927-0AC5AAB4404D}" type="presParOf" srcId="{5478852E-6E8C-491F-BEE2-AC08CE994E67}" destId="{9A03576C-70F9-474F-B979-230A56FF268B}" srcOrd="7" destOrd="0" presId="urn:microsoft.com/office/officeart/2018/2/layout/IconLabelList"/>
    <dgm:cxn modelId="{396537F4-2984-4E9E-A194-886AEF7979D4}" type="presParOf" srcId="{5478852E-6E8C-491F-BEE2-AC08CE994E67}" destId="{9FEC2F8E-80EB-42EA-9E9F-5885B078BE09}" srcOrd="8" destOrd="0" presId="urn:microsoft.com/office/officeart/2018/2/layout/IconLabelList"/>
    <dgm:cxn modelId="{DC64ACA0-6E38-4AA2-8732-FFE9AEF47823}" type="presParOf" srcId="{9FEC2F8E-80EB-42EA-9E9F-5885B078BE09}" destId="{B1AF06DB-4DF8-4F8A-9F22-828E241B5CF1}" srcOrd="0" destOrd="0" presId="urn:microsoft.com/office/officeart/2018/2/layout/IconLabelList"/>
    <dgm:cxn modelId="{5F188EED-3917-42CA-9EBF-9EECF2C0544C}" type="presParOf" srcId="{9FEC2F8E-80EB-42EA-9E9F-5885B078BE09}" destId="{9D04FE90-6372-4AC5-A712-F1A8A5490441}" srcOrd="1" destOrd="0" presId="urn:microsoft.com/office/officeart/2018/2/layout/IconLabelList"/>
    <dgm:cxn modelId="{06575C23-CEF4-4ECC-8451-D776F3CA2D9D}" type="presParOf" srcId="{9FEC2F8E-80EB-42EA-9E9F-5885B078BE09}" destId="{833D104D-DE20-4616-A4E8-64CD87CA0936}" srcOrd="2" destOrd="0" presId="urn:microsoft.com/office/officeart/2018/2/layout/IconLabelList"/>
    <dgm:cxn modelId="{9C3E2C1E-7433-4587-821B-531CAB82A83A}" type="presParOf" srcId="{5478852E-6E8C-491F-BEE2-AC08CE994E67}" destId="{1AC1469D-468F-4BC8-A63F-DCA3FDE19088}" srcOrd="9" destOrd="0" presId="urn:microsoft.com/office/officeart/2018/2/layout/IconLabelList"/>
    <dgm:cxn modelId="{52AD6E60-344F-4DC9-B48A-B83C81000167}" type="presParOf" srcId="{5478852E-6E8C-491F-BEE2-AC08CE994E67}" destId="{3702AF32-340D-4C50-B918-21944F5813E1}" srcOrd="10" destOrd="0" presId="urn:microsoft.com/office/officeart/2018/2/layout/IconLabelList"/>
    <dgm:cxn modelId="{B336D48F-0008-44FF-9DD4-BD18B82937BE}" type="presParOf" srcId="{3702AF32-340D-4C50-B918-21944F5813E1}" destId="{10D762A7-0DA9-4D17-B2F4-C5118E5FE747}" srcOrd="0" destOrd="0" presId="urn:microsoft.com/office/officeart/2018/2/layout/IconLabelList"/>
    <dgm:cxn modelId="{7A1FA498-AB1D-4DBC-A336-FA13AE5A6216}" type="presParOf" srcId="{3702AF32-340D-4C50-B918-21944F5813E1}" destId="{44F9F6C0-9DAB-4342-8098-D5AC2E9B5BA3}" srcOrd="1" destOrd="0" presId="urn:microsoft.com/office/officeart/2018/2/layout/IconLabelList"/>
    <dgm:cxn modelId="{9B01F382-F19F-4864-A12E-172932EE07AB}" type="presParOf" srcId="{3702AF32-340D-4C50-B918-21944F5813E1}" destId="{E33CBDD1-3C9D-4CB4-B55C-40F67E3B1E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A1CE4A-6A2F-4B74-919A-B9CCEB01A6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8C2C5DC-FEA4-472F-B6D3-C068006E77E4}">
      <dgm:prSet/>
      <dgm:spPr/>
      <dgm:t>
        <a:bodyPr/>
        <a:lstStyle/>
        <a:p>
          <a:pPr>
            <a:defRPr cap="all"/>
          </a:pPr>
          <a:r>
            <a:rPr lang="en-US" b="1" dirty="0"/>
            <a:t>This is a list of HTTP methods and what they are used for and why</a:t>
          </a:r>
          <a:r>
            <a:rPr lang="en-US" dirty="0"/>
            <a:t>.</a:t>
          </a:r>
        </a:p>
      </dgm:t>
    </dgm:pt>
    <dgm:pt modelId="{47AF1FBA-50C0-45AA-8AD1-78052D7FA6C2}" type="parTrans" cxnId="{8AD64093-4712-4016-B0E4-B5E161418D42}">
      <dgm:prSet/>
      <dgm:spPr/>
      <dgm:t>
        <a:bodyPr/>
        <a:lstStyle/>
        <a:p>
          <a:endParaRPr lang="en-US"/>
        </a:p>
      </dgm:t>
    </dgm:pt>
    <dgm:pt modelId="{B9112676-5288-4522-B812-BD0514C6E28A}" type="sibTrans" cxnId="{8AD64093-4712-4016-B0E4-B5E161418D42}">
      <dgm:prSet/>
      <dgm:spPr/>
      <dgm:t>
        <a:bodyPr/>
        <a:lstStyle/>
        <a:p>
          <a:endParaRPr lang="en-US"/>
        </a:p>
      </dgm:t>
    </dgm:pt>
    <dgm:pt modelId="{ABB61065-89FC-4372-A563-6C1E628BBC90}">
      <dgm:prSet/>
      <dgm:spPr/>
      <dgm:t>
        <a:bodyPr/>
        <a:lstStyle/>
        <a:p>
          <a:pPr>
            <a:defRPr cap="all"/>
          </a:pPr>
          <a:r>
            <a:rPr lang="en-US"/>
            <a:t>GET – Is used to get data- Resource</a:t>
          </a:r>
        </a:p>
      </dgm:t>
    </dgm:pt>
    <dgm:pt modelId="{6E2EA46A-C790-4CE2-AF0E-837E2748EABD}" type="parTrans" cxnId="{6D1F2890-FA1E-42F9-A982-AED4F85B1F9E}">
      <dgm:prSet/>
      <dgm:spPr/>
      <dgm:t>
        <a:bodyPr/>
        <a:lstStyle/>
        <a:p>
          <a:endParaRPr lang="en-US"/>
        </a:p>
      </dgm:t>
    </dgm:pt>
    <dgm:pt modelId="{B1AAF14F-7C4C-4F9B-BCF0-2378838500C9}" type="sibTrans" cxnId="{6D1F2890-FA1E-42F9-A982-AED4F85B1F9E}">
      <dgm:prSet/>
      <dgm:spPr/>
      <dgm:t>
        <a:bodyPr/>
        <a:lstStyle/>
        <a:p>
          <a:endParaRPr lang="en-US"/>
        </a:p>
      </dgm:t>
    </dgm:pt>
    <dgm:pt modelId="{6C28312C-75DC-46D7-96AD-647C757D7E03}">
      <dgm:prSet/>
      <dgm:spPr/>
      <dgm:t>
        <a:bodyPr/>
        <a:lstStyle/>
        <a:p>
          <a:pPr>
            <a:defRPr cap="all"/>
          </a:pPr>
          <a:r>
            <a:rPr lang="en-US"/>
            <a:t>POST – Used to create data- Resource</a:t>
          </a:r>
        </a:p>
      </dgm:t>
    </dgm:pt>
    <dgm:pt modelId="{6FC06741-5A58-4ECA-B086-537DFA939565}" type="parTrans" cxnId="{68CECCF2-22F0-4367-A64B-EC2B3B57F048}">
      <dgm:prSet/>
      <dgm:spPr/>
      <dgm:t>
        <a:bodyPr/>
        <a:lstStyle/>
        <a:p>
          <a:endParaRPr lang="en-US"/>
        </a:p>
      </dgm:t>
    </dgm:pt>
    <dgm:pt modelId="{408AE58C-0268-4AAC-BE6B-3BBA226B83EB}" type="sibTrans" cxnId="{68CECCF2-22F0-4367-A64B-EC2B3B57F048}">
      <dgm:prSet/>
      <dgm:spPr/>
      <dgm:t>
        <a:bodyPr/>
        <a:lstStyle/>
        <a:p>
          <a:endParaRPr lang="en-US"/>
        </a:p>
      </dgm:t>
    </dgm:pt>
    <dgm:pt modelId="{F53D6D1C-7155-470C-A2BF-61264FA78D3E}">
      <dgm:prSet/>
      <dgm:spPr/>
      <dgm:t>
        <a:bodyPr/>
        <a:lstStyle/>
        <a:p>
          <a:pPr>
            <a:defRPr cap="all"/>
          </a:pPr>
          <a:r>
            <a:rPr lang="en-US"/>
            <a:t>PUT – Used to update data - Resource</a:t>
          </a:r>
        </a:p>
      </dgm:t>
    </dgm:pt>
    <dgm:pt modelId="{48DDF175-1C72-465A-BAF4-C9B12A4E4014}" type="parTrans" cxnId="{7F9BAAC6-3A9B-4C31-A94A-7D3EDBDFB064}">
      <dgm:prSet/>
      <dgm:spPr/>
      <dgm:t>
        <a:bodyPr/>
        <a:lstStyle/>
        <a:p>
          <a:endParaRPr lang="en-US"/>
        </a:p>
      </dgm:t>
    </dgm:pt>
    <dgm:pt modelId="{FBEA4A97-DF02-412E-9E9A-9748C3ECB108}" type="sibTrans" cxnId="{7F9BAAC6-3A9B-4C31-A94A-7D3EDBDFB064}">
      <dgm:prSet/>
      <dgm:spPr/>
      <dgm:t>
        <a:bodyPr/>
        <a:lstStyle/>
        <a:p>
          <a:endParaRPr lang="en-US"/>
        </a:p>
      </dgm:t>
    </dgm:pt>
    <dgm:pt modelId="{B69BC17E-1EB3-4210-91BD-6F446B108407}">
      <dgm:prSet/>
      <dgm:spPr/>
      <dgm:t>
        <a:bodyPr/>
        <a:lstStyle/>
        <a:p>
          <a:pPr>
            <a:defRPr cap="all"/>
          </a:pPr>
          <a:r>
            <a:rPr lang="en-US"/>
            <a:t>POST – Used to update data - Resource</a:t>
          </a:r>
        </a:p>
      </dgm:t>
    </dgm:pt>
    <dgm:pt modelId="{955930C4-AD47-4D42-9F71-06CC9FC5A782}" type="parTrans" cxnId="{FEF2DDA7-C2EE-4692-B2D1-CA3E510E92AD}">
      <dgm:prSet/>
      <dgm:spPr/>
      <dgm:t>
        <a:bodyPr/>
        <a:lstStyle/>
        <a:p>
          <a:endParaRPr lang="en-US"/>
        </a:p>
      </dgm:t>
    </dgm:pt>
    <dgm:pt modelId="{61B8D47D-6711-4C5B-8577-8E0189450B4A}" type="sibTrans" cxnId="{FEF2DDA7-C2EE-4692-B2D1-CA3E510E92AD}">
      <dgm:prSet/>
      <dgm:spPr/>
      <dgm:t>
        <a:bodyPr/>
        <a:lstStyle/>
        <a:p>
          <a:endParaRPr lang="en-US"/>
        </a:p>
      </dgm:t>
    </dgm:pt>
    <dgm:pt modelId="{1AC421D7-4738-4CB8-ABF3-A3E51D2ADBB6}">
      <dgm:prSet/>
      <dgm:spPr/>
      <dgm:t>
        <a:bodyPr/>
        <a:lstStyle/>
        <a:p>
          <a:pPr>
            <a:defRPr cap="all"/>
          </a:pPr>
          <a:r>
            <a:rPr lang="en-US"/>
            <a:t>DELETE – Used to delete data - Resource</a:t>
          </a:r>
        </a:p>
      </dgm:t>
    </dgm:pt>
    <dgm:pt modelId="{F5A1FD1C-7E1F-46EB-BAB2-9D5C778A1B3B}" type="parTrans" cxnId="{4AEAAE8E-39F1-4737-83D8-A40F57749B87}">
      <dgm:prSet/>
      <dgm:spPr/>
      <dgm:t>
        <a:bodyPr/>
        <a:lstStyle/>
        <a:p>
          <a:endParaRPr lang="en-US"/>
        </a:p>
      </dgm:t>
    </dgm:pt>
    <dgm:pt modelId="{1235E892-0775-421F-BEB0-737EA227B246}" type="sibTrans" cxnId="{4AEAAE8E-39F1-4737-83D8-A40F57749B87}">
      <dgm:prSet/>
      <dgm:spPr/>
      <dgm:t>
        <a:bodyPr/>
        <a:lstStyle/>
        <a:p>
          <a:endParaRPr lang="en-US"/>
        </a:p>
      </dgm:t>
    </dgm:pt>
    <dgm:pt modelId="{2E51B86E-4076-4D95-9B4A-F028F9EE6EC7}">
      <dgm:prSet/>
      <dgm:spPr/>
      <dgm:t>
        <a:bodyPr/>
        <a:lstStyle/>
        <a:p>
          <a:pPr>
            <a:defRPr cap="all"/>
          </a:pPr>
          <a:r>
            <a:rPr lang="en-US"/>
            <a:t>PATCH – Make partial updates – Resource  </a:t>
          </a:r>
        </a:p>
      </dgm:t>
    </dgm:pt>
    <dgm:pt modelId="{4C5FB6F4-5BA3-4207-84CA-C8BBEFC28C63}" type="parTrans" cxnId="{0D8335DF-3B03-4FC7-9AFF-0ECA4AEA9261}">
      <dgm:prSet/>
      <dgm:spPr/>
      <dgm:t>
        <a:bodyPr/>
        <a:lstStyle/>
        <a:p>
          <a:endParaRPr lang="en-US"/>
        </a:p>
      </dgm:t>
    </dgm:pt>
    <dgm:pt modelId="{16281299-21ED-4965-8A3A-935F06427B58}" type="sibTrans" cxnId="{0D8335DF-3B03-4FC7-9AFF-0ECA4AEA9261}">
      <dgm:prSet/>
      <dgm:spPr/>
      <dgm:t>
        <a:bodyPr/>
        <a:lstStyle/>
        <a:p>
          <a:endParaRPr lang="en-US"/>
        </a:p>
      </dgm:t>
    </dgm:pt>
    <dgm:pt modelId="{8F722E68-3CC0-481A-87A0-6A5AD38855D7}">
      <dgm:prSet/>
      <dgm:spPr/>
      <dgm:t>
        <a:bodyPr/>
        <a:lstStyle/>
        <a:p>
          <a:pPr>
            <a:defRPr cap="all"/>
          </a:pPr>
          <a:r>
            <a:rPr lang="en-US"/>
            <a:t>OPTIONS – Query’s the available method on the server </a:t>
          </a:r>
        </a:p>
      </dgm:t>
    </dgm:pt>
    <dgm:pt modelId="{936080A6-6333-4B82-AE78-EEBCF82B450A}" type="parTrans" cxnId="{29E65FAD-14F6-4CC1-812C-20BCEFFE0E7E}">
      <dgm:prSet/>
      <dgm:spPr/>
      <dgm:t>
        <a:bodyPr/>
        <a:lstStyle/>
        <a:p>
          <a:endParaRPr lang="en-US"/>
        </a:p>
      </dgm:t>
    </dgm:pt>
    <dgm:pt modelId="{79F37F33-6F33-4733-85D0-980D614B3DCC}" type="sibTrans" cxnId="{29E65FAD-14F6-4CC1-812C-20BCEFFE0E7E}">
      <dgm:prSet/>
      <dgm:spPr/>
      <dgm:t>
        <a:bodyPr/>
        <a:lstStyle/>
        <a:p>
          <a:endParaRPr lang="en-US"/>
        </a:p>
      </dgm:t>
    </dgm:pt>
    <dgm:pt modelId="{3A73A69E-BD8B-48D6-8B42-E0C454587601}" type="pres">
      <dgm:prSet presAssocID="{DBA1CE4A-6A2F-4B74-919A-B9CCEB01A661}" presName="root" presStyleCnt="0">
        <dgm:presLayoutVars>
          <dgm:dir/>
          <dgm:resizeHandles val="exact"/>
        </dgm:presLayoutVars>
      </dgm:prSet>
      <dgm:spPr/>
    </dgm:pt>
    <dgm:pt modelId="{B79C5701-9EF8-42FC-9E37-C95E634BD8F2}" type="pres">
      <dgm:prSet presAssocID="{68C2C5DC-FEA4-472F-B6D3-C068006E77E4}" presName="compNode" presStyleCnt="0"/>
      <dgm:spPr/>
    </dgm:pt>
    <dgm:pt modelId="{C489EFA9-6BCD-4321-B15F-D907FC1BF48B}" type="pres">
      <dgm:prSet presAssocID="{68C2C5DC-FEA4-472F-B6D3-C068006E77E4}" presName="iconBgRect" presStyleLbl="bgShp" presStyleIdx="0" presStyleCnt="8"/>
      <dgm:spPr/>
    </dgm:pt>
    <dgm:pt modelId="{67D30564-3C69-4259-A1D1-C02E74A9A2BA}" type="pres">
      <dgm:prSet presAssocID="{68C2C5DC-FEA4-472F-B6D3-C068006E77E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E793925-B868-4558-9AA9-488B952B4D0C}" type="pres">
      <dgm:prSet presAssocID="{68C2C5DC-FEA4-472F-B6D3-C068006E77E4}" presName="spaceRect" presStyleCnt="0"/>
      <dgm:spPr/>
    </dgm:pt>
    <dgm:pt modelId="{F7B35B9E-D77F-4028-A2A3-2EE730F9177C}" type="pres">
      <dgm:prSet presAssocID="{68C2C5DC-FEA4-472F-B6D3-C068006E77E4}" presName="textRect" presStyleLbl="revTx" presStyleIdx="0" presStyleCnt="8">
        <dgm:presLayoutVars>
          <dgm:chMax val="1"/>
          <dgm:chPref val="1"/>
        </dgm:presLayoutVars>
      </dgm:prSet>
      <dgm:spPr/>
    </dgm:pt>
    <dgm:pt modelId="{AE42CA90-A691-4FCE-A930-498FD65BB7BE}" type="pres">
      <dgm:prSet presAssocID="{B9112676-5288-4522-B812-BD0514C6E28A}" presName="sibTrans" presStyleCnt="0"/>
      <dgm:spPr/>
    </dgm:pt>
    <dgm:pt modelId="{4391FAEC-A400-40C3-BC0D-4BF128646014}" type="pres">
      <dgm:prSet presAssocID="{ABB61065-89FC-4372-A563-6C1E628BBC90}" presName="compNode" presStyleCnt="0"/>
      <dgm:spPr/>
    </dgm:pt>
    <dgm:pt modelId="{DAD2C277-C403-46C3-B700-6D66A9724BF0}" type="pres">
      <dgm:prSet presAssocID="{ABB61065-89FC-4372-A563-6C1E628BBC90}" presName="iconBgRect" presStyleLbl="bgShp" presStyleIdx="1" presStyleCnt="8"/>
      <dgm:spPr/>
    </dgm:pt>
    <dgm:pt modelId="{2732449F-F523-4B61-A652-182286B72BFF}" type="pres">
      <dgm:prSet presAssocID="{ABB61065-89FC-4372-A563-6C1E628BBC9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FAE43607-23B7-448D-A895-64A16322626B}" type="pres">
      <dgm:prSet presAssocID="{ABB61065-89FC-4372-A563-6C1E628BBC90}" presName="spaceRect" presStyleCnt="0"/>
      <dgm:spPr/>
    </dgm:pt>
    <dgm:pt modelId="{B05FE4F0-D7D5-4A91-932D-375F7CAC5165}" type="pres">
      <dgm:prSet presAssocID="{ABB61065-89FC-4372-A563-6C1E628BBC90}" presName="textRect" presStyleLbl="revTx" presStyleIdx="1" presStyleCnt="8">
        <dgm:presLayoutVars>
          <dgm:chMax val="1"/>
          <dgm:chPref val="1"/>
        </dgm:presLayoutVars>
      </dgm:prSet>
      <dgm:spPr/>
    </dgm:pt>
    <dgm:pt modelId="{2E49EF0A-92BC-4502-B3C0-416D8FC8A326}" type="pres">
      <dgm:prSet presAssocID="{B1AAF14F-7C4C-4F9B-BCF0-2378838500C9}" presName="sibTrans" presStyleCnt="0"/>
      <dgm:spPr/>
    </dgm:pt>
    <dgm:pt modelId="{4CCDA98D-DDE8-4467-9493-7FD81EC22485}" type="pres">
      <dgm:prSet presAssocID="{6C28312C-75DC-46D7-96AD-647C757D7E03}" presName="compNode" presStyleCnt="0"/>
      <dgm:spPr/>
    </dgm:pt>
    <dgm:pt modelId="{65DBE93B-E7F9-4AC8-9ABF-189DEC95E45D}" type="pres">
      <dgm:prSet presAssocID="{6C28312C-75DC-46D7-96AD-647C757D7E03}" presName="iconBgRect" presStyleLbl="bgShp" presStyleIdx="2" presStyleCnt="8"/>
      <dgm:spPr/>
    </dgm:pt>
    <dgm:pt modelId="{D2138DCE-66ED-4CD7-90E7-39AC127060E8}" type="pres">
      <dgm:prSet presAssocID="{6C28312C-75DC-46D7-96AD-647C757D7E0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E9E813DA-1C07-4F9E-9371-AFF5638B95D0}" type="pres">
      <dgm:prSet presAssocID="{6C28312C-75DC-46D7-96AD-647C757D7E03}" presName="spaceRect" presStyleCnt="0"/>
      <dgm:spPr/>
    </dgm:pt>
    <dgm:pt modelId="{D50DFC2A-1239-4D5D-9EB6-69380A25A83B}" type="pres">
      <dgm:prSet presAssocID="{6C28312C-75DC-46D7-96AD-647C757D7E03}" presName="textRect" presStyleLbl="revTx" presStyleIdx="2" presStyleCnt="8">
        <dgm:presLayoutVars>
          <dgm:chMax val="1"/>
          <dgm:chPref val="1"/>
        </dgm:presLayoutVars>
      </dgm:prSet>
      <dgm:spPr/>
    </dgm:pt>
    <dgm:pt modelId="{B103E5CD-5A17-4A20-8CFD-7983399E7DB9}" type="pres">
      <dgm:prSet presAssocID="{408AE58C-0268-4AAC-BE6B-3BBA226B83EB}" presName="sibTrans" presStyleCnt="0"/>
      <dgm:spPr/>
    </dgm:pt>
    <dgm:pt modelId="{E510B831-6F45-4732-8337-898304D0E8AB}" type="pres">
      <dgm:prSet presAssocID="{F53D6D1C-7155-470C-A2BF-61264FA78D3E}" presName="compNode" presStyleCnt="0"/>
      <dgm:spPr/>
    </dgm:pt>
    <dgm:pt modelId="{977E6513-7B2B-4F05-9909-A123098B6F10}" type="pres">
      <dgm:prSet presAssocID="{F53D6D1C-7155-470C-A2BF-61264FA78D3E}" presName="iconBgRect" presStyleLbl="bgShp" presStyleIdx="3" presStyleCnt="8"/>
      <dgm:spPr/>
    </dgm:pt>
    <dgm:pt modelId="{D4628D9E-DF8C-48E9-BB66-612C3BF7699E}" type="pres">
      <dgm:prSet presAssocID="{F53D6D1C-7155-470C-A2BF-61264FA78D3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4E35BEF-9866-4E7F-97BB-88E5D31177D7}" type="pres">
      <dgm:prSet presAssocID="{F53D6D1C-7155-470C-A2BF-61264FA78D3E}" presName="spaceRect" presStyleCnt="0"/>
      <dgm:spPr/>
    </dgm:pt>
    <dgm:pt modelId="{99057E56-475C-460A-BDD4-BC0F76817160}" type="pres">
      <dgm:prSet presAssocID="{F53D6D1C-7155-470C-A2BF-61264FA78D3E}" presName="textRect" presStyleLbl="revTx" presStyleIdx="3" presStyleCnt="8">
        <dgm:presLayoutVars>
          <dgm:chMax val="1"/>
          <dgm:chPref val="1"/>
        </dgm:presLayoutVars>
      </dgm:prSet>
      <dgm:spPr/>
    </dgm:pt>
    <dgm:pt modelId="{C9D1BCC5-F431-405E-BAEA-A3AD580A03B8}" type="pres">
      <dgm:prSet presAssocID="{FBEA4A97-DF02-412E-9E9A-9748C3ECB108}" presName="sibTrans" presStyleCnt="0"/>
      <dgm:spPr/>
    </dgm:pt>
    <dgm:pt modelId="{FC5C5B37-E2F4-4ED7-807F-E494C60C15F4}" type="pres">
      <dgm:prSet presAssocID="{B69BC17E-1EB3-4210-91BD-6F446B108407}" presName="compNode" presStyleCnt="0"/>
      <dgm:spPr/>
    </dgm:pt>
    <dgm:pt modelId="{07760ABA-1CFB-4E70-ACCC-692B62A8E93C}" type="pres">
      <dgm:prSet presAssocID="{B69BC17E-1EB3-4210-91BD-6F446B108407}" presName="iconBgRect" presStyleLbl="bgShp" presStyleIdx="4" presStyleCnt="8"/>
      <dgm:spPr/>
    </dgm:pt>
    <dgm:pt modelId="{22D2656F-A8D0-411C-9E75-618D7A2368DE}" type="pres">
      <dgm:prSet presAssocID="{B69BC17E-1EB3-4210-91BD-6F446B10840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D4C0CBD-05DF-4D81-B3E8-09EAEFC528F4}" type="pres">
      <dgm:prSet presAssocID="{B69BC17E-1EB3-4210-91BD-6F446B108407}" presName="spaceRect" presStyleCnt="0"/>
      <dgm:spPr/>
    </dgm:pt>
    <dgm:pt modelId="{E16515F4-EFB5-496C-BF56-4559C8E94344}" type="pres">
      <dgm:prSet presAssocID="{B69BC17E-1EB3-4210-91BD-6F446B108407}" presName="textRect" presStyleLbl="revTx" presStyleIdx="4" presStyleCnt="8">
        <dgm:presLayoutVars>
          <dgm:chMax val="1"/>
          <dgm:chPref val="1"/>
        </dgm:presLayoutVars>
      </dgm:prSet>
      <dgm:spPr/>
    </dgm:pt>
    <dgm:pt modelId="{64642DA3-F322-4F61-B282-146567CBD284}" type="pres">
      <dgm:prSet presAssocID="{61B8D47D-6711-4C5B-8577-8E0189450B4A}" presName="sibTrans" presStyleCnt="0"/>
      <dgm:spPr/>
    </dgm:pt>
    <dgm:pt modelId="{EA83CF71-79A8-4B89-8E18-4B323DFC6B70}" type="pres">
      <dgm:prSet presAssocID="{1AC421D7-4738-4CB8-ABF3-A3E51D2ADBB6}" presName="compNode" presStyleCnt="0"/>
      <dgm:spPr/>
    </dgm:pt>
    <dgm:pt modelId="{5A987974-A14B-4471-893A-437E8B68257B}" type="pres">
      <dgm:prSet presAssocID="{1AC421D7-4738-4CB8-ABF3-A3E51D2ADBB6}" presName="iconBgRect" presStyleLbl="bgShp" presStyleIdx="5" presStyleCnt="8"/>
      <dgm:spPr/>
    </dgm:pt>
    <dgm:pt modelId="{C25931B6-1E9A-4405-B2FD-65AA5EA524B2}" type="pres">
      <dgm:prSet presAssocID="{1AC421D7-4738-4CB8-ABF3-A3E51D2ADBB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51338C01-5973-4F9B-B55C-55B68262731D}" type="pres">
      <dgm:prSet presAssocID="{1AC421D7-4738-4CB8-ABF3-A3E51D2ADBB6}" presName="spaceRect" presStyleCnt="0"/>
      <dgm:spPr/>
    </dgm:pt>
    <dgm:pt modelId="{463C79B5-2C73-41DB-9ECF-30A696F45614}" type="pres">
      <dgm:prSet presAssocID="{1AC421D7-4738-4CB8-ABF3-A3E51D2ADBB6}" presName="textRect" presStyleLbl="revTx" presStyleIdx="5" presStyleCnt="8">
        <dgm:presLayoutVars>
          <dgm:chMax val="1"/>
          <dgm:chPref val="1"/>
        </dgm:presLayoutVars>
      </dgm:prSet>
      <dgm:spPr/>
    </dgm:pt>
    <dgm:pt modelId="{3FA75C64-9B0C-406E-B495-39602FB64767}" type="pres">
      <dgm:prSet presAssocID="{1235E892-0775-421F-BEB0-737EA227B246}" presName="sibTrans" presStyleCnt="0"/>
      <dgm:spPr/>
    </dgm:pt>
    <dgm:pt modelId="{1F4BCF89-C0DF-4168-B935-7BCFF2391E64}" type="pres">
      <dgm:prSet presAssocID="{2E51B86E-4076-4D95-9B4A-F028F9EE6EC7}" presName="compNode" presStyleCnt="0"/>
      <dgm:spPr/>
    </dgm:pt>
    <dgm:pt modelId="{B0246AA7-237E-4FEA-9F65-5682EA644D2B}" type="pres">
      <dgm:prSet presAssocID="{2E51B86E-4076-4D95-9B4A-F028F9EE6EC7}" presName="iconBgRect" presStyleLbl="bgShp" presStyleIdx="6" presStyleCnt="8"/>
      <dgm:spPr/>
    </dgm:pt>
    <dgm:pt modelId="{6D5C01CC-599A-49AA-8241-49E317F18026}" type="pres">
      <dgm:prSet presAssocID="{2E51B86E-4076-4D95-9B4A-F028F9EE6EC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5521F690-D49A-44E0-91A3-4417B16887C4}" type="pres">
      <dgm:prSet presAssocID="{2E51B86E-4076-4D95-9B4A-F028F9EE6EC7}" presName="spaceRect" presStyleCnt="0"/>
      <dgm:spPr/>
    </dgm:pt>
    <dgm:pt modelId="{A0A42FF0-05C1-4183-9B30-A53024CE2451}" type="pres">
      <dgm:prSet presAssocID="{2E51B86E-4076-4D95-9B4A-F028F9EE6EC7}" presName="textRect" presStyleLbl="revTx" presStyleIdx="6" presStyleCnt="8">
        <dgm:presLayoutVars>
          <dgm:chMax val="1"/>
          <dgm:chPref val="1"/>
        </dgm:presLayoutVars>
      </dgm:prSet>
      <dgm:spPr/>
    </dgm:pt>
    <dgm:pt modelId="{A6CA85BB-2F50-475E-8C38-0B396C8A0D8B}" type="pres">
      <dgm:prSet presAssocID="{16281299-21ED-4965-8A3A-935F06427B58}" presName="sibTrans" presStyleCnt="0"/>
      <dgm:spPr/>
    </dgm:pt>
    <dgm:pt modelId="{D8C116AB-9A5F-4307-AC7B-DF7B052BBCFD}" type="pres">
      <dgm:prSet presAssocID="{8F722E68-3CC0-481A-87A0-6A5AD38855D7}" presName="compNode" presStyleCnt="0"/>
      <dgm:spPr/>
    </dgm:pt>
    <dgm:pt modelId="{09F4822A-714E-4403-84E1-D59580BE2BEF}" type="pres">
      <dgm:prSet presAssocID="{8F722E68-3CC0-481A-87A0-6A5AD38855D7}" presName="iconBgRect" presStyleLbl="bgShp" presStyleIdx="7" presStyleCnt="8"/>
      <dgm:spPr/>
    </dgm:pt>
    <dgm:pt modelId="{ADCB2C3F-C0A3-44D9-9352-5B66C1EB2573}" type="pres">
      <dgm:prSet presAssocID="{8F722E68-3CC0-481A-87A0-6A5AD38855D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06D16793-F191-4BDD-892D-84EF58A32F66}" type="pres">
      <dgm:prSet presAssocID="{8F722E68-3CC0-481A-87A0-6A5AD38855D7}" presName="spaceRect" presStyleCnt="0"/>
      <dgm:spPr/>
    </dgm:pt>
    <dgm:pt modelId="{0A46B061-CE06-4B86-BDB7-A8E95932ED7B}" type="pres">
      <dgm:prSet presAssocID="{8F722E68-3CC0-481A-87A0-6A5AD38855D7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B337290E-8A75-4DB4-A5A1-147E0DC2DCD6}" type="presOf" srcId="{2E51B86E-4076-4D95-9B4A-F028F9EE6EC7}" destId="{A0A42FF0-05C1-4183-9B30-A53024CE2451}" srcOrd="0" destOrd="0" presId="urn:microsoft.com/office/officeart/2018/5/layout/IconCircleLabelList"/>
    <dgm:cxn modelId="{D6BE9E15-D74C-4B05-B9B4-E342E2A04516}" type="presOf" srcId="{B69BC17E-1EB3-4210-91BD-6F446B108407}" destId="{E16515F4-EFB5-496C-BF56-4559C8E94344}" srcOrd="0" destOrd="0" presId="urn:microsoft.com/office/officeart/2018/5/layout/IconCircleLabelList"/>
    <dgm:cxn modelId="{4EB34633-05CB-4067-8838-1CFF03ADD3F0}" type="presOf" srcId="{8F722E68-3CC0-481A-87A0-6A5AD38855D7}" destId="{0A46B061-CE06-4B86-BDB7-A8E95932ED7B}" srcOrd="0" destOrd="0" presId="urn:microsoft.com/office/officeart/2018/5/layout/IconCircleLabelList"/>
    <dgm:cxn modelId="{2C077B62-C1DB-4BF8-8A2F-9FF6EFE97243}" type="presOf" srcId="{1AC421D7-4738-4CB8-ABF3-A3E51D2ADBB6}" destId="{463C79B5-2C73-41DB-9ECF-30A696F45614}" srcOrd="0" destOrd="0" presId="urn:microsoft.com/office/officeart/2018/5/layout/IconCircleLabelList"/>
    <dgm:cxn modelId="{BE4E8463-DFCB-429C-8D09-A2FC2E233829}" type="presOf" srcId="{ABB61065-89FC-4372-A563-6C1E628BBC90}" destId="{B05FE4F0-D7D5-4A91-932D-375F7CAC5165}" srcOrd="0" destOrd="0" presId="urn:microsoft.com/office/officeart/2018/5/layout/IconCircleLabelList"/>
    <dgm:cxn modelId="{6DB8D870-51E1-4877-B4D7-598D02AA6DBD}" type="presOf" srcId="{68C2C5DC-FEA4-472F-B6D3-C068006E77E4}" destId="{F7B35B9E-D77F-4028-A2A3-2EE730F9177C}" srcOrd="0" destOrd="0" presId="urn:microsoft.com/office/officeart/2018/5/layout/IconCircleLabelList"/>
    <dgm:cxn modelId="{5C824272-5002-4A0A-8534-E40A57CACD9B}" type="presOf" srcId="{6C28312C-75DC-46D7-96AD-647C757D7E03}" destId="{D50DFC2A-1239-4D5D-9EB6-69380A25A83B}" srcOrd="0" destOrd="0" presId="urn:microsoft.com/office/officeart/2018/5/layout/IconCircleLabelList"/>
    <dgm:cxn modelId="{E04E687C-6CB6-47B1-BD97-FCB50338E12D}" type="presOf" srcId="{DBA1CE4A-6A2F-4B74-919A-B9CCEB01A661}" destId="{3A73A69E-BD8B-48D6-8B42-E0C454587601}" srcOrd="0" destOrd="0" presId="urn:microsoft.com/office/officeart/2018/5/layout/IconCircleLabelList"/>
    <dgm:cxn modelId="{4AEAAE8E-39F1-4737-83D8-A40F57749B87}" srcId="{DBA1CE4A-6A2F-4B74-919A-B9CCEB01A661}" destId="{1AC421D7-4738-4CB8-ABF3-A3E51D2ADBB6}" srcOrd="5" destOrd="0" parTransId="{F5A1FD1C-7E1F-46EB-BAB2-9D5C778A1B3B}" sibTransId="{1235E892-0775-421F-BEB0-737EA227B246}"/>
    <dgm:cxn modelId="{6D1F2890-FA1E-42F9-A982-AED4F85B1F9E}" srcId="{DBA1CE4A-6A2F-4B74-919A-B9CCEB01A661}" destId="{ABB61065-89FC-4372-A563-6C1E628BBC90}" srcOrd="1" destOrd="0" parTransId="{6E2EA46A-C790-4CE2-AF0E-837E2748EABD}" sibTransId="{B1AAF14F-7C4C-4F9B-BCF0-2378838500C9}"/>
    <dgm:cxn modelId="{8AD64093-4712-4016-B0E4-B5E161418D42}" srcId="{DBA1CE4A-6A2F-4B74-919A-B9CCEB01A661}" destId="{68C2C5DC-FEA4-472F-B6D3-C068006E77E4}" srcOrd="0" destOrd="0" parTransId="{47AF1FBA-50C0-45AA-8AD1-78052D7FA6C2}" sibTransId="{B9112676-5288-4522-B812-BD0514C6E28A}"/>
    <dgm:cxn modelId="{FEF2DDA7-C2EE-4692-B2D1-CA3E510E92AD}" srcId="{DBA1CE4A-6A2F-4B74-919A-B9CCEB01A661}" destId="{B69BC17E-1EB3-4210-91BD-6F446B108407}" srcOrd="4" destOrd="0" parTransId="{955930C4-AD47-4D42-9F71-06CC9FC5A782}" sibTransId="{61B8D47D-6711-4C5B-8577-8E0189450B4A}"/>
    <dgm:cxn modelId="{29E65FAD-14F6-4CC1-812C-20BCEFFE0E7E}" srcId="{DBA1CE4A-6A2F-4B74-919A-B9CCEB01A661}" destId="{8F722E68-3CC0-481A-87A0-6A5AD38855D7}" srcOrd="7" destOrd="0" parTransId="{936080A6-6333-4B82-AE78-EEBCF82B450A}" sibTransId="{79F37F33-6F33-4733-85D0-980D614B3DCC}"/>
    <dgm:cxn modelId="{7F9BAAC6-3A9B-4C31-A94A-7D3EDBDFB064}" srcId="{DBA1CE4A-6A2F-4B74-919A-B9CCEB01A661}" destId="{F53D6D1C-7155-470C-A2BF-61264FA78D3E}" srcOrd="3" destOrd="0" parTransId="{48DDF175-1C72-465A-BAF4-C9B12A4E4014}" sibTransId="{FBEA4A97-DF02-412E-9E9A-9748C3ECB108}"/>
    <dgm:cxn modelId="{F606CCCC-1CA2-4E12-A64A-0A22FB07082B}" type="presOf" srcId="{F53D6D1C-7155-470C-A2BF-61264FA78D3E}" destId="{99057E56-475C-460A-BDD4-BC0F76817160}" srcOrd="0" destOrd="0" presId="urn:microsoft.com/office/officeart/2018/5/layout/IconCircleLabelList"/>
    <dgm:cxn modelId="{0D8335DF-3B03-4FC7-9AFF-0ECA4AEA9261}" srcId="{DBA1CE4A-6A2F-4B74-919A-B9CCEB01A661}" destId="{2E51B86E-4076-4D95-9B4A-F028F9EE6EC7}" srcOrd="6" destOrd="0" parTransId="{4C5FB6F4-5BA3-4207-84CA-C8BBEFC28C63}" sibTransId="{16281299-21ED-4965-8A3A-935F06427B58}"/>
    <dgm:cxn modelId="{68CECCF2-22F0-4367-A64B-EC2B3B57F048}" srcId="{DBA1CE4A-6A2F-4B74-919A-B9CCEB01A661}" destId="{6C28312C-75DC-46D7-96AD-647C757D7E03}" srcOrd="2" destOrd="0" parTransId="{6FC06741-5A58-4ECA-B086-537DFA939565}" sibTransId="{408AE58C-0268-4AAC-BE6B-3BBA226B83EB}"/>
    <dgm:cxn modelId="{DDBE3A61-93C9-4D90-9DC7-0ADA04857981}" type="presParOf" srcId="{3A73A69E-BD8B-48D6-8B42-E0C454587601}" destId="{B79C5701-9EF8-42FC-9E37-C95E634BD8F2}" srcOrd="0" destOrd="0" presId="urn:microsoft.com/office/officeart/2018/5/layout/IconCircleLabelList"/>
    <dgm:cxn modelId="{1CDD0DC4-FFE2-4069-AE7F-8F06C3E17224}" type="presParOf" srcId="{B79C5701-9EF8-42FC-9E37-C95E634BD8F2}" destId="{C489EFA9-6BCD-4321-B15F-D907FC1BF48B}" srcOrd="0" destOrd="0" presId="urn:microsoft.com/office/officeart/2018/5/layout/IconCircleLabelList"/>
    <dgm:cxn modelId="{24970265-4586-427F-A754-7DCD07E833D4}" type="presParOf" srcId="{B79C5701-9EF8-42FC-9E37-C95E634BD8F2}" destId="{67D30564-3C69-4259-A1D1-C02E74A9A2BA}" srcOrd="1" destOrd="0" presId="urn:microsoft.com/office/officeart/2018/5/layout/IconCircleLabelList"/>
    <dgm:cxn modelId="{D7EF3B3D-3EC2-438D-A423-AB975F9FA61B}" type="presParOf" srcId="{B79C5701-9EF8-42FC-9E37-C95E634BD8F2}" destId="{AE793925-B868-4558-9AA9-488B952B4D0C}" srcOrd="2" destOrd="0" presId="urn:microsoft.com/office/officeart/2018/5/layout/IconCircleLabelList"/>
    <dgm:cxn modelId="{4C7BA6EC-F07D-4A27-B100-1E82FF1FC243}" type="presParOf" srcId="{B79C5701-9EF8-42FC-9E37-C95E634BD8F2}" destId="{F7B35B9E-D77F-4028-A2A3-2EE730F9177C}" srcOrd="3" destOrd="0" presId="urn:microsoft.com/office/officeart/2018/5/layout/IconCircleLabelList"/>
    <dgm:cxn modelId="{69E8E3EF-3771-463C-BF37-9951DC630462}" type="presParOf" srcId="{3A73A69E-BD8B-48D6-8B42-E0C454587601}" destId="{AE42CA90-A691-4FCE-A930-498FD65BB7BE}" srcOrd="1" destOrd="0" presId="urn:microsoft.com/office/officeart/2018/5/layout/IconCircleLabelList"/>
    <dgm:cxn modelId="{8434C405-941D-4713-998F-9066D5A32C69}" type="presParOf" srcId="{3A73A69E-BD8B-48D6-8B42-E0C454587601}" destId="{4391FAEC-A400-40C3-BC0D-4BF128646014}" srcOrd="2" destOrd="0" presId="urn:microsoft.com/office/officeart/2018/5/layout/IconCircleLabelList"/>
    <dgm:cxn modelId="{5517C59C-CE81-4896-8ECE-5F3DF952E9D5}" type="presParOf" srcId="{4391FAEC-A400-40C3-BC0D-4BF128646014}" destId="{DAD2C277-C403-46C3-B700-6D66A9724BF0}" srcOrd="0" destOrd="0" presId="urn:microsoft.com/office/officeart/2018/5/layout/IconCircleLabelList"/>
    <dgm:cxn modelId="{926E85C3-5D9B-4E17-B22A-A08D756CE3A5}" type="presParOf" srcId="{4391FAEC-A400-40C3-BC0D-4BF128646014}" destId="{2732449F-F523-4B61-A652-182286B72BFF}" srcOrd="1" destOrd="0" presId="urn:microsoft.com/office/officeart/2018/5/layout/IconCircleLabelList"/>
    <dgm:cxn modelId="{DB5CA870-F713-438B-BF3B-8F4C08A01620}" type="presParOf" srcId="{4391FAEC-A400-40C3-BC0D-4BF128646014}" destId="{FAE43607-23B7-448D-A895-64A16322626B}" srcOrd="2" destOrd="0" presId="urn:microsoft.com/office/officeart/2018/5/layout/IconCircleLabelList"/>
    <dgm:cxn modelId="{4CB8B83C-E2E2-4908-847A-87013AAE113F}" type="presParOf" srcId="{4391FAEC-A400-40C3-BC0D-4BF128646014}" destId="{B05FE4F0-D7D5-4A91-932D-375F7CAC5165}" srcOrd="3" destOrd="0" presId="urn:microsoft.com/office/officeart/2018/5/layout/IconCircleLabelList"/>
    <dgm:cxn modelId="{9AD1086E-C0D8-4CD9-BCAD-8BC1AB395A53}" type="presParOf" srcId="{3A73A69E-BD8B-48D6-8B42-E0C454587601}" destId="{2E49EF0A-92BC-4502-B3C0-416D8FC8A326}" srcOrd="3" destOrd="0" presId="urn:microsoft.com/office/officeart/2018/5/layout/IconCircleLabelList"/>
    <dgm:cxn modelId="{968D70CC-99A1-4A98-A2D9-ABDE1427DB5F}" type="presParOf" srcId="{3A73A69E-BD8B-48D6-8B42-E0C454587601}" destId="{4CCDA98D-DDE8-4467-9493-7FD81EC22485}" srcOrd="4" destOrd="0" presId="urn:microsoft.com/office/officeart/2018/5/layout/IconCircleLabelList"/>
    <dgm:cxn modelId="{EBAC07A9-40BC-435F-B1C3-877CDA1FE680}" type="presParOf" srcId="{4CCDA98D-DDE8-4467-9493-7FD81EC22485}" destId="{65DBE93B-E7F9-4AC8-9ABF-189DEC95E45D}" srcOrd="0" destOrd="0" presId="urn:microsoft.com/office/officeart/2018/5/layout/IconCircleLabelList"/>
    <dgm:cxn modelId="{6ADC7ADD-B708-4982-B6B1-4A8B34AECF82}" type="presParOf" srcId="{4CCDA98D-DDE8-4467-9493-7FD81EC22485}" destId="{D2138DCE-66ED-4CD7-90E7-39AC127060E8}" srcOrd="1" destOrd="0" presId="urn:microsoft.com/office/officeart/2018/5/layout/IconCircleLabelList"/>
    <dgm:cxn modelId="{01E258C2-9856-4F92-B638-2FC4CAF9A8AE}" type="presParOf" srcId="{4CCDA98D-DDE8-4467-9493-7FD81EC22485}" destId="{E9E813DA-1C07-4F9E-9371-AFF5638B95D0}" srcOrd="2" destOrd="0" presId="urn:microsoft.com/office/officeart/2018/5/layout/IconCircleLabelList"/>
    <dgm:cxn modelId="{40B06D50-F478-4E26-95EC-8A29C69EFF26}" type="presParOf" srcId="{4CCDA98D-DDE8-4467-9493-7FD81EC22485}" destId="{D50DFC2A-1239-4D5D-9EB6-69380A25A83B}" srcOrd="3" destOrd="0" presId="urn:microsoft.com/office/officeart/2018/5/layout/IconCircleLabelList"/>
    <dgm:cxn modelId="{AA3F7C5C-A4EC-4A9B-AAA2-0FD78C61A607}" type="presParOf" srcId="{3A73A69E-BD8B-48D6-8B42-E0C454587601}" destId="{B103E5CD-5A17-4A20-8CFD-7983399E7DB9}" srcOrd="5" destOrd="0" presId="urn:microsoft.com/office/officeart/2018/5/layout/IconCircleLabelList"/>
    <dgm:cxn modelId="{BFB42D6B-DB80-4C02-9BFB-8D35A88CB2C6}" type="presParOf" srcId="{3A73A69E-BD8B-48D6-8B42-E0C454587601}" destId="{E510B831-6F45-4732-8337-898304D0E8AB}" srcOrd="6" destOrd="0" presId="urn:microsoft.com/office/officeart/2018/5/layout/IconCircleLabelList"/>
    <dgm:cxn modelId="{C5647B5D-641F-4A8B-BF55-2AF68DF97729}" type="presParOf" srcId="{E510B831-6F45-4732-8337-898304D0E8AB}" destId="{977E6513-7B2B-4F05-9909-A123098B6F10}" srcOrd="0" destOrd="0" presId="urn:microsoft.com/office/officeart/2018/5/layout/IconCircleLabelList"/>
    <dgm:cxn modelId="{6AA53125-FF9C-44D9-95BF-DA08A5AE3FF0}" type="presParOf" srcId="{E510B831-6F45-4732-8337-898304D0E8AB}" destId="{D4628D9E-DF8C-48E9-BB66-612C3BF7699E}" srcOrd="1" destOrd="0" presId="urn:microsoft.com/office/officeart/2018/5/layout/IconCircleLabelList"/>
    <dgm:cxn modelId="{94C1DD3A-367A-44F7-B80A-53C18CA76F42}" type="presParOf" srcId="{E510B831-6F45-4732-8337-898304D0E8AB}" destId="{94E35BEF-9866-4E7F-97BB-88E5D31177D7}" srcOrd="2" destOrd="0" presId="urn:microsoft.com/office/officeart/2018/5/layout/IconCircleLabelList"/>
    <dgm:cxn modelId="{C950D47A-6380-4C9A-B472-7AF893ED599B}" type="presParOf" srcId="{E510B831-6F45-4732-8337-898304D0E8AB}" destId="{99057E56-475C-460A-BDD4-BC0F76817160}" srcOrd="3" destOrd="0" presId="urn:microsoft.com/office/officeart/2018/5/layout/IconCircleLabelList"/>
    <dgm:cxn modelId="{284CF591-C571-44EB-B6E8-39F448592246}" type="presParOf" srcId="{3A73A69E-BD8B-48D6-8B42-E0C454587601}" destId="{C9D1BCC5-F431-405E-BAEA-A3AD580A03B8}" srcOrd="7" destOrd="0" presId="urn:microsoft.com/office/officeart/2018/5/layout/IconCircleLabelList"/>
    <dgm:cxn modelId="{3718267E-38FF-4D57-BFCA-61460F686750}" type="presParOf" srcId="{3A73A69E-BD8B-48D6-8B42-E0C454587601}" destId="{FC5C5B37-E2F4-4ED7-807F-E494C60C15F4}" srcOrd="8" destOrd="0" presId="urn:microsoft.com/office/officeart/2018/5/layout/IconCircleLabelList"/>
    <dgm:cxn modelId="{A61191DC-0A9E-4052-BFFC-1F968A9275D1}" type="presParOf" srcId="{FC5C5B37-E2F4-4ED7-807F-E494C60C15F4}" destId="{07760ABA-1CFB-4E70-ACCC-692B62A8E93C}" srcOrd="0" destOrd="0" presId="urn:microsoft.com/office/officeart/2018/5/layout/IconCircleLabelList"/>
    <dgm:cxn modelId="{1C06B8AD-053F-4014-9F1F-CB134C4AB663}" type="presParOf" srcId="{FC5C5B37-E2F4-4ED7-807F-E494C60C15F4}" destId="{22D2656F-A8D0-411C-9E75-618D7A2368DE}" srcOrd="1" destOrd="0" presId="urn:microsoft.com/office/officeart/2018/5/layout/IconCircleLabelList"/>
    <dgm:cxn modelId="{5E96012D-E14D-4385-9757-E5CBBB9DD593}" type="presParOf" srcId="{FC5C5B37-E2F4-4ED7-807F-E494C60C15F4}" destId="{FD4C0CBD-05DF-4D81-B3E8-09EAEFC528F4}" srcOrd="2" destOrd="0" presId="urn:microsoft.com/office/officeart/2018/5/layout/IconCircleLabelList"/>
    <dgm:cxn modelId="{50585CBF-B818-4035-932D-1054D0101F38}" type="presParOf" srcId="{FC5C5B37-E2F4-4ED7-807F-E494C60C15F4}" destId="{E16515F4-EFB5-496C-BF56-4559C8E94344}" srcOrd="3" destOrd="0" presId="urn:microsoft.com/office/officeart/2018/5/layout/IconCircleLabelList"/>
    <dgm:cxn modelId="{4C8F4D2B-6722-44DD-94AF-6C103CC0C6A0}" type="presParOf" srcId="{3A73A69E-BD8B-48D6-8B42-E0C454587601}" destId="{64642DA3-F322-4F61-B282-146567CBD284}" srcOrd="9" destOrd="0" presId="urn:microsoft.com/office/officeart/2018/5/layout/IconCircleLabelList"/>
    <dgm:cxn modelId="{1F6704F8-7906-47FA-B82F-B8069E56F3B4}" type="presParOf" srcId="{3A73A69E-BD8B-48D6-8B42-E0C454587601}" destId="{EA83CF71-79A8-4B89-8E18-4B323DFC6B70}" srcOrd="10" destOrd="0" presId="urn:microsoft.com/office/officeart/2018/5/layout/IconCircleLabelList"/>
    <dgm:cxn modelId="{9B975A35-2484-43A1-AC33-0A6A9861AB4C}" type="presParOf" srcId="{EA83CF71-79A8-4B89-8E18-4B323DFC6B70}" destId="{5A987974-A14B-4471-893A-437E8B68257B}" srcOrd="0" destOrd="0" presId="urn:microsoft.com/office/officeart/2018/5/layout/IconCircleLabelList"/>
    <dgm:cxn modelId="{6B93102E-D0D8-4B6D-8904-C9A4ED9B289E}" type="presParOf" srcId="{EA83CF71-79A8-4B89-8E18-4B323DFC6B70}" destId="{C25931B6-1E9A-4405-B2FD-65AA5EA524B2}" srcOrd="1" destOrd="0" presId="urn:microsoft.com/office/officeart/2018/5/layout/IconCircleLabelList"/>
    <dgm:cxn modelId="{1B3C3C14-F172-4C3B-990E-2F9F081667FC}" type="presParOf" srcId="{EA83CF71-79A8-4B89-8E18-4B323DFC6B70}" destId="{51338C01-5973-4F9B-B55C-55B68262731D}" srcOrd="2" destOrd="0" presId="urn:microsoft.com/office/officeart/2018/5/layout/IconCircleLabelList"/>
    <dgm:cxn modelId="{39C001AD-C6D9-4912-A9BD-7031BA865C57}" type="presParOf" srcId="{EA83CF71-79A8-4B89-8E18-4B323DFC6B70}" destId="{463C79B5-2C73-41DB-9ECF-30A696F45614}" srcOrd="3" destOrd="0" presId="urn:microsoft.com/office/officeart/2018/5/layout/IconCircleLabelList"/>
    <dgm:cxn modelId="{FA77C010-20A8-49F7-B96C-FA17DF5540FC}" type="presParOf" srcId="{3A73A69E-BD8B-48D6-8B42-E0C454587601}" destId="{3FA75C64-9B0C-406E-B495-39602FB64767}" srcOrd="11" destOrd="0" presId="urn:microsoft.com/office/officeart/2018/5/layout/IconCircleLabelList"/>
    <dgm:cxn modelId="{8F617BC0-0D61-4D07-9743-8C923F7255F3}" type="presParOf" srcId="{3A73A69E-BD8B-48D6-8B42-E0C454587601}" destId="{1F4BCF89-C0DF-4168-B935-7BCFF2391E64}" srcOrd="12" destOrd="0" presId="urn:microsoft.com/office/officeart/2018/5/layout/IconCircleLabelList"/>
    <dgm:cxn modelId="{CCC82EFE-698D-4A88-8C08-9AF6E42F7218}" type="presParOf" srcId="{1F4BCF89-C0DF-4168-B935-7BCFF2391E64}" destId="{B0246AA7-237E-4FEA-9F65-5682EA644D2B}" srcOrd="0" destOrd="0" presId="urn:microsoft.com/office/officeart/2018/5/layout/IconCircleLabelList"/>
    <dgm:cxn modelId="{2F943E49-2935-49C2-AB8C-D5D6B0D3DB0A}" type="presParOf" srcId="{1F4BCF89-C0DF-4168-B935-7BCFF2391E64}" destId="{6D5C01CC-599A-49AA-8241-49E317F18026}" srcOrd="1" destOrd="0" presId="urn:microsoft.com/office/officeart/2018/5/layout/IconCircleLabelList"/>
    <dgm:cxn modelId="{B6624D34-3C50-4505-86F0-74D2B232885C}" type="presParOf" srcId="{1F4BCF89-C0DF-4168-B935-7BCFF2391E64}" destId="{5521F690-D49A-44E0-91A3-4417B16887C4}" srcOrd="2" destOrd="0" presId="urn:microsoft.com/office/officeart/2018/5/layout/IconCircleLabelList"/>
    <dgm:cxn modelId="{0D4BEC92-726D-4B16-B2AD-F41490A4EA19}" type="presParOf" srcId="{1F4BCF89-C0DF-4168-B935-7BCFF2391E64}" destId="{A0A42FF0-05C1-4183-9B30-A53024CE2451}" srcOrd="3" destOrd="0" presId="urn:microsoft.com/office/officeart/2018/5/layout/IconCircleLabelList"/>
    <dgm:cxn modelId="{FC77F085-2B16-4982-980B-FEAA16B1611A}" type="presParOf" srcId="{3A73A69E-BD8B-48D6-8B42-E0C454587601}" destId="{A6CA85BB-2F50-475E-8C38-0B396C8A0D8B}" srcOrd="13" destOrd="0" presId="urn:microsoft.com/office/officeart/2018/5/layout/IconCircleLabelList"/>
    <dgm:cxn modelId="{58B1EE43-924E-4A5D-B722-337F3A4CDC88}" type="presParOf" srcId="{3A73A69E-BD8B-48D6-8B42-E0C454587601}" destId="{D8C116AB-9A5F-4307-AC7B-DF7B052BBCFD}" srcOrd="14" destOrd="0" presId="urn:microsoft.com/office/officeart/2018/5/layout/IconCircleLabelList"/>
    <dgm:cxn modelId="{CFB70EE8-4E91-4B6B-9FC6-8620E3E92599}" type="presParOf" srcId="{D8C116AB-9A5F-4307-AC7B-DF7B052BBCFD}" destId="{09F4822A-714E-4403-84E1-D59580BE2BEF}" srcOrd="0" destOrd="0" presId="urn:microsoft.com/office/officeart/2018/5/layout/IconCircleLabelList"/>
    <dgm:cxn modelId="{958F68CF-EC76-4B75-A4EF-7552B97B11B8}" type="presParOf" srcId="{D8C116AB-9A5F-4307-AC7B-DF7B052BBCFD}" destId="{ADCB2C3F-C0A3-44D9-9352-5B66C1EB2573}" srcOrd="1" destOrd="0" presId="urn:microsoft.com/office/officeart/2018/5/layout/IconCircleLabelList"/>
    <dgm:cxn modelId="{AEDF7892-2424-42FA-9921-D4633F2497EA}" type="presParOf" srcId="{D8C116AB-9A5F-4307-AC7B-DF7B052BBCFD}" destId="{06D16793-F191-4BDD-892D-84EF58A32F66}" srcOrd="2" destOrd="0" presId="urn:microsoft.com/office/officeart/2018/5/layout/IconCircleLabelList"/>
    <dgm:cxn modelId="{67C45E02-E981-481F-9789-4783652D80A5}" type="presParOf" srcId="{D8C116AB-9A5F-4307-AC7B-DF7B052BBCFD}" destId="{0A46B061-CE06-4B86-BDB7-A8E95932ED7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5D1BF-C077-4649-BAA9-0CE6727BF51C}">
      <dsp:nvSpPr>
        <dsp:cNvPr id="0" name=""/>
        <dsp:cNvSpPr/>
      </dsp:nvSpPr>
      <dsp:spPr>
        <a:xfrm>
          <a:off x="287043" y="867438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29CF9-6C74-421C-BC06-8CD864B2316C}">
      <dsp:nvSpPr>
        <dsp:cNvPr id="0" name=""/>
        <dsp:cNvSpPr/>
      </dsp:nvSpPr>
      <dsp:spPr>
        <a:xfrm>
          <a:off x="477168" y="1057563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BA3BC-3BF3-4F79-93A7-7C20BF8E5E6C}">
      <dsp:nvSpPr>
        <dsp:cNvPr id="0" name=""/>
        <dsp:cNvSpPr/>
      </dsp:nvSpPr>
      <dsp:spPr>
        <a:xfrm>
          <a:off x="1856" y="2037438"/>
          <a:ext cx="1462500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API’s make “calls” back and forth between different applications.    (</a:t>
          </a:r>
          <a:r>
            <a:rPr lang="en-US" sz="1100" kern="1200" dirty="0" err="1"/>
            <a:t>Roos</a:t>
          </a:r>
          <a:r>
            <a:rPr lang="en-US" sz="1100" kern="1200" dirty="0"/>
            <a:t>, D. )</a:t>
          </a:r>
        </a:p>
        <a:p>
          <a:pPr marL="0" lvl="0" indent="0" algn="ctr" defTabSz="488950"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</dsp:txBody>
      <dsp:txXfrm>
        <a:off x="1856" y="2037438"/>
        <a:ext cx="1462500" cy="712968"/>
      </dsp:txXfrm>
    </dsp:sp>
    <dsp:sp modelId="{842A629D-2514-4AFA-8216-F160AB213CE3}">
      <dsp:nvSpPr>
        <dsp:cNvPr id="0" name=""/>
        <dsp:cNvSpPr/>
      </dsp:nvSpPr>
      <dsp:spPr>
        <a:xfrm>
          <a:off x="2005481" y="867438"/>
          <a:ext cx="892125" cy="892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1B1C9-346C-444D-9F48-5172DADADC86}">
      <dsp:nvSpPr>
        <dsp:cNvPr id="0" name=""/>
        <dsp:cNvSpPr/>
      </dsp:nvSpPr>
      <dsp:spPr>
        <a:xfrm>
          <a:off x="2195606" y="1057563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6105D-0AED-44D7-B1BD-CAAF35AF6FBD}">
      <dsp:nvSpPr>
        <dsp:cNvPr id="0" name=""/>
        <dsp:cNvSpPr/>
      </dsp:nvSpPr>
      <dsp:spPr>
        <a:xfrm>
          <a:off x="1720293" y="2037438"/>
          <a:ext cx="1462500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These calls are managed through Web Services.    (</a:t>
          </a:r>
          <a:r>
            <a:rPr lang="en-US" sz="1100" kern="1200" dirty="0" err="1"/>
            <a:t>Roos</a:t>
          </a:r>
          <a:r>
            <a:rPr lang="en-US" sz="1100" kern="1200" dirty="0"/>
            <a:t>, D. ) </a:t>
          </a:r>
        </a:p>
      </dsp:txBody>
      <dsp:txXfrm>
        <a:off x="1720293" y="2037438"/>
        <a:ext cx="1462500" cy="712968"/>
      </dsp:txXfrm>
    </dsp:sp>
    <dsp:sp modelId="{053A7399-73AE-4D58-9BB5-BA0A7B8E507B}">
      <dsp:nvSpPr>
        <dsp:cNvPr id="0" name=""/>
        <dsp:cNvSpPr/>
      </dsp:nvSpPr>
      <dsp:spPr>
        <a:xfrm>
          <a:off x="3723918" y="867438"/>
          <a:ext cx="892125" cy="892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02D96-8234-4323-9186-0A194529A9E8}">
      <dsp:nvSpPr>
        <dsp:cNvPr id="0" name=""/>
        <dsp:cNvSpPr/>
      </dsp:nvSpPr>
      <dsp:spPr>
        <a:xfrm>
          <a:off x="3914043" y="1057563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A4105-2C81-4B2F-9DC0-5E9097E0BFB3}">
      <dsp:nvSpPr>
        <dsp:cNvPr id="0" name=""/>
        <dsp:cNvSpPr/>
      </dsp:nvSpPr>
      <dsp:spPr>
        <a:xfrm>
          <a:off x="3438731" y="2037438"/>
          <a:ext cx="1462500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Web Services – These are technological standards and protocols.                    (</a:t>
          </a:r>
          <a:r>
            <a:rPr lang="en-US" sz="1100" kern="1200" dirty="0" err="1"/>
            <a:t>Roos</a:t>
          </a:r>
          <a:r>
            <a:rPr lang="en-US" sz="1100" kern="1200" dirty="0"/>
            <a:t>, D.)</a:t>
          </a:r>
        </a:p>
      </dsp:txBody>
      <dsp:txXfrm>
        <a:off x="3438731" y="2037438"/>
        <a:ext cx="1462500" cy="712968"/>
      </dsp:txXfrm>
    </dsp:sp>
    <dsp:sp modelId="{FD5341C2-F0EB-43D4-9B0A-8A511B7C9D7D}">
      <dsp:nvSpPr>
        <dsp:cNvPr id="0" name=""/>
        <dsp:cNvSpPr/>
      </dsp:nvSpPr>
      <dsp:spPr>
        <a:xfrm>
          <a:off x="5442356" y="867438"/>
          <a:ext cx="892125" cy="8921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1ED98-DD1F-4179-8CF5-01D0354FF4AA}">
      <dsp:nvSpPr>
        <dsp:cNvPr id="0" name=""/>
        <dsp:cNvSpPr/>
      </dsp:nvSpPr>
      <dsp:spPr>
        <a:xfrm>
          <a:off x="5632481" y="1057563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9BD34-7159-4EA6-B113-9CD75E2EFD88}">
      <dsp:nvSpPr>
        <dsp:cNvPr id="0" name=""/>
        <dsp:cNvSpPr/>
      </dsp:nvSpPr>
      <dsp:spPr>
        <a:xfrm>
          <a:off x="5157168" y="2037438"/>
          <a:ext cx="1462500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These protocols include; XML.           (</a:t>
          </a:r>
          <a:r>
            <a:rPr lang="en-US" sz="1100" kern="1200" dirty="0" err="1"/>
            <a:t>Roos</a:t>
          </a:r>
          <a:r>
            <a:rPr lang="en-US" sz="1100" kern="1200" dirty="0"/>
            <a:t>, D. )</a:t>
          </a:r>
        </a:p>
      </dsp:txBody>
      <dsp:txXfrm>
        <a:off x="5157168" y="2037438"/>
        <a:ext cx="1462500" cy="712968"/>
      </dsp:txXfrm>
    </dsp:sp>
    <dsp:sp modelId="{64457561-672A-4BCE-B6D0-83F528B61ABD}">
      <dsp:nvSpPr>
        <dsp:cNvPr id="0" name=""/>
        <dsp:cNvSpPr/>
      </dsp:nvSpPr>
      <dsp:spPr>
        <a:xfrm>
          <a:off x="7160793" y="867438"/>
          <a:ext cx="892125" cy="8921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1E005-4966-4935-9988-89DADEB37889}">
      <dsp:nvSpPr>
        <dsp:cNvPr id="0" name=""/>
        <dsp:cNvSpPr/>
      </dsp:nvSpPr>
      <dsp:spPr>
        <a:xfrm>
          <a:off x="7350918" y="1057563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26D61-A333-4159-9D11-546C2A376250}">
      <dsp:nvSpPr>
        <dsp:cNvPr id="0" name=""/>
        <dsp:cNvSpPr/>
      </dsp:nvSpPr>
      <dsp:spPr>
        <a:xfrm>
          <a:off x="6875606" y="2037438"/>
          <a:ext cx="1462500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XML- Extensible Markup Language  (</a:t>
          </a:r>
          <a:r>
            <a:rPr lang="en-US" sz="1100" kern="1200" dirty="0" err="1"/>
            <a:t>Roos</a:t>
          </a:r>
          <a:r>
            <a:rPr lang="en-US" sz="1100" kern="1200" dirty="0"/>
            <a:t>, D. )</a:t>
          </a:r>
        </a:p>
      </dsp:txBody>
      <dsp:txXfrm>
        <a:off x="6875606" y="2037438"/>
        <a:ext cx="1462500" cy="712968"/>
      </dsp:txXfrm>
    </dsp:sp>
    <dsp:sp modelId="{A10B356F-BF66-4DB5-A2A2-AFF21766105B}">
      <dsp:nvSpPr>
        <dsp:cNvPr id="0" name=""/>
        <dsp:cNvSpPr/>
      </dsp:nvSpPr>
      <dsp:spPr>
        <a:xfrm>
          <a:off x="8879231" y="867438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791F6-55DE-4DBC-B449-290CC9B110F2}">
      <dsp:nvSpPr>
        <dsp:cNvPr id="0" name=""/>
        <dsp:cNvSpPr/>
      </dsp:nvSpPr>
      <dsp:spPr>
        <a:xfrm>
          <a:off x="9069356" y="1057563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AFB90-C9A6-4906-B273-59781D57E3F4}">
      <dsp:nvSpPr>
        <dsp:cNvPr id="0" name=""/>
        <dsp:cNvSpPr/>
      </dsp:nvSpPr>
      <dsp:spPr>
        <a:xfrm>
          <a:off x="8594043" y="2037438"/>
          <a:ext cx="1462500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These XML are a programing language that help applications communicate over the internet.   (</a:t>
          </a:r>
          <a:r>
            <a:rPr lang="en-US" sz="1100" kern="1200" dirty="0" err="1"/>
            <a:t>Roos</a:t>
          </a:r>
          <a:r>
            <a:rPr lang="en-US" sz="1100" kern="1200" dirty="0"/>
            <a:t>, D. )</a:t>
          </a:r>
        </a:p>
      </dsp:txBody>
      <dsp:txXfrm>
        <a:off x="8594043" y="2037438"/>
        <a:ext cx="1462500" cy="712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59F5F-D43B-4CFA-BF95-8AA66116CE9D}">
      <dsp:nvSpPr>
        <dsp:cNvPr id="0" name=""/>
        <dsp:cNvSpPr/>
      </dsp:nvSpPr>
      <dsp:spPr>
        <a:xfrm>
          <a:off x="404043" y="927118"/>
          <a:ext cx="658125" cy="65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57384-FAB6-4BBC-A42E-1731F1D2A3AC}">
      <dsp:nvSpPr>
        <dsp:cNvPr id="0" name=""/>
        <dsp:cNvSpPr/>
      </dsp:nvSpPr>
      <dsp:spPr>
        <a:xfrm>
          <a:off x="1856" y="1849788"/>
          <a:ext cx="1462500" cy="84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Flexibility – Data isn’t tied to one thing such as a method or resource. (</a:t>
          </a:r>
          <a:r>
            <a:rPr lang="en-US" sz="1100" kern="1200" dirty="0" err="1"/>
            <a:t>Chakray</a:t>
          </a:r>
          <a:r>
            <a:rPr lang="en-US" sz="1100" kern="1200" dirty="0"/>
            <a:t>.)</a:t>
          </a:r>
        </a:p>
      </dsp:txBody>
      <dsp:txXfrm>
        <a:off x="1856" y="1849788"/>
        <a:ext cx="1462500" cy="840937"/>
      </dsp:txXfrm>
    </dsp:sp>
    <dsp:sp modelId="{CB418997-CAE5-4C92-AB03-B85D2E0A570E}">
      <dsp:nvSpPr>
        <dsp:cNvPr id="0" name=""/>
        <dsp:cNvSpPr/>
      </dsp:nvSpPr>
      <dsp:spPr>
        <a:xfrm>
          <a:off x="2122481" y="927118"/>
          <a:ext cx="658125" cy="65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3372B-1C39-469C-AC33-65480A333B67}">
      <dsp:nvSpPr>
        <dsp:cNvPr id="0" name=""/>
        <dsp:cNvSpPr/>
      </dsp:nvSpPr>
      <dsp:spPr>
        <a:xfrm>
          <a:off x="1720293" y="1849788"/>
          <a:ext cx="1462500" cy="84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Scalability – Since RESTFUL is separate from client and server it can be scaled easily if needed. (</a:t>
          </a:r>
          <a:r>
            <a:rPr lang="en-US" sz="1100" kern="1200" dirty="0" err="1"/>
            <a:t>Chakray</a:t>
          </a:r>
          <a:r>
            <a:rPr lang="en-US" sz="1100" kern="1200" dirty="0"/>
            <a:t>.)</a:t>
          </a:r>
        </a:p>
      </dsp:txBody>
      <dsp:txXfrm>
        <a:off x="1720293" y="1849788"/>
        <a:ext cx="1462500" cy="840937"/>
      </dsp:txXfrm>
    </dsp:sp>
    <dsp:sp modelId="{616246BE-7C2E-47E9-AA20-17B4D7C4D751}">
      <dsp:nvSpPr>
        <dsp:cNvPr id="0" name=""/>
        <dsp:cNvSpPr/>
      </dsp:nvSpPr>
      <dsp:spPr>
        <a:xfrm>
          <a:off x="3840918" y="927118"/>
          <a:ext cx="658125" cy="65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6F947-7570-4785-B3CA-9112F8BEA495}">
      <dsp:nvSpPr>
        <dsp:cNvPr id="0" name=""/>
        <dsp:cNvSpPr/>
      </dsp:nvSpPr>
      <dsp:spPr>
        <a:xfrm>
          <a:off x="3438731" y="1849788"/>
          <a:ext cx="1462500" cy="84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Independent – Since it is separate from client and server the RESTful protocol makes it easy to develop different areas of a project independently from one another. (</a:t>
          </a:r>
          <a:r>
            <a:rPr lang="en-US" sz="1100" kern="1200" dirty="0" err="1"/>
            <a:t>Chakray</a:t>
          </a:r>
          <a:r>
            <a:rPr lang="en-US" sz="1100" kern="1200" dirty="0"/>
            <a:t>.)</a:t>
          </a:r>
        </a:p>
      </dsp:txBody>
      <dsp:txXfrm>
        <a:off x="3438731" y="1849788"/>
        <a:ext cx="1462500" cy="840937"/>
      </dsp:txXfrm>
    </dsp:sp>
    <dsp:sp modelId="{EC716D18-E063-46D6-8FCB-7E6AA8CE3D64}">
      <dsp:nvSpPr>
        <dsp:cNvPr id="0" name=""/>
        <dsp:cNvSpPr/>
      </dsp:nvSpPr>
      <dsp:spPr>
        <a:xfrm>
          <a:off x="5559356" y="927118"/>
          <a:ext cx="658125" cy="6581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2808F-5B10-4DB4-8CBB-0A264D27546F}">
      <dsp:nvSpPr>
        <dsp:cNvPr id="0" name=""/>
        <dsp:cNvSpPr/>
      </dsp:nvSpPr>
      <dsp:spPr>
        <a:xfrm>
          <a:off x="5157168" y="1849788"/>
          <a:ext cx="1462500" cy="84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Adaptable – REST API adapts to working syntax and platform. (</a:t>
          </a:r>
          <a:r>
            <a:rPr lang="en-US" sz="1100" kern="1200" dirty="0" err="1"/>
            <a:t>Chakray</a:t>
          </a:r>
          <a:r>
            <a:rPr lang="en-US" sz="1100" kern="1200" dirty="0"/>
            <a:t>.)</a:t>
          </a:r>
        </a:p>
      </dsp:txBody>
      <dsp:txXfrm>
        <a:off x="5157168" y="1849788"/>
        <a:ext cx="1462500" cy="840937"/>
      </dsp:txXfrm>
    </dsp:sp>
    <dsp:sp modelId="{B1AF06DB-4DF8-4F8A-9F22-828E241B5CF1}">
      <dsp:nvSpPr>
        <dsp:cNvPr id="0" name=""/>
        <dsp:cNvSpPr/>
      </dsp:nvSpPr>
      <dsp:spPr>
        <a:xfrm>
          <a:off x="7277793" y="927118"/>
          <a:ext cx="658125" cy="6581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D104D-DE20-4616-A4E8-64CD87CA0936}">
      <dsp:nvSpPr>
        <dsp:cNvPr id="0" name=""/>
        <dsp:cNvSpPr/>
      </dsp:nvSpPr>
      <dsp:spPr>
        <a:xfrm>
          <a:off x="6875606" y="1849788"/>
          <a:ext cx="1462500" cy="84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Can use several different environments while creating these API and such. </a:t>
          </a:r>
        </a:p>
      </dsp:txBody>
      <dsp:txXfrm>
        <a:off x="6875606" y="1849788"/>
        <a:ext cx="1462500" cy="840937"/>
      </dsp:txXfrm>
    </dsp:sp>
    <dsp:sp modelId="{10D762A7-0DA9-4D17-B2F4-C5118E5FE747}">
      <dsp:nvSpPr>
        <dsp:cNvPr id="0" name=""/>
        <dsp:cNvSpPr/>
      </dsp:nvSpPr>
      <dsp:spPr>
        <a:xfrm>
          <a:off x="8996231" y="927118"/>
          <a:ext cx="658125" cy="6581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CBDD1-3C9D-4CB4-B55C-40F67E3B1E3A}">
      <dsp:nvSpPr>
        <dsp:cNvPr id="0" name=""/>
        <dsp:cNvSpPr/>
      </dsp:nvSpPr>
      <dsp:spPr>
        <a:xfrm>
          <a:off x="8594043" y="1849788"/>
          <a:ext cx="1462500" cy="84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RESTful is stateless. </a:t>
          </a:r>
        </a:p>
      </dsp:txBody>
      <dsp:txXfrm>
        <a:off x="8594043" y="1849788"/>
        <a:ext cx="1462500" cy="840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9EFA9-6BCD-4321-B15F-D907FC1BF48B}">
      <dsp:nvSpPr>
        <dsp:cNvPr id="0" name=""/>
        <dsp:cNvSpPr/>
      </dsp:nvSpPr>
      <dsp:spPr>
        <a:xfrm>
          <a:off x="606227" y="1539"/>
          <a:ext cx="832078" cy="8320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30564-3C69-4259-A1D1-C02E74A9A2BA}">
      <dsp:nvSpPr>
        <dsp:cNvPr id="0" name=""/>
        <dsp:cNvSpPr/>
      </dsp:nvSpPr>
      <dsp:spPr>
        <a:xfrm>
          <a:off x="783555" y="178867"/>
          <a:ext cx="477421" cy="477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35B9E-D77F-4028-A2A3-2EE730F9177C}">
      <dsp:nvSpPr>
        <dsp:cNvPr id="0" name=""/>
        <dsp:cNvSpPr/>
      </dsp:nvSpPr>
      <dsp:spPr>
        <a:xfrm>
          <a:off x="340235" y="1092789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This is a list of HTTP methods and what they are used for and why</a:t>
          </a:r>
          <a:r>
            <a:rPr lang="en-US" sz="1100" kern="1200" dirty="0"/>
            <a:t>.</a:t>
          </a:r>
        </a:p>
      </dsp:txBody>
      <dsp:txXfrm>
        <a:off x="340235" y="1092789"/>
        <a:ext cx="1364062" cy="545625"/>
      </dsp:txXfrm>
    </dsp:sp>
    <dsp:sp modelId="{DAD2C277-C403-46C3-B700-6D66A9724BF0}">
      <dsp:nvSpPr>
        <dsp:cNvPr id="0" name=""/>
        <dsp:cNvSpPr/>
      </dsp:nvSpPr>
      <dsp:spPr>
        <a:xfrm>
          <a:off x="2209000" y="1539"/>
          <a:ext cx="832078" cy="8320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2449F-F523-4B61-A652-182286B72BFF}">
      <dsp:nvSpPr>
        <dsp:cNvPr id="0" name=""/>
        <dsp:cNvSpPr/>
      </dsp:nvSpPr>
      <dsp:spPr>
        <a:xfrm>
          <a:off x="2386328" y="178867"/>
          <a:ext cx="477421" cy="477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FE4F0-D7D5-4A91-932D-375F7CAC5165}">
      <dsp:nvSpPr>
        <dsp:cNvPr id="0" name=""/>
        <dsp:cNvSpPr/>
      </dsp:nvSpPr>
      <dsp:spPr>
        <a:xfrm>
          <a:off x="1943008" y="1092789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GET – Is used to get data- Resource</a:t>
          </a:r>
        </a:p>
      </dsp:txBody>
      <dsp:txXfrm>
        <a:off x="1943008" y="1092789"/>
        <a:ext cx="1364062" cy="545625"/>
      </dsp:txXfrm>
    </dsp:sp>
    <dsp:sp modelId="{65DBE93B-E7F9-4AC8-9ABF-189DEC95E45D}">
      <dsp:nvSpPr>
        <dsp:cNvPr id="0" name=""/>
        <dsp:cNvSpPr/>
      </dsp:nvSpPr>
      <dsp:spPr>
        <a:xfrm>
          <a:off x="3811774" y="1539"/>
          <a:ext cx="832078" cy="8320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38DCE-66ED-4CD7-90E7-39AC127060E8}">
      <dsp:nvSpPr>
        <dsp:cNvPr id="0" name=""/>
        <dsp:cNvSpPr/>
      </dsp:nvSpPr>
      <dsp:spPr>
        <a:xfrm>
          <a:off x="3989102" y="178867"/>
          <a:ext cx="477421" cy="477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DFC2A-1239-4D5D-9EB6-69380A25A83B}">
      <dsp:nvSpPr>
        <dsp:cNvPr id="0" name=""/>
        <dsp:cNvSpPr/>
      </dsp:nvSpPr>
      <dsp:spPr>
        <a:xfrm>
          <a:off x="3545782" y="1092789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POST – Used to create data- Resource</a:t>
          </a:r>
        </a:p>
      </dsp:txBody>
      <dsp:txXfrm>
        <a:off x="3545782" y="1092789"/>
        <a:ext cx="1364062" cy="545625"/>
      </dsp:txXfrm>
    </dsp:sp>
    <dsp:sp modelId="{977E6513-7B2B-4F05-9909-A123098B6F10}">
      <dsp:nvSpPr>
        <dsp:cNvPr id="0" name=""/>
        <dsp:cNvSpPr/>
      </dsp:nvSpPr>
      <dsp:spPr>
        <a:xfrm>
          <a:off x="5414547" y="1539"/>
          <a:ext cx="832078" cy="8320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28D9E-DF8C-48E9-BB66-612C3BF7699E}">
      <dsp:nvSpPr>
        <dsp:cNvPr id="0" name=""/>
        <dsp:cNvSpPr/>
      </dsp:nvSpPr>
      <dsp:spPr>
        <a:xfrm>
          <a:off x="5591875" y="178867"/>
          <a:ext cx="477421" cy="477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57E56-475C-460A-BDD4-BC0F76817160}">
      <dsp:nvSpPr>
        <dsp:cNvPr id="0" name=""/>
        <dsp:cNvSpPr/>
      </dsp:nvSpPr>
      <dsp:spPr>
        <a:xfrm>
          <a:off x="5148555" y="1092789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PUT – Used to update data - Resource</a:t>
          </a:r>
        </a:p>
      </dsp:txBody>
      <dsp:txXfrm>
        <a:off x="5148555" y="1092789"/>
        <a:ext cx="1364062" cy="545625"/>
      </dsp:txXfrm>
    </dsp:sp>
    <dsp:sp modelId="{07760ABA-1CFB-4E70-ACCC-692B62A8E93C}">
      <dsp:nvSpPr>
        <dsp:cNvPr id="0" name=""/>
        <dsp:cNvSpPr/>
      </dsp:nvSpPr>
      <dsp:spPr>
        <a:xfrm>
          <a:off x="7017321" y="1539"/>
          <a:ext cx="832078" cy="8320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2656F-A8D0-411C-9E75-618D7A2368DE}">
      <dsp:nvSpPr>
        <dsp:cNvPr id="0" name=""/>
        <dsp:cNvSpPr/>
      </dsp:nvSpPr>
      <dsp:spPr>
        <a:xfrm>
          <a:off x="7194649" y="178867"/>
          <a:ext cx="477421" cy="477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515F4-EFB5-496C-BF56-4559C8E94344}">
      <dsp:nvSpPr>
        <dsp:cNvPr id="0" name=""/>
        <dsp:cNvSpPr/>
      </dsp:nvSpPr>
      <dsp:spPr>
        <a:xfrm>
          <a:off x="6751328" y="1092789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POST – Used to update data - Resource</a:t>
          </a:r>
        </a:p>
      </dsp:txBody>
      <dsp:txXfrm>
        <a:off x="6751328" y="1092789"/>
        <a:ext cx="1364062" cy="545625"/>
      </dsp:txXfrm>
    </dsp:sp>
    <dsp:sp modelId="{5A987974-A14B-4471-893A-437E8B68257B}">
      <dsp:nvSpPr>
        <dsp:cNvPr id="0" name=""/>
        <dsp:cNvSpPr/>
      </dsp:nvSpPr>
      <dsp:spPr>
        <a:xfrm>
          <a:off x="8620094" y="1539"/>
          <a:ext cx="832078" cy="8320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931B6-1E9A-4405-B2FD-65AA5EA524B2}">
      <dsp:nvSpPr>
        <dsp:cNvPr id="0" name=""/>
        <dsp:cNvSpPr/>
      </dsp:nvSpPr>
      <dsp:spPr>
        <a:xfrm>
          <a:off x="8797422" y="178867"/>
          <a:ext cx="477421" cy="4774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79B5-2C73-41DB-9ECF-30A696F45614}">
      <dsp:nvSpPr>
        <dsp:cNvPr id="0" name=""/>
        <dsp:cNvSpPr/>
      </dsp:nvSpPr>
      <dsp:spPr>
        <a:xfrm>
          <a:off x="8354102" y="1092789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DELETE – Used to delete data - Resource</a:t>
          </a:r>
        </a:p>
      </dsp:txBody>
      <dsp:txXfrm>
        <a:off x="8354102" y="1092789"/>
        <a:ext cx="1364062" cy="545625"/>
      </dsp:txXfrm>
    </dsp:sp>
    <dsp:sp modelId="{B0246AA7-237E-4FEA-9F65-5682EA644D2B}">
      <dsp:nvSpPr>
        <dsp:cNvPr id="0" name=""/>
        <dsp:cNvSpPr/>
      </dsp:nvSpPr>
      <dsp:spPr>
        <a:xfrm>
          <a:off x="3811774" y="1979430"/>
          <a:ext cx="832078" cy="8320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C01CC-599A-49AA-8241-49E317F18026}">
      <dsp:nvSpPr>
        <dsp:cNvPr id="0" name=""/>
        <dsp:cNvSpPr/>
      </dsp:nvSpPr>
      <dsp:spPr>
        <a:xfrm>
          <a:off x="3989102" y="2156758"/>
          <a:ext cx="477421" cy="47742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42FF0-05C1-4183-9B30-A53024CE2451}">
      <dsp:nvSpPr>
        <dsp:cNvPr id="0" name=""/>
        <dsp:cNvSpPr/>
      </dsp:nvSpPr>
      <dsp:spPr>
        <a:xfrm>
          <a:off x="3545782" y="3070680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PATCH – Make partial updates – Resource  </a:t>
          </a:r>
        </a:p>
      </dsp:txBody>
      <dsp:txXfrm>
        <a:off x="3545782" y="3070680"/>
        <a:ext cx="1364062" cy="545625"/>
      </dsp:txXfrm>
    </dsp:sp>
    <dsp:sp modelId="{09F4822A-714E-4403-84E1-D59580BE2BEF}">
      <dsp:nvSpPr>
        <dsp:cNvPr id="0" name=""/>
        <dsp:cNvSpPr/>
      </dsp:nvSpPr>
      <dsp:spPr>
        <a:xfrm>
          <a:off x="5414547" y="1979430"/>
          <a:ext cx="832078" cy="8320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B2C3F-C0A3-44D9-9352-5B66C1EB2573}">
      <dsp:nvSpPr>
        <dsp:cNvPr id="0" name=""/>
        <dsp:cNvSpPr/>
      </dsp:nvSpPr>
      <dsp:spPr>
        <a:xfrm>
          <a:off x="5591875" y="2156758"/>
          <a:ext cx="477421" cy="47742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6B061-CE06-4B86-BDB7-A8E95932ED7B}">
      <dsp:nvSpPr>
        <dsp:cNvPr id="0" name=""/>
        <dsp:cNvSpPr/>
      </dsp:nvSpPr>
      <dsp:spPr>
        <a:xfrm>
          <a:off x="5148555" y="3070680"/>
          <a:ext cx="1364062" cy="54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OPTIONS – Query’s the available method on the server </a:t>
          </a:r>
        </a:p>
      </dsp:txBody>
      <dsp:txXfrm>
        <a:off x="5148555" y="3070680"/>
        <a:ext cx="1364062" cy="545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7/15/2020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earchapparchitecture.techtarget.com/definition/RESTful-API" TargetMode="External"/><Relationship Id="rId4" Type="http://schemas.openxmlformats.org/officeDocument/2006/relationships/hyperlink" Target="https://www.chakray.com/advantages-of-rest-ap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E253-94D2-4849-B69D-BDCAF00C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2.1 Resources &amp; Representations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817F9-AF5F-4C97-8405-51244D1F1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Becca Buechle </a:t>
            </a:r>
          </a:p>
        </p:txBody>
      </p:sp>
    </p:spTree>
    <p:extLst>
      <p:ext uri="{BB962C8B-B14F-4D97-AF65-F5344CB8AC3E}">
        <p14:creationId xmlns:p14="http://schemas.microsoft.com/office/powerpoint/2010/main" val="279454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F382-3AC3-4798-9F59-7BAC8E59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info about RESTful 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443A-3065-457F-8CA1-D2E2A4B8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API’s should server two different audiences and need to have rigor and performance that meet todays demands that users need. </a:t>
            </a:r>
            <a:r>
              <a:rPr lang="en-US" sz="1400" dirty="0"/>
              <a:t>(</a:t>
            </a:r>
            <a:r>
              <a:rPr lang="en-US" sz="1400" dirty="0" err="1"/>
              <a:t>SmartBear</a:t>
            </a:r>
            <a:r>
              <a:rPr lang="en-US" sz="1400" dirty="0"/>
              <a:t> Software.)</a:t>
            </a:r>
          </a:p>
          <a:p>
            <a:r>
              <a:rPr lang="en-US" dirty="0"/>
              <a:t>When developing an API they should be well documented so that developers can work off them easily. </a:t>
            </a:r>
            <a:r>
              <a:rPr lang="en-US" sz="1400" dirty="0"/>
              <a:t>(</a:t>
            </a:r>
            <a:r>
              <a:rPr lang="en-US" sz="1400" dirty="0" err="1"/>
              <a:t>SmartBear</a:t>
            </a:r>
            <a:r>
              <a:rPr lang="en-US" sz="1400" dirty="0"/>
              <a:t> Software.)</a:t>
            </a:r>
          </a:p>
          <a:p>
            <a:r>
              <a:rPr lang="en-US" dirty="0"/>
              <a:t>Most developers would say that good documentation is the most important thing. </a:t>
            </a:r>
          </a:p>
          <a:p>
            <a:r>
              <a:rPr lang="en-US" dirty="0"/>
              <a:t>Good REST APIs are good software and are also good consumer products. </a:t>
            </a:r>
            <a:r>
              <a:rPr lang="en-US" sz="1400" dirty="0"/>
              <a:t>(</a:t>
            </a:r>
            <a:r>
              <a:rPr lang="en-US" sz="1400" dirty="0" err="1"/>
              <a:t>SmartBear</a:t>
            </a:r>
            <a:r>
              <a:rPr lang="en-US" sz="1400" dirty="0"/>
              <a:t> Software.)</a:t>
            </a:r>
          </a:p>
          <a:p>
            <a:r>
              <a:rPr lang="en-US" dirty="0"/>
              <a:t>A good API knows its version</a:t>
            </a:r>
          </a:p>
          <a:p>
            <a:r>
              <a:rPr lang="en-US" dirty="0"/>
              <a:t>Good APIs return sensible HTTP Status Codes. </a:t>
            </a:r>
            <a:r>
              <a:rPr lang="en-US" sz="1400" dirty="0"/>
              <a:t>(</a:t>
            </a:r>
            <a:r>
              <a:rPr lang="en-US" sz="1400" dirty="0" err="1"/>
              <a:t>SmartBear</a:t>
            </a:r>
            <a:r>
              <a:rPr lang="en-US" sz="1400" dirty="0"/>
              <a:t> Software.)</a:t>
            </a:r>
          </a:p>
        </p:txBody>
      </p:sp>
    </p:spTree>
    <p:extLst>
      <p:ext uri="{BB962C8B-B14F-4D97-AF65-F5344CB8AC3E}">
        <p14:creationId xmlns:p14="http://schemas.microsoft.com/office/powerpoint/2010/main" val="246418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71BC-2F8F-4747-853A-19AC7AFF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RESTful API </a:t>
            </a:r>
            <a:br>
              <a:rPr lang="en-US"/>
            </a:br>
            <a:r>
              <a:rPr lang="en-US"/>
              <a:t>and HTTP Methods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E545D-86C5-4F48-897C-C3AA8FBE3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465A5E-07DF-42BA-A5A8-4D3FB9B0F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42291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23938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598B4-E1C8-4A13-AC24-063F094A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388C0-3E53-4C59-AC66-0F829FC29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sz="1100" dirty="0" err="1"/>
              <a:t>Chakray</a:t>
            </a:r>
            <a:r>
              <a:rPr lang="en-US" sz="1100" dirty="0"/>
              <a:t>. (2019, June 05). What are the advantages of a REST API? Retrieved July 15, 2020, from </a:t>
            </a:r>
            <a:r>
              <a:rPr lang="en-US" sz="1100" dirty="0">
                <a:hlinkClick r:id="rId4"/>
              </a:rPr>
              <a:t>https://www.chakray.com/advantages-of-rest-api/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MuleSoft. (n.d.). What is a RESTful API? Retrieved July 15, 2020, from https://www.mulesoft.com/resources/api/restful-api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1100" dirty="0"/>
              <a:t>Park, A. (2019, September 04). How do APIs work? An in-depth guide. Retrieved July 15, 2020, from https://tray.io/blog/how-do-apis-work</a:t>
            </a:r>
          </a:p>
          <a:p>
            <a:endParaRPr lang="en-US" sz="1100" b="1" dirty="0"/>
          </a:p>
          <a:p>
            <a:r>
              <a:rPr lang="en-US" sz="1100" dirty="0"/>
              <a:t>Paul, J. (n.d.). Difference between URL, URI and URN - Interview Question. Retrieved July 15, 2020, from https://www.java67.com/2013/01/difference-between-url-uri-and-urn.html</a:t>
            </a:r>
            <a:endParaRPr lang="en-US" sz="1100" b="1" dirty="0"/>
          </a:p>
          <a:p>
            <a:endParaRPr lang="en-US" sz="1100" b="1" dirty="0"/>
          </a:p>
          <a:p>
            <a:r>
              <a:rPr lang="en-US" sz="1100" dirty="0" err="1"/>
              <a:t>Roos</a:t>
            </a:r>
            <a:r>
              <a:rPr lang="en-US" sz="1100" dirty="0"/>
              <a:t>, D. (2007, November 23). How to Leverage an API for Conferencing. Retrieved July 15, 2020, from https://money.howstuffworks.com/business-communications/how-to-leverage-an-api-for-conferencing2.htm</a:t>
            </a:r>
          </a:p>
          <a:p>
            <a:endParaRPr lang="en-US" sz="1100" dirty="0"/>
          </a:p>
          <a:p>
            <a:r>
              <a:rPr lang="en-US" sz="1100" dirty="0"/>
              <a:t>Rouse, M. (2020, April 07). What is a RESTful API (REST API) and How Does it Work? Retrieved July 15, 2020, from </a:t>
            </a:r>
            <a:r>
              <a:rPr lang="en-US" sz="1100" dirty="0">
                <a:hlinkClick r:id="rId5"/>
              </a:rPr>
              <a:t>https://searchapparchitecture.techtarget.com/definition/RESTful-API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 err="1"/>
              <a:t>SmartBear</a:t>
            </a:r>
            <a:r>
              <a:rPr lang="en-US" sz="1100" dirty="0"/>
              <a:t> Software. (n.d.). Traits of a Good REST API. Retrieved July 15, 2020, from https://smartbear.com/learn/api-design/traits-of-a-good-rest-api/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30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E3614-693B-4E5B-8016-937D438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What are RESTful APIs?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CE98-620E-4E93-B4BE-046E9E7D0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RESTful APIs are a application program interface that use HTTP requests. </a:t>
            </a:r>
            <a:r>
              <a:rPr lang="en-US" sz="1400" dirty="0"/>
              <a:t>(Rouse, M.)</a:t>
            </a:r>
          </a:p>
          <a:p>
            <a:r>
              <a:rPr lang="en-US" dirty="0"/>
              <a:t>These requests help to “GET” the site for you. Often RESTful API is also referred to as RESTful web service. </a:t>
            </a:r>
            <a:r>
              <a:rPr lang="en-US" sz="1400" dirty="0"/>
              <a:t>(Rouse, M.)</a:t>
            </a:r>
          </a:p>
          <a:p>
            <a:r>
              <a:rPr lang="en-US" dirty="0"/>
              <a:t>The REST part is the list of rules that developers follow when they create the APIs. </a:t>
            </a:r>
            <a:r>
              <a:rPr lang="en-US" sz="1400" dirty="0"/>
              <a:t>(Rouse, M.)</a:t>
            </a:r>
          </a:p>
          <a:p>
            <a:r>
              <a:rPr lang="en-US" dirty="0"/>
              <a:t>An API is the application programming interface and follows the set of rules that lets one program talk to the other. </a:t>
            </a:r>
            <a:r>
              <a:rPr lang="en-US" sz="1400" dirty="0"/>
              <a:t>(Rouse, M.)</a:t>
            </a:r>
          </a:p>
          <a:p>
            <a:r>
              <a:rPr lang="en-US" dirty="0"/>
              <a:t>The API is on the server and the client is allow to “talk” to it. </a:t>
            </a:r>
            <a:r>
              <a:rPr lang="en-US" sz="1400" dirty="0"/>
              <a:t>(Rouse, M.)</a:t>
            </a:r>
          </a:p>
          <a:p>
            <a:r>
              <a:rPr lang="en-US" dirty="0"/>
              <a:t>Used in most modern web applications. </a:t>
            </a:r>
            <a:r>
              <a:rPr lang="en-US" sz="1400" dirty="0"/>
              <a:t>(Rouse, M.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57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E9183A-41C2-4643-AC0A-0F22BB58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How are RESTful APIs used?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321A-09B7-4A9F-994B-B74823120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/>
              <a:t>Most websites now days use RESTful APIs </a:t>
            </a:r>
            <a:r>
              <a:rPr lang="en-US" sz="1400" dirty="0"/>
              <a:t>(Rouse, M)</a:t>
            </a:r>
          </a:p>
          <a:p>
            <a:r>
              <a:rPr lang="en-US" dirty="0"/>
              <a:t>Website Applications</a:t>
            </a:r>
          </a:p>
          <a:p>
            <a:r>
              <a:rPr lang="en-US" dirty="0"/>
              <a:t>Cloud services are using APIs </a:t>
            </a:r>
          </a:p>
          <a:p>
            <a:r>
              <a:rPr lang="en-US" dirty="0"/>
              <a:t>Sites such as Amazon, Google and Twitter are using APIs </a:t>
            </a:r>
            <a:r>
              <a:rPr lang="en-US" sz="1400" dirty="0"/>
              <a:t>(Rouse, M)</a:t>
            </a:r>
          </a:p>
          <a:p>
            <a:r>
              <a:rPr lang="en-US" dirty="0"/>
              <a:t>Mobile Apps </a:t>
            </a:r>
          </a:p>
          <a:p>
            <a:r>
              <a:rPr lang="en-US" dirty="0"/>
              <a:t>Turn based game servers use RESTful API’s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8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ABFE-4C14-42C2-8D03-EFAD1C8A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Website Communications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E545D-86C5-4F48-897C-C3AA8FBE3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2DF383-548B-4846-9176-C01A44709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32264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6086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4CD7-469B-4FAF-B280-46387B3E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How do API’s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1A19-2224-40B0-B61A-F14FC04C1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en-US" sz="1800" dirty="0"/>
              <a:t>They have a set of rules that tell them how computers, applications, and other systems can talk to each other. </a:t>
            </a:r>
            <a:r>
              <a:rPr lang="en-US" sz="1400" dirty="0"/>
              <a:t>(Park, A.)</a:t>
            </a:r>
          </a:p>
          <a:p>
            <a:r>
              <a:rPr lang="en-US" sz="1800" dirty="0"/>
              <a:t>Most API’s sit between the applications and the web server. </a:t>
            </a:r>
          </a:p>
          <a:p>
            <a:r>
              <a:rPr lang="en-US" sz="1800" dirty="0"/>
              <a:t>The user will tell the application it wants to do something. </a:t>
            </a:r>
          </a:p>
          <a:p>
            <a:r>
              <a:rPr lang="en-US" sz="1800" dirty="0"/>
              <a:t>The application will then call in the request for that “something” </a:t>
            </a:r>
          </a:p>
          <a:p>
            <a:r>
              <a:rPr lang="en-US" sz="1800" dirty="0"/>
              <a:t>Though web API’s are the most common there are other forms of API’s as well. </a:t>
            </a:r>
          </a:p>
          <a:p>
            <a:r>
              <a:rPr lang="en-US" sz="1800" dirty="0"/>
              <a:t>Here is a great visual on the steps a web API takes. (See Photo). </a:t>
            </a:r>
            <a:r>
              <a:rPr lang="en-US" sz="1400" dirty="0"/>
              <a:t>(Park, A.)</a:t>
            </a:r>
          </a:p>
          <a:p>
            <a:endParaRPr lang="en-US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3D555E-33DD-4B7F-8D0A-837CA9CA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4823149"/>
            <a:ext cx="58864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1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9B68D6-C6CC-4D1D-92F1-5FE2522D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015C0-CEFD-4BCE-834B-25BBA79D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dirty="0"/>
              <a:t>What Makes up a RESTful API?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7CD0670-0E6E-4FCD-9AC8-3B2CA4B6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US" sz="1800" dirty="0"/>
              <a:t>REST (representational state transfer) is a software design that allows access to data known as a web resource. </a:t>
            </a:r>
            <a:r>
              <a:rPr lang="en-US" sz="1400" dirty="0"/>
              <a:t>(Park, A.)</a:t>
            </a:r>
          </a:p>
          <a:p>
            <a:r>
              <a:rPr lang="en-US" sz="1800" dirty="0"/>
              <a:t>REST API’s follow a set of predefined operations. </a:t>
            </a:r>
          </a:p>
          <a:p>
            <a:r>
              <a:rPr lang="en-US" sz="1800" dirty="0"/>
              <a:t>When the data is being delivered it is the defined in the request itself. </a:t>
            </a:r>
            <a:r>
              <a:rPr lang="en-US" sz="1400" dirty="0"/>
              <a:t>(Park, A.)</a:t>
            </a:r>
          </a:p>
          <a:p>
            <a:r>
              <a:rPr lang="en-US" sz="1800" dirty="0"/>
              <a:t>The languages that are defined can be HTML, JSON or XML.</a:t>
            </a:r>
          </a:p>
          <a:p>
            <a:r>
              <a:rPr lang="en-US" sz="1800" dirty="0"/>
              <a:t>The operations are the methods which are available to HTTP.</a:t>
            </a:r>
          </a:p>
          <a:p>
            <a:r>
              <a:rPr lang="en-US" sz="1800" dirty="0"/>
              <a:t>HTTP the rules (protocols) for how a users browser can retrieve the website from the web server. </a:t>
            </a:r>
            <a:r>
              <a:rPr lang="en-US" sz="1400" dirty="0"/>
              <a:t>(Park, A.)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4" name="Graphic 6" descr="Web Design">
            <a:extLst>
              <a:ext uri="{FF2B5EF4-FFF2-40B4-BE49-F238E27FC236}">
                <a16:creationId xmlns:a16="http://schemas.microsoft.com/office/drawing/2014/main" id="{82CBDB7C-406A-45D2-AFF5-8820B9F70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460" y="1595727"/>
            <a:ext cx="3369177" cy="33691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732A386-7C2A-439A-BB1D-5CC2440E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CD6A5D-4173-44ED-B98B-3F6324222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485095-E900-493D-BBC5-801B7384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12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E78E-10E4-4BA2-85D5-95ECADA2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Advantages of RESTful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E545D-86C5-4F48-897C-C3AA8FBE3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9A105D-FF67-421B-B52A-98AAE3C00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74633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444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F56DA-BC94-4C51-A9FE-B7729930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Disadvantages to 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518A-5061-477C-9471-E4CDB450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Locked into using only one protocol</a:t>
            </a:r>
          </a:p>
          <a:p>
            <a:r>
              <a:rPr lang="en-US" dirty="0"/>
              <a:t>Only have a few methods to choose from GET, POST, PUT, DELETE and a few others</a:t>
            </a:r>
          </a:p>
          <a:p>
            <a:r>
              <a:rPr lang="en-US" dirty="0"/>
              <a:t>RESTful APIs need the internet to work</a:t>
            </a:r>
          </a:p>
          <a:p>
            <a:r>
              <a:rPr lang="en-US" dirty="0"/>
              <a:t>Bandwidth and latency issues</a:t>
            </a:r>
          </a:p>
          <a:p>
            <a:r>
              <a:rPr lang="en-US" dirty="0"/>
              <a:t>Can have lots of cacheable data </a:t>
            </a:r>
            <a:r>
              <a:rPr lang="en-US" sz="1400" dirty="0"/>
              <a:t>(MuleSoft.)</a:t>
            </a:r>
          </a:p>
          <a:p>
            <a:r>
              <a:rPr lang="en-US" dirty="0"/>
              <a:t>Seems simple but is complex </a:t>
            </a:r>
            <a:r>
              <a:rPr lang="en-US" sz="1400" dirty="0"/>
              <a:t>(MuleSoft.)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11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8834-2219-4737-8601-7F379A5A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 between URI &amp; URL?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92FB9-A5DB-4D08-9586-20C9E14A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 - Uniform Resource Identifier</a:t>
            </a:r>
          </a:p>
          <a:p>
            <a:r>
              <a:rPr lang="en-US" dirty="0"/>
              <a:t>URI is an identifier of a specific resource </a:t>
            </a:r>
          </a:p>
          <a:p>
            <a:r>
              <a:rPr lang="en-US" dirty="0"/>
              <a:t>URI is a text that is used to identify a resource of a name that is located on the internet </a:t>
            </a:r>
            <a:r>
              <a:rPr lang="en-US" sz="1400" dirty="0"/>
              <a:t>(Paul, J.)</a:t>
            </a:r>
          </a:p>
          <a:p>
            <a:endParaRPr lang="en-US" dirty="0"/>
          </a:p>
          <a:p>
            <a:r>
              <a:rPr lang="en-US" dirty="0"/>
              <a:t>URL - Uniform Resource Locator </a:t>
            </a:r>
          </a:p>
          <a:p>
            <a:r>
              <a:rPr lang="en-US" dirty="0"/>
              <a:t>URL is a special identifier that tells you how to access it.</a:t>
            </a:r>
          </a:p>
          <a:p>
            <a:r>
              <a:rPr lang="en-US" dirty="0"/>
              <a:t>URL uses a location and protocol to retrieve the resource. </a:t>
            </a:r>
            <a:r>
              <a:rPr lang="en-US" sz="1400" dirty="0"/>
              <a:t>(Paul, J.)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77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1174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Georgia</vt:lpstr>
      <vt:lpstr>Rockwell Extra Bold</vt:lpstr>
      <vt:lpstr>Trebuchet MS</vt:lpstr>
      <vt:lpstr>Wingdings</vt:lpstr>
      <vt:lpstr>Wood Type</vt:lpstr>
      <vt:lpstr>2.1 Resources &amp; Representations</vt:lpstr>
      <vt:lpstr>What are RESTful APIs? </vt:lpstr>
      <vt:lpstr>How are RESTful APIs used?</vt:lpstr>
      <vt:lpstr>Website Communications</vt:lpstr>
      <vt:lpstr>How do API’s work?</vt:lpstr>
      <vt:lpstr>What Makes up a RESTful API?</vt:lpstr>
      <vt:lpstr>Advantages of RESTful APIs</vt:lpstr>
      <vt:lpstr>Disadvantages to RESTFul APIs</vt:lpstr>
      <vt:lpstr>What’s the difference between URI &amp; URL?</vt:lpstr>
      <vt:lpstr>Other info about RESTful API’s</vt:lpstr>
      <vt:lpstr>RESTful API  and HTTP Methods</vt:lpstr>
      <vt:lpstr>Bibliography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Resources &amp; Representations</dc:title>
  <dc:creator>Rebecca Buechle</dc:creator>
  <cp:lastModifiedBy>Rebecca Buechle</cp:lastModifiedBy>
  <cp:revision>4</cp:revision>
  <dcterms:created xsi:type="dcterms:W3CDTF">2020-07-16T01:45:01Z</dcterms:created>
  <dcterms:modified xsi:type="dcterms:W3CDTF">2020-07-16T01:53:35Z</dcterms:modified>
</cp:coreProperties>
</file>