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sldIdLst>
    <p:sldId id="258" r:id="rId5"/>
    <p:sldId id="259" r:id="rId6"/>
    <p:sldId id="260" r:id="rId7"/>
    <p:sldId id="269" r:id="rId8"/>
    <p:sldId id="261" r:id="rId9"/>
    <p:sldId id="262" r:id="rId10"/>
    <p:sldId id="270" r:id="rId11"/>
    <p:sldId id="263" r:id="rId12"/>
    <p:sldId id="271"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104" d="100"/>
          <a:sy n="104" d="100"/>
        </p:scale>
        <p:origin x="138" y="4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378CB9C-293F-4E75-A1F4-4A770B367BB5}"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367A87B7-9210-428D-A0FB-FE5DE994291D}">
      <dgm:prSet/>
      <dgm:spPr/>
      <dgm:t>
        <a:bodyPr/>
        <a:lstStyle/>
        <a:p>
          <a:r>
            <a:rPr lang="en-US"/>
            <a:t>You could skip this step because a computer doesn’t understand what a name is.</a:t>
          </a:r>
        </a:p>
      </dgm:t>
    </dgm:pt>
    <dgm:pt modelId="{03F3625E-361E-4EF4-AF70-5788C2E0F975}" type="parTrans" cxnId="{37B8BC27-F19F-477B-92F5-8FBC3C81FD75}">
      <dgm:prSet/>
      <dgm:spPr/>
      <dgm:t>
        <a:bodyPr/>
        <a:lstStyle/>
        <a:p>
          <a:endParaRPr lang="en-US"/>
        </a:p>
      </dgm:t>
    </dgm:pt>
    <dgm:pt modelId="{107192EB-06B2-43BD-8585-1832DDE1462C}" type="sibTrans" cxnId="{37B8BC27-F19F-477B-92F5-8FBC3C81FD75}">
      <dgm:prSet/>
      <dgm:spPr/>
      <dgm:t>
        <a:bodyPr/>
        <a:lstStyle/>
        <a:p>
          <a:endParaRPr lang="en-US"/>
        </a:p>
      </dgm:t>
    </dgm:pt>
    <dgm:pt modelId="{118D3B11-A739-489F-896F-FBDB3FD59037}">
      <dgm:prSet/>
      <dgm:spPr/>
      <dgm:t>
        <a:bodyPr/>
        <a:lstStyle/>
        <a:p>
          <a:r>
            <a:rPr lang="en-US"/>
            <a:t>Even though you can skip this step you should still do it.</a:t>
          </a:r>
        </a:p>
      </dgm:t>
    </dgm:pt>
    <dgm:pt modelId="{7B289EEA-43CC-4747-BB0E-D87A097D4C4E}" type="parTrans" cxnId="{657F9B0A-A648-4C0E-940B-87A8AB52D0A0}">
      <dgm:prSet/>
      <dgm:spPr/>
      <dgm:t>
        <a:bodyPr/>
        <a:lstStyle/>
        <a:p>
          <a:endParaRPr lang="en-US"/>
        </a:p>
      </dgm:t>
    </dgm:pt>
    <dgm:pt modelId="{1D796DE2-EA12-477B-9150-4609933AA109}" type="sibTrans" cxnId="{657F9B0A-A648-4C0E-940B-87A8AB52D0A0}">
      <dgm:prSet/>
      <dgm:spPr/>
      <dgm:t>
        <a:bodyPr/>
        <a:lstStyle/>
        <a:p>
          <a:endParaRPr lang="en-US"/>
        </a:p>
      </dgm:t>
    </dgm:pt>
    <dgm:pt modelId="{727D95EF-85C7-4CC3-B4D6-7C8B5FE133D4}">
      <dgm:prSet/>
      <dgm:spPr/>
      <dgm:t>
        <a:bodyPr/>
        <a:lstStyle/>
        <a:p>
          <a:r>
            <a:rPr lang="en-US"/>
            <a:t>Names also matter quite a bit to humans. </a:t>
          </a:r>
        </a:p>
      </dgm:t>
    </dgm:pt>
    <dgm:pt modelId="{C97AEFA6-7196-4366-932B-81F259726914}" type="parTrans" cxnId="{F7E44326-CBDD-45D8-8F78-962537520200}">
      <dgm:prSet/>
      <dgm:spPr/>
      <dgm:t>
        <a:bodyPr/>
        <a:lstStyle/>
        <a:p>
          <a:endParaRPr lang="en-US"/>
        </a:p>
      </dgm:t>
    </dgm:pt>
    <dgm:pt modelId="{56075FEF-D115-4E7E-8F6D-0C7F121AF015}" type="sibTrans" cxnId="{F7E44326-CBDD-45D8-8F78-962537520200}">
      <dgm:prSet/>
      <dgm:spPr/>
      <dgm:t>
        <a:bodyPr/>
        <a:lstStyle/>
        <a:p>
          <a:endParaRPr lang="en-US"/>
        </a:p>
      </dgm:t>
    </dgm:pt>
    <dgm:pt modelId="{C4DBFA18-9AC5-4932-8CF7-A8D54A892B2E}">
      <dgm:prSet/>
      <dgm:spPr/>
      <dgm:t>
        <a:bodyPr/>
        <a:lstStyle/>
        <a:p>
          <a:r>
            <a:rPr lang="en-US"/>
            <a:t>You can make up your own names for everything if you choose to.</a:t>
          </a:r>
        </a:p>
      </dgm:t>
    </dgm:pt>
    <dgm:pt modelId="{524FA538-6934-49A3-9C7D-D81FA622EB15}" type="parTrans" cxnId="{696698DD-E588-4C04-A112-65F5A5BC557F}">
      <dgm:prSet/>
      <dgm:spPr/>
      <dgm:t>
        <a:bodyPr/>
        <a:lstStyle/>
        <a:p>
          <a:endParaRPr lang="en-US"/>
        </a:p>
      </dgm:t>
    </dgm:pt>
    <dgm:pt modelId="{1CF988A1-6EB5-4298-B2EE-69825EB56C40}" type="sibTrans" cxnId="{696698DD-E588-4C04-A112-65F5A5BC557F}">
      <dgm:prSet/>
      <dgm:spPr/>
      <dgm:t>
        <a:bodyPr/>
        <a:lstStyle/>
        <a:p>
          <a:endParaRPr lang="en-US"/>
        </a:p>
      </dgm:t>
    </dgm:pt>
    <dgm:pt modelId="{6D5F9D58-09A5-44A9-B1A8-04133296F08B}">
      <dgm:prSet/>
      <dgm:spPr/>
      <dgm:t>
        <a:bodyPr/>
        <a:lstStyle/>
        <a:p>
          <a:r>
            <a:rPr lang="en-US"/>
            <a:t>Don’t autogenerate the names of the semantic descriptors from the fields in the database scheme or object model. </a:t>
          </a:r>
        </a:p>
      </dgm:t>
    </dgm:pt>
    <dgm:pt modelId="{6A915BA7-6117-4FD7-8CBC-D307E084B213}" type="parTrans" cxnId="{E71C5F11-A4E2-4AC8-8E3F-3850661395C5}">
      <dgm:prSet/>
      <dgm:spPr/>
      <dgm:t>
        <a:bodyPr/>
        <a:lstStyle/>
        <a:p>
          <a:endParaRPr lang="en-US"/>
        </a:p>
      </dgm:t>
    </dgm:pt>
    <dgm:pt modelId="{4F3A0820-BBD5-4072-95F5-E750F4F814C6}" type="sibTrans" cxnId="{E71C5F11-A4E2-4AC8-8E3F-3850661395C5}">
      <dgm:prSet/>
      <dgm:spPr/>
      <dgm:t>
        <a:bodyPr/>
        <a:lstStyle/>
        <a:p>
          <a:endParaRPr lang="en-US"/>
        </a:p>
      </dgm:t>
    </dgm:pt>
    <dgm:pt modelId="{0F30C133-3501-4B90-9C79-F322E789DEF3}">
      <dgm:prSet/>
      <dgm:spPr/>
      <dgm:t>
        <a:bodyPr/>
        <a:lstStyle/>
        <a:p>
          <a:r>
            <a:rPr lang="en-US" dirty="0"/>
            <a:t>Don’t come up with link relations that duplicate the functionality of IANA-registered link relations. That just adds extra work.</a:t>
          </a:r>
        </a:p>
      </dgm:t>
    </dgm:pt>
    <dgm:pt modelId="{A7679C95-DD54-4618-B81A-EDCD349D6905}" type="parTrans" cxnId="{4E189D4C-7071-4E4C-A23F-FEE012171EBF}">
      <dgm:prSet/>
      <dgm:spPr/>
      <dgm:t>
        <a:bodyPr/>
        <a:lstStyle/>
        <a:p>
          <a:endParaRPr lang="en-US"/>
        </a:p>
      </dgm:t>
    </dgm:pt>
    <dgm:pt modelId="{0BEA3C1B-E8B0-4333-974D-9B3DA2A37803}" type="sibTrans" cxnId="{4E189D4C-7071-4E4C-A23F-FEE012171EBF}">
      <dgm:prSet/>
      <dgm:spPr/>
      <dgm:t>
        <a:bodyPr/>
        <a:lstStyle/>
        <a:p>
          <a:endParaRPr lang="en-US"/>
        </a:p>
      </dgm:t>
    </dgm:pt>
    <dgm:pt modelId="{0B563B46-CA57-42E3-8115-F7B1CF03C6AB}" type="pres">
      <dgm:prSet presAssocID="{9378CB9C-293F-4E75-A1F4-4A770B367BB5}" presName="diagram" presStyleCnt="0">
        <dgm:presLayoutVars>
          <dgm:dir/>
          <dgm:resizeHandles val="exact"/>
        </dgm:presLayoutVars>
      </dgm:prSet>
      <dgm:spPr/>
    </dgm:pt>
    <dgm:pt modelId="{D4E15681-DB50-45FF-A399-E2ED412E4D77}" type="pres">
      <dgm:prSet presAssocID="{367A87B7-9210-428D-A0FB-FE5DE994291D}" presName="node" presStyleLbl="node1" presStyleIdx="0" presStyleCnt="6">
        <dgm:presLayoutVars>
          <dgm:bulletEnabled val="1"/>
        </dgm:presLayoutVars>
      </dgm:prSet>
      <dgm:spPr/>
    </dgm:pt>
    <dgm:pt modelId="{94DDA635-5CD7-49E1-8181-78CF39548A78}" type="pres">
      <dgm:prSet presAssocID="{107192EB-06B2-43BD-8585-1832DDE1462C}" presName="sibTrans" presStyleCnt="0"/>
      <dgm:spPr/>
    </dgm:pt>
    <dgm:pt modelId="{97EE9ACC-ED26-4DA4-A36E-DCB3CC5BD190}" type="pres">
      <dgm:prSet presAssocID="{118D3B11-A739-489F-896F-FBDB3FD59037}" presName="node" presStyleLbl="node1" presStyleIdx="1" presStyleCnt="6">
        <dgm:presLayoutVars>
          <dgm:bulletEnabled val="1"/>
        </dgm:presLayoutVars>
      </dgm:prSet>
      <dgm:spPr/>
    </dgm:pt>
    <dgm:pt modelId="{97FC1321-73A2-4C29-9909-704E197750FC}" type="pres">
      <dgm:prSet presAssocID="{1D796DE2-EA12-477B-9150-4609933AA109}" presName="sibTrans" presStyleCnt="0"/>
      <dgm:spPr/>
    </dgm:pt>
    <dgm:pt modelId="{26D59F90-AF0A-47AF-96DD-5DB316407A96}" type="pres">
      <dgm:prSet presAssocID="{727D95EF-85C7-4CC3-B4D6-7C8B5FE133D4}" presName="node" presStyleLbl="node1" presStyleIdx="2" presStyleCnt="6">
        <dgm:presLayoutVars>
          <dgm:bulletEnabled val="1"/>
        </dgm:presLayoutVars>
      </dgm:prSet>
      <dgm:spPr/>
    </dgm:pt>
    <dgm:pt modelId="{9A2A5492-E473-47B3-9E73-6E03DCF94DB0}" type="pres">
      <dgm:prSet presAssocID="{56075FEF-D115-4E7E-8F6D-0C7F121AF015}" presName="sibTrans" presStyleCnt="0"/>
      <dgm:spPr/>
    </dgm:pt>
    <dgm:pt modelId="{384268EA-E895-43D0-AC5F-15DA76CFCCDD}" type="pres">
      <dgm:prSet presAssocID="{C4DBFA18-9AC5-4932-8CF7-A8D54A892B2E}" presName="node" presStyleLbl="node1" presStyleIdx="3" presStyleCnt="6">
        <dgm:presLayoutVars>
          <dgm:bulletEnabled val="1"/>
        </dgm:presLayoutVars>
      </dgm:prSet>
      <dgm:spPr/>
    </dgm:pt>
    <dgm:pt modelId="{DA8F93F1-3167-4401-A91A-A7DB928DFA3F}" type="pres">
      <dgm:prSet presAssocID="{1CF988A1-6EB5-4298-B2EE-69825EB56C40}" presName="sibTrans" presStyleCnt="0"/>
      <dgm:spPr/>
    </dgm:pt>
    <dgm:pt modelId="{1EA1C7E9-99FD-4E17-AEC4-9F0381412375}" type="pres">
      <dgm:prSet presAssocID="{6D5F9D58-09A5-44A9-B1A8-04133296F08B}" presName="node" presStyleLbl="node1" presStyleIdx="4" presStyleCnt="6">
        <dgm:presLayoutVars>
          <dgm:bulletEnabled val="1"/>
        </dgm:presLayoutVars>
      </dgm:prSet>
      <dgm:spPr/>
    </dgm:pt>
    <dgm:pt modelId="{BFAE7B3D-8654-4784-8DF5-898E5D3F5B03}" type="pres">
      <dgm:prSet presAssocID="{4F3A0820-BBD5-4072-95F5-E750F4F814C6}" presName="sibTrans" presStyleCnt="0"/>
      <dgm:spPr/>
    </dgm:pt>
    <dgm:pt modelId="{CA62179E-1F0B-4A0F-9436-40EB8595EC5E}" type="pres">
      <dgm:prSet presAssocID="{0F30C133-3501-4B90-9C79-F322E789DEF3}" presName="node" presStyleLbl="node1" presStyleIdx="5" presStyleCnt="6">
        <dgm:presLayoutVars>
          <dgm:bulletEnabled val="1"/>
        </dgm:presLayoutVars>
      </dgm:prSet>
      <dgm:spPr/>
    </dgm:pt>
  </dgm:ptLst>
  <dgm:cxnLst>
    <dgm:cxn modelId="{657F9B0A-A648-4C0E-940B-87A8AB52D0A0}" srcId="{9378CB9C-293F-4E75-A1F4-4A770B367BB5}" destId="{118D3B11-A739-489F-896F-FBDB3FD59037}" srcOrd="1" destOrd="0" parTransId="{7B289EEA-43CC-4747-BB0E-D87A097D4C4E}" sibTransId="{1D796DE2-EA12-477B-9150-4609933AA109}"/>
    <dgm:cxn modelId="{E71C5F11-A4E2-4AC8-8E3F-3850661395C5}" srcId="{9378CB9C-293F-4E75-A1F4-4A770B367BB5}" destId="{6D5F9D58-09A5-44A9-B1A8-04133296F08B}" srcOrd="4" destOrd="0" parTransId="{6A915BA7-6117-4FD7-8CBC-D307E084B213}" sibTransId="{4F3A0820-BBD5-4072-95F5-E750F4F814C6}"/>
    <dgm:cxn modelId="{F7E44326-CBDD-45D8-8F78-962537520200}" srcId="{9378CB9C-293F-4E75-A1F4-4A770B367BB5}" destId="{727D95EF-85C7-4CC3-B4D6-7C8B5FE133D4}" srcOrd="2" destOrd="0" parTransId="{C97AEFA6-7196-4366-932B-81F259726914}" sibTransId="{56075FEF-D115-4E7E-8F6D-0C7F121AF015}"/>
    <dgm:cxn modelId="{37B8BC27-F19F-477B-92F5-8FBC3C81FD75}" srcId="{9378CB9C-293F-4E75-A1F4-4A770B367BB5}" destId="{367A87B7-9210-428D-A0FB-FE5DE994291D}" srcOrd="0" destOrd="0" parTransId="{03F3625E-361E-4EF4-AF70-5788C2E0F975}" sibTransId="{107192EB-06B2-43BD-8585-1832DDE1462C}"/>
    <dgm:cxn modelId="{FE16763C-0F4E-4E72-B451-69925DFB2C02}" type="presOf" srcId="{367A87B7-9210-428D-A0FB-FE5DE994291D}" destId="{D4E15681-DB50-45FF-A399-E2ED412E4D77}" srcOrd="0" destOrd="0" presId="urn:microsoft.com/office/officeart/2005/8/layout/default"/>
    <dgm:cxn modelId="{4E189D4C-7071-4E4C-A23F-FEE012171EBF}" srcId="{9378CB9C-293F-4E75-A1F4-4A770B367BB5}" destId="{0F30C133-3501-4B90-9C79-F322E789DEF3}" srcOrd="5" destOrd="0" parTransId="{A7679C95-DD54-4618-B81A-EDCD349D6905}" sibTransId="{0BEA3C1B-E8B0-4333-974D-9B3DA2A37803}"/>
    <dgm:cxn modelId="{FE040D87-B5E7-479F-9D23-DA1D0A262691}" type="presOf" srcId="{C4DBFA18-9AC5-4932-8CF7-A8D54A892B2E}" destId="{384268EA-E895-43D0-AC5F-15DA76CFCCDD}" srcOrd="0" destOrd="0" presId="urn:microsoft.com/office/officeart/2005/8/layout/default"/>
    <dgm:cxn modelId="{923010AD-BA28-40C4-B0C6-4E1DADF69DCE}" type="presOf" srcId="{727D95EF-85C7-4CC3-B4D6-7C8B5FE133D4}" destId="{26D59F90-AF0A-47AF-96DD-5DB316407A96}" srcOrd="0" destOrd="0" presId="urn:microsoft.com/office/officeart/2005/8/layout/default"/>
    <dgm:cxn modelId="{2E54F1B2-4057-4616-BED1-6120B9F8E916}" type="presOf" srcId="{0F30C133-3501-4B90-9C79-F322E789DEF3}" destId="{CA62179E-1F0B-4A0F-9436-40EB8595EC5E}" srcOrd="0" destOrd="0" presId="urn:microsoft.com/office/officeart/2005/8/layout/default"/>
    <dgm:cxn modelId="{40968EB6-75F9-4F44-BCBE-019B908ED629}" type="presOf" srcId="{9378CB9C-293F-4E75-A1F4-4A770B367BB5}" destId="{0B563B46-CA57-42E3-8115-F7B1CF03C6AB}" srcOrd="0" destOrd="0" presId="urn:microsoft.com/office/officeart/2005/8/layout/default"/>
    <dgm:cxn modelId="{05CF1DCD-E443-4D1B-8BF5-E8AF8AE43FFE}" type="presOf" srcId="{118D3B11-A739-489F-896F-FBDB3FD59037}" destId="{97EE9ACC-ED26-4DA4-A36E-DCB3CC5BD190}" srcOrd="0" destOrd="0" presId="urn:microsoft.com/office/officeart/2005/8/layout/default"/>
    <dgm:cxn modelId="{696698DD-E588-4C04-A112-65F5A5BC557F}" srcId="{9378CB9C-293F-4E75-A1F4-4A770B367BB5}" destId="{C4DBFA18-9AC5-4932-8CF7-A8D54A892B2E}" srcOrd="3" destOrd="0" parTransId="{524FA538-6934-49A3-9C7D-D81FA622EB15}" sibTransId="{1CF988A1-6EB5-4298-B2EE-69825EB56C40}"/>
    <dgm:cxn modelId="{C354F8E4-E5E4-4F1D-B103-9ED646632F99}" type="presOf" srcId="{6D5F9D58-09A5-44A9-B1A8-04133296F08B}" destId="{1EA1C7E9-99FD-4E17-AEC4-9F0381412375}" srcOrd="0" destOrd="0" presId="urn:microsoft.com/office/officeart/2005/8/layout/default"/>
    <dgm:cxn modelId="{822E914B-9FD4-43CF-9E8D-46173852C301}" type="presParOf" srcId="{0B563B46-CA57-42E3-8115-F7B1CF03C6AB}" destId="{D4E15681-DB50-45FF-A399-E2ED412E4D77}" srcOrd="0" destOrd="0" presId="urn:microsoft.com/office/officeart/2005/8/layout/default"/>
    <dgm:cxn modelId="{00892E39-66C2-432D-9229-4341E0A188C7}" type="presParOf" srcId="{0B563B46-CA57-42E3-8115-F7B1CF03C6AB}" destId="{94DDA635-5CD7-49E1-8181-78CF39548A78}" srcOrd="1" destOrd="0" presId="urn:microsoft.com/office/officeart/2005/8/layout/default"/>
    <dgm:cxn modelId="{9C6C2F75-BE3A-46E0-A537-9E11062C5C40}" type="presParOf" srcId="{0B563B46-CA57-42E3-8115-F7B1CF03C6AB}" destId="{97EE9ACC-ED26-4DA4-A36E-DCB3CC5BD190}" srcOrd="2" destOrd="0" presId="urn:microsoft.com/office/officeart/2005/8/layout/default"/>
    <dgm:cxn modelId="{4A08FAFD-DE0A-4618-B4A2-79FF4539CAB9}" type="presParOf" srcId="{0B563B46-CA57-42E3-8115-F7B1CF03C6AB}" destId="{97FC1321-73A2-4C29-9909-704E197750FC}" srcOrd="3" destOrd="0" presId="urn:microsoft.com/office/officeart/2005/8/layout/default"/>
    <dgm:cxn modelId="{CB6FA66B-7374-46AF-B2FB-FEA9385D4E8F}" type="presParOf" srcId="{0B563B46-CA57-42E3-8115-F7B1CF03C6AB}" destId="{26D59F90-AF0A-47AF-96DD-5DB316407A96}" srcOrd="4" destOrd="0" presId="urn:microsoft.com/office/officeart/2005/8/layout/default"/>
    <dgm:cxn modelId="{B9DCA110-7147-46BE-817D-61230D7990A0}" type="presParOf" srcId="{0B563B46-CA57-42E3-8115-F7B1CF03C6AB}" destId="{9A2A5492-E473-47B3-9E73-6E03DCF94DB0}" srcOrd="5" destOrd="0" presId="urn:microsoft.com/office/officeart/2005/8/layout/default"/>
    <dgm:cxn modelId="{E30F882F-52E1-4B00-AA08-5A145B0C2458}" type="presParOf" srcId="{0B563B46-CA57-42E3-8115-F7B1CF03C6AB}" destId="{384268EA-E895-43D0-AC5F-15DA76CFCCDD}" srcOrd="6" destOrd="0" presId="urn:microsoft.com/office/officeart/2005/8/layout/default"/>
    <dgm:cxn modelId="{CB87B0B6-6022-4B91-86A4-BBF21F39BF5E}" type="presParOf" srcId="{0B563B46-CA57-42E3-8115-F7B1CF03C6AB}" destId="{DA8F93F1-3167-4401-A91A-A7DB928DFA3F}" srcOrd="7" destOrd="0" presId="urn:microsoft.com/office/officeart/2005/8/layout/default"/>
    <dgm:cxn modelId="{02811D37-AE78-4C0B-BE83-22C1DD02C838}" type="presParOf" srcId="{0B563B46-CA57-42E3-8115-F7B1CF03C6AB}" destId="{1EA1C7E9-99FD-4E17-AEC4-9F0381412375}" srcOrd="8" destOrd="0" presId="urn:microsoft.com/office/officeart/2005/8/layout/default"/>
    <dgm:cxn modelId="{1243B839-9F91-4E19-BBCC-2428806722F5}" type="presParOf" srcId="{0B563B46-CA57-42E3-8115-F7B1CF03C6AB}" destId="{BFAE7B3D-8654-4784-8DF5-898E5D3F5B03}" srcOrd="9" destOrd="0" presId="urn:microsoft.com/office/officeart/2005/8/layout/default"/>
    <dgm:cxn modelId="{6C5366BB-1334-40AB-BEBC-AD438BB8C25D}" type="presParOf" srcId="{0B563B46-CA57-42E3-8115-F7B1CF03C6AB}" destId="{CA62179E-1F0B-4A0F-9436-40EB8595EC5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775FBE-DD54-4441-AFF1-3BDAC2D1AE3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B69BA75-1E79-4A99-A1F9-6A2A3D9B85AA}">
      <dgm:prSet/>
      <dgm:spPr/>
      <dgm:t>
        <a:bodyPr/>
        <a:lstStyle/>
        <a:p>
          <a:r>
            <a:rPr lang="en-US"/>
            <a:t>Now its time to choose a hypermedia format. </a:t>
          </a:r>
        </a:p>
      </dgm:t>
    </dgm:pt>
    <dgm:pt modelId="{25D35536-2493-4266-85C0-0EB57B5FACC5}" type="parTrans" cxnId="{E4A63EBA-0E89-45CA-B3B5-E601CC7BDB04}">
      <dgm:prSet/>
      <dgm:spPr/>
      <dgm:t>
        <a:bodyPr/>
        <a:lstStyle/>
        <a:p>
          <a:endParaRPr lang="en-US"/>
        </a:p>
      </dgm:t>
    </dgm:pt>
    <dgm:pt modelId="{78BDFDD8-A127-45A9-93BC-E0109E2B9321}" type="sibTrans" cxnId="{E4A63EBA-0E89-45CA-B3B5-E601CC7BDB04}">
      <dgm:prSet/>
      <dgm:spPr/>
      <dgm:t>
        <a:bodyPr/>
        <a:lstStyle/>
        <a:p>
          <a:endParaRPr lang="en-US"/>
        </a:p>
      </dgm:t>
    </dgm:pt>
    <dgm:pt modelId="{76DCC9EE-D62D-4282-A9C8-8C4AEC294A9A}">
      <dgm:prSet/>
      <dgm:spPr/>
      <dgm:t>
        <a:bodyPr/>
        <a:lstStyle/>
        <a:p>
          <a:r>
            <a:rPr lang="en-US"/>
            <a:t>You can create one though you shouldn’t need to.</a:t>
          </a:r>
        </a:p>
      </dgm:t>
    </dgm:pt>
    <dgm:pt modelId="{88BB4A33-E8C3-461B-997D-5E377531938F}" type="parTrans" cxnId="{F86A48EE-E894-4AC5-90C6-8AD5217CB64E}">
      <dgm:prSet/>
      <dgm:spPr/>
      <dgm:t>
        <a:bodyPr/>
        <a:lstStyle/>
        <a:p>
          <a:endParaRPr lang="en-US"/>
        </a:p>
      </dgm:t>
    </dgm:pt>
    <dgm:pt modelId="{9B3F0983-273C-45F7-BBE9-0796686B4E3A}" type="sibTrans" cxnId="{F86A48EE-E894-4AC5-90C6-8AD5217CB64E}">
      <dgm:prSet/>
      <dgm:spPr/>
      <dgm:t>
        <a:bodyPr/>
        <a:lstStyle/>
        <a:p>
          <a:endParaRPr lang="en-US"/>
        </a:p>
      </dgm:t>
    </dgm:pt>
    <dgm:pt modelId="{807FEDA4-3322-462E-8C80-9D36A306A7A9}">
      <dgm:prSet/>
      <dgm:spPr/>
      <dgm:t>
        <a:bodyPr/>
        <a:lstStyle/>
        <a:p>
          <a:r>
            <a:rPr lang="en-US"/>
            <a:t>Or you can use one that is already in existence. </a:t>
          </a:r>
        </a:p>
      </dgm:t>
    </dgm:pt>
    <dgm:pt modelId="{6E478E55-CBC9-42D6-82A9-CA9F6067450E}" type="parTrans" cxnId="{0F2A2840-016D-48FD-B6CC-E2408E44C9C3}">
      <dgm:prSet/>
      <dgm:spPr/>
      <dgm:t>
        <a:bodyPr/>
        <a:lstStyle/>
        <a:p>
          <a:endParaRPr lang="en-US"/>
        </a:p>
      </dgm:t>
    </dgm:pt>
    <dgm:pt modelId="{BBB79DAF-727F-4E5A-B877-70A709429828}" type="sibTrans" cxnId="{0F2A2840-016D-48FD-B6CC-E2408E44C9C3}">
      <dgm:prSet/>
      <dgm:spPr/>
      <dgm:t>
        <a:bodyPr/>
        <a:lstStyle/>
        <a:p>
          <a:endParaRPr lang="en-US"/>
        </a:p>
      </dgm:t>
    </dgm:pt>
    <dgm:pt modelId="{31F5EDB0-48D6-4606-B64B-5AA5D488B494}">
      <dgm:prSet/>
      <dgm:spPr/>
      <dgm:t>
        <a:bodyPr/>
        <a:lstStyle/>
        <a:p>
          <a:r>
            <a:rPr lang="en-US"/>
            <a:t>Depending on how your semantics look will help to determine which media type you should use.</a:t>
          </a:r>
        </a:p>
      </dgm:t>
    </dgm:pt>
    <dgm:pt modelId="{65010AA7-E4BC-40E0-9CBF-3DE8F43A7519}" type="parTrans" cxnId="{8EAD8996-2045-42FA-A307-DC9486A74465}">
      <dgm:prSet/>
      <dgm:spPr/>
      <dgm:t>
        <a:bodyPr/>
        <a:lstStyle/>
        <a:p>
          <a:endParaRPr lang="en-US"/>
        </a:p>
      </dgm:t>
    </dgm:pt>
    <dgm:pt modelId="{9E2A36A9-5BE3-409E-86FE-17DAB702903E}" type="sibTrans" cxnId="{8EAD8996-2045-42FA-A307-DC9486A74465}">
      <dgm:prSet/>
      <dgm:spPr/>
      <dgm:t>
        <a:bodyPr/>
        <a:lstStyle/>
        <a:p>
          <a:endParaRPr lang="en-US"/>
        </a:p>
      </dgm:t>
    </dgm:pt>
    <dgm:pt modelId="{28A61BC5-1BB4-480E-8227-C96CB59F719B}">
      <dgm:prSet/>
      <dgm:spPr/>
      <dgm:t>
        <a:bodyPr/>
        <a:lstStyle/>
        <a:p>
          <a:r>
            <a:rPr lang="en-US"/>
            <a:t>There are several different ones to choose from.</a:t>
          </a:r>
        </a:p>
      </dgm:t>
    </dgm:pt>
    <dgm:pt modelId="{B79C4192-FF3A-45AF-8754-25DE840637EE}" type="parTrans" cxnId="{E0D6478C-7B94-4814-840A-5320230E20A6}">
      <dgm:prSet/>
      <dgm:spPr/>
      <dgm:t>
        <a:bodyPr/>
        <a:lstStyle/>
        <a:p>
          <a:endParaRPr lang="en-US"/>
        </a:p>
      </dgm:t>
    </dgm:pt>
    <dgm:pt modelId="{1326E625-074F-46F2-94B0-86CCCB766CE2}" type="sibTrans" cxnId="{E0D6478C-7B94-4814-840A-5320230E20A6}">
      <dgm:prSet/>
      <dgm:spPr/>
      <dgm:t>
        <a:bodyPr/>
        <a:lstStyle/>
        <a:p>
          <a:endParaRPr lang="en-US"/>
        </a:p>
      </dgm:t>
    </dgm:pt>
    <dgm:pt modelId="{D7657440-61F1-4CE8-9055-3CCE9878EC39}">
      <dgm:prSet/>
      <dgm:spPr/>
      <dgm:t>
        <a:bodyPr/>
        <a:lstStyle/>
        <a:p>
          <a:r>
            <a:rPr lang="en-US"/>
            <a:t>Collection+JSON, AtomPub, Odata and many others </a:t>
          </a:r>
        </a:p>
      </dgm:t>
    </dgm:pt>
    <dgm:pt modelId="{57085DD8-8A67-4930-BA35-36318A18F56C}" type="parTrans" cxnId="{ABE7D909-C1F9-4105-8822-2FEF20C7FF5A}">
      <dgm:prSet/>
      <dgm:spPr/>
      <dgm:t>
        <a:bodyPr/>
        <a:lstStyle/>
        <a:p>
          <a:endParaRPr lang="en-US"/>
        </a:p>
      </dgm:t>
    </dgm:pt>
    <dgm:pt modelId="{46F2FD15-CBD8-49E7-ADC3-F41E90D8633C}" type="sibTrans" cxnId="{ABE7D909-C1F9-4105-8822-2FEF20C7FF5A}">
      <dgm:prSet/>
      <dgm:spPr/>
      <dgm:t>
        <a:bodyPr/>
        <a:lstStyle/>
        <a:p>
          <a:endParaRPr lang="en-US"/>
        </a:p>
      </dgm:t>
    </dgm:pt>
    <dgm:pt modelId="{865FFC9B-D313-4E62-963C-16729618FBCA}">
      <dgm:prSet/>
      <dgm:spPr/>
      <dgm:t>
        <a:bodyPr/>
        <a:lstStyle/>
        <a:p>
          <a:r>
            <a:rPr lang="en-US"/>
            <a:t>Or you might need to choose a generic hypermedia language such as HTML, HAL or Siren. </a:t>
          </a:r>
        </a:p>
      </dgm:t>
    </dgm:pt>
    <dgm:pt modelId="{1C790390-D375-4901-B77A-EFB1B476DF60}" type="parTrans" cxnId="{436CF4F9-CBF1-4726-9B22-6A137BF3A88B}">
      <dgm:prSet/>
      <dgm:spPr/>
      <dgm:t>
        <a:bodyPr/>
        <a:lstStyle/>
        <a:p>
          <a:endParaRPr lang="en-US"/>
        </a:p>
      </dgm:t>
    </dgm:pt>
    <dgm:pt modelId="{931A0557-3E7E-4DE9-A412-F2512EFDFCB6}" type="sibTrans" cxnId="{436CF4F9-CBF1-4726-9B22-6A137BF3A88B}">
      <dgm:prSet/>
      <dgm:spPr/>
      <dgm:t>
        <a:bodyPr/>
        <a:lstStyle/>
        <a:p>
          <a:endParaRPr lang="en-US"/>
        </a:p>
      </dgm:t>
    </dgm:pt>
    <dgm:pt modelId="{0D6B28A4-A61D-4A2F-970B-3BC6B0A6428B}">
      <dgm:prSet/>
      <dgm:spPr/>
      <dgm:t>
        <a:bodyPr/>
        <a:lstStyle/>
        <a:p>
          <a:r>
            <a:rPr lang="en-US"/>
            <a:t>For our API we will use Collection+JSON</a:t>
          </a:r>
        </a:p>
      </dgm:t>
    </dgm:pt>
    <dgm:pt modelId="{0D1264F5-4993-4A53-A74D-2067BB08A8BB}" type="parTrans" cxnId="{52E83960-9061-4E0F-A6FD-622D04758E84}">
      <dgm:prSet/>
      <dgm:spPr/>
      <dgm:t>
        <a:bodyPr/>
        <a:lstStyle/>
        <a:p>
          <a:endParaRPr lang="en-US"/>
        </a:p>
      </dgm:t>
    </dgm:pt>
    <dgm:pt modelId="{94D550F8-3F79-474C-B929-0CBA5EE9767F}" type="sibTrans" cxnId="{52E83960-9061-4E0F-A6FD-622D04758E84}">
      <dgm:prSet/>
      <dgm:spPr/>
      <dgm:t>
        <a:bodyPr/>
        <a:lstStyle/>
        <a:p>
          <a:endParaRPr lang="en-US"/>
        </a:p>
      </dgm:t>
    </dgm:pt>
    <dgm:pt modelId="{20DA355C-EBCD-466B-AA1C-C2CDD20528E2}">
      <dgm:prSet/>
      <dgm:spPr/>
      <dgm:t>
        <a:bodyPr/>
        <a:lstStyle/>
        <a:p>
          <a:r>
            <a:rPr lang="en-US"/>
            <a:t>Source – (Richardson, Leonard.) </a:t>
          </a:r>
        </a:p>
      </dgm:t>
    </dgm:pt>
    <dgm:pt modelId="{A5EAA032-C5E7-464A-BA09-0E94DC06A809}" type="parTrans" cxnId="{445AFB00-DFD8-4FD6-BB63-BFC45BDDDEBA}">
      <dgm:prSet/>
      <dgm:spPr/>
      <dgm:t>
        <a:bodyPr/>
        <a:lstStyle/>
        <a:p>
          <a:endParaRPr lang="en-US"/>
        </a:p>
      </dgm:t>
    </dgm:pt>
    <dgm:pt modelId="{7E0BCC6B-7929-4B73-95D1-7395F3EFB0D8}" type="sibTrans" cxnId="{445AFB00-DFD8-4FD6-BB63-BFC45BDDDEBA}">
      <dgm:prSet/>
      <dgm:spPr/>
      <dgm:t>
        <a:bodyPr/>
        <a:lstStyle/>
        <a:p>
          <a:endParaRPr lang="en-US"/>
        </a:p>
      </dgm:t>
    </dgm:pt>
    <dgm:pt modelId="{0BE64965-9DD3-4A56-9F7E-51FC5DB38D8F}" type="pres">
      <dgm:prSet presAssocID="{A3775FBE-DD54-4441-AFF1-3BDAC2D1AE3C}" presName="linear" presStyleCnt="0">
        <dgm:presLayoutVars>
          <dgm:animLvl val="lvl"/>
          <dgm:resizeHandles val="exact"/>
        </dgm:presLayoutVars>
      </dgm:prSet>
      <dgm:spPr/>
    </dgm:pt>
    <dgm:pt modelId="{EC86FFC2-2716-4F06-9924-611E13F994AD}" type="pres">
      <dgm:prSet presAssocID="{DB69BA75-1E79-4A99-A1F9-6A2A3D9B85AA}" presName="parentText" presStyleLbl="node1" presStyleIdx="0" presStyleCnt="9">
        <dgm:presLayoutVars>
          <dgm:chMax val="0"/>
          <dgm:bulletEnabled val="1"/>
        </dgm:presLayoutVars>
      </dgm:prSet>
      <dgm:spPr/>
    </dgm:pt>
    <dgm:pt modelId="{E54195A8-EABB-438C-80EC-B3B36A88D3F5}" type="pres">
      <dgm:prSet presAssocID="{78BDFDD8-A127-45A9-93BC-E0109E2B9321}" presName="spacer" presStyleCnt="0"/>
      <dgm:spPr/>
    </dgm:pt>
    <dgm:pt modelId="{B8083B7F-8B10-4A70-9A0E-A8A7E7AFB353}" type="pres">
      <dgm:prSet presAssocID="{76DCC9EE-D62D-4282-A9C8-8C4AEC294A9A}" presName="parentText" presStyleLbl="node1" presStyleIdx="1" presStyleCnt="9">
        <dgm:presLayoutVars>
          <dgm:chMax val="0"/>
          <dgm:bulletEnabled val="1"/>
        </dgm:presLayoutVars>
      </dgm:prSet>
      <dgm:spPr/>
    </dgm:pt>
    <dgm:pt modelId="{42221549-469B-4371-AA6C-1DC56B6A5C3F}" type="pres">
      <dgm:prSet presAssocID="{9B3F0983-273C-45F7-BBE9-0796686B4E3A}" presName="spacer" presStyleCnt="0"/>
      <dgm:spPr/>
    </dgm:pt>
    <dgm:pt modelId="{1C50F7D6-6E91-444E-A6D9-C22BF292ED21}" type="pres">
      <dgm:prSet presAssocID="{807FEDA4-3322-462E-8C80-9D36A306A7A9}" presName="parentText" presStyleLbl="node1" presStyleIdx="2" presStyleCnt="9">
        <dgm:presLayoutVars>
          <dgm:chMax val="0"/>
          <dgm:bulletEnabled val="1"/>
        </dgm:presLayoutVars>
      </dgm:prSet>
      <dgm:spPr/>
    </dgm:pt>
    <dgm:pt modelId="{CAD082CF-73F5-4F2E-8F11-368C88FE2C96}" type="pres">
      <dgm:prSet presAssocID="{BBB79DAF-727F-4E5A-B877-70A709429828}" presName="spacer" presStyleCnt="0"/>
      <dgm:spPr/>
    </dgm:pt>
    <dgm:pt modelId="{FE2E3D95-1BD7-4D4B-8F87-1F1A78D24147}" type="pres">
      <dgm:prSet presAssocID="{31F5EDB0-48D6-4606-B64B-5AA5D488B494}" presName="parentText" presStyleLbl="node1" presStyleIdx="3" presStyleCnt="9">
        <dgm:presLayoutVars>
          <dgm:chMax val="0"/>
          <dgm:bulletEnabled val="1"/>
        </dgm:presLayoutVars>
      </dgm:prSet>
      <dgm:spPr/>
    </dgm:pt>
    <dgm:pt modelId="{45F6D8FE-CB1B-4C9A-8973-58042503B744}" type="pres">
      <dgm:prSet presAssocID="{9E2A36A9-5BE3-409E-86FE-17DAB702903E}" presName="spacer" presStyleCnt="0"/>
      <dgm:spPr/>
    </dgm:pt>
    <dgm:pt modelId="{E6942E9F-71EB-4E40-80BA-5628DABDA719}" type="pres">
      <dgm:prSet presAssocID="{28A61BC5-1BB4-480E-8227-C96CB59F719B}" presName="parentText" presStyleLbl="node1" presStyleIdx="4" presStyleCnt="9">
        <dgm:presLayoutVars>
          <dgm:chMax val="0"/>
          <dgm:bulletEnabled val="1"/>
        </dgm:presLayoutVars>
      </dgm:prSet>
      <dgm:spPr/>
    </dgm:pt>
    <dgm:pt modelId="{CAE6E4AC-1CD3-4BCB-A11C-5088437DCCB4}" type="pres">
      <dgm:prSet presAssocID="{1326E625-074F-46F2-94B0-86CCCB766CE2}" presName="spacer" presStyleCnt="0"/>
      <dgm:spPr/>
    </dgm:pt>
    <dgm:pt modelId="{621AD160-09C5-4195-A199-2B43ADFBBA1B}" type="pres">
      <dgm:prSet presAssocID="{D7657440-61F1-4CE8-9055-3CCE9878EC39}" presName="parentText" presStyleLbl="node1" presStyleIdx="5" presStyleCnt="9">
        <dgm:presLayoutVars>
          <dgm:chMax val="0"/>
          <dgm:bulletEnabled val="1"/>
        </dgm:presLayoutVars>
      </dgm:prSet>
      <dgm:spPr/>
    </dgm:pt>
    <dgm:pt modelId="{B448D02F-2731-48D8-B6E3-5D6D1801571B}" type="pres">
      <dgm:prSet presAssocID="{46F2FD15-CBD8-49E7-ADC3-F41E90D8633C}" presName="spacer" presStyleCnt="0"/>
      <dgm:spPr/>
    </dgm:pt>
    <dgm:pt modelId="{2224EE98-FBD3-4E31-8920-5D5B8E1FF6B4}" type="pres">
      <dgm:prSet presAssocID="{865FFC9B-D313-4E62-963C-16729618FBCA}" presName="parentText" presStyleLbl="node1" presStyleIdx="6" presStyleCnt="9">
        <dgm:presLayoutVars>
          <dgm:chMax val="0"/>
          <dgm:bulletEnabled val="1"/>
        </dgm:presLayoutVars>
      </dgm:prSet>
      <dgm:spPr/>
    </dgm:pt>
    <dgm:pt modelId="{22C9715D-0F86-4792-910E-EB369998C1C7}" type="pres">
      <dgm:prSet presAssocID="{931A0557-3E7E-4DE9-A412-F2512EFDFCB6}" presName="spacer" presStyleCnt="0"/>
      <dgm:spPr/>
    </dgm:pt>
    <dgm:pt modelId="{C82A6F96-8BEA-4705-92DB-3DCE0EE0C8A4}" type="pres">
      <dgm:prSet presAssocID="{0D6B28A4-A61D-4A2F-970B-3BC6B0A6428B}" presName="parentText" presStyleLbl="node1" presStyleIdx="7" presStyleCnt="9">
        <dgm:presLayoutVars>
          <dgm:chMax val="0"/>
          <dgm:bulletEnabled val="1"/>
        </dgm:presLayoutVars>
      </dgm:prSet>
      <dgm:spPr/>
    </dgm:pt>
    <dgm:pt modelId="{6FD03BA2-F740-4B27-BE61-C0A3EE6C15C7}" type="pres">
      <dgm:prSet presAssocID="{94D550F8-3F79-474C-B929-0CBA5EE9767F}" presName="spacer" presStyleCnt="0"/>
      <dgm:spPr/>
    </dgm:pt>
    <dgm:pt modelId="{A2E40064-BA08-4764-A0FA-C04106936053}" type="pres">
      <dgm:prSet presAssocID="{20DA355C-EBCD-466B-AA1C-C2CDD20528E2}" presName="parentText" presStyleLbl="node1" presStyleIdx="8" presStyleCnt="9">
        <dgm:presLayoutVars>
          <dgm:chMax val="0"/>
          <dgm:bulletEnabled val="1"/>
        </dgm:presLayoutVars>
      </dgm:prSet>
      <dgm:spPr/>
    </dgm:pt>
  </dgm:ptLst>
  <dgm:cxnLst>
    <dgm:cxn modelId="{445AFB00-DFD8-4FD6-BB63-BFC45BDDDEBA}" srcId="{A3775FBE-DD54-4441-AFF1-3BDAC2D1AE3C}" destId="{20DA355C-EBCD-466B-AA1C-C2CDD20528E2}" srcOrd="8" destOrd="0" parTransId="{A5EAA032-C5E7-464A-BA09-0E94DC06A809}" sibTransId="{7E0BCC6B-7929-4B73-95D1-7395F3EFB0D8}"/>
    <dgm:cxn modelId="{ABE7D909-C1F9-4105-8822-2FEF20C7FF5A}" srcId="{A3775FBE-DD54-4441-AFF1-3BDAC2D1AE3C}" destId="{D7657440-61F1-4CE8-9055-3CCE9878EC39}" srcOrd="5" destOrd="0" parTransId="{57085DD8-8A67-4930-BA35-36318A18F56C}" sibTransId="{46F2FD15-CBD8-49E7-ADC3-F41E90D8633C}"/>
    <dgm:cxn modelId="{3CE3FE2A-C60E-452F-8ABF-0D5BB08E9B36}" type="presOf" srcId="{28A61BC5-1BB4-480E-8227-C96CB59F719B}" destId="{E6942E9F-71EB-4E40-80BA-5628DABDA719}" srcOrd="0" destOrd="0" presId="urn:microsoft.com/office/officeart/2005/8/layout/vList2"/>
    <dgm:cxn modelId="{DC857F38-0373-449C-8032-5B19822668BE}" type="presOf" srcId="{0D6B28A4-A61D-4A2F-970B-3BC6B0A6428B}" destId="{C82A6F96-8BEA-4705-92DB-3DCE0EE0C8A4}" srcOrd="0" destOrd="0" presId="urn:microsoft.com/office/officeart/2005/8/layout/vList2"/>
    <dgm:cxn modelId="{0F2A2840-016D-48FD-B6CC-E2408E44C9C3}" srcId="{A3775FBE-DD54-4441-AFF1-3BDAC2D1AE3C}" destId="{807FEDA4-3322-462E-8C80-9D36A306A7A9}" srcOrd="2" destOrd="0" parTransId="{6E478E55-CBC9-42D6-82A9-CA9F6067450E}" sibTransId="{BBB79DAF-727F-4E5A-B877-70A709429828}"/>
    <dgm:cxn modelId="{52E83960-9061-4E0F-A6FD-622D04758E84}" srcId="{A3775FBE-DD54-4441-AFF1-3BDAC2D1AE3C}" destId="{0D6B28A4-A61D-4A2F-970B-3BC6B0A6428B}" srcOrd="7" destOrd="0" parTransId="{0D1264F5-4993-4A53-A74D-2067BB08A8BB}" sibTransId="{94D550F8-3F79-474C-B929-0CBA5EE9767F}"/>
    <dgm:cxn modelId="{1B243963-42E4-47CE-89BB-AFEF1C230866}" type="presOf" srcId="{DB69BA75-1E79-4A99-A1F9-6A2A3D9B85AA}" destId="{EC86FFC2-2716-4F06-9924-611E13F994AD}" srcOrd="0" destOrd="0" presId="urn:microsoft.com/office/officeart/2005/8/layout/vList2"/>
    <dgm:cxn modelId="{926F6071-27D1-4142-9865-11A38C2598E8}" type="presOf" srcId="{D7657440-61F1-4CE8-9055-3CCE9878EC39}" destId="{621AD160-09C5-4195-A199-2B43ADFBBA1B}" srcOrd="0" destOrd="0" presId="urn:microsoft.com/office/officeart/2005/8/layout/vList2"/>
    <dgm:cxn modelId="{A04E608B-55E6-4A0D-A21E-F6C378B8F7F4}" type="presOf" srcId="{20DA355C-EBCD-466B-AA1C-C2CDD20528E2}" destId="{A2E40064-BA08-4764-A0FA-C04106936053}" srcOrd="0" destOrd="0" presId="urn:microsoft.com/office/officeart/2005/8/layout/vList2"/>
    <dgm:cxn modelId="{E0D6478C-7B94-4814-840A-5320230E20A6}" srcId="{A3775FBE-DD54-4441-AFF1-3BDAC2D1AE3C}" destId="{28A61BC5-1BB4-480E-8227-C96CB59F719B}" srcOrd="4" destOrd="0" parTransId="{B79C4192-FF3A-45AF-8754-25DE840637EE}" sibTransId="{1326E625-074F-46F2-94B0-86CCCB766CE2}"/>
    <dgm:cxn modelId="{4C6D0B92-BCF3-45D1-A202-D84F8EF01832}" type="presOf" srcId="{807FEDA4-3322-462E-8C80-9D36A306A7A9}" destId="{1C50F7D6-6E91-444E-A6D9-C22BF292ED21}" srcOrd="0" destOrd="0" presId="urn:microsoft.com/office/officeart/2005/8/layout/vList2"/>
    <dgm:cxn modelId="{8EAD8996-2045-42FA-A307-DC9486A74465}" srcId="{A3775FBE-DD54-4441-AFF1-3BDAC2D1AE3C}" destId="{31F5EDB0-48D6-4606-B64B-5AA5D488B494}" srcOrd="3" destOrd="0" parTransId="{65010AA7-E4BC-40E0-9CBF-3DE8F43A7519}" sibTransId="{9E2A36A9-5BE3-409E-86FE-17DAB702903E}"/>
    <dgm:cxn modelId="{96DDADB7-7E5C-4534-BF54-7C3D9296D81C}" type="presOf" srcId="{76DCC9EE-D62D-4282-A9C8-8C4AEC294A9A}" destId="{B8083B7F-8B10-4A70-9A0E-A8A7E7AFB353}" srcOrd="0" destOrd="0" presId="urn:microsoft.com/office/officeart/2005/8/layout/vList2"/>
    <dgm:cxn modelId="{E4A63EBA-0E89-45CA-B3B5-E601CC7BDB04}" srcId="{A3775FBE-DD54-4441-AFF1-3BDAC2D1AE3C}" destId="{DB69BA75-1E79-4A99-A1F9-6A2A3D9B85AA}" srcOrd="0" destOrd="0" parTransId="{25D35536-2493-4266-85C0-0EB57B5FACC5}" sibTransId="{78BDFDD8-A127-45A9-93BC-E0109E2B9321}"/>
    <dgm:cxn modelId="{343FB0C2-C45E-4DEE-AEB6-AF6D9B87123E}" type="presOf" srcId="{A3775FBE-DD54-4441-AFF1-3BDAC2D1AE3C}" destId="{0BE64965-9DD3-4A56-9F7E-51FC5DB38D8F}" srcOrd="0" destOrd="0" presId="urn:microsoft.com/office/officeart/2005/8/layout/vList2"/>
    <dgm:cxn modelId="{0BBAD3D2-DF4B-4B7E-97CD-09EF9F6D3C01}" type="presOf" srcId="{31F5EDB0-48D6-4606-B64B-5AA5D488B494}" destId="{FE2E3D95-1BD7-4D4B-8F87-1F1A78D24147}" srcOrd="0" destOrd="0" presId="urn:microsoft.com/office/officeart/2005/8/layout/vList2"/>
    <dgm:cxn modelId="{0C9717EC-E70A-4AE9-A0E6-0D3EFB4F02E0}" type="presOf" srcId="{865FFC9B-D313-4E62-963C-16729618FBCA}" destId="{2224EE98-FBD3-4E31-8920-5D5B8E1FF6B4}" srcOrd="0" destOrd="0" presId="urn:microsoft.com/office/officeart/2005/8/layout/vList2"/>
    <dgm:cxn modelId="{F86A48EE-E894-4AC5-90C6-8AD5217CB64E}" srcId="{A3775FBE-DD54-4441-AFF1-3BDAC2D1AE3C}" destId="{76DCC9EE-D62D-4282-A9C8-8C4AEC294A9A}" srcOrd="1" destOrd="0" parTransId="{88BB4A33-E8C3-461B-997D-5E377531938F}" sibTransId="{9B3F0983-273C-45F7-BBE9-0796686B4E3A}"/>
    <dgm:cxn modelId="{436CF4F9-CBF1-4726-9B22-6A137BF3A88B}" srcId="{A3775FBE-DD54-4441-AFF1-3BDAC2D1AE3C}" destId="{865FFC9B-D313-4E62-963C-16729618FBCA}" srcOrd="6" destOrd="0" parTransId="{1C790390-D375-4901-B77A-EFB1B476DF60}" sibTransId="{931A0557-3E7E-4DE9-A412-F2512EFDFCB6}"/>
    <dgm:cxn modelId="{9D9B9CAD-F3C1-4B11-9BDC-31AE3B8F05C3}" type="presParOf" srcId="{0BE64965-9DD3-4A56-9F7E-51FC5DB38D8F}" destId="{EC86FFC2-2716-4F06-9924-611E13F994AD}" srcOrd="0" destOrd="0" presId="urn:microsoft.com/office/officeart/2005/8/layout/vList2"/>
    <dgm:cxn modelId="{5C1F8289-C567-4A70-9A02-3429380CB45E}" type="presParOf" srcId="{0BE64965-9DD3-4A56-9F7E-51FC5DB38D8F}" destId="{E54195A8-EABB-438C-80EC-B3B36A88D3F5}" srcOrd="1" destOrd="0" presId="urn:microsoft.com/office/officeart/2005/8/layout/vList2"/>
    <dgm:cxn modelId="{29BC7579-6B6C-4786-A046-ED8B84FB1D7C}" type="presParOf" srcId="{0BE64965-9DD3-4A56-9F7E-51FC5DB38D8F}" destId="{B8083B7F-8B10-4A70-9A0E-A8A7E7AFB353}" srcOrd="2" destOrd="0" presId="urn:microsoft.com/office/officeart/2005/8/layout/vList2"/>
    <dgm:cxn modelId="{4AEA7AC8-B998-4CE6-AAFF-8EA1D9EC3857}" type="presParOf" srcId="{0BE64965-9DD3-4A56-9F7E-51FC5DB38D8F}" destId="{42221549-469B-4371-AA6C-1DC56B6A5C3F}" srcOrd="3" destOrd="0" presId="urn:microsoft.com/office/officeart/2005/8/layout/vList2"/>
    <dgm:cxn modelId="{B18E48D9-3DD4-4A0F-A3E4-4F7A157719F9}" type="presParOf" srcId="{0BE64965-9DD3-4A56-9F7E-51FC5DB38D8F}" destId="{1C50F7D6-6E91-444E-A6D9-C22BF292ED21}" srcOrd="4" destOrd="0" presId="urn:microsoft.com/office/officeart/2005/8/layout/vList2"/>
    <dgm:cxn modelId="{EBF8B8F6-92E5-4B55-87BA-4E21BC5B933F}" type="presParOf" srcId="{0BE64965-9DD3-4A56-9F7E-51FC5DB38D8F}" destId="{CAD082CF-73F5-4F2E-8F11-368C88FE2C96}" srcOrd="5" destOrd="0" presId="urn:microsoft.com/office/officeart/2005/8/layout/vList2"/>
    <dgm:cxn modelId="{8A898B48-F51D-485F-A9F7-867EFBCCD278}" type="presParOf" srcId="{0BE64965-9DD3-4A56-9F7E-51FC5DB38D8F}" destId="{FE2E3D95-1BD7-4D4B-8F87-1F1A78D24147}" srcOrd="6" destOrd="0" presId="urn:microsoft.com/office/officeart/2005/8/layout/vList2"/>
    <dgm:cxn modelId="{9E231E0F-0D09-42AE-9FFD-7B9692A3FC11}" type="presParOf" srcId="{0BE64965-9DD3-4A56-9F7E-51FC5DB38D8F}" destId="{45F6D8FE-CB1B-4C9A-8973-58042503B744}" srcOrd="7" destOrd="0" presId="urn:microsoft.com/office/officeart/2005/8/layout/vList2"/>
    <dgm:cxn modelId="{41371534-0089-41E5-9400-C16D9427480F}" type="presParOf" srcId="{0BE64965-9DD3-4A56-9F7E-51FC5DB38D8F}" destId="{E6942E9F-71EB-4E40-80BA-5628DABDA719}" srcOrd="8" destOrd="0" presId="urn:microsoft.com/office/officeart/2005/8/layout/vList2"/>
    <dgm:cxn modelId="{1B1AA53E-C1F0-4EA9-B865-01AF8F9C7E87}" type="presParOf" srcId="{0BE64965-9DD3-4A56-9F7E-51FC5DB38D8F}" destId="{CAE6E4AC-1CD3-4BCB-A11C-5088437DCCB4}" srcOrd="9" destOrd="0" presId="urn:microsoft.com/office/officeart/2005/8/layout/vList2"/>
    <dgm:cxn modelId="{8E37D591-5ACD-4EE1-B400-0729D3DB36A9}" type="presParOf" srcId="{0BE64965-9DD3-4A56-9F7E-51FC5DB38D8F}" destId="{621AD160-09C5-4195-A199-2B43ADFBBA1B}" srcOrd="10" destOrd="0" presId="urn:microsoft.com/office/officeart/2005/8/layout/vList2"/>
    <dgm:cxn modelId="{0E9CE805-BAB4-4175-8578-D910DB0D4ACF}" type="presParOf" srcId="{0BE64965-9DD3-4A56-9F7E-51FC5DB38D8F}" destId="{B448D02F-2731-48D8-B6E3-5D6D1801571B}" srcOrd="11" destOrd="0" presId="urn:microsoft.com/office/officeart/2005/8/layout/vList2"/>
    <dgm:cxn modelId="{9B19785A-CD06-4F9D-9D0C-EEFBA6DBA176}" type="presParOf" srcId="{0BE64965-9DD3-4A56-9F7E-51FC5DB38D8F}" destId="{2224EE98-FBD3-4E31-8920-5D5B8E1FF6B4}" srcOrd="12" destOrd="0" presId="urn:microsoft.com/office/officeart/2005/8/layout/vList2"/>
    <dgm:cxn modelId="{CCCD6FAE-77C3-44F6-97BD-D3BB1E7D5944}" type="presParOf" srcId="{0BE64965-9DD3-4A56-9F7E-51FC5DB38D8F}" destId="{22C9715D-0F86-4792-910E-EB369998C1C7}" srcOrd="13" destOrd="0" presId="urn:microsoft.com/office/officeart/2005/8/layout/vList2"/>
    <dgm:cxn modelId="{B049CED2-70B3-4213-8DC4-A38FD3C60820}" type="presParOf" srcId="{0BE64965-9DD3-4A56-9F7E-51FC5DB38D8F}" destId="{C82A6F96-8BEA-4705-92DB-3DCE0EE0C8A4}" srcOrd="14" destOrd="0" presId="urn:microsoft.com/office/officeart/2005/8/layout/vList2"/>
    <dgm:cxn modelId="{FB2587E4-E9D9-418C-A55D-C106DD2A4CFE}" type="presParOf" srcId="{0BE64965-9DD3-4A56-9F7E-51FC5DB38D8F}" destId="{6FD03BA2-F740-4B27-BE61-C0A3EE6C15C7}" srcOrd="15" destOrd="0" presId="urn:microsoft.com/office/officeart/2005/8/layout/vList2"/>
    <dgm:cxn modelId="{01DF84A2-8A3A-4DE7-AF40-AFE46A957079}" type="presParOf" srcId="{0BE64965-9DD3-4A56-9F7E-51FC5DB38D8F}" destId="{A2E40064-BA08-4764-A0FA-C0410693605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1C934-BE98-4563-A3CA-971381CFD80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7E1A0E2-7C8D-4C1B-96D2-35049570BAC6}">
      <dgm:prSet/>
      <dgm:spPr/>
      <dgm:t>
        <a:bodyPr/>
        <a:lstStyle/>
        <a:p>
          <a:pPr>
            <a:lnSpc>
              <a:spcPct val="100000"/>
            </a:lnSpc>
            <a:defRPr cap="all"/>
          </a:pPr>
          <a:r>
            <a:rPr lang="en-US"/>
            <a:t>Writing a profile. When our server sends a representation it will include many things such as a Content-Type header. This tells the client how to parse the representation. </a:t>
          </a:r>
          <a:endParaRPr lang="en-US" dirty="0"/>
        </a:p>
      </dgm:t>
    </dgm:pt>
    <dgm:pt modelId="{5DBE9D1A-68DE-4193-9DA4-B749B4FC3F18}" type="parTrans" cxnId="{FCAECE4F-3FA6-416F-949B-5AA0009F1670}">
      <dgm:prSet/>
      <dgm:spPr/>
      <dgm:t>
        <a:bodyPr/>
        <a:lstStyle/>
        <a:p>
          <a:endParaRPr lang="en-US"/>
        </a:p>
      </dgm:t>
    </dgm:pt>
    <dgm:pt modelId="{C6115FB8-E2D3-46AE-A8BE-2144EFB7B218}" type="sibTrans" cxnId="{FCAECE4F-3FA6-416F-949B-5AA0009F1670}">
      <dgm:prSet/>
      <dgm:spPr/>
      <dgm:t>
        <a:bodyPr/>
        <a:lstStyle/>
        <a:p>
          <a:endParaRPr lang="en-US"/>
        </a:p>
      </dgm:t>
    </dgm:pt>
    <dgm:pt modelId="{C823CB23-B569-4464-823E-B75497E3B4EB}">
      <dgm:prSet/>
      <dgm:spPr/>
      <dgm:t>
        <a:bodyPr/>
        <a:lstStyle/>
        <a:p>
          <a:pPr>
            <a:lnSpc>
              <a:spcPct val="100000"/>
            </a:lnSpc>
            <a:defRPr cap="all"/>
          </a:pPr>
          <a:r>
            <a:rPr lang="en-US"/>
            <a:t>You’ll also include a link to at least one or more profile in which you explain the applications semantics. </a:t>
          </a:r>
          <a:endParaRPr lang="en-US" dirty="0"/>
        </a:p>
      </dgm:t>
    </dgm:pt>
    <dgm:pt modelId="{6533B15E-3A0E-4FF0-8D42-C7A4EA40E406}" type="parTrans" cxnId="{40C8A411-9048-428E-BF5E-02024B78FCBA}">
      <dgm:prSet/>
      <dgm:spPr/>
      <dgm:t>
        <a:bodyPr/>
        <a:lstStyle/>
        <a:p>
          <a:endParaRPr lang="en-US"/>
        </a:p>
      </dgm:t>
    </dgm:pt>
    <dgm:pt modelId="{7111CD1C-E821-4C67-B0FF-8F781BD692DD}" type="sibTrans" cxnId="{40C8A411-9048-428E-BF5E-02024B78FCBA}">
      <dgm:prSet/>
      <dgm:spPr/>
      <dgm:t>
        <a:bodyPr/>
        <a:lstStyle/>
        <a:p>
          <a:endParaRPr lang="en-US"/>
        </a:p>
      </dgm:t>
    </dgm:pt>
    <dgm:pt modelId="{1624F0DD-2A68-44EE-9E7F-93688085071F}">
      <dgm:prSet/>
      <dgm:spPr/>
      <dgm:t>
        <a:bodyPr/>
        <a:lstStyle/>
        <a:p>
          <a:pPr>
            <a:lnSpc>
              <a:spcPct val="100000"/>
            </a:lnSpc>
            <a:defRPr cap="all"/>
          </a:pPr>
          <a:r>
            <a:rPr lang="en-US"/>
            <a:t>The profile can be an ALPS document, a JSON-LD context or even a webpage that uses XMDP microformat. </a:t>
          </a:r>
          <a:endParaRPr lang="en-US" dirty="0"/>
        </a:p>
      </dgm:t>
    </dgm:pt>
    <dgm:pt modelId="{050EC0A2-BC9C-4ED3-8814-E62EE1A7F24A}" type="parTrans" cxnId="{E5498325-DC77-449A-8BFC-DAA671EAF154}">
      <dgm:prSet/>
      <dgm:spPr/>
      <dgm:t>
        <a:bodyPr/>
        <a:lstStyle/>
        <a:p>
          <a:endParaRPr lang="en-US"/>
        </a:p>
      </dgm:t>
    </dgm:pt>
    <dgm:pt modelId="{53804869-0BEF-4954-B432-458E4913D75D}" type="sibTrans" cxnId="{E5498325-DC77-449A-8BFC-DAA671EAF154}">
      <dgm:prSet/>
      <dgm:spPr/>
      <dgm:t>
        <a:bodyPr/>
        <a:lstStyle/>
        <a:p>
          <a:endParaRPr lang="en-US"/>
        </a:p>
      </dgm:t>
    </dgm:pt>
    <dgm:pt modelId="{2804DC5B-7D8F-4613-A909-3FD90782095C}">
      <dgm:prSet/>
      <dgm:spPr/>
      <dgm:t>
        <a:bodyPr/>
        <a:lstStyle/>
        <a:p>
          <a:pPr>
            <a:lnSpc>
              <a:spcPct val="100000"/>
            </a:lnSpc>
            <a:defRPr cap="all"/>
          </a:pPr>
          <a:r>
            <a:rPr lang="en-US"/>
            <a:t>It should be machine-readable however, if you have trouble coming up with something it could also be a human-readable profile.</a:t>
          </a:r>
          <a:endParaRPr lang="en-US" dirty="0"/>
        </a:p>
      </dgm:t>
    </dgm:pt>
    <dgm:pt modelId="{E9B1CCC9-6180-4229-B1FF-BCE5BD30E5CF}" type="parTrans" cxnId="{FEDDC4D7-9DEF-499C-8C10-0B538B1EBAFA}">
      <dgm:prSet/>
      <dgm:spPr/>
      <dgm:t>
        <a:bodyPr/>
        <a:lstStyle/>
        <a:p>
          <a:endParaRPr lang="en-US"/>
        </a:p>
      </dgm:t>
    </dgm:pt>
    <dgm:pt modelId="{C04BAE9A-C17F-4991-8497-50B4BC5F347D}" type="sibTrans" cxnId="{FEDDC4D7-9DEF-499C-8C10-0B538B1EBAFA}">
      <dgm:prSet/>
      <dgm:spPr/>
      <dgm:t>
        <a:bodyPr/>
        <a:lstStyle/>
        <a:p>
          <a:endParaRPr lang="en-US"/>
        </a:p>
      </dgm:t>
    </dgm:pt>
    <dgm:pt modelId="{8315C1BF-5A1E-411C-8B3A-4E30EAD584AF}">
      <dgm:prSet/>
      <dgm:spPr/>
      <dgm:t>
        <a:bodyPr/>
        <a:lstStyle/>
        <a:p>
          <a:pPr>
            <a:lnSpc>
              <a:spcPct val="100000"/>
            </a:lnSpc>
            <a:defRPr cap="all"/>
          </a:pPr>
          <a:r>
            <a:rPr lang="en-US"/>
            <a:t>Machine-readable is something a computer can read. </a:t>
          </a:r>
        </a:p>
      </dgm:t>
    </dgm:pt>
    <dgm:pt modelId="{27D9E00D-6B8E-4B5F-9E8F-91AC7836A45A}" type="parTrans" cxnId="{5C5C32EB-6AC1-4343-A998-BCC164EF07FB}">
      <dgm:prSet/>
      <dgm:spPr/>
      <dgm:t>
        <a:bodyPr/>
        <a:lstStyle/>
        <a:p>
          <a:endParaRPr lang="en-US"/>
        </a:p>
      </dgm:t>
    </dgm:pt>
    <dgm:pt modelId="{210FFBFB-40A4-4398-8582-2DEFDBC8C661}" type="sibTrans" cxnId="{5C5C32EB-6AC1-4343-A998-BCC164EF07FB}">
      <dgm:prSet/>
      <dgm:spPr/>
      <dgm:t>
        <a:bodyPr/>
        <a:lstStyle/>
        <a:p>
          <a:endParaRPr lang="en-US"/>
        </a:p>
      </dgm:t>
    </dgm:pt>
    <dgm:pt modelId="{AD43C3C4-A1F1-4609-8480-2686733DADB5}">
      <dgm:prSet/>
      <dgm:spPr/>
      <dgm:t>
        <a:bodyPr/>
        <a:lstStyle/>
        <a:p>
          <a:pPr>
            <a:lnSpc>
              <a:spcPct val="100000"/>
            </a:lnSpc>
            <a:defRPr cap="all"/>
          </a:pPr>
          <a:r>
            <a:rPr lang="en-US"/>
            <a:t>A human-readable profile looks like a traditional API documentation. </a:t>
          </a:r>
        </a:p>
      </dgm:t>
    </dgm:pt>
    <dgm:pt modelId="{521BB451-0433-4C02-B8C1-0CCECDC186D0}" type="parTrans" cxnId="{59FB3BEE-16C4-4123-8B18-391DBA7A32DE}">
      <dgm:prSet/>
      <dgm:spPr/>
      <dgm:t>
        <a:bodyPr/>
        <a:lstStyle/>
        <a:p>
          <a:endParaRPr lang="en-US"/>
        </a:p>
      </dgm:t>
    </dgm:pt>
    <dgm:pt modelId="{5FC2ACC5-27E6-49D1-BA99-A1F85B454720}" type="sibTrans" cxnId="{59FB3BEE-16C4-4123-8B18-391DBA7A32DE}">
      <dgm:prSet/>
      <dgm:spPr/>
      <dgm:t>
        <a:bodyPr/>
        <a:lstStyle/>
        <a:p>
          <a:endParaRPr lang="en-US"/>
        </a:p>
      </dgm:t>
    </dgm:pt>
    <dgm:pt modelId="{D9E9866D-14C2-41F8-9604-32ED45E37961}">
      <dgm:prSet/>
      <dgm:spPr/>
      <dgm:t>
        <a:bodyPr/>
        <a:lstStyle/>
        <a:p>
          <a:pPr>
            <a:lnSpc>
              <a:spcPct val="100000"/>
            </a:lnSpc>
            <a:defRPr cap="all"/>
          </a:pPr>
          <a:r>
            <a:rPr lang="en-US"/>
            <a:t>Source – (Richardson, Leonard.) </a:t>
          </a:r>
          <a:endParaRPr lang="en-US" dirty="0"/>
        </a:p>
      </dgm:t>
    </dgm:pt>
    <dgm:pt modelId="{289FDF61-055D-4060-B438-4D83A7C570F8}" type="parTrans" cxnId="{812B4A88-6A29-41EB-9E1F-9E90C59C450C}">
      <dgm:prSet/>
      <dgm:spPr/>
      <dgm:t>
        <a:bodyPr/>
        <a:lstStyle/>
        <a:p>
          <a:endParaRPr lang="en-US"/>
        </a:p>
      </dgm:t>
    </dgm:pt>
    <dgm:pt modelId="{82112032-835C-410B-8052-9E3F7A6F31C1}" type="sibTrans" cxnId="{812B4A88-6A29-41EB-9E1F-9E90C59C450C}">
      <dgm:prSet/>
      <dgm:spPr/>
      <dgm:t>
        <a:bodyPr/>
        <a:lstStyle/>
        <a:p>
          <a:endParaRPr lang="en-US"/>
        </a:p>
      </dgm:t>
    </dgm:pt>
    <dgm:pt modelId="{AE4952BE-C463-4D3B-8328-8D4E134A1884}" type="pres">
      <dgm:prSet presAssocID="{05E1C934-BE98-4563-A3CA-971381CFD80B}" presName="linear" presStyleCnt="0">
        <dgm:presLayoutVars>
          <dgm:animLvl val="lvl"/>
          <dgm:resizeHandles val="exact"/>
        </dgm:presLayoutVars>
      </dgm:prSet>
      <dgm:spPr/>
    </dgm:pt>
    <dgm:pt modelId="{57FBF2CF-D2E2-4698-BC43-E2AC56FC3961}" type="pres">
      <dgm:prSet presAssocID="{27E1A0E2-7C8D-4C1B-96D2-35049570BAC6}" presName="parentText" presStyleLbl="node1" presStyleIdx="0" presStyleCnt="7">
        <dgm:presLayoutVars>
          <dgm:chMax val="0"/>
          <dgm:bulletEnabled val="1"/>
        </dgm:presLayoutVars>
      </dgm:prSet>
      <dgm:spPr/>
    </dgm:pt>
    <dgm:pt modelId="{3266A046-CE8E-4432-B39A-6DFEC280ABE4}" type="pres">
      <dgm:prSet presAssocID="{C6115FB8-E2D3-46AE-A8BE-2144EFB7B218}" presName="spacer" presStyleCnt="0"/>
      <dgm:spPr/>
    </dgm:pt>
    <dgm:pt modelId="{956767B3-FBD4-432F-83EC-8F9A8C3DF1A5}" type="pres">
      <dgm:prSet presAssocID="{C823CB23-B569-4464-823E-B75497E3B4EB}" presName="parentText" presStyleLbl="node1" presStyleIdx="1" presStyleCnt="7">
        <dgm:presLayoutVars>
          <dgm:chMax val="0"/>
          <dgm:bulletEnabled val="1"/>
        </dgm:presLayoutVars>
      </dgm:prSet>
      <dgm:spPr/>
    </dgm:pt>
    <dgm:pt modelId="{4D743ADD-8A6B-4519-8221-3BCEDD1A5583}" type="pres">
      <dgm:prSet presAssocID="{7111CD1C-E821-4C67-B0FF-8F781BD692DD}" presName="spacer" presStyleCnt="0"/>
      <dgm:spPr/>
    </dgm:pt>
    <dgm:pt modelId="{9ED6567F-0819-4960-B0D6-DFAEB65AB24B}" type="pres">
      <dgm:prSet presAssocID="{1624F0DD-2A68-44EE-9E7F-93688085071F}" presName="parentText" presStyleLbl="node1" presStyleIdx="2" presStyleCnt="7">
        <dgm:presLayoutVars>
          <dgm:chMax val="0"/>
          <dgm:bulletEnabled val="1"/>
        </dgm:presLayoutVars>
      </dgm:prSet>
      <dgm:spPr/>
    </dgm:pt>
    <dgm:pt modelId="{CF8A84AA-D254-4C2B-A19E-00F2DA999B19}" type="pres">
      <dgm:prSet presAssocID="{53804869-0BEF-4954-B432-458E4913D75D}" presName="spacer" presStyleCnt="0"/>
      <dgm:spPr/>
    </dgm:pt>
    <dgm:pt modelId="{8085103B-BFB6-465B-9D0E-261C291F60CA}" type="pres">
      <dgm:prSet presAssocID="{2804DC5B-7D8F-4613-A909-3FD90782095C}" presName="parentText" presStyleLbl="node1" presStyleIdx="3" presStyleCnt="7">
        <dgm:presLayoutVars>
          <dgm:chMax val="0"/>
          <dgm:bulletEnabled val="1"/>
        </dgm:presLayoutVars>
      </dgm:prSet>
      <dgm:spPr/>
    </dgm:pt>
    <dgm:pt modelId="{6C6ADBE1-7D2D-4B5A-82F2-D005B61C9B0F}" type="pres">
      <dgm:prSet presAssocID="{C04BAE9A-C17F-4991-8497-50B4BC5F347D}" presName="spacer" presStyleCnt="0"/>
      <dgm:spPr/>
    </dgm:pt>
    <dgm:pt modelId="{6F55499D-C498-41D6-B771-489089B80A57}" type="pres">
      <dgm:prSet presAssocID="{8315C1BF-5A1E-411C-8B3A-4E30EAD584AF}" presName="parentText" presStyleLbl="node1" presStyleIdx="4" presStyleCnt="7">
        <dgm:presLayoutVars>
          <dgm:chMax val="0"/>
          <dgm:bulletEnabled val="1"/>
        </dgm:presLayoutVars>
      </dgm:prSet>
      <dgm:spPr/>
    </dgm:pt>
    <dgm:pt modelId="{D9E50D2E-17AE-4B2F-B19F-942440B7EF7A}" type="pres">
      <dgm:prSet presAssocID="{210FFBFB-40A4-4398-8582-2DEFDBC8C661}" presName="spacer" presStyleCnt="0"/>
      <dgm:spPr/>
    </dgm:pt>
    <dgm:pt modelId="{CCC8920A-420E-4351-9323-3D337F5F0241}" type="pres">
      <dgm:prSet presAssocID="{AD43C3C4-A1F1-4609-8480-2686733DADB5}" presName="parentText" presStyleLbl="node1" presStyleIdx="5" presStyleCnt="7">
        <dgm:presLayoutVars>
          <dgm:chMax val="0"/>
          <dgm:bulletEnabled val="1"/>
        </dgm:presLayoutVars>
      </dgm:prSet>
      <dgm:spPr/>
    </dgm:pt>
    <dgm:pt modelId="{57AA158D-3CF9-43AA-B92D-6260D9F823C3}" type="pres">
      <dgm:prSet presAssocID="{5FC2ACC5-27E6-49D1-BA99-A1F85B454720}" presName="spacer" presStyleCnt="0"/>
      <dgm:spPr/>
    </dgm:pt>
    <dgm:pt modelId="{D893D10C-0B63-4728-A62C-755E79B044B5}" type="pres">
      <dgm:prSet presAssocID="{D9E9866D-14C2-41F8-9604-32ED45E37961}" presName="parentText" presStyleLbl="node1" presStyleIdx="6" presStyleCnt="7">
        <dgm:presLayoutVars>
          <dgm:chMax val="0"/>
          <dgm:bulletEnabled val="1"/>
        </dgm:presLayoutVars>
      </dgm:prSet>
      <dgm:spPr/>
    </dgm:pt>
  </dgm:ptLst>
  <dgm:cxnLst>
    <dgm:cxn modelId="{01CE9D0E-A03E-4991-9402-4ECED7272F34}" type="presOf" srcId="{D9E9866D-14C2-41F8-9604-32ED45E37961}" destId="{D893D10C-0B63-4728-A62C-755E79B044B5}" srcOrd="0" destOrd="0" presId="urn:microsoft.com/office/officeart/2005/8/layout/vList2"/>
    <dgm:cxn modelId="{40C8A411-9048-428E-BF5E-02024B78FCBA}" srcId="{05E1C934-BE98-4563-A3CA-971381CFD80B}" destId="{C823CB23-B569-4464-823E-B75497E3B4EB}" srcOrd="1" destOrd="0" parTransId="{6533B15E-3A0E-4FF0-8D42-C7A4EA40E406}" sibTransId="{7111CD1C-E821-4C67-B0FF-8F781BD692DD}"/>
    <dgm:cxn modelId="{E5498325-DC77-449A-8BFC-DAA671EAF154}" srcId="{05E1C934-BE98-4563-A3CA-971381CFD80B}" destId="{1624F0DD-2A68-44EE-9E7F-93688085071F}" srcOrd="2" destOrd="0" parTransId="{050EC0A2-BC9C-4ED3-8814-E62EE1A7F24A}" sibTransId="{53804869-0BEF-4954-B432-458E4913D75D}"/>
    <dgm:cxn modelId="{FCAECE4F-3FA6-416F-949B-5AA0009F1670}" srcId="{05E1C934-BE98-4563-A3CA-971381CFD80B}" destId="{27E1A0E2-7C8D-4C1B-96D2-35049570BAC6}" srcOrd="0" destOrd="0" parTransId="{5DBE9D1A-68DE-4193-9DA4-B749B4FC3F18}" sibTransId="{C6115FB8-E2D3-46AE-A8BE-2144EFB7B218}"/>
    <dgm:cxn modelId="{812B4A88-6A29-41EB-9E1F-9E90C59C450C}" srcId="{05E1C934-BE98-4563-A3CA-971381CFD80B}" destId="{D9E9866D-14C2-41F8-9604-32ED45E37961}" srcOrd="6" destOrd="0" parTransId="{289FDF61-055D-4060-B438-4D83A7C570F8}" sibTransId="{82112032-835C-410B-8052-9E3F7A6F31C1}"/>
    <dgm:cxn modelId="{E3BDDA88-21C3-48C2-9D46-EF87A52808FC}" type="presOf" srcId="{27E1A0E2-7C8D-4C1B-96D2-35049570BAC6}" destId="{57FBF2CF-D2E2-4698-BC43-E2AC56FC3961}" srcOrd="0" destOrd="0" presId="urn:microsoft.com/office/officeart/2005/8/layout/vList2"/>
    <dgm:cxn modelId="{DC893D8E-1ED2-46BE-8E6A-1F1DEAEE66E5}" type="presOf" srcId="{8315C1BF-5A1E-411C-8B3A-4E30EAD584AF}" destId="{6F55499D-C498-41D6-B771-489089B80A57}" srcOrd="0" destOrd="0" presId="urn:microsoft.com/office/officeart/2005/8/layout/vList2"/>
    <dgm:cxn modelId="{DD876C9B-DB97-4743-9B90-F6CD0FF80FBB}" type="presOf" srcId="{2804DC5B-7D8F-4613-A909-3FD90782095C}" destId="{8085103B-BFB6-465B-9D0E-261C291F60CA}" srcOrd="0" destOrd="0" presId="urn:microsoft.com/office/officeart/2005/8/layout/vList2"/>
    <dgm:cxn modelId="{C3D4DBA3-BA52-42D4-8B10-14CC02BA0DED}" type="presOf" srcId="{1624F0DD-2A68-44EE-9E7F-93688085071F}" destId="{9ED6567F-0819-4960-B0D6-DFAEB65AB24B}" srcOrd="0" destOrd="0" presId="urn:microsoft.com/office/officeart/2005/8/layout/vList2"/>
    <dgm:cxn modelId="{FEDDC4D7-9DEF-499C-8C10-0B538B1EBAFA}" srcId="{05E1C934-BE98-4563-A3CA-971381CFD80B}" destId="{2804DC5B-7D8F-4613-A909-3FD90782095C}" srcOrd="3" destOrd="0" parTransId="{E9B1CCC9-6180-4229-B1FF-BCE5BD30E5CF}" sibTransId="{C04BAE9A-C17F-4991-8497-50B4BC5F347D}"/>
    <dgm:cxn modelId="{3F5576D8-9C45-4116-9C3C-5356DDA8606A}" type="presOf" srcId="{C823CB23-B569-4464-823E-B75497E3B4EB}" destId="{956767B3-FBD4-432F-83EC-8F9A8C3DF1A5}" srcOrd="0" destOrd="0" presId="urn:microsoft.com/office/officeart/2005/8/layout/vList2"/>
    <dgm:cxn modelId="{A27E98D8-DA95-4E97-999E-0F4CEE1E4741}" type="presOf" srcId="{AD43C3C4-A1F1-4609-8480-2686733DADB5}" destId="{CCC8920A-420E-4351-9323-3D337F5F0241}" srcOrd="0" destOrd="0" presId="urn:microsoft.com/office/officeart/2005/8/layout/vList2"/>
    <dgm:cxn modelId="{5C5C32EB-6AC1-4343-A998-BCC164EF07FB}" srcId="{05E1C934-BE98-4563-A3CA-971381CFD80B}" destId="{8315C1BF-5A1E-411C-8B3A-4E30EAD584AF}" srcOrd="4" destOrd="0" parTransId="{27D9E00D-6B8E-4B5F-9E8F-91AC7836A45A}" sibTransId="{210FFBFB-40A4-4398-8582-2DEFDBC8C661}"/>
    <dgm:cxn modelId="{59FB3BEE-16C4-4123-8B18-391DBA7A32DE}" srcId="{05E1C934-BE98-4563-A3CA-971381CFD80B}" destId="{AD43C3C4-A1F1-4609-8480-2686733DADB5}" srcOrd="5" destOrd="0" parTransId="{521BB451-0433-4C02-B8C1-0CCECDC186D0}" sibTransId="{5FC2ACC5-27E6-49D1-BA99-A1F85B454720}"/>
    <dgm:cxn modelId="{C02715F5-9974-4357-8463-292DA1A51BBC}" type="presOf" srcId="{05E1C934-BE98-4563-A3CA-971381CFD80B}" destId="{AE4952BE-C463-4D3B-8328-8D4E134A1884}" srcOrd="0" destOrd="0" presId="urn:microsoft.com/office/officeart/2005/8/layout/vList2"/>
    <dgm:cxn modelId="{51AE7B5A-4251-4655-ABA8-C0613035BC8D}" type="presParOf" srcId="{AE4952BE-C463-4D3B-8328-8D4E134A1884}" destId="{57FBF2CF-D2E2-4698-BC43-E2AC56FC3961}" srcOrd="0" destOrd="0" presId="urn:microsoft.com/office/officeart/2005/8/layout/vList2"/>
    <dgm:cxn modelId="{40E078A9-3B83-46F4-90B4-2461F7EF56D7}" type="presParOf" srcId="{AE4952BE-C463-4D3B-8328-8D4E134A1884}" destId="{3266A046-CE8E-4432-B39A-6DFEC280ABE4}" srcOrd="1" destOrd="0" presId="urn:microsoft.com/office/officeart/2005/8/layout/vList2"/>
    <dgm:cxn modelId="{54EDF57C-A6FD-4DC4-922F-3D88B9D072CA}" type="presParOf" srcId="{AE4952BE-C463-4D3B-8328-8D4E134A1884}" destId="{956767B3-FBD4-432F-83EC-8F9A8C3DF1A5}" srcOrd="2" destOrd="0" presId="urn:microsoft.com/office/officeart/2005/8/layout/vList2"/>
    <dgm:cxn modelId="{AE4258A0-B5E9-4309-9AEF-644708EE1B9C}" type="presParOf" srcId="{AE4952BE-C463-4D3B-8328-8D4E134A1884}" destId="{4D743ADD-8A6B-4519-8221-3BCEDD1A5583}" srcOrd="3" destOrd="0" presId="urn:microsoft.com/office/officeart/2005/8/layout/vList2"/>
    <dgm:cxn modelId="{9EC22E6E-35CF-4559-8442-B216C612081A}" type="presParOf" srcId="{AE4952BE-C463-4D3B-8328-8D4E134A1884}" destId="{9ED6567F-0819-4960-B0D6-DFAEB65AB24B}" srcOrd="4" destOrd="0" presId="urn:microsoft.com/office/officeart/2005/8/layout/vList2"/>
    <dgm:cxn modelId="{7496128D-E094-4CBC-AC52-4A3EE951A307}" type="presParOf" srcId="{AE4952BE-C463-4D3B-8328-8D4E134A1884}" destId="{CF8A84AA-D254-4C2B-A19E-00F2DA999B19}" srcOrd="5" destOrd="0" presId="urn:microsoft.com/office/officeart/2005/8/layout/vList2"/>
    <dgm:cxn modelId="{3CA5BE43-DCD0-48CD-8CC2-261E1E90F6B6}" type="presParOf" srcId="{AE4952BE-C463-4D3B-8328-8D4E134A1884}" destId="{8085103B-BFB6-465B-9D0E-261C291F60CA}" srcOrd="6" destOrd="0" presId="urn:microsoft.com/office/officeart/2005/8/layout/vList2"/>
    <dgm:cxn modelId="{42744D96-4AF6-4991-B9B0-B405B70446A1}" type="presParOf" srcId="{AE4952BE-C463-4D3B-8328-8D4E134A1884}" destId="{6C6ADBE1-7D2D-4B5A-82F2-D005B61C9B0F}" srcOrd="7" destOrd="0" presId="urn:microsoft.com/office/officeart/2005/8/layout/vList2"/>
    <dgm:cxn modelId="{B50DE1CE-BB11-467B-9822-A101C4CC886C}" type="presParOf" srcId="{AE4952BE-C463-4D3B-8328-8D4E134A1884}" destId="{6F55499D-C498-41D6-B771-489089B80A57}" srcOrd="8" destOrd="0" presId="urn:microsoft.com/office/officeart/2005/8/layout/vList2"/>
    <dgm:cxn modelId="{55A1EA47-21A0-47E9-8204-9C0662A297D6}" type="presParOf" srcId="{AE4952BE-C463-4D3B-8328-8D4E134A1884}" destId="{D9E50D2E-17AE-4B2F-B19F-942440B7EF7A}" srcOrd="9" destOrd="0" presId="urn:microsoft.com/office/officeart/2005/8/layout/vList2"/>
    <dgm:cxn modelId="{23AD369E-C1D1-4BB3-B94E-E8BE2E148D4C}" type="presParOf" srcId="{AE4952BE-C463-4D3B-8328-8D4E134A1884}" destId="{CCC8920A-420E-4351-9323-3D337F5F0241}" srcOrd="10" destOrd="0" presId="urn:microsoft.com/office/officeart/2005/8/layout/vList2"/>
    <dgm:cxn modelId="{78AB003B-7777-4856-ADB1-623F7A898238}" type="presParOf" srcId="{AE4952BE-C463-4D3B-8328-8D4E134A1884}" destId="{57AA158D-3CF9-43AA-B92D-6260D9F823C3}" srcOrd="11" destOrd="0" presId="urn:microsoft.com/office/officeart/2005/8/layout/vList2"/>
    <dgm:cxn modelId="{8EF503DF-5081-4180-AE35-7F24835B99AE}" type="presParOf" srcId="{AE4952BE-C463-4D3B-8328-8D4E134A1884}" destId="{D893D10C-0B63-4728-A62C-755E79B044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5B7E42-01C2-41FA-8696-00FDCBEB46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D355F3-A6BF-41FB-A585-2C154620D005}">
      <dgm:prSet/>
      <dgm:spPr/>
      <dgm:t>
        <a:bodyPr/>
        <a:lstStyle/>
        <a:p>
          <a:r>
            <a:rPr lang="en-US"/>
            <a:t>This is the step you will likely spend most of your time getting everything setup, tested, and ready to go.</a:t>
          </a:r>
        </a:p>
      </dgm:t>
    </dgm:pt>
    <dgm:pt modelId="{2041D38C-76FD-4AD0-AE7D-90CDE99C54FA}" type="parTrans" cxnId="{86B061AB-4E45-45A6-B3F1-3D127B848B8C}">
      <dgm:prSet/>
      <dgm:spPr/>
      <dgm:t>
        <a:bodyPr/>
        <a:lstStyle/>
        <a:p>
          <a:endParaRPr lang="en-US"/>
        </a:p>
      </dgm:t>
    </dgm:pt>
    <dgm:pt modelId="{EC1B2292-C160-4805-AA2C-11CC96E0424B}" type="sibTrans" cxnId="{86B061AB-4E45-45A6-B3F1-3D127B848B8C}">
      <dgm:prSet/>
      <dgm:spPr/>
      <dgm:t>
        <a:bodyPr/>
        <a:lstStyle/>
        <a:p>
          <a:endParaRPr lang="en-US"/>
        </a:p>
      </dgm:t>
    </dgm:pt>
    <dgm:pt modelId="{0B7ADD2F-9F2D-40D7-980E-9F9355967856}">
      <dgm:prSet/>
      <dgm:spPr/>
      <dgm:t>
        <a:bodyPr/>
        <a:lstStyle/>
        <a:p>
          <a:r>
            <a:rPr lang="en-US" dirty="0"/>
            <a:t>Now let’s write that code! </a:t>
          </a:r>
        </a:p>
      </dgm:t>
    </dgm:pt>
    <dgm:pt modelId="{5576E6C1-0C12-404B-ADE3-A0482C9C6EF8}" type="parTrans" cxnId="{248901E9-EE77-4B71-9441-CE92C5F6F7D8}">
      <dgm:prSet/>
      <dgm:spPr/>
      <dgm:t>
        <a:bodyPr/>
        <a:lstStyle/>
        <a:p>
          <a:endParaRPr lang="en-US"/>
        </a:p>
      </dgm:t>
    </dgm:pt>
    <dgm:pt modelId="{6C90B109-0958-4ADA-9CE5-D2CADC8E059A}" type="sibTrans" cxnId="{248901E9-EE77-4B71-9441-CE92C5F6F7D8}">
      <dgm:prSet/>
      <dgm:spPr/>
      <dgm:t>
        <a:bodyPr/>
        <a:lstStyle/>
        <a:p>
          <a:endParaRPr lang="en-US"/>
        </a:p>
      </dgm:t>
    </dgm:pt>
    <dgm:pt modelId="{74114D4A-BA39-4F7E-A5B1-B25BEF7AD324}">
      <dgm:prSet/>
      <dgm:spPr/>
      <dgm:t>
        <a:bodyPr/>
        <a:lstStyle/>
        <a:p>
          <a:r>
            <a:rPr lang="en-US"/>
            <a:t>Picking a framework to use or creating your own.</a:t>
          </a:r>
        </a:p>
      </dgm:t>
    </dgm:pt>
    <dgm:pt modelId="{17363D44-D828-43B9-98C1-0B5FFF1DF6CA}" type="parTrans" cxnId="{6B968516-4BBA-4D8D-ADE6-39E0CAA6C642}">
      <dgm:prSet/>
      <dgm:spPr/>
      <dgm:t>
        <a:bodyPr/>
        <a:lstStyle/>
        <a:p>
          <a:endParaRPr lang="en-US"/>
        </a:p>
      </dgm:t>
    </dgm:pt>
    <dgm:pt modelId="{1E80F15C-880C-4382-97E8-AD851729E8A3}" type="sibTrans" cxnId="{6B968516-4BBA-4D8D-ADE6-39E0CAA6C642}">
      <dgm:prSet/>
      <dgm:spPr/>
      <dgm:t>
        <a:bodyPr/>
        <a:lstStyle/>
        <a:p>
          <a:endParaRPr lang="en-US"/>
        </a:p>
      </dgm:t>
    </dgm:pt>
    <dgm:pt modelId="{7110AE56-CD8F-4576-9004-CAFCEBFC194F}">
      <dgm:prSet/>
      <dgm:spPr/>
      <dgm:t>
        <a:bodyPr/>
        <a:lstStyle/>
        <a:p>
          <a:r>
            <a:rPr lang="en-US"/>
            <a:t>Looking at the state diagram and using it and making any changes if necessary. </a:t>
          </a:r>
        </a:p>
      </dgm:t>
    </dgm:pt>
    <dgm:pt modelId="{72652278-1202-491A-8C6D-BCF2C389191F}" type="parTrans" cxnId="{B8E95E37-A117-40E8-9579-1A1B04BB99CA}">
      <dgm:prSet/>
      <dgm:spPr/>
      <dgm:t>
        <a:bodyPr/>
        <a:lstStyle/>
        <a:p>
          <a:endParaRPr lang="en-US"/>
        </a:p>
      </dgm:t>
    </dgm:pt>
    <dgm:pt modelId="{19F89F94-E9EA-4D9A-8E05-02CFF6035D0D}" type="sibTrans" cxnId="{B8E95E37-A117-40E8-9579-1A1B04BB99CA}">
      <dgm:prSet/>
      <dgm:spPr/>
      <dgm:t>
        <a:bodyPr/>
        <a:lstStyle/>
        <a:p>
          <a:endParaRPr lang="en-US"/>
        </a:p>
      </dgm:t>
    </dgm:pt>
    <dgm:pt modelId="{AC516EF4-6A40-4D94-A0CD-4D83E9B3B091}">
      <dgm:prSet/>
      <dgm:spPr/>
      <dgm:t>
        <a:bodyPr/>
        <a:lstStyle/>
        <a:p>
          <a:r>
            <a:rPr lang="en-US"/>
            <a:t>You’ll also be creating an HTTP server to implement that state diagram.</a:t>
          </a:r>
        </a:p>
      </dgm:t>
    </dgm:pt>
    <dgm:pt modelId="{95C15A4E-2DC0-4A27-9126-68B91F50F692}" type="parTrans" cxnId="{1FB0D7C0-5CEE-4541-BD13-4C59439A3671}">
      <dgm:prSet/>
      <dgm:spPr/>
      <dgm:t>
        <a:bodyPr/>
        <a:lstStyle/>
        <a:p>
          <a:endParaRPr lang="en-US"/>
        </a:p>
      </dgm:t>
    </dgm:pt>
    <dgm:pt modelId="{0A6CE812-5A5F-42C3-ACD3-97011A8DC662}" type="sibTrans" cxnId="{1FB0D7C0-5CEE-4541-BD13-4C59439A3671}">
      <dgm:prSet/>
      <dgm:spPr/>
      <dgm:t>
        <a:bodyPr/>
        <a:lstStyle/>
        <a:p>
          <a:endParaRPr lang="en-US"/>
        </a:p>
      </dgm:t>
    </dgm:pt>
    <dgm:pt modelId="{63193739-0E25-4E0D-B5D3-58BFE211A735}">
      <dgm:prSet/>
      <dgm:spPr/>
      <dgm:t>
        <a:bodyPr/>
        <a:lstStyle/>
        <a:p>
          <a:r>
            <a:rPr lang="en-US"/>
            <a:t>You’ll also be using the media type you choose in Step 4 and using that link you created in Step 5. </a:t>
          </a:r>
        </a:p>
      </dgm:t>
    </dgm:pt>
    <dgm:pt modelId="{C6943B1C-A7E7-4D6E-9DE4-23FF857D224F}" type="parTrans" cxnId="{DAE47EC6-ACAD-42E1-AAAF-6777283E9076}">
      <dgm:prSet/>
      <dgm:spPr/>
      <dgm:t>
        <a:bodyPr/>
        <a:lstStyle/>
        <a:p>
          <a:endParaRPr lang="en-US"/>
        </a:p>
      </dgm:t>
    </dgm:pt>
    <dgm:pt modelId="{D181E07E-B30B-4746-BBD7-093226EB79A5}" type="sibTrans" cxnId="{DAE47EC6-ACAD-42E1-AAAF-6777283E9076}">
      <dgm:prSet/>
      <dgm:spPr/>
      <dgm:t>
        <a:bodyPr/>
        <a:lstStyle/>
        <a:p>
          <a:endParaRPr lang="en-US"/>
        </a:p>
      </dgm:t>
    </dgm:pt>
    <dgm:pt modelId="{8F8B1F38-54D1-47D0-85DC-FB4E3EBF1AD2}">
      <dgm:prSet/>
      <dgm:spPr/>
      <dgm:t>
        <a:bodyPr/>
        <a:lstStyle/>
        <a:p>
          <a:r>
            <a:rPr lang="en-US"/>
            <a:t>Source – (Richardson, Leonard.) </a:t>
          </a:r>
        </a:p>
      </dgm:t>
    </dgm:pt>
    <dgm:pt modelId="{A5FD55F2-3DBB-44D1-87B6-B68549CFB034}" type="parTrans" cxnId="{C9DEB677-4626-466E-A751-EA7F3C28BB95}">
      <dgm:prSet/>
      <dgm:spPr/>
      <dgm:t>
        <a:bodyPr/>
        <a:lstStyle/>
        <a:p>
          <a:endParaRPr lang="en-US"/>
        </a:p>
      </dgm:t>
    </dgm:pt>
    <dgm:pt modelId="{3248D847-FDCF-4636-89C9-D665CBB0E965}" type="sibTrans" cxnId="{C9DEB677-4626-466E-A751-EA7F3C28BB95}">
      <dgm:prSet/>
      <dgm:spPr/>
      <dgm:t>
        <a:bodyPr/>
        <a:lstStyle/>
        <a:p>
          <a:endParaRPr lang="en-US"/>
        </a:p>
      </dgm:t>
    </dgm:pt>
    <dgm:pt modelId="{71D23ECF-ACFD-4678-B76F-1EF9E5DFC2CA}" type="pres">
      <dgm:prSet presAssocID="{B35B7E42-01C2-41FA-8696-00FDCBEB4682}" presName="root" presStyleCnt="0">
        <dgm:presLayoutVars>
          <dgm:dir/>
          <dgm:resizeHandles val="exact"/>
        </dgm:presLayoutVars>
      </dgm:prSet>
      <dgm:spPr/>
    </dgm:pt>
    <dgm:pt modelId="{FD08BEE0-E53D-4FCD-BE4C-92D8CB5AF8C1}" type="pres">
      <dgm:prSet presAssocID="{51D355F3-A6BF-41FB-A585-2C154620D005}" presName="compNode" presStyleCnt="0"/>
      <dgm:spPr/>
    </dgm:pt>
    <dgm:pt modelId="{FB5A4FDF-4601-456C-9261-039A9777BBE7}" type="pres">
      <dgm:prSet presAssocID="{51D355F3-A6BF-41FB-A585-2C154620D005}" presName="bgRect" presStyleLbl="bgShp" presStyleIdx="0" presStyleCnt="7"/>
      <dgm:spPr/>
    </dgm:pt>
    <dgm:pt modelId="{4108331B-22C4-4A19-BE1C-19A3A56285CA}" type="pres">
      <dgm:prSet presAssocID="{51D355F3-A6BF-41FB-A585-2C154620D00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0076272-B8B9-4EBD-9180-11C83CDAE93D}" type="pres">
      <dgm:prSet presAssocID="{51D355F3-A6BF-41FB-A585-2C154620D005}" presName="spaceRect" presStyleCnt="0"/>
      <dgm:spPr/>
    </dgm:pt>
    <dgm:pt modelId="{83071FEB-1A45-4DB0-8A52-4268C05818AC}" type="pres">
      <dgm:prSet presAssocID="{51D355F3-A6BF-41FB-A585-2C154620D005}" presName="parTx" presStyleLbl="revTx" presStyleIdx="0" presStyleCnt="7">
        <dgm:presLayoutVars>
          <dgm:chMax val="0"/>
          <dgm:chPref val="0"/>
        </dgm:presLayoutVars>
      </dgm:prSet>
      <dgm:spPr/>
    </dgm:pt>
    <dgm:pt modelId="{B32B646E-5A27-4594-96C6-3659A6AE3D68}" type="pres">
      <dgm:prSet presAssocID="{EC1B2292-C160-4805-AA2C-11CC96E0424B}" presName="sibTrans" presStyleCnt="0"/>
      <dgm:spPr/>
    </dgm:pt>
    <dgm:pt modelId="{8BA38BD1-0CEC-4550-8EDA-2D58F67FBF3E}" type="pres">
      <dgm:prSet presAssocID="{0B7ADD2F-9F2D-40D7-980E-9F9355967856}" presName="compNode" presStyleCnt="0"/>
      <dgm:spPr/>
    </dgm:pt>
    <dgm:pt modelId="{AD6CCCA5-942D-43B4-B5C8-507297067F17}" type="pres">
      <dgm:prSet presAssocID="{0B7ADD2F-9F2D-40D7-980E-9F9355967856}" presName="bgRect" presStyleLbl="bgShp" presStyleIdx="1" presStyleCnt="7"/>
      <dgm:spPr/>
    </dgm:pt>
    <dgm:pt modelId="{3ACDA6E7-8AED-4940-BD2C-6E1C321E6893}" type="pres">
      <dgm:prSet presAssocID="{0B7ADD2F-9F2D-40D7-980E-9F935596785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F1A04743-04D5-4C8E-BBEC-A3A171F91BEE}" type="pres">
      <dgm:prSet presAssocID="{0B7ADD2F-9F2D-40D7-980E-9F9355967856}" presName="spaceRect" presStyleCnt="0"/>
      <dgm:spPr/>
    </dgm:pt>
    <dgm:pt modelId="{344A4D67-8DD5-4F1F-AD2F-01C7BC6F8341}" type="pres">
      <dgm:prSet presAssocID="{0B7ADD2F-9F2D-40D7-980E-9F9355967856}" presName="parTx" presStyleLbl="revTx" presStyleIdx="1" presStyleCnt="7">
        <dgm:presLayoutVars>
          <dgm:chMax val="0"/>
          <dgm:chPref val="0"/>
        </dgm:presLayoutVars>
      </dgm:prSet>
      <dgm:spPr/>
    </dgm:pt>
    <dgm:pt modelId="{2D315E5A-9581-44BC-A20E-7C1E7ABCF0F0}" type="pres">
      <dgm:prSet presAssocID="{6C90B109-0958-4ADA-9CE5-D2CADC8E059A}" presName="sibTrans" presStyleCnt="0"/>
      <dgm:spPr/>
    </dgm:pt>
    <dgm:pt modelId="{838365D8-482B-40A2-AB52-5F070D9DF479}" type="pres">
      <dgm:prSet presAssocID="{74114D4A-BA39-4F7E-A5B1-B25BEF7AD324}" presName="compNode" presStyleCnt="0"/>
      <dgm:spPr/>
    </dgm:pt>
    <dgm:pt modelId="{D416A87B-11F0-47D5-B26F-95191614C368}" type="pres">
      <dgm:prSet presAssocID="{74114D4A-BA39-4F7E-A5B1-B25BEF7AD324}" presName="bgRect" presStyleLbl="bgShp" presStyleIdx="2" presStyleCnt="7"/>
      <dgm:spPr/>
    </dgm:pt>
    <dgm:pt modelId="{B04E53CB-3613-4143-8043-7D4498B2DB23}" type="pres">
      <dgm:prSet presAssocID="{74114D4A-BA39-4F7E-A5B1-B25BEF7AD32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C9F428EB-1D85-495B-8C25-F1A34B2BEC16}" type="pres">
      <dgm:prSet presAssocID="{74114D4A-BA39-4F7E-A5B1-B25BEF7AD324}" presName="spaceRect" presStyleCnt="0"/>
      <dgm:spPr/>
    </dgm:pt>
    <dgm:pt modelId="{6649F5B3-1DD2-4623-9CC8-814611AF5A10}" type="pres">
      <dgm:prSet presAssocID="{74114D4A-BA39-4F7E-A5B1-B25BEF7AD324}" presName="parTx" presStyleLbl="revTx" presStyleIdx="2" presStyleCnt="7">
        <dgm:presLayoutVars>
          <dgm:chMax val="0"/>
          <dgm:chPref val="0"/>
        </dgm:presLayoutVars>
      </dgm:prSet>
      <dgm:spPr/>
    </dgm:pt>
    <dgm:pt modelId="{35B3E814-D850-4DEB-AB50-EB89B2F1E92D}" type="pres">
      <dgm:prSet presAssocID="{1E80F15C-880C-4382-97E8-AD851729E8A3}" presName="sibTrans" presStyleCnt="0"/>
      <dgm:spPr/>
    </dgm:pt>
    <dgm:pt modelId="{D1EF4E39-4F77-4732-B01D-C0810ABC5967}" type="pres">
      <dgm:prSet presAssocID="{7110AE56-CD8F-4576-9004-CAFCEBFC194F}" presName="compNode" presStyleCnt="0"/>
      <dgm:spPr/>
    </dgm:pt>
    <dgm:pt modelId="{16B82014-3188-4A6D-BEEA-56CD25524CD7}" type="pres">
      <dgm:prSet presAssocID="{7110AE56-CD8F-4576-9004-CAFCEBFC194F}" presName="bgRect" presStyleLbl="bgShp" presStyleIdx="3" presStyleCnt="7"/>
      <dgm:spPr/>
    </dgm:pt>
    <dgm:pt modelId="{1D9B910A-B406-41E1-82C1-0D2F2C8539C7}" type="pres">
      <dgm:prSet presAssocID="{7110AE56-CD8F-4576-9004-CAFCEBFC194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0169AE7-DD15-451D-B526-F8D84DD25ED9}" type="pres">
      <dgm:prSet presAssocID="{7110AE56-CD8F-4576-9004-CAFCEBFC194F}" presName="spaceRect" presStyleCnt="0"/>
      <dgm:spPr/>
    </dgm:pt>
    <dgm:pt modelId="{DD570CB3-FC5D-4226-83EA-CAFE66FDC291}" type="pres">
      <dgm:prSet presAssocID="{7110AE56-CD8F-4576-9004-CAFCEBFC194F}" presName="parTx" presStyleLbl="revTx" presStyleIdx="3" presStyleCnt="7">
        <dgm:presLayoutVars>
          <dgm:chMax val="0"/>
          <dgm:chPref val="0"/>
        </dgm:presLayoutVars>
      </dgm:prSet>
      <dgm:spPr/>
    </dgm:pt>
    <dgm:pt modelId="{F2DDE862-861D-473B-AD97-2F5093EAA7DE}" type="pres">
      <dgm:prSet presAssocID="{19F89F94-E9EA-4D9A-8E05-02CFF6035D0D}" presName="sibTrans" presStyleCnt="0"/>
      <dgm:spPr/>
    </dgm:pt>
    <dgm:pt modelId="{8E6D299F-164A-46B9-A9D4-40E003F97077}" type="pres">
      <dgm:prSet presAssocID="{AC516EF4-6A40-4D94-A0CD-4D83E9B3B091}" presName="compNode" presStyleCnt="0"/>
      <dgm:spPr/>
    </dgm:pt>
    <dgm:pt modelId="{59FABCAE-B169-4D3B-BA66-23D22B58A60D}" type="pres">
      <dgm:prSet presAssocID="{AC516EF4-6A40-4D94-A0CD-4D83E9B3B091}" presName="bgRect" presStyleLbl="bgShp" presStyleIdx="4" presStyleCnt="7"/>
      <dgm:spPr/>
    </dgm:pt>
    <dgm:pt modelId="{C5CE033A-96F8-4746-B9B7-BA8D3228A219}" type="pres">
      <dgm:prSet presAssocID="{AC516EF4-6A40-4D94-A0CD-4D83E9B3B09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85D5331B-0B83-4E3C-B60E-72D82774C889}" type="pres">
      <dgm:prSet presAssocID="{AC516EF4-6A40-4D94-A0CD-4D83E9B3B091}" presName="spaceRect" presStyleCnt="0"/>
      <dgm:spPr/>
    </dgm:pt>
    <dgm:pt modelId="{528294A8-E671-4109-A4A2-222E65C4DD0F}" type="pres">
      <dgm:prSet presAssocID="{AC516EF4-6A40-4D94-A0CD-4D83E9B3B091}" presName="parTx" presStyleLbl="revTx" presStyleIdx="4" presStyleCnt="7">
        <dgm:presLayoutVars>
          <dgm:chMax val="0"/>
          <dgm:chPref val="0"/>
        </dgm:presLayoutVars>
      </dgm:prSet>
      <dgm:spPr/>
    </dgm:pt>
    <dgm:pt modelId="{3704896F-BD6E-445C-9F4C-3CB1F0BC1D4B}" type="pres">
      <dgm:prSet presAssocID="{0A6CE812-5A5F-42C3-ACD3-97011A8DC662}" presName="sibTrans" presStyleCnt="0"/>
      <dgm:spPr/>
    </dgm:pt>
    <dgm:pt modelId="{FF00EE4F-E7E0-4BF6-BC28-C7897DA4A884}" type="pres">
      <dgm:prSet presAssocID="{63193739-0E25-4E0D-B5D3-58BFE211A735}" presName="compNode" presStyleCnt="0"/>
      <dgm:spPr/>
    </dgm:pt>
    <dgm:pt modelId="{BA08D0AB-D606-412C-8A69-09D12A654E82}" type="pres">
      <dgm:prSet presAssocID="{63193739-0E25-4E0D-B5D3-58BFE211A735}" presName="bgRect" presStyleLbl="bgShp" presStyleIdx="5" presStyleCnt="7"/>
      <dgm:spPr/>
    </dgm:pt>
    <dgm:pt modelId="{A419A1BF-024C-4A77-AF1F-4638B6870645}" type="pres">
      <dgm:prSet presAssocID="{63193739-0E25-4E0D-B5D3-58BFE211A73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140CCF4-4E9B-4250-B179-6221C92DCF8E}" type="pres">
      <dgm:prSet presAssocID="{63193739-0E25-4E0D-B5D3-58BFE211A735}" presName="spaceRect" presStyleCnt="0"/>
      <dgm:spPr/>
    </dgm:pt>
    <dgm:pt modelId="{32AF7391-A7EB-4B6C-BE9A-C5A028BB4CCC}" type="pres">
      <dgm:prSet presAssocID="{63193739-0E25-4E0D-B5D3-58BFE211A735}" presName="parTx" presStyleLbl="revTx" presStyleIdx="5" presStyleCnt="7">
        <dgm:presLayoutVars>
          <dgm:chMax val="0"/>
          <dgm:chPref val="0"/>
        </dgm:presLayoutVars>
      </dgm:prSet>
      <dgm:spPr/>
    </dgm:pt>
    <dgm:pt modelId="{3266E958-30D2-43CB-A9B5-D5675DF3D5EC}" type="pres">
      <dgm:prSet presAssocID="{D181E07E-B30B-4746-BBD7-093226EB79A5}" presName="sibTrans" presStyleCnt="0"/>
      <dgm:spPr/>
    </dgm:pt>
    <dgm:pt modelId="{546CA0AB-176E-4586-8B57-7F71D80855EE}" type="pres">
      <dgm:prSet presAssocID="{8F8B1F38-54D1-47D0-85DC-FB4E3EBF1AD2}" presName="compNode" presStyleCnt="0"/>
      <dgm:spPr/>
    </dgm:pt>
    <dgm:pt modelId="{6BCF1215-9731-41A7-9A1D-E88FD22283AB}" type="pres">
      <dgm:prSet presAssocID="{8F8B1F38-54D1-47D0-85DC-FB4E3EBF1AD2}" presName="bgRect" presStyleLbl="bgShp" presStyleIdx="6" presStyleCnt="7"/>
      <dgm:spPr/>
    </dgm:pt>
    <dgm:pt modelId="{85FDADEE-5CB5-44FF-ADF1-63D4D2977F69}" type="pres">
      <dgm:prSet presAssocID="{8F8B1F38-54D1-47D0-85DC-FB4E3EBF1AD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ptain"/>
        </a:ext>
      </dgm:extLst>
    </dgm:pt>
    <dgm:pt modelId="{3C69FBE8-A897-4039-8EAC-C6B165EEA309}" type="pres">
      <dgm:prSet presAssocID="{8F8B1F38-54D1-47D0-85DC-FB4E3EBF1AD2}" presName="spaceRect" presStyleCnt="0"/>
      <dgm:spPr/>
    </dgm:pt>
    <dgm:pt modelId="{64885638-6B16-47D6-9C44-17C61D637D9D}" type="pres">
      <dgm:prSet presAssocID="{8F8B1F38-54D1-47D0-85DC-FB4E3EBF1AD2}" presName="parTx" presStyleLbl="revTx" presStyleIdx="6" presStyleCnt="7">
        <dgm:presLayoutVars>
          <dgm:chMax val="0"/>
          <dgm:chPref val="0"/>
        </dgm:presLayoutVars>
      </dgm:prSet>
      <dgm:spPr/>
    </dgm:pt>
  </dgm:ptLst>
  <dgm:cxnLst>
    <dgm:cxn modelId="{CD76F101-3974-411B-B425-AB83E2758E5A}" type="presOf" srcId="{7110AE56-CD8F-4576-9004-CAFCEBFC194F}" destId="{DD570CB3-FC5D-4226-83EA-CAFE66FDC291}" srcOrd="0" destOrd="0" presId="urn:microsoft.com/office/officeart/2018/2/layout/IconVerticalSolidList"/>
    <dgm:cxn modelId="{6B968516-4BBA-4D8D-ADE6-39E0CAA6C642}" srcId="{B35B7E42-01C2-41FA-8696-00FDCBEB4682}" destId="{74114D4A-BA39-4F7E-A5B1-B25BEF7AD324}" srcOrd="2" destOrd="0" parTransId="{17363D44-D828-43B9-98C1-0B5FFF1DF6CA}" sibTransId="{1E80F15C-880C-4382-97E8-AD851729E8A3}"/>
    <dgm:cxn modelId="{B49FE725-DF71-4976-A9F0-F944498F3DD3}" type="presOf" srcId="{63193739-0E25-4E0D-B5D3-58BFE211A735}" destId="{32AF7391-A7EB-4B6C-BE9A-C5A028BB4CCC}" srcOrd="0" destOrd="0" presId="urn:microsoft.com/office/officeart/2018/2/layout/IconVerticalSolidList"/>
    <dgm:cxn modelId="{B8E95E37-A117-40E8-9579-1A1B04BB99CA}" srcId="{B35B7E42-01C2-41FA-8696-00FDCBEB4682}" destId="{7110AE56-CD8F-4576-9004-CAFCEBFC194F}" srcOrd="3" destOrd="0" parTransId="{72652278-1202-491A-8C6D-BCF2C389191F}" sibTransId="{19F89F94-E9EA-4D9A-8E05-02CFF6035D0D}"/>
    <dgm:cxn modelId="{492F5F76-D959-415B-8E48-0C60DE0A5CFC}" type="presOf" srcId="{B35B7E42-01C2-41FA-8696-00FDCBEB4682}" destId="{71D23ECF-ACFD-4678-B76F-1EF9E5DFC2CA}" srcOrd="0" destOrd="0" presId="urn:microsoft.com/office/officeart/2018/2/layout/IconVerticalSolidList"/>
    <dgm:cxn modelId="{C9DEB677-4626-466E-A751-EA7F3C28BB95}" srcId="{B35B7E42-01C2-41FA-8696-00FDCBEB4682}" destId="{8F8B1F38-54D1-47D0-85DC-FB4E3EBF1AD2}" srcOrd="6" destOrd="0" parTransId="{A5FD55F2-3DBB-44D1-87B6-B68549CFB034}" sibTransId="{3248D847-FDCF-4636-89C9-D665CBB0E965}"/>
    <dgm:cxn modelId="{90805A8D-E9C1-4DA8-AE05-7581AA58819E}" type="presOf" srcId="{AC516EF4-6A40-4D94-A0CD-4D83E9B3B091}" destId="{528294A8-E671-4109-A4A2-222E65C4DD0F}" srcOrd="0" destOrd="0" presId="urn:microsoft.com/office/officeart/2018/2/layout/IconVerticalSolidList"/>
    <dgm:cxn modelId="{5492A098-D6DA-482D-B92B-93D02AD7FC87}" type="presOf" srcId="{51D355F3-A6BF-41FB-A585-2C154620D005}" destId="{83071FEB-1A45-4DB0-8A52-4268C05818AC}" srcOrd="0" destOrd="0" presId="urn:microsoft.com/office/officeart/2018/2/layout/IconVerticalSolidList"/>
    <dgm:cxn modelId="{D0A2CCA8-9AC2-4C97-AE71-CBEDEC6546B0}" type="presOf" srcId="{8F8B1F38-54D1-47D0-85DC-FB4E3EBF1AD2}" destId="{64885638-6B16-47D6-9C44-17C61D637D9D}" srcOrd="0" destOrd="0" presId="urn:microsoft.com/office/officeart/2018/2/layout/IconVerticalSolidList"/>
    <dgm:cxn modelId="{86B061AB-4E45-45A6-B3F1-3D127B848B8C}" srcId="{B35B7E42-01C2-41FA-8696-00FDCBEB4682}" destId="{51D355F3-A6BF-41FB-A585-2C154620D005}" srcOrd="0" destOrd="0" parTransId="{2041D38C-76FD-4AD0-AE7D-90CDE99C54FA}" sibTransId="{EC1B2292-C160-4805-AA2C-11CC96E0424B}"/>
    <dgm:cxn modelId="{1FB0D7C0-5CEE-4541-BD13-4C59439A3671}" srcId="{B35B7E42-01C2-41FA-8696-00FDCBEB4682}" destId="{AC516EF4-6A40-4D94-A0CD-4D83E9B3B091}" srcOrd="4" destOrd="0" parTransId="{95C15A4E-2DC0-4A27-9126-68B91F50F692}" sibTransId="{0A6CE812-5A5F-42C3-ACD3-97011A8DC662}"/>
    <dgm:cxn modelId="{DAE47EC6-ACAD-42E1-AAAF-6777283E9076}" srcId="{B35B7E42-01C2-41FA-8696-00FDCBEB4682}" destId="{63193739-0E25-4E0D-B5D3-58BFE211A735}" srcOrd="5" destOrd="0" parTransId="{C6943B1C-A7E7-4D6E-9DE4-23FF857D224F}" sibTransId="{D181E07E-B30B-4746-BBD7-093226EB79A5}"/>
    <dgm:cxn modelId="{4B437EC7-AC18-44F2-A89F-1B427EBF4096}" type="presOf" srcId="{0B7ADD2F-9F2D-40D7-980E-9F9355967856}" destId="{344A4D67-8DD5-4F1F-AD2F-01C7BC6F8341}" srcOrd="0" destOrd="0" presId="urn:microsoft.com/office/officeart/2018/2/layout/IconVerticalSolidList"/>
    <dgm:cxn modelId="{F38228E6-EEC9-4A74-84EE-7C9D448B3947}" type="presOf" srcId="{74114D4A-BA39-4F7E-A5B1-B25BEF7AD324}" destId="{6649F5B3-1DD2-4623-9CC8-814611AF5A10}" srcOrd="0" destOrd="0" presId="urn:microsoft.com/office/officeart/2018/2/layout/IconVerticalSolidList"/>
    <dgm:cxn modelId="{248901E9-EE77-4B71-9441-CE92C5F6F7D8}" srcId="{B35B7E42-01C2-41FA-8696-00FDCBEB4682}" destId="{0B7ADD2F-9F2D-40D7-980E-9F9355967856}" srcOrd="1" destOrd="0" parTransId="{5576E6C1-0C12-404B-ADE3-A0482C9C6EF8}" sibTransId="{6C90B109-0958-4ADA-9CE5-D2CADC8E059A}"/>
    <dgm:cxn modelId="{2FD6FB39-9543-4BF0-933E-FC8A4AD2028C}" type="presParOf" srcId="{71D23ECF-ACFD-4678-B76F-1EF9E5DFC2CA}" destId="{FD08BEE0-E53D-4FCD-BE4C-92D8CB5AF8C1}" srcOrd="0" destOrd="0" presId="urn:microsoft.com/office/officeart/2018/2/layout/IconVerticalSolidList"/>
    <dgm:cxn modelId="{CD388572-6868-41C5-88F2-085E82FA8D31}" type="presParOf" srcId="{FD08BEE0-E53D-4FCD-BE4C-92D8CB5AF8C1}" destId="{FB5A4FDF-4601-456C-9261-039A9777BBE7}" srcOrd="0" destOrd="0" presId="urn:microsoft.com/office/officeart/2018/2/layout/IconVerticalSolidList"/>
    <dgm:cxn modelId="{DFDF8891-4458-436D-9FA7-9A184AEAEA87}" type="presParOf" srcId="{FD08BEE0-E53D-4FCD-BE4C-92D8CB5AF8C1}" destId="{4108331B-22C4-4A19-BE1C-19A3A56285CA}" srcOrd="1" destOrd="0" presId="urn:microsoft.com/office/officeart/2018/2/layout/IconVerticalSolidList"/>
    <dgm:cxn modelId="{DDB94D09-E580-4654-880A-1E8B1327C366}" type="presParOf" srcId="{FD08BEE0-E53D-4FCD-BE4C-92D8CB5AF8C1}" destId="{F0076272-B8B9-4EBD-9180-11C83CDAE93D}" srcOrd="2" destOrd="0" presId="urn:microsoft.com/office/officeart/2018/2/layout/IconVerticalSolidList"/>
    <dgm:cxn modelId="{3779CE1A-B929-4235-8F9E-CBB882A2E3C4}" type="presParOf" srcId="{FD08BEE0-E53D-4FCD-BE4C-92D8CB5AF8C1}" destId="{83071FEB-1A45-4DB0-8A52-4268C05818AC}" srcOrd="3" destOrd="0" presId="urn:microsoft.com/office/officeart/2018/2/layout/IconVerticalSolidList"/>
    <dgm:cxn modelId="{6F0878AA-4526-4554-B4F8-B49D99897459}" type="presParOf" srcId="{71D23ECF-ACFD-4678-B76F-1EF9E5DFC2CA}" destId="{B32B646E-5A27-4594-96C6-3659A6AE3D68}" srcOrd="1" destOrd="0" presId="urn:microsoft.com/office/officeart/2018/2/layout/IconVerticalSolidList"/>
    <dgm:cxn modelId="{03FF8150-FFF0-4EFD-869D-2B049460768A}" type="presParOf" srcId="{71D23ECF-ACFD-4678-B76F-1EF9E5DFC2CA}" destId="{8BA38BD1-0CEC-4550-8EDA-2D58F67FBF3E}" srcOrd="2" destOrd="0" presId="urn:microsoft.com/office/officeart/2018/2/layout/IconVerticalSolidList"/>
    <dgm:cxn modelId="{25254488-27EE-418D-8605-CE01C387FDE3}" type="presParOf" srcId="{8BA38BD1-0CEC-4550-8EDA-2D58F67FBF3E}" destId="{AD6CCCA5-942D-43B4-B5C8-507297067F17}" srcOrd="0" destOrd="0" presId="urn:microsoft.com/office/officeart/2018/2/layout/IconVerticalSolidList"/>
    <dgm:cxn modelId="{96F5C22B-C7FB-4229-B70F-3634353C981E}" type="presParOf" srcId="{8BA38BD1-0CEC-4550-8EDA-2D58F67FBF3E}" destId="{3ACDA6E7-8AED-4940-BD2C-6E1C321E6893}" srcOrd="1" destOrd="0" presId="urn:microsoft.com/office/officeart/2018/2/layout/IconVerticalSolidList"/>
    <dgm:cxn modelId="{69BB2AD1-E9A2-407D-966D-63DD554BEE96}" type="presParOf" srcId="{8BA38BD1-0CEC-4550-8EDA-2D58F67FBF3E}" destId="{F1A04743-04D5-4C8E-BBEC-A3A171F91BEE}" srcOrd="2" destOrd="0" presId="urn:microsoft.com/office/officeart/2018/2/layout/IconVerticalSolidList"/>
    <dgm:cxn modelId="{562BB3D1-5A4A-4A37-9AD0-05EAD4BE34C7}" type="presParOf" srcId="{8BA38BD1-0CEC-4550-8EDA-2D58F67FBF3E}" destId="{344A4D67-8DD5-4F1F-AD2F-01C7BC6F8341}" srcOrd="3" destOrd="0" presId="urn:microsoft.com/office/officeart/2018/2/layout/IconVerticalSolidList"/>
    <dgm:cxn modelId="{619B7B2A-FEC7-4E22-A80D-F16EC1391870}" type="presParOf" srcId="{71D23ECF-ACFD-4678-B76F-1EF9E5DFC2CA}" destId="{2D315E5A-9581-44BC-A20E-7C1E7ABCF0F0}" srcOrd="3" destOrd="0" presId="urn:microsoft.com/office/officeart/2018/2/layout/IconVerticalSolidList"/>
    <dgm:cxn modelId="{1E922BFC-0964-41E5-A094-63C0A0A8EEFA}" type="presParOf" srcId="{71D23ECF-ACFD-4678-B76F-1EF9E5DFC2CA}" destId="{838365D8-482B-40A2-AB52-5F070D9DF479}" srcOrd="4" destOrd="0" presId="urn:microsoft.com/office/officeart/2018/2/layout/IconVerticalSolidList"/>
    <dgm:cxn modelId="{BC06B095-0464-457B-A838-71010E071D42}" type="presParOf" srcId="{838365D8-482B-40A2-AB52-5F070D9DF479}" destId="{D416A87B-11F0-47D5-B26F-95191614C368}" srcOrd="0" destOrd="0" presId="urn:microsoft.com/office/officeart/2018/2/layout/IconVerticalSolidList"/>
    <dgm:cxn modelId="{E7ECBA93-6152-4A9A-A547-B8D7FF22DE90}" type="presParOf" srcId="{838365D8-482B-40A2-AB52-5F070D9DF479}" destId="{B04E53CB-3613-4143-8043-7D4498B2DB23}" srcOrd="1" destOrd="0" presId="urn:microsoft.com/office/officeart/2018/2/layout/IconVerticalSolidList"/>
    <dgm:cxn modelId="{692FB038-80BB-4127-956D-3D7DF1749D0C}" type="presParOf" srcId="{838365D8-482B-40A2-AB52-5F070D9DF479}" destId="{C9F428EB-1D85-495B-8C25-F1A34B2BEC16}" srcOrd="2" destOrd="0" presId="urn:microsoft.com/office/officeart/2018/2/layout/IconVerticalSolidList"/>
    <dgm:cxn modelId="{5EA32629-3457-4280-8FA5-B33CAFE43E5B}" type="presParOf" srcId="{838365D8-482B-40A2-AB52-5F070D9DF479}" destId="{6649F5B3-1DD2-4623-9CC8-814611AF5A10}" srcOrd="3" destOrd="0" presId="urn:microsoft.com/office/officeart/2018/2/layout/IconVerticalSolidList"/>
    <dgm:cxn modelId="{563D13A1-4865-459B-9CD1-E1B75CD226F5}" type="presParOf" srcId="{71D23ECF-ACFD-4678-B76F-1EF9E5DFC2CA}" destId="{35B3E814-D850-4DEB-AB50-EB89B2F1E92D}" srcOrd="5" destOrd="0" presId="urn:microsoft.com/office/officeart/2018/2/layout/IconVerticalSolidList"/>
    <dgm:cxn modelId="{94F0F1C0-7A15-41BA-987D-9299AD674326}" type="presParOf" srcId="{71D23ECF-ACFD-4678-B76F-1EF9E5DFC2CA}" destId="{D1EF4E39-4F77-4732-B01D-C0810ABC5967}" srcOrd="6" destOrd="0" presId="urn:microsoft.com/office/officeart/2018/2/layout/IconVerticalSolidList"/>
    <dgm:cxn modelId="{7892202D-AADB-4D9F-B60D-3F10760088AE}" type="presParOf" srcId="{D1EF4E39-4F77-4732-B01D-C0810ABC5967}" destId="{16B82014-3188-4A6D-BEEA-56CD25524CD7}" srcOrd="0" destOrd="0" presId="urn:microsoft.com/office/officeart/2018/2/layout/IconVerticalSolidList"/>
    <dgm:cxn modelId="{64B8F588-8C9E-4FB5-8D11-9BCA4A654D66}" type="presParOf" srcId="{D1EF4E39-4F77-4732-B01D-C0810ABC5967}" destId="{1D9B910A-B406-41E1-82C1-0D2F2C8539C7}" srcOrd="1" destOrd="0" presId="urn:microsoft.com/office/officeart/2018/2/layout/IconVerticalSolidList"/>
    <dgm:cxn modelId="{42EDF991-886B-4802-9575-6A0AF5A77FF7}" type="presParOf" srcId="{D1EF4E39-4F77-4732-B01D-C0810ABC5967}" destId="{10169AE7-DD15-451D-B526-F8D84DD25ED9}" srcOrd="2" destOrd="0" presId="urn:microsoft.com/office/officeart/2018/2/layout/IconVerticalSolidList"/>
    <dgm:cxn modelId="{51BDC00C-5773-4B66-857D-1745C64C9BF7}" type="presParOf" srcId="{D1EF4E39-4F77-4732-B01D-C0810ABC5967}" destId="{DD570CB3-FC5D-4226-83EA-CAFE66FDC291}" srcOrd="3" destOrd="0" presId="urn:microsoft.com/office/officeart/2018/2/layout/IconVerticalSolidList"/>
    <dgm:cxn modelId="{04BB8BA0-7EE9-4D08-AD7E-11D21B750010}" type="presParOf" srcId="{71D23ECF-ACFD-4678-B76F-1EF9E5DFC2CA}" destId="{F2DDE862-861D-473B-AD97-2F5093EAA7DE}" srcOrd="7" destOrd="0" presId="urn:microsoft.com/office/officeart/2018/2/layout/IconVerticalSolidList"/>
    <dgm:cxn modelId="{EDF62BAF-572D-4BA8-87BF-1F35EDCFC2C2}" type="presParOf" srcId="{71D23ECF-ACFD-4678-B76F-1EF9E5DFC2CA}" destId="{8E6D299F-164A-46B9-A9D4-40E003F97077}" srcOrd="8" destOrd="0" presId="urn:microsoft.com/office/officeart/2018/2/layout/IconVerticalSolidList"/>
    <dgm:cxn modelId="{D0A8977E-3120-48E0-9D9D-76544DFF9090}" type="presParOf" srcId="{8E6D299F-164A-46B9-A9D4-40E003F97077}" destId="{59FABCAE-B169-4D3B-BA66-23D22B58A60D}" srcOrd="0" destOrd="0" presId="urn:microsoft.com/office/officeart/2018/2/layout/IconVerticalSolidList"/>
    <dgm:cxn modelId="{4AAD6F40-A45F-4D2E-85FA-15FDFBAD992D}" type="presParOf" srcId="{8E6D299F-164A-46B9-A9D4-40E003F97077}" destId="{C5CE033A-96F8-4746-B9B7-BA8D3228A219}" srcOrd="1" destOrd="0" presId="urn:microsoft.com/office/officeart/2018/2/layout/IconVerticalSolidList"/>
    <dgm:cxn modelId="{793D1579-1B68-44B6-B10F-54A71EBE240A}" type="presParOf" srcId="{8E6D299F-164A-46B9-A9D4-40E003F97077}" destId="{85D5331B-0B83-4E3C-B60E-72D82774C889}" srcOrd="2" destOrd="0" presId="urn:microsoft.com/office/officeart/2018/2/layout/IconVerticalSolidList"/>
    <dgm:cxn modelId="{A020479E-A21F-4AC7-AE1C-276FB364951F}" type="presParOf" srcId="{8E6D299F-164A-46B9-A9D4-40E003F97077}" destId="{528294A8-E671-4109-A4A2-222E65C4DD0F}" srcOrd="3" destOrd="0" presId="urn:microsoft.com/office/officeart/2018/2/layout/IconVerticalSolidList"/>
    <dgm:cxn modelId="{D504F6BE-7BF0-4BFC-86DF-0B7FE39BE832}" type="presParOf" srcId="{71D23ECF-ACFD-4678-B76F-1EF9E5DFC2CA}" destId="{3704896F-BD6E-445C-9F4C-3CB1F0BC1D4B}" srcOrd="9" destOrd="0" presId="urn:microsoft.com/office/officeart/2018/2/layout/IconVerticalSolidList"/>
    <dgm:cxn modelId="{DE640F08-0B6C-460C-8F48-0DA1F4B82C4C}" type="presParOf" srcId="{71D23ECF-ACFD-4678-B76F-1EF9E5DFC2CA}" destId="{FF00EE4F-E7E0-4BF6-BC28-C7897DA4A884}" srcOrd="10" destOrd="0" presId="urn:microsoft.com/office/officeart/2018/2/layout/IconVerticalSolidList"/>
    <dgm:cxn modelId="{A36AF59F-8D5C-471E-9C73-17AC836709D2}" type="presParOf" srcId="{FF00EE4F-E7E0-4BF6-BC28-C7897DA4A884}" destId="{BA08D0AB-D606-412C-8A69-09D12A654E82}" srcOrd="0" destOrd="0" presId="urn:microsoft.com/office/officeart/2018/2/layout/IconVerticalSolidList"/>
    <dgm:cxn modelId="{237E37B8-C670-48CD-90AA-08B318787BA4}" type="presParOf" srcId="{FF00EE4F-E7E0-4BF6-BC28-C7897DA4A884}" destId="{A419A1BF-024C-4A77-AF1F-4638B6870645}" srcOrd="1" destOrd="0" presId="urn:microsoft.com/office/officeart/2018/2/layout/IconVerticalSolidList"/>
    <dgm:cxn modelId="{00CAEEC3-D549-48AB-9D2F-AB3D97C0C5DF}" type="presParOf" srcId="{FF00EE4F-E7E0-4BF6-BC28-C7897DA4A884}" destId="{8140CCF4-4E9B-4250-B179-6221C92DCF8E}" srcOrd="2" destOrd="0" presId="urn:microsoft.com/office/officeart/2018/2/layout/IconVerticalSolidList"/>
    <dgm:cxn modelId="{03F5D8F5-7517-45D9-84BB-FDA133707B13}" type="presParOf" srcId="{FF00EE4F-E7E0-4BF6-BC28-C7897DA4A884}" destId="{32AF7391-A7EB-4B6C-BE9A-C5A028BB4CCC}" srcOrd="3" destOrd="0" presId="urn:microsoft.com/office/officeart/2018/2/layout/IconVerticalSolidList"/>
    <dgm:cxn modelId="{A04BB0CE-D4FD-423C-A333-52E487989F91}" type="presParOf" srcId="{71D23ECF-ACFD-4678-B76F-1EF9E5DFC2CA}" destId="{3266E958-30D2-43CB-A9B5-D5675DF3D5EC}" srcOrd="11" destOrd="0" presId="urn:microsoft.com/office/officeart/2018/2/layout/IconVerticalSolidList"/>
    <dgm:cxn modelId="{4BACA1C8-A6A3-41BE-8E4B-ABCBB53EE57A}" type="presParOf" srcId="{71D23ECF-ACFD-4678-B76F-1EF9E5DFC2CA}" destId="{546CA0AB-176E-4586-8B57-7F71D80855EE}" srcOrd="12" destOrd="0" presId="urn:microsoft.com/office/officeart/2018/2/layout/IconVerticalSolidList"/>
    <dgm:cxn modelId="{BAE3007E-50E1-4B1D-8AE6-51FE3EF63246}" type="presParOf" srcId="{546CA0AB-176E-4586-8B57-7F71D80855EE}" destId="{6BCF1215-9731-41A7-9A1D-E88FD22283AB}" srcOrd="0" destOrd="0" presId="urn:microsoft.com/office/officeart/2018/2/layout/IconVerticalSolidList"/>
    <dgm:cxn modelId="{EC01294F-1D5B-4858-B163-0A42B0A659C2}" type="presParOf" srcId="{546CA0AB-176E-4586-8B57-7F71D80855EE}" destId="{85FDADEE-5CB5-44FF-ADF1-63D4D2977F69}" srcOrd="1" destOrd="0" presId="urn:microsoft.com/office/officeart/2018/2/layout/IconVerticalSolidList"/>
    <dgm:cxn modelId="{9424A992-1C78-4574-B611-8A818577007B}" type="presParOf" srcId="{546CA0AB-176E-4586-8B57-7F71D80855EE}" destId="{3C69FBE8-A897-4039-8EAC-C6B165EEA309}" srcOrd="2" destOrd="0" presId="urn:microsoft.com/office/officeart/2018/2/layout/IconVerticalSolidList"/>
    <dgm:cxn modelId="{68BB3596-C27F-4406-A989-BB8ECCBEB726}" type="presParOf" srcId="{546CA0AB-176E-4586-8B57-7F71D80855EE}" destId="{64885638-6B16-47D6-9C44-17C61D637D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15681-DB50-45FF-A399-E2ED412E4D77}">
      <dsp:nvSpPr>
        <dsp:cNvPr id="0" name=""/>
        <dsp:cNvSpPr/>
      </dsp:nvSpPr>
      <dsp:spPr>
        <a:xfrm>
          <a:off x="700911" y="752"/>
          <a:ext cx="2489038" cy="149342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You could skip this step because a computer doesn’t understand what a name is.</a:t>
          </a:r>
        </a:p>
      </dsp:txBody>
      <dsp:txXfrm>
        <a:off x="700911" y="752"/>
        <a:ext cx="2489038" cy="1493422"/>
      </dsp:txXfrm>
    </dsp:sp>
    <dsp:sp modelId="{97EE9ACC-ED26-4DA4-A36E-DCB3CC5BD190}">
      <dsp:nvSpPr>
        <dsp:cNvPr id="0" name=""/>
        <dsp:cNvSpPr/>
      </dsp:nvSpPr>
      <dsp:spPr>
        <a:xfrm>
          <a:off x="3438853" y="752"/>
          <a:ext cx="2489038" cy="1493422"/>
        </a:xfrm>
        <a:prstGeom prst="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Even though you can skip this step you should still do it.</a:t>
          </a:r>
        </a:p>
      </dsp:txBody>
      <dsp:txXfrm>
        <a:off x="3438853" y="752"/>
        <a:ext cx="2489038" cy="1493422"/>
      </dsp:txXfrm>
    </dsp:sp>
    <dsp:sp modelId="{26D59F90-AF0A-47AF-96DD-5DB316407A96}">
      <dsp:nvSpPr>
        <dsp:cNvPr id="0" name=""/>
        <dsp:cNvSpPr/>
      </dsp:nvSpPr>
      <dsp:spPr>
        <a:xfrm>
          <a:off x="700911" y="1743079"/>
          <a:ext cx="2489038" cy="1493422"/>
        </a:xfrm>
        <a:prstGeom prst="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Names also matter quite a bit to humans. </a:t>
          </a:r>
        </a:p>
      </dsp:txBody>
      <dsp:txXfrm>
        <a:off x="700911" y="1743079"/>
        <a:ext cx="2489038" cy="1493422"/>
      </dsp:txXfrm>
    </dsp:sp>
    <dsp:sp modelId="{384268EA-E895-43D0-AC5F-15DA76CFCCDD}">
      <dsp:nvSpPr>
        <dsp:cNvPr id="0" name=""/>
        <dsp:cNvSpPr/>
      </dsp:nvSpPr>
      <dsp:spPr>
        <a:xfrm>
          <a:off x="3438853" y="1743079"/>
          <a:ext cx="2489038" cy="1493422"/>
        </a:xfrm>
        <a:prstGeom prst="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You can make up your own names for everything if you choose to.</a:t>
          </a:r>
        </a:p>
      </dsp:txBody>
      <dsp:txXfrm>
        <a:off x="3438853" y="1743079"/>
        <a:ext cx="2489038" cy="1493422"/>
      </dsp:txXfrm>
    </dsp:sp>
    <dsp:sp modelId="{1EA1C7E9-99FD-4E17-AEC4-9F0381412375}">
      <dsp:nvSpPr>
        <dsp:cNvPr id="0" name=""/>
        <dsp:cNvSpPr/>
      </dsp:nvSpPr>
      <dsp:spPr>
        <a:xfrm>
          <a:off x="700911" y="3485405"/>
          <a:ext cx="2489038" cy="1493422"/>
        </a:xfrm>
        <a:prstGeom prst="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Don’t autogenerate the names of the semantic descriptors from the fields in the database scheme or object model. </a:t>
          </a:r>
        </a:p>
      </dsp:txBody>
      <dsp:txXfrm>
        <a:off x="700911" y="3485405"/>
        <a:ext cx="2489038" cy="1493422"/>
      </dsp:txXfrm>
    </dsp:sp>
    <dsp:sp modelId="{CA62179E-1F0B-4A0F-9436-40EB8595EC5E}">
      <dsp:nvSpPr>
        <dsp:cNvPr id="0" name=""/>
        <dsp:cNvSpPr/>
      </dsp:nvSpPr>
      <dsp:spPr>
        <a:xfrm>
          <a:off x="3438853" y="3485405"/>
          <a:ext cx="2489038" cy="1493422"/>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Don’t come up with link relations that duplicate the functionality of IANA-registered link relations. That just adds extra work.</a:t>
          </a:r>
        </a:p>
      </dsp:txBody>
      <dsp:txXfrm>
        <a:off x="3438853" y="3485405"/>
        <a:ext cx="2489038" cy="1493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FFC2-2716-4F06-9924-611E13F994AD}">
      <dsp:nvSpPr>
        <dsp:cNvPr id="0" name=""/>
        <dsp:cNvSpPr/>
      </dsp:nvSpPr>
      <dsp:spPr>
        <a:xfrm>
          <a:off x="0" y="115567"/>
          <a:ext cx="6628804" cy="4943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Now its time to choose a hypermedia format. </a:t>
          </a:r>
        </a:p>
      </dsp:txBody>
      <dsp:txXfrm>
        <a:off x="24131" y="139698"/>
        <a:ext cx="6580542" cy="446063"/>
      </dsp:txXfrm>
    </dsp:sp>
    <dsp:sp modelId="{B8083B7F-8B10-4A70-9A0E-A8A7E7AFB353}">
      <dsp:nvSpPr>
        <dsp:cNvPr id="0" name=""/>
        <dsp:cNvSpPr/>
      </dsp:nvSpPr>
      <dsp:spPr>
        <a:xfrm>
          <a:off x="0" y="647332"/>
          <a:ext cx="6628804" cy="494325"/>
        </a:xfrm>
        <a:prstGeom prst="roundRect">
          <a:avLst/>
        </a:prstGeom>
        <a:gradFill rotWithShape="0">
          <a:gsLst>
            <a:gs pos="0">
              <a:schemeClr val="accent2">
                <a:hueOff val="-370536"/>
                <a:satOff val="1775"/>
                <a:lumOff val="1642"/>
                <a:alphaOff val="0"/>
                <a:tint val="96000"/>
                <a:lumMod val="100000"/>
              </a:schemeClr>
            </a:gs>
            <a:gs pos="78000">
              <a:schemeClr val="accent2">
                <a:hueOff val="-370536"/>
                <a:satOff val="1775"/>
                <a:lumOff val="164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You can create one though you shouldn’t need to.</a:t>
          </a:r>
        </a:p>
      </dsp:txBody>
      <dsp:txXfrm>
        <a:off x="24131" y="671463"/>
        <a:ext cx="6580542" cy="446063"/>
      </dsp:txXfrm>
    </dsp:sp>
    <dsp:sp modelId="{1C50F7D6-6E91-444E-A6D9-C22BF292ED21}">
      <dsp:nvSpPr>
        <dsp:cNvPr id="0" name=""/>
        <dsp:cNvSpPr/>
      </dsp:nvSpPr>
      <dsp:spPr>
        <a:xfrm>
          <a:off x="0" y="1179097"/>
          <a:ext cx="6628804" cy="494325"/>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Or you can use one that is already in existence. </a:t>
          </a:r>
        </a:p>
      </dsp:txBody>
      <dsp:txXfrm>
        <a:off x="24131" y="1203228"/>
        <a:ext cx="6580542" cy="446063"/>
      </dsp:txXfrm>
    </dsp:sp>
    <dsp:sp modelId="{FE2E3D95-1BD7-4D4B-8F87-1F1A78D24147}">
      <dsp:nvSpPr>
        <dsp:cNvPr id="0" name=""/>
        <dsp:cNvSpPr/>
      </dsp:nvSpPr>
      <dsp:spPr>
        <a:xfrm>
          <a:off x="0" y="1710862"/>
          <a:ext cx="6628804" cy="494325"/>
        </a:xfrm>
        <a:prstGeom prst="roundRect">
          <a:avLst/>
        </a:prstGeom>
        <a:gradFill rotWithShape="0">
          <a:gsLst>
            <a:gs pos="0">
              <a:schemeClr val="accent2">
                <a:hueOff val="-1111607"/>
                <a:satOff val="5325"/>
                <a:lumOff val="4926"/>
                <a:alphaOff val="0"/>
                <a:tint val="96000"/>
                <a:lumMod val="100000"/>
              </a:schemeClr>
            </a:gs>
            <a:gs pos="78000">
              <a:schemeClr val="accent2">
                <a:hueOff val="-1111607"/>
                <a:satOff val="5325"/>
                <a:lumOff val="492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Depending on how your semantics look will help to determine which media type you should use.</a:t>
          </a:r>
        </a:p>
      </dsp:txBody>
      <dsp:txXfrm>
        <a:off x="24131" y="1734993"/>
        <a:ext cx="6580542" cy="446063"/>
      </dsp:txXfrm>
    </dsp:sp>
    <dsp:sp modelId="{E6942E9F-71EB-4E40-80BA-5628DABDA719}">
      <dsp:nvSpPr>
        <dsp:cNvPr id="0" name=""/>
        <dsp:cNvSpPr/>
      </dsp:nvSpPr>
      <dsp:spPr>
        <a:xfrm>
          <a:off x="0" y="2242627"/>
          <a:ext cx="6628804" cy="4943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There are several different ones to choose from.</a:t>
          </a:r>
        </a:p>
      </dsp:txBody>
      <dsp:txXfrm>
        <a:off x="24131" y="2266758"/>
        <a:ext cx="6580542" cy="446063"/>
      </dsp:txXfrm>
    </dsp:sp>
    <dsp:sp modelId="{621AD160-09C5-4195-A199-2B43ADFBBA1B}">
      <dsp:nvSpPr>
        <dsp:cNvPr id="0" name=""/>
        <dsp:cNvSpPr/>
      </dsp:nvSpPr>
      <dsp:spPr>
        <a:xfrm>
          <a:off x="0" y="2774392"/>
          <a:ext cx="6628804" cy="494325"/>
        </a:xfrm>
        <a:prstGeom prst="roundRect">
          <a:avLst/>
        </a:prstGeom>
        <a:gradFill rotWithShape="0">
          <a:gsLst>
            <a:gs pos="0">
              <a:schemeClr val="accent2">
                <a:hueOff val="-1852679"/>
                <a:satOff val="8875"/>
                <a:lumOff val="8211"/>
                <a:alphaOff val="0"/>
                <a:tint val="96000"/>
                <a:lumMod val="100000"/>
              </a:schemeClr>
            </a:gs>
            <a:gs pos="78000">
              <a:schemeClr val="accent2">
                <a:hueOff val="-1852679"/>
                <a:satOff val="8875"/>
                <a:lumOff val="821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Collection+JSON, AtomPub, Odata and many others </a:t>
          </a:r>
        </a:p>
      </dsp:txBody>
      <dsp:txXfrm>
        <a:off x="24131" y="2798523"/>
        <a:ext cx="6580542" cy="446063"/>
      </dsp:txXfrm>
    </dsp:sp>
    <dsp:sp modelId="{2224EE98-FBD3-4E31-8920-5D5B8E1FF6B4}">
      <dsp:nvSpPr>
        <dsp:cNvPr id="0" name=""/>
        <dsp:cNvSpPr/>
      </dsp:nvSpPr>
      <dsp:spPr>
        <a:xfrm>
          <a:off x="0" y="3306158"/>
          <a:ext cx="6628804" cy="494325"/>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Or you might need to choose a generic hypermedia language such as HTML, HAL or Siren. </a:t>
          </a:r>
        </a:p>
      </dsp:txBody>
      <dsp:txXfrm>
        <a:off x="24131" y="3330289"/>
        <a:ext cx="6580542" cy="446063"/>
      </dsp:txXfrm>
    </dsp:sp>
    <dsp:sp modelId="{C82A6F96-8BEA-4705-92DB-3DCE0EE0C8A4}">
      <dsp:nvSpPr>
        <dsp:cNvPr id="0" name=""/>
        <dsp:cNvSpPr/>
      </dsp:nvSpPr>
      <dsp:spPr>
        <a:xfrm>
          <a:off x="0" y="3837923"/>
          <a:ext cx="6628804" cy="494325"/>
        </a:xfrm>
        <a:prstGeom prst="roundRect">
          <a:avLst/>
        </a:prstGeom>
        <a:gradFill rotWithShape="0">
          <a:gsLst>
            <a:gs pos="0">
              <a:schemeClr val="accent2">
                <a:hueOff val="-2593750"/>
                <a:satOff val="12425"/>
                <a:lumOff val="11495"/>
                <a:alphaOff val="0"/>
                <a:tint val="96000"/>
                <a:lumMod val="100000"/>
              </a:schemeClr>
            </a:gs>
            <a:gs pos="78000">
              <a:schemeClr val="accent2">
                <a:hueOff val="-2593750"/>
                <a:satOff val="12425"/>
                <a:lumOff val="1149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For our API we will use Collection+JSON</a:t>
          </a:r>
        </a:p>
      </dsp:txBody>
      <dsp:txXfrm>
        <a:off x="24131" y="3862054"/>
        <a:ext cx="6580542" cy="446063"/>
      </dsp:txXfrm>
    </dsp:sp>
    <dsp:sp modelId="{A2E40064-BA08-4764-A0FA-C04106936053}">
      <dsp:nvSpPr>
        <dsp:cNvPr id="0" name=""/>
        <dsp:cNvSpPr/>
      </dsp:nvSpPr>
      <dsp:spPr>
        <a:xfrm>
          <a:off x="0" y="4369688"/>
          <a:ext cx="6628804" cy="4943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Source – (Richardson, Leonard.) </a:t>
          </a:r>
        </a:p>
      </dsp:txBody>
      <dsp:txXfrm>
        <a:off x="24131" y="4393819"/>
        <a:ext cx="6580542" cy="446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BF2CF-D2E2-4698-BC43-E2AC56FC3961}">
      <dsp:nvSpPr>
        <dsp:cNvPr id="0" name=""/>
        <dsp:cNvSpPr/>
      </dsp:nvSpPr>
      <dsp:spPr>
        <a:xfrm>
          <a:off x="0" y="773130"/>
          <a:ext cx="6628804" cy="463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Writing a profile. When our server sends a representation it will include many things such as a Content-Type header. This tells the client how to parse the representation. </a:t>
          </a:r>
          <a:endParaRPr lang="en-US" sz="1100" kern="1200" dirty="0"/>
        </a:p>
      </dsp:txBody>
      <dsp:txXfrm>
        <a:off x="22617" y="795747"/>
        <a:ext cx="6583570" cy="418086"/>
      </dsp:txXfrm>
    </dsp:sp>
    <dsp:sp modelId="{956767B3-FBD4-432F-83EC-8F9A8C3DF1A5}">
      <dsp:nvSpPr>
        <dsp:cNvPr id="0" name=""/>
        <dsp:cNvSpPr/>
      </dsp:nvSpPr>
      <dsp:spPr>
        <a:xfrm>
          <a:off x="0" y="1268130"/>
          <a:ext cx="6628804" cy="46332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You’ll also include a link to at least one or more profile in which you explain the applications semantics. </a:t>
          </a:r>
          <a:endParaRPr lang="en-US" sz="1100" kern="1200" dirty="0"/>
        </a:p>
      </dsp:txBody>
      <dsp:txXfrm>
        <a:off x="22617" y="1290747"/>
        <a:ext cx="6583570" cy="418086"/>
      </dsp:txXfrm>
    </dsp:sp>
    <dsp:sp modelId="{9ED6567F-0819-4960-B0D6-DFAEB65AB24B}">
      <dsp:nvSpPr>
        <dsp:cNvPr id="0" name=""/>
        <dsp:cNvSpPr/>
      </dsp:nvSpPr>
      <dsp:spPr>
        <a:xfrm>
          <a:off x="0" y="1763130"/>
          <a:ext cx="6628804" cy="46332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The profile can be an ALPS document, a JSON-LD context or even a webpage that uses XMDP microformat. </a:t>
          </a:r>
          <a:endParaRPr lang="en-US" sz="1100" kern="1200" dirty="0"/>
        </a:p>
      </dsp:txBody>
      <dsp:txXfrm>
        <a:off x="22617" y="1785747"/>
        <a:ext cx="6583570" cy="418086"/>
      </dsp:txXfrm>
    </dsp:sp>
    <dsp:sp modelId="{8085103B-BFB6-465B-9D0E-261C291F60CA}">
      <dsp:nvSpPr>
        <dsp:cNvPr id="0" name=""/>
        <dsp:cNvSpPr/>
      </dsp:nvSpPr>
      <dsp:spPr>
        <a:xfrm>
          <a:off x="0" y="2258130"/>
          <a:ext cx="6628804" cy="46332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It should be machine-readable however, if you have trouble coming up with something it could also be a human-readable profile.</a:t>
          </a:r>
          <a:endParaRPr lang="en-US" sz="1100" kern="1200" dirty="0"/>
        </a:p>
      </dsp:txBody>
      <dsp:txXfrm>
        <a:off x="22617" y="2280747"/>
        <a:ext cx="6583570" cy="418086"/>
      </dsp:txXfrm>
    </dsp:sp>
    <dsp:sp modelId="{6F55499D-C498-41D6-B771-489089B80A57}">
      <dsp:nvSpPr>
        <dsp:cNvPr id="0" name=""/>
        <dsp:cNvSpPr/>
      </dsp:nvSpPr>
      <dsp:spPr>
        <a:xfrm>
          <a:off x="0" y="2753130"/>
          <a:ext cx="6628804" cy="46332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Machine-readable is something a computer can read. </a:t>
          </a:r>
        </a:p>
      </dsp:txBody>
      <dsp:txXfrm>
        <a:off x="22617" y="2775747"/>
        <a:ext cx="6583570" cy="418086"/>
      </dsp:txXfrm>
    </dsp:sp>
    <dsp:sp modelId="{CCC8920A-420E-4351-9323-3D337F5F0241}">
      <dsp:nvSpPr>
        <dsp:cNvPr id="0" name=""/>
        <dsp:cNvSpPr/>
      </dsp:nvSpPr>
      <dsp:spPr>
        <a:xfrm>
          <a:off x="0" y="3248130"/>
          <a:ext cx="6628804" cy="46332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A human-readable profile looks like a traditional API documentation. </a:t>
          </a:r>
        </a:p>
      </dsp:txBody>
      <dsp:txXfrm>
        <a:off x="22617" y="3270747"/>
        <a:ext cx="6583570" cy="418086"/>
      </dsp:txXfrm>
    </dsp:sp>
    <dsp:sp modelId="{D893D10C-0B63-4728-A62C-755E79B044B5}">
      <dsp:nvSpPr>
        <dsp:cNvPr id="0" name=""/>
        <dsp:cNvSpPr/>
      </dsp:nvSpPr>
      <dsp:spPr>
        <a:xfrm>
          <a:off x="0" y="3743130"/>
          <a:ext cx="6628804" cy="463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defRPr cap="all"/>
          </a:pPr>
          <a:r>
            <a:rPr lang="en-US" sz="1100" kern="1200"/>
            <a:t>Source – (Richardson, Leonard.) </a:t>
          </a:r>
          <a:endParaRPr lang="en-US" sz="1100" kern="1200" dirty="0"/>
        </a:p>
      </dsp:txBody>
      <dsp:txXfrm>
        <a:off x="22617" y="3765747"/>
        <a:ext cx="6583570" cy="418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4FDF-4601-456C-9261-039A9777BBE7}">
      <dsp:nvSpPr>
        <dsp:cNvPr id="0" name=""/>
        <dsp:cNvSpPr/>
      </dsp:nvSpPr>
      <dsp:spPr>
        <a:xfrm>
          <a:off x="0" y="425"/>
          <a:ext cx="6628804" cy="5857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8331B-22C4-4A19-BE1C-19A3A56285CA}">
      <dsp:nvSpPr>
        <dsp:cNvPr id="0" name=""/>
        <dsp:cNvSpPr/>
      </dsp:nvSpPr>
      <dsp:spPr>
        <a:xfrm>
          <a:off x="177184" y="132215"/>
          <a:ext cx="322153" cy="32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071FEB-1A45-4DB0-8A52-4268C05818AC}">
      <dsp:nvSpPr>
        <dsp:cNvPr id="0" name=""/>
        <dsp:cNvSpPr/>
      </dsp:nvSpPr>
      <dsp:spPr>
        <a:xfrm>
          <a:off x="676521" y="425"/>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This is the step you will likely spend most of your time getting everything setup, tested, and ready to go.</a:t>
          </a:r>
        </a:p>
      </dsp:txBody>
      <dsp:txXfrm>
        <a:off x="676521" y="425"/>
        <a:ext cx="5952282" cy="585732"/>
      </dsp:txXfrm>
    </dsp:sp>
    <dsp:sp modelId="{AD6CCCA5-942D-43B4-B5C8-507297067F17}">
      <dsp:nvSpPr>
        <dsp:cNvPr id="0" name=""/>
        <dsp:cNvSpPr/>
      </dsp:nvSpPr>
      <dsp:spPr>
        <a:xfrm>
          <a:off x="0" y="732591"/>
          <a:ext cx="6628804" cy="5857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DA6E7-8AED-4940-BD2C-6E1C321E6893}">
      <dsp:nvSpPr>
        <dsp:cNvPr id="0" name=""/>
        <dsp:cNvSpPr/>
      </dsp:nvSpPr>
      <dsp:spPr>
        <a:xfrm>
          <a:off x="177184" y="864381"/>
          <a:ext cx="322153" cy="32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4A4D67-8DD5-4F1F-AD2F-01C7BC6F8341}">
      <dsp:nvSpPr>
        <dsp:cNvPr id="0" name=""/>
        <dsp:cNvSpPr/>
      </dsp:nvSpPr>
      <dsp:spPr>
        <a:xfrm>
          <a:off x="676521" y="732591"/>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dirty="0"/>
            <a:t>Now let’s write that code! </a:t>
          </a:r>
        </a:p>
      </dsp:txBody>
      <dsp:txXfrm>
        <a:off x="676521" y="732591"/>
        <a:ext cx="5952282" cy="585732"/>
      </dsp:txXfrm>
    </dsp:sp>
    <dsp:sp modelId="{D416A87B-11F0-47D5-B26F-95191614C368}">
      <dsp:nvSpPr>
        <dsp:cNvPr id="0" name=""/>
        <dsp:cNvSpPr/>
      </dsp:nvSpPr>
      <dsp:spPr>
        <a:xfrm>
          <a:off x="0" y="1464757"/>
          <a:ext cx="6628804" cy="5857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E53CB-3613-4143-8043-7D4498B2DB23}">
      <dsp:nvSpPr>
        <dsp:cNvPr id="0" name=""/>
        <dsp:cNvSpPr/>
      </dsp:nvSpPr>
      <dsp:spPr>
        <a:xfrm>
          <a:off x="177184" y="1596547"/>
          <a:ext cx="322153" cy="32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49F5B3-1DD2-4623-9CC8-814611AF5A10}">
      <dsp:nvSpPr>
        <dsp:cNvPr id="0" name=""/>
        <dsp:cNvSpPr/>
      </dsp:nvSpPr>
      <dsp:spPr>
        <a:xfrm>
          <a:off x="676521" y="1464757"/>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Picking a framework to use or creating your own.</a:t>
          </a:r>
        </a:p>
      </dsp:txBody>
      <dsp:txXfrm>
        <a:off x="676521" y="1464757"/>
        <a:ext cx="5952282" cy="585732"/>
      </dsp:txXfrm>
    </dsp:sp>
    <dsp:sp modelId="{16B82014-3188-4A6D-BEEA-56CD25524CD7}">
      <dsp:nvSpPr>
        <dsp:cNvPr id="0" name=""/>
        <dsp:cNvSpPr/>
      </dsp:nvSpPr>
      <dsp:spPr>
        <a:xfrm>
          <a:off x="0" y="2196924"/>
          <a:ext cx="6628804" cy="5857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B910A-B406-41E1-82C1-0D2F2C8539C7}">
      <dsp:nvSpPr>
        <dsp:cNvPr id="0" name=""/>
        <dsp:cNvSpPr/>
      </dsp:nvSpPr>
      <dsp:spPr>
        <a:xfrm>
          <a:off x="177184" y="2328713"/>
          <a:ext cx="322153" cy="32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570CB3-FC5D-4226-83EA-CAFE66FDC291}">
      <dsp:nvSpPr>
        <dsp:cNvPr id="0" name=""/>
        <dsp:cNvSpPr/>
      </dsp:nvSpPr>
      <dsp:spPr>
        <a:xfrm>
          <a:off x="676521" y="2196924"/>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Looking at the state diagram and using it and making any changes if necessary. </a:t>
          </a:r>
        </a:p>
      </dsp:txBody>
      <dsp:txXfrm>
        <a:off x="676521" y="2196924"/>
        <a:ext cx="5952282" cy="585732"/>
      </dsp:txXfrm>
    </dsp:sp>
    <dsp:sp modelId="{59FABCAE-B169-4D3B-BA66-23D22B58A60D}">
      <dsp:nvSpPr>
        <dsp:cNvPr id="0" name=""/>
        <dsp:cNvSpPr/>
      </dsp:nvSpPr>
      <dsp:spPr>
        <a:xfrm>
          <a:off x="0" y="2929090"/>
          <a:ext cx="6628804" cy="58573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E033A-96F8-4746-B9B7-BA8D3228A219}">
      <dsp:nvSpPr>
        <dsp:cNvPr id="0" name=""/>
        <dsp:cNvSpPr/>
      </dsp:nvSpPr>
      <dsp:spPr>
        <a:xfrm>
          <a:off x="177184" y="3060880"/>
          <a:ext cx="322153" cy="32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8294A8-E671-4109-A4A2-222E65C4DD0F}">
      <dsp:nvSpPr>
        <dsp:cNvPr id="0" name=""/>
        <dsp:cNvSpPr/>
      </dsp:nvSpPr>
      <dsp:spPr>
        <a:xfrm>
          <a:off x="676521" y="2929090"/>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You’ll also be creating an HTTP server to implement that state diagram.</a:t>
          </a:r>
        </a:p>
      </dsp:txBody>
      <dsp:txXfrm>
        <a:off x="676521" y="2929090"/>
        <a:ext cx="5952282" cy="585732"/>
      </dsp:txXfrm>
    </dsp:sp>
    <dsp:sp modelId="{BA08D0AB-D606-412C-8A69-09D12A654E82}">
      <dsp:nvSpPr>
        <dsp:cNvPr id="0" name=""/>
        <dsp:cNvSpPr/>
      </dsp:nvSpPr>
      <dsp:spPr>
        <a:xfrm>
          <a:off x="0" y="3661256"/>
          <a:ext cx="6628804" cy="5857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9A1BF-024C-4A77-AF1F-4638B6870645}">
      <dsp:nvSpPr>
        <dsp:cNvPr id="0" name=""/>
        <dsp:cNvSpPr/>
      </dsp:nvSpPr>
      <dsp:spPr>
        <a:xfrm>
          <a:off x="177184" y="3793046"/>
          <a:ext cx="322153" cy="3221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AF7391-A7EB-4B6C-BE9A-C5A028BB4CCC}">
      <dsp:nvSpPr>
        <dsp:cNvPr id="0" name=""/>
        <dsp:cNvSpPr/>
      </dsp:nvSpPr>
      <dsp:spPr>
        <a:xfrm>
          <a:off x="676521" y="3661256"/>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You’ll also be using the media type you choose in Step 4 and using that link you created in Step 5. </a:t>
          </a:r>
        </a:p>
      </dsp:txBody>
      <dsp:txXfrm>
        <a:off x="676521" y="3661256"/>
        <a:ext cx="5952282" cy="585732"/>
      </dsp:txXfrm>
    </dsp:sp>
    <dsp:sp modelId="{6BCF1215-9731-41A7-9A1D-E88FD22283AB}">
      <dsp:nvSpPr>
        <dsp:cNvPr id="0" name=""/>
        <dsp:cNvSpPr/>
      </dsp:nvSpPr>
      <dsp:spPr>
        <a:xfrm>
          <a:off x="0" y="4393422"/>
          <a:ext cx="6628804" cy="5857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DADEE-5CB5-44FF-ADF1-63D4D2977F69}">
      <dsp:nvSpPr>
        <dsp:cNvPr id="0" name=""/>
        <dsp:cNvSpPr/>
      </dsp:nvSpPr>
      <dsp:spPr>
        <a:xfrm>
          <a:off x="177184" y="4525212"/>
          <a:ext cx="322153" cy="3221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885638-6B16-47D6-9C44-17C61D637D9D}">
      <dsp:nvSpPr>
        <dsp:cNvPr id="0" name=""/>
        <dsp:cNvSpPr/>
      </dsp:nvSpPr>
      <dsp:spPr>
        <a:xfrm>
          <a:off x="676521" y="4393422"/>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Source – (Richardson, Leonard.) </a:t>
          </a:r>
        </a:p>
      </dsp:txBody>
      <dsp:txXfrm>
        <a:off x="676521" y="4393422"/>
        <a:ext cx="5952282" cy="5857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8/11/2020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8/11/2020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4" name="Straight Connector 57">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By: Becca Buechle</a:t>
            </a:r>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1507067" y="2404534"/>
            <a:ext cx="7766936" cy="1646302"/>
          </a:xfrm>
        </p:spPr>
        <p:txBody>
          <a:bodyPr>
            <a:normAutofit/>
          </a:bodyPr>
          <a:lstStyle/>
          <a:p>
            <a:r>
              <a:rPr lang="en-US"/>
              <a:t>Hypermedia Design</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312B6-E4F7-4203-A177-EB6732FB6C30}"/>
              </a:ext>
            </a:extLst>
          </p:cNvPr>
          <p:cNvSpPr>
            <a:spLocks noGrp="1"/>
          </p:cNvSpPr>
          <p:nvPr>
            <p:ph type="title"/>
          </p:nvPr>
        </p:nvSpPr>
        <p:spPr>
          <a:xfrm>
            <a:off x="652481" y="1382486"/>
            <a:ext cx="3547581" cy="4093028"/>
          </a:xfrm>
        </p:spPr>
        <p:txBody>
          <a:bodyPr anchor="ctr">
            <a:normAutofit/>
          </a:bodyPr>
          <a:lstStyle/>
          <a:p>
            <a:r>
              <a:rPr lang="en-US" sz="4400"/>
              <a:t>Step 4 – Choose a Media Type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4A1751-E88C-48EC-A5A1-C6D55D6A15A0}"/>
              </a:ext>
            </a:extLst>
          </p:cNvPr>
          <p:cNvGraphicFramePr>
            <a:graphicFrameLocks noGrp="1"/>
          </p:cNvGraphicFramePr>
          <p:nvPr>
            <p:ph idx="1"/>
            <p:extLst>
              <p:ext uri="{D42A27DB-BD31-4B8C-83A1-F6EECF244321}">
                <p14:modId xmlns:p14="http://schemas.microsoft.com/office/powerpoint/2010/main" val="104526706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06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866B5-9DDB-48B4-894E-4CB1AEC015C9}"/>
              </a:ext>
            </a:extLst>
          </p:cNvPr>
          <p:cNvSpPr>
            <a:spLocks noGrp="1"/>
          </p:cNvSpPr>
          <p:nvPr>
            <p:ph type="title"/>
          </p:nvPr>
        </p:nvSpPr>
        <p:spPr>
          <a:xfrm>
            <a:off x="652481" y="1382486"/>
            <a:ext cx="3547581" cy="4093028"/>
          </a:xfrm>
        </p:spPr>
        <p:txBody>
          <a:bodyPr anchor="ctr">
            <a:normAutofit/>
          </a:bodyPr>
          <a:lstStyle/>
          <a:p>
            <a:r>
              <a:rPr lang="en-US" sz="4400"/>
              <a:t>Step 5 – Write a Profile</a:t>
            </a:r>
            <a:br>
              <a:rPr lang="en-US" sz="4400"/>
            </a:br>
            <a:endParaRPr lang="en-US" sz="4400"/>
          </a:p>
        </p:txBody>
      </p:sp>
      <p:grpSp>
        <p:nvGrpSpPr>
          <p:cNvPr id="46" name="Group 3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3" name="Straight Connector 3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4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DEF96821-1909-48E1-8134-7D18450AE25F}"/>
              </a:ext>
            </a:extLst>
          </p:cNvPr>
          <p:cNvGraphicFramePr>
            <a:graphicFrameLocks noGrp="1"/>
          </p:cNvGraphicFramePr>
          <p:nvPr>
            <p:ph idx="1"/>
            <p:extLst>
              <p:ext uri="{D42A27DB-BD31-4B8C-83A1-F6EECF244321}">
                <p14:modId xmlns:p14="http://schemas.microsoft.com/office/powerpoint/2010/main" val="218916855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9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BAA2F-7274-4606-9CA1-955C4596E001}"/>
              </a:ext>
            </a:extLst>
          </p:cNvPr>
          <p:cNvSpPr>
            <a:spLocks noGrp="1"/>
          </p:cNvSpPr>
          <p:nvPr>
            <p:ph type="title"/>
          </p:nvPr>
        </p:nvSpPr>
        <p:spPr>
          <a:xfrm>
            <a:off x="652481" y="1382486"/>
            <a:ext cx="3547581" cy="4093028"/>
          </a:xfrm>
        </p:spPr>
        <p:txBody>
          <a:bodyPr anchor="ctr">
            <a:normAutofit/>
          </a:bodyPr>
          <a:lstStyle/>
          <a:p>
            <a:r>
              <a:rPr lang="en-US" sz="3700"/>
              <a:t>Step 6 - Implementation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EE479E5-FC8C-4A86-90DF-264E438FF2A2}"/>
              </a:ext>
            </a:extLst>
          </p:cNvPr>
          <p:cNvGraphicFramePr>
            <a:graphicFrameLocks noGrp="1"/>
          </p:cNvGraphicFramePr>
          <p:nvPr>
            <p:ph idx="1"/>
            <p:extLst>
              <p:ext uri="{D42A27DB-BD31-4B8C-83A1-F6EECF244321}">
                <p14:modId xmlns:p14="http://schemas.microsoft.com/office/powerpoint/2010/main" val="241183110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08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9DFE2-9006-46C9-B6B6-DF969B974B81}"/>
              </a:ext>
            </a:extLst>
          </p:cNvPr>
          <p:cNvSpPr>
            <a:spLocks noGrp="1"/>
          </p:cNvSpPr>
          <p:nvPr>
            <p:ph type="title"/>
          </p:nvPr>
        </p:nvSpPr>
        <p:spPr>
          <a:xfrm>
            <a:off x="1043950" y="1179151"/>
            <a:ext cx="3300646" cy="4463889"/>
          </a:xfrm>
        </p:spPr>
        <p:txBody>
          <a:bodyPr anchor="ctr">
            <a:normAutofit/>
          </a:bodyPr>
          <a:lstStyle/>
          <a:p>
            <a:r>
              <a:rPr lang="en-US"/>
              <a:t>Step 7 - Publication</a:t>
            </a:r>
          </a:p>
        </p:txBody>
      </p:sp>
      <p:sp>
        <p:nvSpPr>
          <p:cNvPr id="38" name="Isosceles Triangle 37">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0" name="Straight Connector 39">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65C4F2-3DA9-4E68-BC64-D33D1312DD01}"/>
              </a:ext>
            </a:extLst>
          </p:cNvPr>
          <p:cNvSpPr>
            <a:spLocks noGrp="1"/>
          </p:cNvSpPr>
          <p:nvPr>
            <p:ph idx="1"/>
          </p:nvPr>
        </p:nvSpPr>
        <p:spPr>
          <a:xfrm>
            <a:off x="4978918" y="1109145"/>
            <a:ext cx="6341016" cy="4603900"/>
          </a:xfrm>
        </p:spPr>
        <p:txBody>
          <a:bodyPr anchor="ctr">
            <a:normAutofit/>
          </a:bodyPr>
          <a:lstStyle/>
          <a:p>
            <a:pPr>
              <a:lnSpc>
                <a:spcPct val="90000"/>
              </a:lnSpc>
            </a:pPr>
            <a:r>
              <a:rPr lang="en-US" dirty="0"/>
              <a:t>Great job we made it to the last step! As long as we have everything done from all the other steps this should be pretty easy for us.</a:t>
            </a:r>
          </a:p>
          <a:p>
            <a:pPr>
              <a:lnSpc>
                <a:spcPct val="90000"/>
              </a:lnSpc>
            </a:pPr>
            <a:r>
              <a:rPr lang="en-US" dirty="0"/>
              <a:t>We will be publishing our URL.</a:t>
            </a:r>
          </a:p>
          <a:p>
            <a:pPr>
              <a:lnSpc>
                <a:spcPct val="90000"/>
              </a:lnSpc>
            </a:pPr>
            <a:r>
              <a:rPr lang="en-US" dirty="0"/>
              <a:t>The URL will be what clients and users need to use the API </a:t>
            </a:r>
          </a:p>
          <a:p>
            <a:pPr>
              <a:lnSpc>
                <a:spcPct val="90000"/>
              </a:lnSpc>
            </a:pPr>
            <a:r>
              <a:rPr lang="en-US" dirty="0"/>
              <a:t>We can also create many thing here to make it easier for our clients and users to understand how to use the API.</a:t>
            </a:r>
          </a:p>
          <a:p>
            <a:pPr>
              <a:lnSpc>
                <a:spcPct val="90000"/>
              </a:lnSpc>
            </a:pPr>
            <a:r>
              <a:rPr lang="en-US" dirty="0"/>
              <a:t>You can write a human readable profile.</a:t>
            </a:r>
          </a:p>
          <a:p>
            <a:pPr>
              <a:lnSpc>
                <a:spcPct val="90000"/>
              </a:lnSpc>
            </a:pPr>
            <a:r>
              <a:rPr lang="en-US" dirty="0"/>
              <a:t>Or even tutorials which will help everyone know how to use the API. </a:t>
            </a:r>
          </a:p>
          <a:p>
            <a:pPr>
              <a:lnSpc>
                <a:spcPct val="90000"/>
              </a:lnSpc>
            </a:pPr>
            <a:endParaRPr lang="en-US" dirty="0"/>
          </a:p>
          <a:p>
            <a:pPr>
              <a:lnSpc>
                <a:spcPct val="90000"/>
              </a:lnSpc>
            </a:pPr>
            <a:r>
              <a:rPr lang="en-US" dirty="0"/>
              <a:t>Source – (Richardson, Leonard.) </a:t>
            </a:r>
          </a:p>
        </p:txBody>
      </p:sp>
      <p:sp>
        <p:nvSpPr>
          <p:cNvPr id="42" name="Isosceles Triangle 41">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698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F5896C-0DD3-4F02-B7AC-61D319C10A72}"/>
              </a:ext>
            </a:extLst>
          </p:cNvPr>
          <p:cNvSpPr>
            <a:spLocks noGrp="1"/>
          </p:cNvSpPr>
          <p:nvPr>
            <p:ph type="title"/>
          </p:nvPr>
        </p:nvSpPr>
        <p:spPr>
          <a:xfrm>
            <a:off x="643467" y="816638"/>
            <a:ext cx="3367359" cy="5224724"/>
          </a:xfrm>
        </p:spPr>
        <p:txBody>
          <a:bodyPr anchor="ctr">
            <a:normAutofit/>
          </a:bodyPr>
          <a:lstStyle/>
          <a:p>
            <a:r>
              <a:rPr lang="en-US" dirty="0"/>
              <a:t>Bibliography</a:t>
            </a:r>
          </a:p>
        </p:txBody>
      </p:sp>
      <p:sp>
        <p:nvSpPr>
          <p:cNvPr id="3" name="Content Placeholder 2">
            <a:extLst>
              <a:ext uri="{FF2B5EF4-FFF2-40B4-BE49-F238E27FC236}">
                <a16:creationId xmlns:a16="http://schemas.microsoft.com/office/drawing/2014/main" id="{1CAA29EF-B73A-4F18-939C-98FF01850620}"/>
              </a:ext>
            </a:extLst>
          </p:cNvPr>
          <p:cNvSpPr>
            <a:spLocks noGrp="1"/>
          </p:cNvSpPr>
          <p:nvPr>
            <p:ph idx="1"/>
          </p:nvPr>
        </p:nvSpPr>
        <p:spPr>
          <a:xfrm>
            <a:off x="4654295" y="816638"/>
            <a:ext cx="4619706" cy="5224724"/>
          </a:xfrm>
        </p:spPr>
        <p:txBody>
          <a:bodyPr anchor="ctr">
            <a:normAutofit/>
          </a:bodyPr>
          <a:lstStyle/>
          <a:p>
            <a:r>
              <a:rPr lang="en-US" dirty="0"/>
              <a:t>Richardson, Leonard. RESTful Web APIs: Services for a Changing World . O'Reilly Media.</a:t>
            </a:r>
          </a:p>
          <a:p>
            <a:endParaRPr lang="en-US" dirty="0"/>
          </a:p>
          <a:p>
            <a:r>
              <a:rPr lang="en-US" dirty="0"/>
              <a:t>Webmaster, I. (2017, February 02). Blog: 7 Steps to Writing Business Use Cases. Retrieved August 10, 2020, from https://www.iag.biz/7-steps-to-writing-business-use-cases/</a:t>
            </a:r>
          </a:p>
          <a:p>
            <a:endParaRPr lang="en-US" dirty="0"/>
          </a:p>
          <a:p>
            <a:endParaRPr lang="en-US" dirty="0"/>
          </a:p>
        </p:txBody>
      </p:sp>
    </p:spTree>
    <p:extLst>
      <p:ext uri="{BB962C8B-B14F-4D97-AF65-F5344CB8AC3E}">
        <p14:creationId xmlns:p14="http://schemas.microsoft.com/office/powerpoint/2010/main" val="50374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DC2A-6B1F-4F4B-93FA-F1FDA34852BB}"/>
              </a:ext>
            </a:extLst>
          </p:cNvPr>
          <p:cNvSpPr>
            <a:spLocks noGrp="1"/>
          </p:cNvSpPr>
          <p:nvPr>
            <p:ph type="title"/>
          </p:nvPr>
        </p:nvSpPr>
        <p:spPr>
          <a:xfrm>
            <a:off x="677334" y="609600"/>
            <a:ext cx="8596668" cy="1320800"/>
          </a:xfrm>
        </p:spPr>
        <p:txBody>
          <a:bodyPr anchor="t">
            <a:normAutofit/>
          </a:bodyPr>
          <a:lstStyle/>
          <a:p>
            <a:r>
              <a:rPr lang="en-US"/>
              <a:t>Business Use Case</a:t>
            </a:r>
          </a:p>
        </p:txBody>
      </p:sp>
      <p:pic>
        <p:nvPicPr>
          <p:cNvPr id="7" name="Graphic 6" descr="Target Audience">
            <a:extLst>
              <a:ext uri="{FF2B5EF4-FFF2-40B4-BE49-F238E27FC236}">
                <a16:creationId xmlns:a16="http://schemas.microsoft.com/office/drawing/2014/main" id="{A4FA4C46-C81C-4C75-956F-9E8EB447E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39E30D83-0B28-4B8E-911C-5EB4FFEA5A67}"/>
              </a:ext>
            </a:extLst>
          </p:cNvPr>
          <p:cNvSpPr>
            <a:spLocks noGrp="1"/>
          </p:cNvSpPr>
          <p:nvPr>
            <p:ph idx="1"/>
          </p:nvPr>
        </p:nvSpPr>
        <p:spPr>
          <a:xfrm>
            <a:off x="4063160" y="2160589"/>
            <a:ext cx="5207839" cy="3880773"/>
          </a:xfrm>
        </p:spPr>
        <p:txBody>
          <a:bodyPr>
            <a:normAutofit/>
          </a:bodyPr>
          <a:lstStyle/>
          <a:p>
            <a:pPr>
              <a:lnSpc>
                <a:spcPct val="90000"/>
              </a:lnSpc>
            </a:pPr>
            <a:r>
              <a:rPr lang="en-US" sz="1100" dirty="0"/>
              <a:t>Actors – Client, user or a computer that interacts with the API. </a:t>
            </a:r>
          </a:p>
          <a:p>
            <a:pPr>
              <a:lnSpc>
                <a:spcPct val="90000"/>
              </a:lnSpc>
            </a:pPr>
            <a:r>
              <a:rPr lang="en-US" sz="1100" dirty="0"/>
              <a:t>The Goal – To have a working API for Doggos.com that will give the user a list of all emojis they are allowed to use on the site.</a:t>
            </a:r>
          </a:p>
          <a:p>
            <a:pPr>
              <a:lnSpc>
                <a:spcPct val="90000"/>
              </a:lnSpc>
            </a:pPr>
            <a:r>
              <a:rPr lang="en-US" sz="1100" dirty="0"/>
              <a:t>Pre-Conditions – We must fully understand what the API needs to do. Once that happens, we will then begin to create and test the API. </a:t>
            </a:r>
          </a:p>
          <a:p>
            <a:pPr>
              <a:lnSpc>
                <a:spcPct val="90000"/>
              </a:lnSpc>
            </a:pPr>
            <a:r>
              <a:rPr lang="en-US" sz="1100" dirty="0"/>
              <a:t>Post Conditions – The API will be shared with the client to make sure that it is as they intended and has everything, they were needing from it.</a:t>
            </a:r>
          </a:p>
          <a:p>
            <a:pPr>
              <a:lnSpc>
                <a:spcPct val="90000"/>
              </a:lnSpc>
            </a:pPr>
            <a:r>
              <a:rPr lang="en-US" sz="1100" dirty="0"/>
              <a:t>Main Flow – The user connects to the API and uses it in some way. A user can use the GET method to get a list of all Emoji’s offered on the site. </a:t>
            </a:r>
          </a:p>
          <a:p>
            <a:pPr>
              <a:lnSpc>
                <a:spcPct val="90000"/>
              </a:lnSpc>
            </a:pPr>
            <a:r>
              <a:rPr lang="en-US" sz="1100" dirty="0"/>
              <a:t>Expectations – One thing that could go wrong in doing this is that it pulls too much information from the sever and crashes. </a:t>
            </a:r>
          </a:p>
          <a:p>
            <a:pPr>
              <a:lnSpc>
                <a:spcPct val="90000"/>
              </a:lnSpc>
            </a:pPr>
            <a:r>
              <a:rPr lang="en-US" sz="1100" dirty="0"/>
              <a:t>Alternate Flows – One alternative use for the API would be that a user connects and uses the GET method to also pull up a picture of the emoji they are thinking about using. Once the emoji is selected the API would pull up a picture of said icon. They may want to use the emoji on their site. </a:t>
            </a:r>
          </a:p>
          <a:p>
            <a:pPr>
              <a:lnSpc>
                <a:spcPct val="90000"/>
              </a:lnSpc>
            </a:pPr>
            <a:endParaRPr lang="en-US" sz="1100" dirty="0"/>
          </a:p>
          <a:p>
            <a:pPr>
              <a:lnSpc>
                <a:spcPct val="90000"/>
              </a:lnSpc>
            </a:pPr>
            <a:r>
              <a:rPr lang="en-US" sz="1100" dirty="0"/>
              <a:t>Source – (Webmaster, I.) </a:t>
            </a:r>
          </a:p>
        </p:txBody>
      </p:sp>
    </p:spTree>
    <p:extLst>
      <p:ext uri="{BB962C8B-B14F-4D97-AF65-F5344CB8AC3E}">
        <p14:creationId xmlns:p14="http://schemas.microsoft.com/office/powerpoint/2010/main" val="156109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FBB1-FCE7-4B6D-81BF-2F2F13CEFA69}"/>
              </a:ext>
            </a:extLst>
          </p:cNvPr>
          <p:cNvSpPr>
            <a:spLocks noGrp="1"/>
          </p:cNvSpPr>
          <p:nvPr>
            <p:ph type="title"/>
          </p:nvPr>
        </p:nvSpPr>
        <p:spPr/>
        <p:txBody>
          <a:bodyPr/>
          <a:lstStyle/>
          <a:p>
            <a:r>
              <a:rPr lang="en-US" dirty="0"/>
              <a:t>Return on Investment (ROI)</a:t>
            </a:r>
          </a:p>
        </p:txBody>
      </p:sp>
      <p:sp>
        <p:nvSpPr>
          <p:cNvPr id="3" name="Content Placeholder 2">
            <a:extLst>
              <a:ext uri="{FF2B5EF4-FFF2-40B4-BE49-F238E27FC236}">
                <a16:creationId xmlns:a16="http://schemas.microsoft.com/office/drawing/2014/main" id="{1070AE9F-D8D2-4AED-BB74-EB79F83A7CDF}"/>
              </a:ext>
            </a:extLst>
          </p:cNvPr>
          <p:cNvSpPr>
            <a:spLocks noGrp="1"/>
          </p:cNvSpPr>
          <p:nvPr>
            <p:ph idx="1"/>
          </p:nvPr>
        </p:nvSpPr>
        <p:spPr/>
        <p:txBody>
          <a:bodyPr/>
          <a:lstStyle/>
          <a:p>
            <a:r>
              <a:rPr lang="en-US" dirty="0"/>
              <a:t>Costs will be soft as it may require more of less time, but I estimate that it will take our team about three weeks to complete once we have received all necessary information. Once finished you (client) will have a working API. </a:t>
            </a:r>
          </a:p>
          <a:p>
            <a:r>
              <a:rPr lang="en-US" dirty="0"/>
              <a:t>Cost Estimate - At $80/h x 8h a day x 5 days a week x 3 weeks, You (client) is looking at an estimated total of $9,600. This price does not cover any database hosting that might be needed which if needed would  be a separate fee of 10$ a month. </a:t>
            </a:r>
          </a:p>
          <a:p>
            <a:r>
              <a:rPr lang="en-US" dirty="0"/>
              <a:t>Estimate of Return – By implementing this API solution, we hope to be able to grow your customer base and revenue in the next several months by brining more people to your company because of the great new API. </a:t>
            </a:r>
          </a:p>
        </p:txBody>
      </p:sp>
    </p:spTree>
    <p:extLst>
      <p:ext uri="{BB962C8B-B14F-4D97-AF65-F5344CB8AC3E}">
        <p14:creationId xmlns:p14="http://schemas.microsoft.com/office/powerpoint/2010/main" val="405935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66E7315-ED2B-4312-BC94-0F8D86399A76}"/>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nSpc>
                <a:spcPct val="90000"/>
              </a:lnSpc>
            </a:pPr>
            <a:br>
              <a:rPr lang="en-US" sz="2600" kern="1200" dirty="0">
                <a:solidFill>
                  <a:schemeClr val="accent1"/>
                </a:solidFill>
                <a:latin typeface="+mj-lt"/>
                <a:ea typeface="+mj-ea"/>
                <a:cs typeface="+mj-cs"/>
              </a:rPr>
            </a:br>
            <a:br>
              <a:rPr lang="en-US" sz="2600" kern="1200" dirty="0">
                <a:solidFill>
                  <a:schemeClr val="accent1"/>
                </a:solidFill>
                <a:latin typeface="+mj-lt"/>
                <a:ea typeface="+mj-ea"/>
                <a:cs typeface="+mj-cs"/>
              </a:rPr>
            </a:br>
            <a:br>
              <a:rPr lang="en-US" sz="2600" kern="1200" dirty="0">
                <a:solidFill>
                  <a:schemeClr val="accent1"/>
                </a:solidFill>
                <a:latin typeface="+mj-lt"/>
                <a:ea typeface="+mj-ea"/>
                <a:cs typeface="+mj-cs"/>
              </a:rPr>
            </a:br>
            <a:r>
              <a:rPr lang="en-US" sz="2600" kern="1200" dirty="0">
                <a:solidFill>
                  <a:schemeClr val="accent1"/>
                </a:solidFill>
                <a:latin typeface="+mj-lt"/>
                <a:ea typeface="+mj-ea"/>
                <a:cs typeface="+mj-cs"/>
              </a:rPr>
              <a:t>The following slides will layout the 7 steps of the design procedure for building/designing an API. </a:t>
            </a:r>
          </a:p>
        </p:txBody>
      </p:sp>
      <p:sp>
        <p:nvSpPr>
          <p:cNvPr id="33"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Classroom">
            <a:extLst>
              <a:ext uri="{FF2B5EF4-FFF2-40B4-BE49-F238E27FC236}">
                <a16:creationId xmlns:a16="http://schemas.microsoft.com/office/drawing/2014/main" id="{6835D889-56A6-4F08-B734-1946A0FC2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06198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7E5C324-CDF7-417F-9F41-941AD2560A59}"/>
              </a:ext>
            </a:extLst>
          </p:cNvPr>
          <p:cNvSpPr>
            <a:spLocks noGrp="1"/>
          </p:cNvSpPr>
          <p:nvPr>
            <p:ph type="title"/>
          </p:nvPr>
        </p:nvSpPr>
        <p:spPr>
          <a:xfrm>
            <a:off x="643467" y="816638"/>
            <a:ext cx="3367359" cy="5224724"/>
          </a:xfrm>
        </p:spPr>
        <p:txBody>
          <a:bodyPr anchor="ctr">
            <a:normAutofit/>
          </a:bodyPr>
          <a:lstStyle/>
          <a:p>
            <a:r>
              <a:rPr lang="en-US" dirty="0"/>
              <a:t>Step 1 - List the Semantic Descriptors</a:t>
            </a:r>
            <a:br>
              <a:rPr lang="en-US" dirty="0"/>
            </a:br>
            <a:r>
              <a:rPr lang="en-US" dirty="0"/>
              <a:t> 			Doggos.com 			API</a:t>
            </a:r>
          </a:p>
        </p:txBody>
      </p:sp>
      <p:sp>
        <p:nvSpPr>
          <p:cNvPr id="3" name="Content Placeholder 2">
            <a:extLst>
              <a:ext uri="{FF2B5EF4-FFF2-40B4-BE49-F238E27FC236}">
                <a16:creationId xmlns:a16="http://schemas.microsoft.com/office/drawing/2014/main" id="{603C3A2D-5DFA-425B-9113-9E9B09C7B14B}"/>
              </a:ext>
            </a:extLst>
          </p:cNvPr>
          <p:cNvSpPr>
            <a:spLocks noGrp="1"/>
          </p:cNvSpPr>
          <p:nvPr>
            <p:ph idx="1"/>
          </p:nvPr>
        </p:nvSpPr>
        <p:spPr>
          <a:xfrm>
            <a:off x="4654295" y="816638"/>
            <a:ext cx="4619706" cy="5224724"/>
          </a:xfrm>
        </p:spPr>
        <p:txBody>
          <a:bodyPr anchor="ctr">
            <a:normAutofit/>
          </a:bodyPr>
          <a:lstStyle/>
          <a:p>
            <a:pPr>
              <a:lnSpc>
                <a:spcPct val="90000"/>
              </a:lnSpc>
            </a:pPr>
            <a:r>
              <a:rPr lang="en-US" dirty="0"/>
              <a:t>Figure out what your client might want to get out of the API you are creating and then create a list with that information. This list will become your semantic. After You create your list them in hierarchy order.</a:t>
            </a:r>
          </a:p>
          <a:p>
            <a:pPr marL="0" indent="0">
              <a:lnSpc>
                <a:spcPct val="90000"/>
              </a:lnSpc>
              <a:buNone/>
            </a:pPr>
            <a:r>
              <a:rPr lang="en-US" u="sng" dirty="0"/>
              <a:t>What the API needs - listed in hierarchy order  </a:t>
            </a:r>
          </a:p>
          <a:p>
            <a:pPr>
              <a:lnSpc>
                <a:spcPct val="90000"/>
              </a:lnSpc>
            </a:pPr>
            <a:r>
              <a:rPr lang="en-US" dirty="0"/>
              <a:t>Home page for emoji’s</a:t>
            </a:r>
          </a:p>
          <a:p>
            <a:pPr>
              <a:lnSpc>
                <a:spcPct val="90000"/>
              </a:lnSpc>
            </a:pPr>
            <a:r>
              <a:rPr lang="en-US" dirty="0"/>
              <a:t>About </a:t>
            </a:r>
          </a:p>
          <a:p>
            <a:pPr>
              <a:lnSpc>
                <a:spcPct val="90000"/>
              </a:lnSpc>
            </a:pPr>
            <a:r>
              <a:rPr lang="en-US" dirty="0"/>
              <a:t>List of Emojis</a:t>
            </a:r>
          </a:p>
          <a:p>
            <a:pPr>
              <a:lnSpc>
                <a:spcPct val="90000"/>
              </a:lnSpc>
            </a:pPr>
            <a:r>
              <a:rPr lang="en-US" dirty="0"/>
              <a:t>Emoji ID</a:t>
            </a:r>
          </a:p>
          <a:p>
            <a:pPr>
              <a:lnSpc>
                <a:spcPct val="90000"/>
              </a:lnSpc>
            </a:pPr>
            <a:r>
              <a:rPr lang="en-US" dirty="0"/>
              <a:t>Picture of emoji </a:t>
            </a:r>
          </a:p>
          <a:p>
            <a:pPr>
              <a:lnSpc>
                <a:spcPct val="90000"/>
              </a:lnSpc>
            </a:pPr>
            <a:r>
              <a:rPr lang="en-US" dirty="0"/>
              <a:t>Sort Emojis - Type</a:t>
            </a:r>
          </a:p>
          <a:p>
            <a:pPr>
              <a:lnSpc>
                <a:spcPct val="90000"/>
              </a:lnSpc>
            </a:pPr>
            <a:endParaRPr lang="en-US" dirty="0"/>
          </a:p>
          <a:p>
            <a:pPr marL="0" indent="0">
              <a:lnSpc>
                <a:spcPct val="90000"/>
              </a:lnSpc>
              <a:buNone/>
            </a:pPr>
            <a:r>
              <a:rPr lang="en-US" dirty="0"/>
              <a:t>Source – (Richardson, Leonard.) </a:t>
            </a:r>
          </a:p>
          <a:p>
            <a:pPr marL="0" indent="0">
              <a:lnSpc>
                <a:spcPct val="90000"/>
              </a:lnSpc>
              <a:buNone/>
            </a:pPr>
            <a:endParaRPr lang="en-US" dirty="0"/>
          </a:p>
        </p:txBody>
      </p:sp>
    </p:spTree>
    <p:extLst>
      <p:ext uri="{BB962C8B-B14F-4D97-AF65-F5344CB8AC3E}">
        <p14:creationId xmlns:p14="http://schemas.microsoft.com/office/powerpoint/2010/main" val="71004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F058A-2D76-4FB4-9E7B-99D00C69CC0F}"/>
              </a:ext>
            </a:extLst>
          </p:cNvPr>
          <p:cNvSpPr>
            <a:spLocks noGrp="1"/>
          </p:cNvSpPr>
          <p:nvPr>
            <p:ph type="title"/>
          </p:nvPr>
        </p:nvSpPr>
        <p:spPr>
          <a:xfrm>
            <a:off x="1043950" y="1179151"/>
            <a:ext cx="3300646" cy="4463889"/>
          </a:xfrm>
        </p:spPr>
        <p:txBody>
          <a:bodyPr anchor="ctr">
            <a:normAutofit/>
          </a:bodyPr>
          <a:lstStyle/>
          <a:p>
            <a:r>
              <a:rPr lang="en-US" dirty="0"/>
              <a:t>Step 2 – Draw a State Diagram</a:t>
            </a:r>
          </a:p>
        </p:txBody>
      </p:sp>
      <p:sp>
        <p:nvSpPr>
          <p:cNvPr id="27" name="Isosceles Triangle 26">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F6E96B-4477-49D7-BB87-EF8EACC38DB0}"/>
              </a:ext>
            </a:extLst>
          </p:cNvPr>
          <p:cNvSpPr>
            <a:spLocks noGrp="1"/>
          </p:cNvSpPr>
          <p:nvPr>
            <p:ph idx="1"/>
          </p:nvPr>
        </p:nvSpPr>
        <p:spPr>
          <a:xfrm>
            <a:off x="4978918" y="1109145"/>
            <a:ext cx="6341016" cy="4603900"/>
          </a:xfrm>
        </p:spPr>
        <p:txBody>
          <a:bodyPr anchor="ctr">
            <a:normAutofit/>
          </a:bodyPr>
          <a:lstStyle/>
          <a:p>
            <a:pPr>
              <a:lnSpc>
                <a:spcPct val="90000"/>
              </a:lnSpc>
            </a:pPr>
            <a:r>
              <a:rPr lang="en-US" dirty="0"/>
              <a:t>In this step you will want to draw a state diagram for the API that is being created. </a:t>
            </a:r>
            <a:endParaRPr lang="en-US"/>
          </a:p>
          <a:p>
            <a:pPr>
              <a:lnSpc>
                <a:spcPct val="90000"/>
              </a:lnSpc>
            </a:pPr>
            <a:r>
              <a:rPr lang="en-US" dirty="0"/>
              <a:t>Each box represents one kind of representation. </a:t>
            </a:r>
            <a:endParaRPr lang="en-US"/>
          </a:p>
          <a:p>
            <a:pPr>
              <a:lnSpc>
                <a:spcPct val="90000"/>
              </a:lnSpc>
            </a:pPr>
            <a:r>
              <a:rPr lang="en-US" dirty="0"/>
              <a:t>You group use the list you created in step 1 to group together the items. </a:t>
            </a:r>
            <a:endParaRPr lang="en-US"/>
          </a:p>
          <a:p>
            <a:pPr>
              <a:lnSpc>
                <a:spcPct val="90000"/>
              </a:lnSpc>
            </a:pPr>
            <a:r>
              <a:rPr lang="en-US" dirty="0"/>
              <a:t>Once you have items in a boxes that you think go together use arrows to connect representations in ways that you think your client will find natural. </a:t>
            </a:r>
            <a:endParaRPr lang="en-US"/>
          </a:p>
          <a:p>
            <a:pPr>
              <a:lnSpc>
                <a:spcPct val="90000"/>
              </a:lnSpc>
            </a:pPr>
            <a:r>
              <a:rPr lang="en-US" dirty="0"/>
              <a:t>The arrows are your state transitions.</a:t>
            </a:r>
            <a:endParaRPr lang="en-US"/>
          </a:p>
          <a:p>
            <a:pPr>
              <a:lnSpc>
                <a:spcPct val="90000"/>
              </a:lnSpc>
            </a:pPr>
            <a:r>
              <a:rPr lang="en-US" dirty="0"/>
              <a:t>The state transitions are triggered by HTTP requests</a:t>
            </a:r>
            <a:endParaRPr lang="en-US"/>
          </a:p>
          <a:p>
            <a:pPr>
              <a:lnSpc>
                <a:spcPct val="90000"/>
              </a:lnSpc>
            </a:pPr>
            <a:endParaRPr lang="en-US"/>
          </a:p>
          <a:p>
            <a:pPr>
              <a:lnSpc>
                <a:spcPct val="90000"/>
              </a:lnSpc>
            </a:pPr>
            <a:r>
              <a:rPr lang="en-US" dirty="0"/>
              <a:t>Source – (Richardson, Leonard.) </a:t>
            </a:r>
            <a:endParaRPr lang="en-US"/>
          </a:p>
          <a:p>
            <a:pPr marL="0" indent="0">
              <a:lnSpc>
                <a:spcPct val="90000"/>
              </a:lnSpc>
              <a:buNone/>
            </a:pPr>
            <a:r>
              <a:rPr lang="en-US" dirty="0"/>
              <a:t>  </a:t>
            </a:r>
            <a:endParaRPr lang="en-US"/>
          </a:p>
        </p:txBody>
      </p:sp>
      <p:sp>
        <p:nvSpPr>
          <p:cNvPr id="31" name="Isosceles Triangle 30">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235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78CDE5C-BBB1-4931-9926-F3F90589F938}"/>
              </a:ext>
            </a:extLst>
          </p:cNvPr>
          <p:cNvSpPr>
            <a:spLocks noGrp="1"/>
          </p:cNvSpPr>
          <p:nvPr>
            <p:ph type="title"/>
          </p:nvPr>
        </p:nvSpPr>
        <p:spPr>
          <a:xfrm>
            <a:off x="463295" y="2416849"/>
            <a:ext cx="4203045" cy="1375608"/>
          </a:xfrm>
        </p:spPr>
        <p:txBody>
          <a:bodyPr anchor="ctr">
            <a:normAutofit/>
          </a:bodyPr>
          <a:lstStyle/>
          <a:p>
            <a:r>
              <a:rPr lang="en-US" dirty="0">
                <a:solidFill>
                  <a:schemeClr val="bg1"/>
                </a:solidFill>
              </a:rPr>
              <a:t>Doggo’s.com API</a:t>
            </a:r>
            <a:br>
              <a:rPr lang="en-US" dirty="0">
                <a:solidFill>
                  <a:schemeClr val="bg1"/>
                </a:solidFill>
              </a:rPr>
            </a:br>
            <a:r>
              <a:rPr lang="en-US" dirty="0">
                <a:solidFill>
                  <a:schemeClr val="bg1"/>
                </a:solidFill>
              </a:rPr>
              <a:t>State Diagram</a:t>
            </a:r>
          </a:p>
        </p:txBody>
      </p:sp>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D1FC86D2-7784-44DC-B507-065445393447}"/>
              </a:ext>
            </a:extLst>
          </p:cNvPr>
          <p:cNvPicPr>
            <a:picLocks noChangeAspect="1"/>
          </p:cNvPicPr>
          <p:nvPr/>
        </p:nvPicPr>
        <p:blipFill>
          <a:blip r:embed="rId2"/>
          <a:stretch>
            <a:fillRect/>
          </a:stretch>
        </p:blipFill>
        <p:spPr>
          <a:xfrm>
            <a:off x="6539767" y="1814455"/>
            <a:ext cx="4829338" cy="3229084"/>
          </a:xfrm>
          <a:prstGeom prst="rect">
            <a:avLst/>
          </a:prstGeom>
        </p:spPr>
      </p:pic>
    </p:spTree>
    <p:extLst>
      <p:ext uri="{BB962C8B-B14F-4D97-AF65-F5344CB8AC3E}">
        <p14:creationId xmlns:p14="http://schemas.microsoft.com/office/powerpoint/2010/main" val="267982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C8633-F51D-4E16-B3FB-C0340C0CD356}"/>
              </a:ext>
            </a:extLst>
          </p:cNvPr>
          <p:cNvSpPr>
            <a:spLocks noGrp="1"/>
          </p:cNvSpPr>
          <p:nvPr>
            <p:ph type="title"/>
          </p:nvPr>
        </p:nvSpPr>
        <p:spPr>
          <a:xfrm>
            <a:off x="652481" y="1382486"/>
            <a:ext cx="3547581" cy="4093028"/>
          </a:xfrm>
        </p:spPr>
        <p:txBody>
          <a:bodyPr anchor="ctr">
            <a:normAutofit/>
          </a:bodyPr>
          <a:lstStyle/>
          <a:p>
            <a:r>
              <a:rPr lang="en-US" sz="4400"/>
              <a:t>Step 3 – Reconcile Names</a:t>
            </a:r>
          </a:p>
        </p:txBody>
      </p:sp>
      <p:grpSp>
        <p:nvGrpSpPr>
          <p:cNvPr id="42" name="Group 4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3" name="Straight Connector 4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58" name="Straight Connector 4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3" name="Rectangle 5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FC6A3BD2-8874-41ED-B98F-3BB068207116}"/>
              </a:ext>
            </a:extLst>
          </p:cNvPr>
          <p:cNvGraphicFramePr>
            <a:graphicFrameLocks noGrp="1"/>
          </p:cNvGraphicFramePr>
          <p:nvPr>
            <p:ph idx="1"/>
            <p:extLst>
              <p:ext uri="{D42A27DB-BD31-4B8C-83A1-F6EECF244321}">
                <p14:modId xmlns:p14="http://schemas.microsoft.com/office/powerpoint/2010/main" val="184348411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D278098-0B53-40A5-A386-CD3178F852D3}"/>
              </a:ext>
            </a:extLst>
          </p:cNvPr>
          <p:cNvSpPr txBox="1"/>
          <p:nvPr/>
        </p:nvSpPr>
        <p:spPr>
          <a:xfrm>
            <a:off x="7015765" y="6416842"/>
            <a:ext cx="2430379" cy="553998"/>
          </a:xfrm>
          <a:prstGeom prst="rect">
            <a:avLst/>
          </a:prstGeom>
          <a:noFill/>
        </p:spPr>
        <p:txBody>
          <a:bodyPr wrap="square" rtlCol="0">
            <a:spAutoFit/>
          </a:bodyPr>
          <a:lstStyle/>
          <a:p>
            <a:r>
              <a:rPr lang="en-US" sz="1200" dirty="0"/>
              <a:t>Source – (Richardson, Leonard.) </a:t>
            </a:r>
          </a:p>
          <a:p>
            <a:endParaRPr lang="en-US" dirty="0"/>
          </a:p>
        </p:txBody>
      </p:sp>
    </p:spTree>
    <p:extLst>
      <p:ext uri="{BB962C8B-B14F-4D97-AF65-F5344CB8AC3E}">
        <p14:creationId xmlns:p14="http://schemas.microsoft.com/office/powerpoint/2010/main" val="230162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9A2D11-8F2F-4C3E-AF79-76F52D6E3700}"/>
              </a:ext>
            </a:extLst>
          </p:cNvPr>
          <p:cNvSpPr>
            <a:spLocks noGrp="1"/>
          </p:cNvSpPr>
          <p:nvPr>
            <p:ph type="title"/>
          </p:nvPr>
        </p:nvSpPr>
        <p:spPr>
          <a:xfrm>
            <a:off x="444652" y="2370667"/>
            <a:ext cx="4203045" cy="1375608"/>
          </a:xfrm>
        </p:spPr>
        <p:txBody>
          <a:bodyPr anchor="ctr">
            <a:normAutofit/>
          </a:bodyPr>
          <a:lstStyle/>
          <a:p>
            <a:r>
              <a:rPr lang="en-US" dirty="0">
                <a:solidFill>
                  <a:schemeClr val="bg1"/>
                </a:solidFill>
              </a:rPr>
              <a:t>IANA corrections</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 picture containing screenshot&#10;&#10;Description automatically generated">
            <a:extLst>
              <a:ext uri="{FF2B5EF4-FFF2-40B4-BE49-F238E27FC236}">
                <a16:creationId xmlns:a16="http://schemas.microsoft.com/office/drawing/2014/main" id="{76A6CD59-6FBF-45A9-898B-CF6482E19F0D}"/>
              </a:ext>
            </a:extLst>
          </p:cNvPr>
          <p:cNvPicPr>
            <a:picLocks noChangeAspect="1"/>
          </p:cNvPicPr>
          <p:nvPr/>
        </p:nvPicPr>
        <p:blipFill>
          <a:blip r:embed="rId2"/>
          <a:stretch>
            <a:fillRect/>
          </a:stretch>
        </p:blipFill>
        <p:spPr>
          <a:xfrm>
            <a:off x="6475130" y="2038067"/>
            <a:ext cx="4743610" cy="3040483"/>
          </a:xfrm>
          <a:prstGeom prst="rect">
            <a:avLst/>
          </a:prstGeom>
        </p:spPr>
      </p:pic>
    </p:spTree>
    <p:extLst>
      <p:ext uri="{BB962C8B-B14F-4D97-AF65-F5344CB8AC3E}">
        <p14:creationId xmlns:p14="http://schemas.microsoft.com/office/powerpoint/2010/main" val="2688190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2.xml><?xml version="1.0" encoding="utf-8"?>
<ds:datastoreItem xmlns:ds="http://schemas.openxmlformats.org/officeDocument/2006/customXml" ds:itemID="{CC24F515-356D-4532-BE08-F6D7771916F0}">
  <ds:schemaRefs>
    <ds:schemaRef ds:uri="http://schemas.microsoft.com/office/2006/documentManagement/types"/>
    <ds:schemaRef ds:uri="http://schemas.microsoft.com/office/2006/metadata/properties"/>
    <ds:schemaRef ds:uri="http://purl.org/dc/terms/"/>
    <ds:schemaRef ds:uri="71af3243-3dd4-4a8d-8c0d-dd76da1f02a5"/>
    <ds:schemaRef ds:uri="http://www.w3.org/XML/1998/namespace"/>
    <ds:schemaRef ds:uri="http://schemas.microsoft.com/office/infopath/2007/PartnerControls"/>
    <ds:schemaRef ds:uri="http://purl.org/dc/elements/1.1/"/>
    <ds:schemaRef ds:uri="http://schemas.openxmlformats.org/package/2006/metadata/core-properties"/>
    <ds:schemaRef ds:uri="16c05727-aa75-4e4a-9b5f-8a80a1165891"/>
    <ds:schemaRef ds:uri="http://purl.org/dc/dcmitype/"/>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Hypermedia Design</vt:lpstr>
      <vt:lpstr>Business Use Case</vt:lpstr>
      <vt:lpstr>Return on Investment (ROI)</vt:lpstr>
      <vt:lpstr>   The following slides will layout the 7 steps of the design procedure for building/designing an API. </vt:lpstr>
      <vt:lpstr>Step 1 - List the Semantic Descriptors     Doggos.com    API</vt:lpstr>
      <vt:lpstr>Step 2 – Draw a State Diagram</vt:lpstr>
      <vt:lpstr>Doggo’s.com API State Diagram</vt:lpstr>
      <vt:lpstr>Step 3 – Reconcile Names</vt:lpstr>
      <vt:lpstr>IANA corrections</vt:lpstr>
      <vt:lpstr>Step 4 – Choose a Media Type</vt:lpstr>
      <vt:lpstr>Step 5 – Write a Profile </vt:lpstr>
      <vt:lpstr>Step 6 - Implementation</vt:lpstr>
      <vt:lpstr>Step 7 - Publication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2020-08-12T04:00:43Z</dcterms:created>
  <dcterms:modified xsi:type="dcterms:W3CDTF">2020-08-12T04:20:03Z</dcterms:modified>
</cp:coreProperties>
</file>