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66" r:id="rId4"/>
    <p:sldId id="258" r:id="rId5"/>
    <p:sldId id="267" r:id="rId6"/>
    <p:sldId id="259" r:id="rId7"/>
    <p:sldId id="260" r:id="rId8"/>
    <p:sldId id="261" r:id="rId9"/>
    <p:sldId id="265" r:id="rId10"/>
    <p:sldId id="268" r:id="rId11"/>
    <p:sldId id="264"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7F108C-D563-BE43-93D4-5236A744E795}" v="51" dt="2020-09-02T21:35:33.6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26"/>
    <p:restoredTop sz="94663"/>
  </p:normalViewPr>
  <p:slideViewPr>
    <p:cSldViewPr snapToGrid="0" snapToObjects="1">
      <p:cViewPr varScale="1">
        <p:scale>
          <a:sx n="92" d="100"/>
          <a:sy n="92" d="100"/>
        </p:scale>
        <p:origin x="200"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becca Buechle" userId="c879b739-702e-4505-83ea-2e080b81644a" providerId="ADAL" clId="{337F108C-D563-BE43-93D4-5236A744E795}"/>
    <pc:docChg chg="undo custSel mod addSld delSld modSld">
      <pc:chgData name="Rebecca Buechle" userId="c879b739-702e-4505-83ea-2e080b81644a" providerId="ADAL" clId="{337F108C-D563-BE43-93D4-5236A744E795}" dt="2020-09-02T21:38:13.740" v="5640" actId="20577"/>
      <pc:docMkLst>
        <pc:docMk/>
      </pc:docMkLst>
      <pc:sldChg chg="modSp">
        <pc:chgData name="Rebecca Buechle" userId="c879b739-702e-4505-83ea-2e080b81644a" providerId="ADAL" clId="{337F108C-D563-BE43-93D4-5236A744E795}" dt="2020-09-02T21:35:33.663" v="5612"/>
        <pc:sldMkLst>
          <pc:docMk/>
          <pc:sldMk cId="852459695" sldId="256"/>
        </pc:sldMkLst>
        <pc:spChg chg="mod">
          <ac:chgData name="Rebecca Buechle" userId="c879b739-702e-4505-83ea-2e080b81644a" providerId="ADAL" clId="{337F108C-D563-BE43-93D4-5236A744E795}" dt="2020-09-02T21:35:33.663" v="5612"/>
          <ac:spMkLst>
            <pc:docMk/>
            <pc:sldMk cId="852459695" sldId="256"/>
            <ac:spMk id="2" creationId="{F7DA43E3-E076-0643-B1C6-13C0EDD1A667}"/>
          </ac:spMkLst>
        </pc:spChg>
        <pc:spChg chg="mod">
          <ac:chgData name="Rebecca Buechle" userId="c879b739-702e-4505-83ea-2e080b81644a" providerId="ADAL" clId="{337F108C-D563-BE43-93D4-5236A744E795}" dt="2020-09-02T21:35:33.663" v="5612"/>
          <ac:spMkLst>
            <pc:docMk/>
            <pc:sldMk cId="852459695" sldId="256"/>
            <ac:spMk id="3" creationId="{C44A086F-F3A3-CF42-83B1-B73568A39D0D}"/>
          </ac:spMkLst>
        </pc:spChg>
      </pc:sldChg>
      <pc:sldChg chg="addSp delSp modSp mod setBg delDesignElem">
        <pc:chgData name="Rebecca Buechle" userId="c879b739-702e-4505-83ea-2e080b81644a" providerId="ADAL" clId="{337F108C-D563-BE43-93D4-5236A744E795}" dt="2020-09-02T21:35:31.724" v="5611"/>
        <pc:sldMkLst>
          <pc:docMk/>
          <pc:sldMk cId="4105694719" sldId="257"/>
        </pc:sldMkLst>
        <pc:spChg chg="mod">
          <ac:chgData name="Rebecca Buechle" userId="c879b739-702e-4505-83ea-2e080b81644a" providerId="ADAL" clId="{337F108C-D563-BE43-93D4-5236A744E795}" dt="2020-09-02T21:34:32.594" v="5599" actId="26606"/>
          <ac:spMkLst>
            <pc:docMk/>
            <pc:sldMk cId="4105694719" sldId="257"/>
            <ac:spMk id="2" creationId="{360ADC65-85FB-6D47-81EA-3CE6D0D97231}"/>
          </ac:spMkLst>
        </pc:spChg>
        <pc:spChg chg="mod">
          <ac:chgData name="Rebecca Buechle" userId="c879b739-702e-4505-83ea-2e080b81644a" providerId="ADAL" clId="{337F108C-D563-BE43-93D4-5236A744E795}" dt="2020-09-02T21:34:32.594" v="5599" actId="26606"/>
          <ac:spMkLst>
            <pc:docMk/>
            <pc:sldMk cId="4105694719" sldId="257"/>
            <ac:spMk id="3" creationId="{0C813710-276C-8C4C-AEE1-9534D3E9228B}"/>
          </ac:spMkLst>
        </pc:spChg>
        <pc:spChg chg="add del">
          <ac:chgData name="Rebecca Buechle" userId="c879b739-702e-4505-83ea-2e080b81644a" providerId="ADAL" clId="{337F108C-D563-BE43-93D4-5236A744E795}" dt="2020-09-02T21:35:31.724" v="5611"/>
          <ac:spMkLst>
            <pc:docMk/>
            <pc:sldMk cId="4105694719" sldId="257"/>
            <ac:spMk id="8" creationId="{6BFC9644-673A-459F-B3C5-9310A4E50E3B}"/>
          </ac:spMkLst>
        </pc:spChg>
        <pc:spChg chg="add del">
          <ac:chgData name="Rebecca Buechle" userId="c879b739-702e-4505-83ea-2e080b81644a" providerId="ADAL" clId="{337F108C-D563-BE43-93D4-5236A744E795}" dt="2020-09-02T21:35:31.724" v="5611"/>
          <ac:spMkLst>
            <pc:docMk/>
            <pc:sldMk cId="4105694719" sldId="257"/>
            <ac:spMk id="39" creationId="{7D1C411D-0818-4640-8657-2AF78250C802}"/>
          </ac:spMkLst>
        </pc:spChg>
        <pc:grpChg chg="add del">
          <ac:chgData name="Rebecca Buechle" userId="c879b739-702e-4505-83ea-2e080b81644a" providerId="ADAL" clId="{337F108C-D563-BE43-93D4-5236A744E795}" dt="2020-09-02T21:35:31.724" v="5611"/>
          <ac:grpSpMkLst>
            <pc:docMk/>
            <pc:sldMk cId="4105694719" sldId="257"/>
            <ac:grpSpMk id="10" creationId="{4ADB9295-9645-4BF2-ADFD-75800B7FAD06}"/>
          </ac:grpSpMkLst>
        </pc:grpChg>
      </pc:sldChg>
      <pc:sldChg chg="addSp delSp modSp mod setBg delDesignElem">
        <pc:chgData name="Rebecca Buechle" userId="c879b739-702e-4505-83ea-2e080b81644a" providerId="ADAL" clId="{337F108C-D563-BE43-93D4-5236A744E795}" dt="2020-09-02T21:35:33.663" v="5612"/>
        <pc:sldMkLst>
          <pc:docMk/>
          <pc:sldMk cId="2876664892" sldId="258"/>
        </pc:sldMkLst>
        <pc:spChg chg="mod">
          <ac:chgData name="Rebecca Buechle" userId="c879b739-702e-4505-83ea-2e080b81644a" providerId="ADAL" clId="{337F108C-D563-BE43-93D4-5236A744E795}" dt="2020-09-02T21:35:33.663" v="5612"/>
          <ac:spMkLst>
            <pc:docMk/>
            <pc:sldMk cId="2876664892" sldId="258"/>
            <ac:spMk id="2" creationId="{48CEB760-D67D-9D45-8559-A2B2883F0114}"/>
          </ac:spMkLst>
        </pc:spChg>
        <pc:spChg chg="del mod">
          <ac:chgData name="Rebecca Buechle" userId="c879b739-702e-4505-83ea-2e080b81644a" providerId="ADAL" clId="{337F108C-D563-BE43-93D4-5236A744E795}" dt="2020-09-02T21:34:52.010" v="5600" actId="26606"/>
          <ac:spMkLst>
            <pc:docMk/>
            <pc:sldMk cId="2876664892" sldId="258"/>
            <ac:spMk id="3" creationId="{871FFCB9-7ED9-B14A-A924-75BF83FAAE54}"/>
          </ac:spMkLst>
        </pc:spChg>
        <pc:spChg chg="add del">
          <ac:chgData name="Rebecca Buechle" userId="c879b739-702e-4505-83ea-2e080b81644a" providerId="ADAL" clId="{337F108C-D563-BE43-93D4-5236A744E795}" dt="2020-09-02T21:35:31.724" v="5611"/>
          <ac:spMkLst>
            <pc:docMk/>
            <pc:sldMk cId="2876664892" sldId="258"/>
            <ac:spMk id="9" creationId="{C6270675-9512-4978-8583-36659256EE23}"/>
          </ac:spMkLst>
        </pc:spChg>
        <pc:graphicFrameChg chg="add">
          <ac:chgData name="Rebecca Buechle" userId="c879b739-702e-4505-83ea-2e080b81644a" providerId="ADAL" clId="{337F108C-D563-BE43-93D4-5236A744E795}" dt="2020-09-02T21:34:52.010" v="5600" actId="26606"/>
          <ac:graphicFrameMkLst>
            <pc:docMk/>
            <pc:sldMk cId="2876664892" sldId="258"/>
            <ac:graphicFrameMk id="5" creationId="{C8B6E2C1-7C84-412B-98CD-6B5E18965F72}"/>
          </ac:graphicFrameMkLst>
        </pc:graphicFrameChg>
      </pc:sldChg>
      <pc:sldChg chg="addSp delSp modSp mod modClrScheme chgLayout">
        <pc:chgData name="Rebecca Buechle" userId="c879b739-702e-4505-83ea-2e080b81644a" providerId="ADAL" clId="{337F108C-D563-BE43-93D4-5236A744E795}" dt="2020-09-02T21:35:33.663" v="5612"/>
        <pc:sldMkLst>
          <pc:docMk/>
          <pc:sldMk cId="790904671" sldId="259"/>
        </pc:sldMkLst>
        <pc:spChg chg="mod ord">
          <ac:chgData name="Rebecca Buechle" userId="c879b739-702e-4505-83ea-2e080b81644a" providerId="ADAL" clId="{337F108C-D563-BE43-93D4-5236A744E795}" dt="2020-09-02T21:35:33.663" v="5612"/>
          <ac:spMkLst>
            <pc:docMk/>
            <pc:sldMk cId="790904671" sldId="259"/>
            <ac:spMk id="2" creationId="{B8A25389-CC16-C144-B776-5DC1B52F14D7}"/>
          </ac:spMkLst>
        </pc:spChg>
        <pc:spChg chg="del mod ord">
          <ac:chgData name="Rebecca Buechle" userId="c879b739-702e-4505-83ea-2e080b81644a" providerId="ADAL" clId="{337F108C-D563-BE43-93D4-5236A744E795}" dt="2020-09-02T19:07:56.586" v="773" actId="700"/>
          <ac:spMkLst>
            <pc:docMk/>
            <pc:sldMk cId="790904671" sldId="259"/>
            <ac:spMk id="3" creationId="{1150F20F-3E5E-F346-85DE-748530882C72}"/>
          </ac:spMkLst>
        </pc:spChg>
        <pc:spChg chg="add mod ord">
          <ac:chgData name="Rebecca Buechle" userId="c879b739-702e-4505-83ea-2e080b81644a" providerId="ADAL" clId="{337F108C-D563-BE43-93D4-5236A744E795}" dt="2020-09-02T21:35:33.663" v="5612"/>
          <ac:spMkLst>
            <pc:docMk/>
            <pc:sldMk cId="790904671" sldId="259"/>
            <ac:spMk id="4" creationId="{5D81EB4D-38A8-6940-B3D9-A0741C416ACD}"/>
          </ac:spMkLst>
        </pc:spChg>
        <pc:spChg chg="add mod ord">
          <ac:chgData name="Rebecca Buechle" userId="c879b739-702e-4505-83ea-2e080b81644a" providerId="ADAL" clId="{337F108C-D563-BE43-93D4-5236A744E795}" dt="2020-09-02T21:35:33.663" v="5612"/>
          <ac:spMkLst>
            <pc:docMk/>
            <pc:sldMk cId="790904671" sldId="259"/>
            <ac:spMk id="5" creationId="{94050909-4CB8-494C-B83C-6754E369DC82}"/>
          </ac:spMkLst>
        </pc:spChg>
        <pc:spChg chg="add mod">
          <ac:chgData name="Rebecca Buechle" userId="c879b739-702e-4505-83ea-2e080b81644a" providerId="ADAL" clId="{337F108C-D563-BE43-93D4-5236A744E795}" dt="2020-09-02T19:16:14.862" v="1084" actId="1076"/>
          <ac:spMkLst>
            <pc:docMk/>
            <pc:sldMk cId="790904671" sldId="259"/>
            <ac:spMk id="6" creationId="{BA5A117E-C985-464E-B47B-5744C14F373C}"/>
          </ac:spMkLst>
        </pc:spChg>
      </pc:sldChg>
      <pc:sldChg chg="addSp delSp modSp mod setBg setClrOvrMap">
        <pc:chgData name="Rebecca Buechle" userId="c879b739-702e-4505-83ea-2e080b81644a" providerId="ADAL" clId="{337F108C-D563-BE43-93D4-5236A744E795}" dt="2020-09-02T21:37:10.374" v="5631" actId="26606"/>
        <pc:sldMkLst>
          <pc:docMk/>
          <pc:sldMk cId="3761501316" sldId="260"/>
        </pc:sldMkLst>
        <pc:spChg chg="mod">
          <ac:chgData name="Rebecca Buechle" userId="c879b739-702e-4505-83ea-2e080b81644a" providerId="ADAL" clId="{337F108C-D563-BE43-93D4-5236A744E795}" dt="2020-09-02T21:37:07.442" v="5628" actId="26606"/>
          <ac:spMkLst>
            <pc:docMk/>
            <pc:sldMk cId="3761501316" sldId="260"/>
            <ac:spMk id="2" creationId="{4F8B0FDB-9B45-A546-8157-3443C3206CC9}"/>
          </ac:spMkLst>
        </pc:spChg>
        <pc:spChg chg="add del mod">
          <ac:chgData name="Rebecca Buechle" userId="c879b739-702e-4505-83ea-2e080b81644a" providerId="ADAL" clId="{337F108C-D563-BE43-93D4-5236A744E795}" dt="2020-09-02T21:37:10.374" v="5631" actId="26606"/>
          <ac:spMkLst>
            <pc:docMk/>
            <pc:sldMk cId="3761501316" sldId="260"/>
            <ac:spMk id="3" creationId="{7D2DC32E-059B-3A4C-B1D6-5AE12582AD4C}"/>
          </ac:spMkLst>
        </pc:spChg>
        <pc:spChg chg="add del">
          <ac:chgData name="Rebecca Buechle" userId="c879b739-702e-4505-83ea-2e080b81644a" providerId="ADAL" clId="{337F108C-D563-BE43-93D4-5236A744E795}" dt="2020-09-02T21:35:53.515" v="5614" actId="26606"/>
          <ac:spMkLst>
            <pc:docMk/>
            <pc:sldMk cId="3761501316" sldId="260"/>
            <ac:spMk id="9" creationId="{54B9C16B-AC4A-44ED-9075-F76549B46E7C}"/>
          </ac:spMkLst>
        </pc:spChg>
        <pc:spChg chg="add del">
          <ac:chgData name="Rebecca Buechle" userId="c879b739-702e-4505-83ea-2e080b81644a" providerId="ADAL" clId="{337F108C-D563-BE43-93D4-5236A744E795}" dt="2020-09-02T21:35:53.515" v="5614" actId="26606"/>
          <ac:spMkLst>
            <pc:docMk/>
            <pc:sldMk cId="3761501316" sldId="260"/>
            <ac:spMk id="42" creationId="{B53044DC-4918-43DA-B49D-91673C6C9485}"/>
          </ac:spMkLst>
        </pc:spChg>
        <pc:spChg chg="add del">
          <ac:chgData name="Rebecca Buechle" userId="c879b739-702e-4505-83ea-2e080b81644a" providerId="ADAL" clId="{337F108C-D563-BE43-93D4-5236A744E795}" dt="2020-09-02T21:36:02.025" v="5616" actId="26606"/>
          <ac:spMkLst>
            <pc:docMk/>
            <pc:sldMk cId="3761501316" sldId="260"/>
            <ac:spMk id="75" creationId="{C6270675-9512-4978-8583-36659256EE23}"/>
          </ac:spMkLst>
        </pc:spChg>
        <pc:spChg chg="add del">
          <ac:chgData name="Rebecca Buechle" userId="c879b739-702e-4505-83ea-2e080b81644a" providerId="ADAL" clId="{337F108C-D563-BE43-93D4-5236A744E795}" dt="2020-09-02T21:36:10.251" v="5618" actId="26606"/>
          <ac:spMkLst>
            <pc:docMk/>
            <pc:sldMk cId="3761501316" sldId="260"/>
            <ac:spMk id="78" creationId="{54B9C16B-AC4A-44ED-9075-F76549B46E7C}"/>
          </ac:spMkLst>
        </pc:spChg>
        <pc:spChg chg="add del">
          <ac:chgData name="Rebecca Buechle" userId="c879b739-702e-4505-83ea-2e080b81644a" providerId="ADAL" clId="{337F108C-D563-BE43-93D4-5236A744E795}" dt="2020-09-02T21:36:10.251" v="5618" actId="26606"/>
          <ac:spMkLst>
            <pc:docMk/>
            <pc:sldMk cId="3761501316" sldId="260"/>
            <ac:spMk id="81" creationId="{B53044DC-4918-43DA-B49D-91673C6C9485}"/>
          </ac:spMkLst>
        </pc:spChg>
        <pc:spChg chg="add del">
          <ac:chgData name="Rebecca Buechle" userId="c879b739-702e-4505-83ea-2e080b81644a" providerId="ADAL" clId="{337F108C-D563-BE43-93D4-5236A744E795}" dt="2020-09-02T21:36:46.408" v="5626" actId="26606"/>
          <ac:spMkLst>
            <pc:docMk/>
            <pc:sldMk cId="3761501316" sldId="260"/>
            <ac:spMk id="92" creationId="{54B9C16B-AC4A-44ED-9075-F76549B46E7C}"/>
          </ac:spMkLst>
        </pc:spChg>
        <pc:spChg chg="add del">
          <ac:chgData name="Rebecca Buechle" userId="c879b739-702e-4505-83ea-2e080b81644a" providerId="ADAL" clId="{337F108C-D563-BE43-93D4-5236A744E795}" dt="2020-09-02T21:36:46.408" v="5626" actId="26606"/>
          <ac:spMkLst>
            <pc:docMk/>
            <pc:sldMk cId="3761501316" sldId="260"/>
            <ac:spMk id="95" creationId="{B53044DC-4918-43DA-B49D-91673C6C9485}"/>
          </ac:spMkLst>
        </pc:spChg>
        <pc:spChg chg="add del">
          <ac:chgData name="Rebecca Buechle" userId="c879b739-702e-4505-83ea-2e080b81644a" providerId="ADAL" clId="{337F108C-D563-BE43-93D4-5236A744E795}" dt="2020-09-02T21:37:07.442" v="5628" actId="26606"/>
          <ac:spMkLst>
            <pc:docMk/>
            <pc:sldMk cId="3761501316" sldId="260"/>
            <ac:spMk id="100" creationId="{C6270675-9512-4978-8583-36659256EE23}"/>
          </ac:spMkLst>
        </pc:spChg>
        <pc:grpChg chg="add del">
          <ac:chgData name="Rebecca Buechle" userId="c879b739-702e-4505-83ea-2e080b81644a" providerId="ADAL" clId="{337F108C-D563-BE43-93D4-5236A744E795}" dt="2020-09-02T21:35:53.515" v="5614" actId="26606"/>
          <ac:grpSpMkLst>
            <pc:docMk/>
            <pc:sldMk cId="3761501316" sldId="260"/>
            <ac:grpSpMk id="11" creationId="{62A2FEB6-F419-4684-9ABC-9E32E012E8B7}"/>
          </ac:grpSpMkLst>
        </pc:grpChg>
        <pc:grpChg chg="add del">
          <ac:chgData name="Rebecca Buechle" userId="c879b739-702e-4505-83ea-2e080b81644a" providerId="ADAL" clId="{337F108C-D563-BE43-93D4-5236A744E795}" dt="2020-09-02T21:35:53.515" v="5614" actId="26606"/>
          <ac:grpSpMkLst>
            <pc:docMk/>
            <pc:sldMk cId="3761501316" sldId="260"/>
            <ac:grpSpMk id="44" creationId="{1DCE6B36-1420-43AB-86CF-4E653A517B9C}"/>
          </ac:grpSpMkLst>
        </pc:grpChg>
        <pc:grpChg chg="add del">
          <ac:chgData name="Rebecca Buechle" userId="c879b739-702e-4505-83ea-2e080b81644a" providerId="ADAL" clId="{337F108C-D563-BE43-93D4-5236A744E795}" dt="2020-09-02T21:36:10.251" v="5618" actId="26606"/>
          <ac:grpSpMkLst>
            <pc:docMk/>
            <pc:sldMk cId="3761501316" sldId="260"/>
            <ac:grpSpMk id="79" creationId="{62A2FEB6-F419-4684-9ABC-9E32E012E8B7}"/>
          </ac:grpSpMkLst>
        </pc:grpChg>
        <pc:grpChg chg="add del">
          <ac:chgData name="Rebecca Buechle" userId="c879b739-702e-4505-83ea-2e080b81644a" providerId="ADAL" clId="{337F108C-D563-BE43-93D4-5236A744E795}" dt="2020-09-02T21:36:10.251" v="5618" actId="26606"/>
          <ac:grpSpMkLst>
            <pc:docMk/>
            <pc:sldMk cId="3761501316" sldId="260"/>
            <ac:grpSpMk id="82" creationId="{1DCE6B36-1420-43AB-86CF-4E653A517B9C}"/>
          </ac:grpSpMkLst>
        </pc:grpChg>
        <pc:grpChg chg="add del">
          <ac:chgData name="Rebecca Buechle" userId="c879b739-702e-4505-83ea-2e080b81644a" providerId="ADAL" clId="{337F108C-D563-BE43-93D4-5236A744E795}" dt="2020-09-02T21:36:46.408" v="5626" actId="26606"/>
          <ac:grpSpMkLst>
            <pc:docMk/>
            <pc:sldMk cId="3761501316" sldId="260"/>
            <ac:grpSpMk id="93" creationId="{62A2FEB6-F419-4684-9ABC-9E32E012E8B7}"/>
          </ac:grpSpMkLst>
        </pc:grpChg>
        <pc:grpChg chg="add del">
          <ac:chgData name="Rebecca Buechle" userId="c879b739-702e-4505-83ea-2e080b81644a" providerId="ADAL" clId="{337F108C-D563-BE43-93D4-5236A744E795}" dt="2020-09-02T21:36:46.408" v="5626" actId="26606"/>
          <ac:grpSpMkLst>
            <pc:docMk/>
            <pc:sldMk cId="3761501316" sldId="260"/>
            <ac:grpSpMk id="96" creationId="{1DCE6B36-1420-43AB-86CF-4E653A517B9C}"/>
          </ac:grpSpMkLst>
        </pc:grpChg>
        <pc:graphicFrameChg chg="add del">
          <ac:chgData name="Rebecca Buechle" userId="c879b739-702e-4505-83ea-2e080b81644a" providerId="ADAL" clId="{337F108C-D563-BE43-93D4-5236A744E795}" dt="2020-09-02T21:35:53.515" v="5614" actId="26606"/>
          <ac:graphicFrameMkLst>
            <pc:docMk/>
            <pc:sldMk cId="3761501316" sldId="260"/>
            <ac:graphicFrameMk id="5" creationId="{7A406583-B0FA-4E9C-A424-211519CCA4A6}"/>
          </ac:graphicFrameMkLst>
        </pc:graphicFrameChg>
        <pc:graphicFrameChg chg="add del">
          <ac:chgData name="Rebecca Buechle" userId="c879b739-702e-4505-83ea-2e080b81644a" providerId="ADAL" clId="{337F108C-D563-BE43-93D4-5236A744E795}" dt="2020-09-02T21:36:02.025" v="5616" actId="26606"/>
          <ac:graphicFrameMkLst>
            <pc:docMk/>
            <pc:sldMk cId="3761501316" sldId="260"/>
            <ac:graphicFrameMk id="76" creationId="{D060D9D7-FA39-4736-99B9-B16F021759BA}"/>
          </ac:graphicFrameMkLst>
        </pc:graphicFrameChg>
        <pc:graphicFrameChg chg="add del">
          <ac:chgData name="Rebecca Buechle" userId="c879b739-702e-4505-83ea-2e080b81644a" providerId="ADAL" clId="{337F108C-D563-BE43-93D4-5236A744E795}" dt="2020-09-02T21:36:10.251" v="5618" actId="26606"/>
          <ac:graphicFrameMkLst>
            <pc:docMk/>
            <pc:sldMk cId="3761501316" sldId="260"/>
            <ac:graphicFrameMk id="84" creationId="{7A406583-B0FA-4E9C-A424-211519CCA4A6}"/>
          </ac:graphicFrameMkLst>
        </pc:graphicFrameChg>
        <pc:graphicFrameChg chg="add del">
          <ac:chgData name="Rebecca Buechle" userId="c879b739-702e-4505-83ea-2e080b81644a" providerId="ADAL" clId="{337F108C-D563-BE43-93D4-5236A744E795}" dt="2020-09-02T21:36:16.144" v="5620" actId="26606"/>
          <ac:graphicFrameMkLst>
            <pc:docMk/>
            <pc:sldMk cId="3761501316" sldId="260"/>
            <ac:graphicFrameMk id="86" creationId="{55845060-DD6D-4563-9467-8132BA3141C2}"/>
          </ac:graphicFrameMkLst>
        </pc:graphicFrameChg>
        <pc:graphicFrameChg chg="add del">
          <ac:chgData name="Rebecca Buechle" userId="c879b739-702e-4505-83ea-2e080b81644a" providerId="ADAL" clId="{337F108C-D563-BE43-93D4-5236A744E795}" dt="2020-09-02T21:36:17.561" v="5622" actId="26606"/>
          <ac:graphicFrameMkLst>
            <pc:docMk/>
            <pc:sldMk cId="3761501316" sldId="260"/>
            <ac:graphicFrameMk id="88" creationId="{6AA0440B-7665-4238-9B74-AF5C09061062}"/>
          </ac:graphicFrameMkLst>
        </pc:graphicFrameChg>
        <pc:graphicFrameChg chg="add del">
          <ac:chgData name="Rebecca Buechle" userId="c879b739-702e-4505-83ea-2e080b81644a" providerId="ADAL" clId="{337F108C-D563-BE43-93D4-5236A744E795}" dt="2020-09-02T21:36:41.353" v="5624" actId="26606"/>
          <ac:graphicFrameMkLst>
            <pc:docMk/>
            <pc:sldMk cId="3761501316" sldId="260"/>
            <ac:graphicFrameMk id="90" creationId="{3D67DFD4-D80F-417E-A471-1579AD951326}"/>
          </ac:graphicFrameMkLst>
        </pc:graphicFrameChg>
        <pc:graphicFrameChg chg="add del">
          <ac:chgData name="Rebecca Buechle" userId="c879b739-702e-4505-83ea-2e080b81644a" providerId="ADAL" clId="{337F108C-D563-BE43-93D4-5236A744E795}" dt="2020-09-02T21:36:46.408" v="5626" actId="26606"/>
          <ac:graphicFrameMkLst>
            <pc:docMk/>
            <pc:sldMk cId="3761501316" sldId="260"/>
            <ac:graphicFrameMk id="98" creationId="{7A406583-B0FA-4E9C-A424-211519CCA4A6}"/>
          </ac:graphicFrameMkLst>
        </pc:graphicFrameChg>
        <pc:graphicFrameChg chg="add del">
          <ac:chgData name="Rebecca Buechle" userId="c879b739-702e-4505-83ea-2e080b81644a" providerId="ADAL" clId="{337F108C-D563-BE43-93D4-5236A744E795}" dt="2020-09-02T21:37:07.442" v="5628" actId="26606"/>
          <ac:graphicFrameMkLst>
            <pc:docMk/>
            <pc:sldMk cId="3761501316" sldId="260"/>
            <ac:graphicFrameMk id="101" creationId="{D060D9D7-FA39-4736-99B9-B16F021759BA}"/>
          </ac:graphicFrameMkLst>
        </pc:graphicFrameChg>
        <pc:graphicFrameChg chg="add del">
          <ac:chgData name="Rebecca Buechle" userId="c879b739-702e-4505-83ea-2e080b81644a" providerId="ADAL" clId="{337F108C-D563-BE43-93D4-5236A744E795}" dt="2020-09-02T21:37:10.300" v="5630" actId="26606"/>
          <ac:graphicFrameMkLst>
            <pc:docMk/>
            <pc:sldMk cId="3761501316" sldId="260"/>
            <ac:graphicFrameMk id="103" creationId="{6AA0440B-7665-4238-9B74-AF5C09061062}"/>
          </ac:graphicFrameMkLst>
        </pc:graphicFrameChg>
        <pc:graphicFrameChg chg="add">
          <ac:chgData name="Rebecca Buechle" userId="c879b739-702e-4505-83ea-2e080b81644a" providerId="ADAL" clId="{337F108C-D563-BE43-93D4-5236A744E795}" dt="2020-09-02T21:37:10.374" v="5631" actId="26606"/>
          <ac:graphicFrameMkLst>
            <pc:docMk/>
            <pc:sldMk cId="3761501316" sldId="260"/>
            <ac:graphicFrameMk id="105" creationId="{3D67DFD4-D80F-417E-A471-1579AD951326}"/>
          </ac:graphicFrameMkLst>
        </pc:graphicFrameChg>
        <pc:picChg chg="add del">
          <ac:chgData name="Rebecca Buechle" userId="c879b739-702e-4505-83ea-2e080b81644a" providerId="ADAL" clId="{337F108C-D563-BE43-93D4-5236A744E795}" dt="2020-09-02T21:35:53.515" v="5614" actId="26606"/>
          <ac:picMkLst>
            <pc:docMk/>
            <pc:sldMk cId="3761501316" sldId="260"/>
            <ac:picMk id="40" creationId="{3E94A106-9341-485C-9057-9D62B2BD083F}"/>
          </ac:picMkLst>
        </pc:picChg>
        <pc:picChg chg="add del">
          <ac:chgData name="Rebecca Buechle" userId="c879b739-702e-4505-83ea-2e080b81644a" providerId="ADAL" clId="{337F108C-D563-BE43-93D4-5236A744E795}" dt="2020-09-02T21:35:53.515" v="5614" actId="26606"/>
          <ac:picMkLst>
            <pc:docMk/>
            <pc:sldMk cId="3761501316" sldId="260"/>
            <ac:picMk id="73" creationId="{9BE36DBF-0333-4D36-A5BF-81FDA2406FE9}"/>
          </ac:picMkLst>
        </pc:picChg>
        <pc:picChg chg="add del">
          <ac:chgData name="Rebecca Buechle" userId="c879b739-702e-4505-83ea-2e080b81644a" providerId="ADAL" clId="{337F108C-D563-BE43-93D4-5236A744E795}" dt="2020-09-02T21:36:10.251" v="5618" actId="26606"/>
          <ac:picMkLst>
            <pc:docMk/>
            <pc:sldMk cId="3761501316" sldId="260"/>
            <ac:picMk id="80" creationId="{3E94A106-9341-485C-9057-9D62B2BD083F}"/>
          </ac:picMkLst>
        </pc:picChg>
        <pc:picChg chg="add del">
          <ac:chgData name="Rebecca Buechle" userId="c879b739-702e-4505-83ea-2e080b81644a" providerId="ADAL" clId="{337F108C-D563-BE43-93D4-5236A744E795}" dt="2020-09-02T21:36:10.251" v="5618" actId="26606"/>
          <ac:picMkLst>
            <pc:docMk/>
            <pc:sldMk cId="3761501316" sldId="260"/>
            <ac:picMk id="83" creationId="{9BE36DBF-0333-4D36-A5BF-81FDA2406FE9}"/>
          </ac:picMkLst>
        </pc:picChg>
        <pc:picChg chg="add del">
          <ac:chgData name="Rebecca Buechle" userId="c879b739-702e-4505-83ea-2e080b81644a" providerId="ADAL" clId="{337F108C-D563-BE43-93D4-5236A744E795}" dt="2020-09-02T21:36:46.408" v="5626" actId="26606"/>
          <ac:picMkLst>
            <pc:docMk/>
            <pc:sldMk cId="3761501316" sldId="260"/>
            <ac:picMk id="94" creationId="{3E94A106-9341-485C-9057-9D62B2BD083F}"/>
          </ac:picMkLst>
        </pc:picChg>
        <pc:picChg chg="add del">
          <ac:chgData name="Rebecca Buechle" userId="c879b739-702e-4505-83ea-2e080b81644a" providerId="ADAL" clId="{337F108C-D563-BE43-93D4-5236A744E795}" dt="2020-09-02T21:36:46.408" v="5626" actId="26606"/>
          <ac:picMkLst>
            <pc:docMk/>
            <pc:sldMk cId="3761501316" sldId="260"/>
            <ac:picMk id="97" creationId="{9BE36DBF-0333-4D36-A5BF-81FDA2406FE9}"/>
          </ac:picMkLst>
        </pc:picChg>
      </pc:sldChg>
      <pc:sldChg chg="addSp modSp mod setBg">
        <pc:chgData name="Rebecca Buechle" userId="c879b739-702e-4505-83ea-2e080b81644a" providerId="ADAL" clId="{337F108C-D563-BE43-93D4-5236A744E795}" dt="2020-09-02T21:37:21.215" v="5632" actId="26606"/>
        <pc:sldMkLst>
          <pc:docMk/>
          <pc:sldMk cId="3042084741" sldId="261"/>
        </pc:sldMkLst>
        <pc:spChg chg="mod">
          <ac:chgData name="Rebecca Buechle" userId="c879b739-702e-4505-83ea-2e080b81644a" providerId="ADAL" clId="{337F108C-D563-BE43-93D4-5236A744E795}" dt="2020-09-02T21:37:21.215" v="5632" actId="26606"/>
          <ac:spMkLst>
            <pc:docMk/>
            <pc:sldMk cId="3042084741" sldId="261"/>
            <ac:spMk id="2" creationId="{511D5BDD-AE59-E54E-A469-6DA4BF781193}"/>
          </ac:spMkLst>
        </pc:spChg>
        <pc:spChg chg="mod">
          <ac:chgData name="Rebecca Buechle" userId="c879b739-702e-4505-83ea-2e080b81644a" providerId="ADAL" clId="{337F108C-D563-BE43-93D4-5236A744E795}" dt="2020-09-02T21:37:21.215" v="5632" actId="26606"/>
          <ac:spMkLst>
            <pc:docMk/>
            <pc:sldMk cId="3042084741" sldId="261"/>
            <ac:spMk id="3" creationId="{9E7AAB6F-B500-D141-BB53-09829715E94C}"/>
          </ac:spMkLst>
        </pc:spChg>
        <pc:spChg chg="add">
          <ac:chgData name="Rebecca Buechle" userId="c879b739-702e-4505-83ea-2e080b81644a" providerId="ADAL" clId="{337F108C-D563-BE43-93D4-5236A744E795}" dt="2020-09-02T21:37:21.215" v="5632" actId="26606"/>
          <ac:spMkLst>
            <pc:docMk/>
            <pc:sldMk cId="3042084741" sldId="261"/>
            <ac:spMk id="8" creationId="{6BFC9644-673A-459F-B3C5-9310A4E50E3B}"/>
          </ac:spMkLst>
        </pc:spChg>
        <pc:spChg chg="add">
          <ac:chgData name="Rebecca Buechle" userId="c879b739-702e-4505-83ea-2e080b81644a" providerId="ADAL" clId="{337F108C-D563-BE43-93D4-5236A744E795}" dt="2020-09-02T21:37:21.215" v="5632" actId="26606"/>
          <ac:spMkLst>
            <pc:docMk/>
            <pc:sldMk cId="3042084741" sldId="261"/>
            <ac:spMk id="39" creationId="{7D1C411D-0818-4640-8657-2AF78250C802}"/>
          </ac:spMkLst>
        </pc:spChg>
        <pc:grpChg chg="add">
          <ac:chgData name="Rebecca Buechle" userId="c879b739-702e-4505-83ea-2e080b81644a" providerId="ADAL" clId="{337F108C-D563-BE43-93D4-5236A744E795}" dt="2020-09-02T21:37:21.215" v="5632" actId="26606"/>
          <ac:grpSpMkLst>
            <pc:docMk/>
            <pc:sldMk cId="3042084741" sldId="261"/>
            <ac:grpSpMk id="10" creationId="{4ADB9295-9645-4BF2-ADFD-75800B7FAD06}"/>
          </ac:grpSpMkLst>
        </pc:grpChg>
      </pc:sldChg>
      <pc:sldChg chg="addSp modSp mod setBg">
        <pc:chgData name="Rebecca Buechle" userId="c879b739-702e-4505-83ea-2e080b81644a" providerId="ADAL" clId="{337F108C-D563-BE43-93D4-5236A744E795}" dt="2020-09-02T21:38:13.740" v="5640" actId="20577"/>
        <pc:sldMkLst>
          <pc:docMk/>
          <pc:sldMk cId="989042530" sldId="262"/>
        </pc:sldMkLst>
        <pc:spChg chg="mod">
          <ac:chgData name="Rebecca Buechle" userId="c879b739-702e-4505-83ea-2e080b81644a" providerId="ADAL" clId="{337F108C-D563-BE43-93D4-5236A744E795}" dt="2020-09-02T21:38:13.740" v="5640" actId="20577"/>
          <ac:spMkLst>
            <pc:docMk/>
            <pc:sldMk cId="989042530" sldId="262"/>
            <ac:spMk id="2" creationId="{438D62F3-E7BE-864E-BA28-82EE77E61D52}"/>
          </ac:spMkLst>
        </pc:spChg>
        <pc:spChg chg="mod">
          <ac:chgData name="Rebecca Buechle" userId="c879b739-702e-4505-83ea-2e080b81644a" providerId="ADAL" clId="{337F108C-D563-BE43-93D4-5236A744E795}" dt="2020-09-02T21:38:09.372" v="5639" actId="26606"/>
          <ac:spMkLst>
            <pc:docMk/>
            <pc:sldMk cId="989042530" sldId="262"/>
            <ac:spMk id="3" creationId="{213DFDD8-E1F6-CC44-A545-C3FC25AD926A}"/>
          </ac:spMkLst>
        </pc:spChg>
        <pc:spChg chg="add">
          <ac:chgData name="Rebecca Buechle" userId="c879b739-702e-4505-83ea-2e080b81644a" providerId="ADAL" clId="{337F108C-D563-BE43-93D4-5236A744E795}" dt="2020-09-02T21:38:09.372" v="5639" actId="26606"/>
          <ac:spMkLst>
            <pc:docMk/>
            <pc:sldMk cId="989042530" sldId="262"/>
            <ac:spMk id="8" creationId="{6BFC9644-673A-459F-B3C5-9310A4E50E3B}"/>
          </ac:spMkLst>
        </pc:spChg>
        <pc:spChg chg="add">
          <ac:chgData name="Rebecca Buechle" userId="c879b739-702e-4505-83ea-2e080b81644a" providerId="ADAL" clId="{337F108C-D563-BE43-93D4-5236A744E795}" dt="2020-09-02T21:38:09.372" v="5639" actId="26606"/>
          <ac:spMkLst>
            <pc:docMk/>
            <pc:sldMk cId="989042530" sldId="262"/>
            <ac:spMk id="39" creationId="{7D1C411D-0818-4640-8657-2AF78250C802}"/>
          </ac:spMkLst>
        </pc:spChg>
        <pc:grpChg chg="add">
          <ac:chgData name="Rebecca Buechle" userId="c879b739-702e-4505-83ea-2e080b81644a" providerId="ADAL" clId="{337F108C-D563-BE43-93D4-5236A744E795}" dt="2020-09-02T21:38:09.372" v="5639" actId="26606"/>
          <ac:grpSpMkLst>
            <pc:docMk/>
            <pc:sldMk cId="989042530" sldId="262"/>
            <ac:grpSpMk id="10" creationId="{4ADB9295-9645-4BF2-ADFD-75800B7FAD06}"/>
          </ac:grpSpMkLst>
        </pc:grpChg>
      </pc:sldChg>
      <pc:sldChg chg="del">
        <pc:chgData name="Rebecca Buechle" userId="c879b739-702e-4505-83ea-2e080b81644a" providerId="ADAL" clId="{337F108C-D563-BE43-93D4-5236A744E795}" dt="2020-09-02T20:39:37.227" v="1824" actId="2696"/>
        <pc:sldMkLst>
          <pc:docMk/>
          <pc:sldMk cId="2267262916" sldId="263"/>
        </pc:sldMkLst>
      </pc:sldChg>
      <pc:sldChg chg="addSp delSp modSp mod setBg">
        <pc:chgData name="Rebecca Buechle" userId="c879b739-702e-4505-83ea-2e080b81644a" providerId="ADAL" clId="{337F108C-D563-BE43-93D4-5236A744E795}" dt="2020-09-02T21:37:47.214" v="5638" actId="26606"/>
        <pc:sldMkLst>
          <pc:docMk/>
          <pc:sldMk cId="2457323408" sldId="264"/>
        </pc:sldMkLst>
        <pc:spChg chg="mod">
          <ac:chgData name="Rebecca Buechle" userId="c879b739-702e-4505-83ea-2e080b81644a" providerId="ADAL" clId="{337F108C-D563-BE43-93D4-5236A744E795}" dt="2020-09-02T21:37:47.214" v="5638" actId="26606"/>
          <ac:spMkLst>
            <pc:docMk/>
            <pc:sldMk cId="2457323408" sldId="264"/>
            <ac:spMk id="2" creationId="{59F7C99A-EABB-A848-96A9-0CFCCAD79B26}"/>
          </ac:spMkLst>
        </pc:spChg>
        <pc:spChg chg="mod">
          <ac:chgData name="Rebecca Buechle" userId="c879b739-702e-4505-83ea-2e080b81644a" providerId="ADAL" clId="{337F108C-D563-BE43-93D4-5236A744E795}" dt="2020-09-02T21:37:47.214" v="5638" actId="26606"/>
          <ac:spMkLst>
            <pc:docMk/>
            <pc:sldMk cId="2457323408" sldId="264"/>
            <ac:spMk id="3" creationId="{00DB2A33-85D1-0941-8322-A402CDF76F4F}"/>
          </ac:spMkLst>
        </pc:spChg>
        <pc:spChg chg="add del">
          <ac:chgData name="Rebecca Buechle" userId="c879b739-702e-4505-83ea-2e080b81644a" providerId="ADAL" clId="{337F108C-D563-BE43-93D4-5236A744E795}" dt="2020-09-02T21:37:43.893" v="5635" actId="26606"/>
          <ac:spMkLst>
            <pc:docMk/>
            <pc:sldMk cId="2457323408" sldId="264"/>
            <ac:spMk id="8" creationId="{CB2E6072-4A58-4A16-85F6-67A0FE223FB5}"/>
          </ac:spMkLst>
        </pc:spChg>
        <pc:spChg chg="add del">
          <ac:chgData name="Rebecca Buechle" userId="c879b739-702e-4505-83ea-2e080b81644a" providerId="ADAL" clId="{337F108C-D563-BE43-93D4-5236A744E795}" dt="2020-09-02T21:37:47.164" v="5637" actId="26606"/>
          <ac:spMkLst>
            <pc:docMk/>
            <pc:sldMk cId="2457323408" sldId="264"/>
            <ac:spMk id="51" creationId="{B61375F2-60B1-44ED-B60A-019C4BD5A62A}"/>
          </ac:spMkLst>
        </pc:spChg>
        <pc:grpChg chg="add del">
          <ac:chgData name="Rebecca Buechle" userId="c879b739-702e-4505-83ea-2e080b81644a" providerId="ADAL" clId="{337F108C-D563-BE43-93D4-5236A744E795}" dt="2020-09-02T21:37:43.893" v="5635" actId="26606"/>
          <ac:grpSpMkLst>
            <pc:docMk/>
            <pc:sldMk cId="2457323408" sldId="264"/>
            <ac:grpSpMk id="10" creationId="{AC1DD88D-B6CF-4188-B28E-41DA602F7AF5}"/>
          </ac:grpSpMkLst>
        </pc:grpChg>
        <pc:grpChg chg="add del">
          <ac:chgData name="Rebecca Buechle" userId="c879b739-702e-4505-83ea-2e080b81644a" providerId="ADAL" clId="{337F108C-D563-BE43-93D4-5236A744E795}" dt="2020-09-02T21:37:43.893" v="5635" actId="26606"/>
          <ac:grpSpMkLst>
            <pc:docMk/>
            <pc:sldMk cId="2457323408" sldId="264"/>
            <ac:grpSpMk id="39" creationId="{455E0AD7-882F-4B4C-B3A7-D4E72D48E46A}"/>
          </ac:grpSpMkLst>
        </pc:grpChg>
        <pc:grpChg chg="add del">
          <ac:chgData name="Rebecca Buechle" userId="c879b739-702e-4505-83ea-2e080b81644a" providerId="ADAL" clId="{337F108C-D563-BE43-93D4-5236A744E795}" dt="2020-09-02T21:37:47.164" v="5637" actId="26606"/>
          <ac:grpSpMkLst>
            <pc:docMk/>
            <pc:sldMk cId="2457323408" sldId="264"/>
            <ac:grpSpMk id="52" creationId="{4ADB9295-9645-4BF2-ADFD-75800B7FAD06}"/>
          </ac:grpSpMkLst>
        </pc:grpChg>
        <pc:grpChg chg="add del">
          <ac:chgData name="Rebecca Buechle" userId="c879b739-702e-4505-83ea-2e080b81644a" providerId="ADAL" clId="{337F108C-D563-BE43-93D4-5236A744E795}" dt="2020-09-02T21:37:47.164" v="5637" actId="26606"/>
          <ac:grpSpMkLst>
            <pc:docMk/>
            <pc:sldMk cId="2457323408" sldId="264"/>
            <ac:grpSpMk id="53" creationId="{B485B3F6-654D-4842-A2DE-677D12FED460}"/>
          </ac:grpSpMkLst>
        </pc:grpChg>
      </pc:sldChg>
      <pc:sldChg chg="addSp delSp modSp mod">
        <pc:chgData name="Rebecca Buechle" userId="c879b739-702e-4505-83ea-2e080b81644a" providerId="ADAL" clId="{337F108C-D563-BE43-93D4-5236A744E795}" dt="2020-09-02T21:05:34.609" v="3264" actId="20577"/>
        <pc:sldMkLst>
          <pc:docMk/>
          <pc:sldMk cId="2047417448" sldId="265"/>
        </pc:sldMkLst>
        <pc:spChg chg="del">
          <ac:chgData name="Rebecca Buechle" userId="c879b739-702e-4505-83ea-2e080b81644a" providerId="ADAL" clId="{337F108C-D563-BE43-93D4-5236A744E795}" dt="2020-09-02T21:03:12.865" v="3228" actId="478"/>
          <ac:spMkLst>
            <pc:docMk/>
            <pc:sldMk cId="2047417448" sldId="265"/>
            <ac:spMk id="2" creationId="{7293191E-B1A2-1244-9E5E-D07B18E501D3}"/>
          </ac:spMkLst>
        </pc:spChg>
        <pc:spChg chg="del">
          <ac:chgData name="Rebecca Buechle" userId="c879b739-702e-4505-83ea-2e080b81644a" providerId="ADAL" clId="{337F108C-D563-BE43-93D4-5236A744E795}" dt="2020-09-02T21:03:15.248" v="3229"/>
          <ac:spMkLst>
            <pc:docMk/>
            <pc:sldMk cId="2047417448" sldId="265"/>
            <ac:spMk id="3" creationId="{EEBDD3C5-1914-3E48-8326-906E89B39FAA}"/>
          </ac:spMkLst>
        </pc:spChg>
        <pc:spChg chg="add mod">
          <ac:chgData name="Rebecca Buechle" userId="c879b739-702e-4505-83ea-2e080b81644a" providerId="ADAL" clId="{337F108C-D563-BE43-93D4-5236A744E795}" dt="2020-09-02T21:05:34.609" v="3264" actId="20577"/>
          <ac:spMkLst>
            <pc:docMk/>
            <pc:sldMk cId="2047417448" sldId="265"/>
            <ac:spMk id="6" creationId="{4695F294-2580-924B-BC26-5D6233124A6B}"/>
          </ac:spMkLst>
        </pc:spChg>
        <pc:picChg chg="add mod">
          <ac:chgData name="Rebecca Buechle" userId="c879b739-702e-4505-83ea-2e080b81644a" providerId="ADAL" clId="{337F108C-D563-BE43-93D4-5236A744E795}" dt="2020-09-02T21:03:29.090" v="3234" actId="1076"/>
          <ac:picMkLst>
            <pc:docMk/>
            <pc:sldMk cId="2047417448" sldId="265"/>
            <ac:picMk id="5" creationId="{58476979-3AB3-EE41-A427-E3F4445A5DC6}"/>
          </ac:picMkLst>
        </pc:picChg>
      </pc:sldChg>
      <pc:sldChg chg="addSp delSp modSp add mod">
        <pc:chgData name="Rebecca Buechle" userId="c879b739-702e-4505-83ea-2e080b81644a" providerId="ADAL" clId="{337F108C-D563-BE43-93D4-5236A744E795}" dt="2020-09-02T18:56:56.990" v="770" actId="1076"/>
        <pc:sldMkLst>
          <pc:docMk/>
          <pc:sldMk cId="2325386065" sldId="266"/>
        </pc:sldMkLst>
        <pc:spChg chg="del">
          <ac:chgData name="Rebecca Buechle" userId="c879b739-702e-4505-83ea-2e080b81644a" providerId="ADAL" clId="{337F108C-D563-BE43-93D4-5236A744E795}" dt="2020-09-02T18:55:00.809" v="746" actId="478"/>
          <ac:spMkLst>
            <pc:docMk/>
            <pc:sldMk cId="2325386065" sldId="266"/>
            <ac:spMk id="2" creationId="{A85223A8-E916-F44A-8EBF-2E3267651F91}"/>
          </ac:spMkLst>
        </pc:spChg>
        <pc:spChg chg="del">
          <ac:chgData name="Rebecca Buechle" userId="c879b739-702e-4505-83ea-2e080b81644a" providerId="ADAL" clId="{337F108C-D563-BE43-93D4-5236A744E795}" dt="2020-09-02T18:55:06.532" v="747"/>
          <ac:spMkLst>
            <pc:docMk/>
            <pc:sldMk cId="2325386065" sldId="266"/>
            <ac:spMk id="3" creationId="{10B85C00-7040-3E4D-A9D4-95A76FA12A5A}"/>
          </ac:spMkLst>
        </pc:spChg>
        <pc:spChg chg="add del mod">
          <ac:chgData name="Rebecca Buechle" userId="c879b739-702e-4505-83ea-2e080b81644a" providerId="ADAL" clId="{337F108C-D563-BE43-93D4-5236A744E795}" dt="2020-09-02T18:56:11.973" v="756"/>
          <ac:spMkLst>
            <pc:docMk/>
            <pc:sldMk cId="2325386065" sldId="266"/>
            <ac:spMk id="6" creationId="{A03E204F-0F6E-D54C-91BE-7541688EC967}"/>
          </ac:spMkLst>
        </pc:spChg>
        <pc:spChg chg="add mod">
          <ac:chgData name="Rebecca Buechle" userId="c879b739-702e-4505-83ea-2e080b81644a" providerId="ADAL" clId="{337F108C-D563-BE43-93D4-5236A744E795}" dt="2020-09-02T18:56:56.990" v="770" actId="1076"/>
          <ac:spMkLst>
            <pc:docMk/>
            <pc:sldMk cId="2325386065" sldId="266"/>
            <ac:spMk id="7" creationId="{0BADFB5C-D28F-4347-A83A-5E4A5F9D6C10}"/>
          </ac:spMkLst>
        </pc:spChg>
        <pc:picChg chg="add mod">
          <ac:chgData name="Rebecca Buechle" userId="c879b739-702e-4505-83ea-2e080b81644a" providerId="ADAL" clId="{337F108C-D563-BE43-93D4-5236A744E795}" dt="2020-09-02T18:55:33.540" v="753" actId="1076"/>
          <ac:picMkLst>
            <pc:docMk/>
            <pc:sldMk cId="2325386065" sldId="266"/>
            <ac:picMk id="5" creationId="{8F11B751-A7A3-7944-B29E-8622B55D7F76}"/>
          </ac:picMkLst>
        </pc:picChg>
      </pc:sldChg>
      <pc:sldChg chg="addSp delSp modSp add mod setBg delDesignElem">
        <pc:chgData name="Rebecca Buechle" userId="c879b739-702e-4505-83ea-2e080b81644a" providerId="ADAL" clId="{337F108C-D563-BE43-93D4-5236A744E795}" dt="2020-09-02T21:35:31.724" v="5611"/>
        <pc:sldMkLst>
          <pc:docMk/>
          <pc:sldMk cId="1241786710" sldId="267"/>
        </pc:sldMkLst>
        <pc:spChg chg="mod">
          <ac:chgData name="Rebecca Buechle" userId="c879b739-702e-4505-83ea-2e080b81644a" providerId="ADAL" clId="{337F108C-D563-BE43-93D4-5236A744E795}" dt="2020-09-02T21:35:15.570" v="5607" actId="26606"/>
          <ac:spMkLst>
            <pc:docMk/>
            <pc:sldMk cId="1241786710" sldId="267"/>
            <ac:spMk id="2" creationId="{3190EE50-F785-5246-BF87-65088B921004}"/>
          </ac:spMkLst>
        </pc:spChg>
        <pc:spChg chg="mod">
          <ac:chgData name="Rebecca Buechle" userId="c879b739-702e-4505-83ea-2e080b81644a" providerId="ADAL" clId="{337F108C-D563-BE43-93D4-5236A744E795}" dt="2020-09-02T21:35:15.570" v="5607" actId="26606"/>
          <ac:spMkLst>
            <pc:docMk/>
            <pc:sldMk cId="1241786710" sldId="267"/>
            <ac:spMk id="3" creationId="{3C2ABFFE-58ED-FB4D-9951-BB3B870B803C}"/>
          </ac:spMkLst>
        </pc:spChg>
        <pc:spChg chg="add del">
          <ac:chgData name="Rebecca Buechle" userId="c879b739-702e-4505-83ea-2e080b81644a" providerId="ADAL" clId="{337F108C-D563-BE43-93D4-5236A744E795}" dt="2020-09-02T21:35:09.925" v="5602" actId="26606"/>
          <ac:spMkLst>
            <pc:docMk/>
            <pc:sldMk cId="1241786710" sldId="267"/>
            <ac:spMk id="8" creationId="{CB2E6072-4A58-4A16-85F6-67A0FE223FB5}"/>
          </ac:spMkLst>
        </pc:spChg>
        <pc:spChg chg="add del">
          <ac:chgData name="Rebecca Buechle" userId="c879b739-702e-4505-83ea-2e080b81644a" providerId="ADAL" clId="{337F108C-D563-BE43-93D4-5236A744E795}" dt="2020-09-02T21:35:12.800" v="5604" actId="26606"/>
          <ac:spMkLst>
            <pc:docMk/>
            <pc:sldMk cId="1241786710" sldId="267"/>
            <ac:spMk id="51" creationId="{6BFC9644-673A-459F-B3C5-9310A4E50E3B}"/>
          </ac:spMkLst>
        </pc:spChg>
        <pc:spChg chg="add del">
          <ac:chgData name="Rebecca Buechle" userId="c879b739-702e-4505-83ea-2e080b81644a" providerId="ADAL" clId="{337F108C-D563-BE43-93D4-5236A744E795}" dt="2020-09-02T21:35:12.800" v="5604" actId="26606"/>
          <ac:spMkLst>
            <pc:docMk/>
            <pc:sldMk cId="1241786710" sldId="267"/>
            <ac:spMk id="53" creationId="{7D1C411D-0818-4640-8657-2AF78250C802}"/>
          </ac:spMkLst>
        </pc:spChg>
        <pc:spChg chg="add del">
          <ac:chgData name="Rebecca Buechle" userId="c879b739-702e-4505-83ea-2e080b81644a" providerId="ADAL" clId="{337F108C-D563-BE43-93D4-5236A744E795}" dt="2020-09-02T21:35:15.532" v="5606" actId="26606"/>
          <ac:spMkLst>
            <pc:docMk/>
            <pc:sldMk cId="1241786710" sldId="267"/>
            <ac:spMk id="55" creationId="{EAC88772-6DB3-49EC-9C8A-A0B46ACE37A3}"/>
          </ac:spMkLst>
        </pc:spChg>
        <pc:spChg chg="add del">
          <ac:chgData name="Rebecca Buechle" userId="c879b739-702e-4505-83ea-2e080b81644a" providerId="ADAL" clId="{337F108C-D563-BE43-93D4-5236A744E795}" dt="2020-09-02T21:35:15.532" v="5606" actId="26606"/>
          <ac:spMkLst>
            <pc:docMk/>
            <pc:sldMk cId="1241786710" sldId="267"/>
            <ac:spMk id="56" creationId="{17A3DD84-FAA5-438A-8462-D1E01EA0D624}"/>
          </ac:spMkLst>
        </pc:spChg>
        <pc:spChg chg="add del">
          <ac:chgData name="Rebecca Buechle" userId="c879b739-702e-4505-83ea-2e080b81644a" providerId="ADAL" clId="{337F108C-D563-BE43-93D4-5236A744E795}" dt="2020-09-02T21:35:31.724" v="5611"/>
          <ac:spMkLst>
            <pc:docMk/>
            <pc:sldMk cId="1241786710" sldId="267"/>
            <ac:spMk id="58" creationId="{6BFC9644-673A-459F-B3C5-9310A4E50E3B}"/>
          </ac:spMkLst>
        </pc:spChg>
        <pc:spChg chg="add del">
          <ac:chgData name="Rebecca Buechle" userId="c879b739-702e-4505-83ea-2e080b81644a" providerId="ADAL" clId="{337F108C-D563-BE43-93D4-5236A744E795}" dt="2020-09-02T21:35:31.724" v="5611"/>
          <ac:spMkLst>
            <pc:docMk/>
            <pc:sldMk cId="1241786710" sldId="267"/>
            <ac:spMk id="61" creationId="{7D1C411D-0818-4640-8657-2AF78250C802}"/>
          </ac:spMkLst>
        </pc:spChg>
        <pc:grpChg chg="add del">
          <ac:chgData name="Rebecca Buechle" userId="c879b739-702e-4505-83ea-2e080b81644a" providerId="ADAL" clId="{337F108C-D563-BE43-93D4-5236A744E795}" dt="2020-09-02T21:35:09.925" v="5602" actId="26606"/>
          <ac:grpSpMkLst>
            <pc:docMk/>
            <pc:sldMk cId="1241786710" sldId="267"/>
            <ac:grpSpMk id="10" creationId="{AC1DD88D-B6CF-4188-B28E-41DA602F7AF5}"/>
          </ac:grpSpMkLst>
        </pc:grpChg>
        <pc:grpChg chg="add del">
          <ac:chgData name="Rebecca Buechle" userId="c879b739-702e-4505-83ea-2e080b81644a" providerId="ADAL" clId="{337F108C-D563-BE43-93D4-5236A744E795}" dt="2020-09-02T21:35:09.925" v="5602" actId="26606"/>
          <ac:grpSpMkLst>
            <pc:docMk/>
            <pc:sldMk cId="1241786710" sldId="267"/>
            <ac:grpSpMk id="39" creationId="{455E0AD7-882F-4B4C-B3A7-D4E72D48E46A}"/>
          </ac:grpSpMkLst>
        </pc:grpChg>
        <pc:grpChg chg="add del">
          <ac:chgData name="Rebecca Buechle" userId="c879b739-702e-4505-83ea-2e080b81644a" providerId="ADAL" clId="{337F108C-D563-BE43-93D4-5236A744E795}" dt="2020-09-02T21:35:12.800" v="5604" actId="26606"/>
          <ac:grpSpMkLst>
            <pc:docMk/>
            <pc:sldMk cId="1241786710" sldId="267"/>
            <ac:grpSpMk id="52" creationId="{4ADB9295-9645-4BF2-ADFD-75800B7FAD06}"/>
          </ac:grpSpMkLst>
        </pc:grpChg>
        <pc:grpChg chg="add del">
          <ac:chgData name="Rebecca Buechle" userId="c879b739-702e-4505-83ea-2e080b81644a" providerId="ADAL" clId="{337F108C-D563-BE43-93D4-5236A744E795}" dt="2020-09-02T21:35:31.724" v="5611"/>
          <ac:grpSpMkLst>
            <pc:docMk/>
            <pc:sldMk cId="1241786710" sldId="267"/>
            <ac:grpSpMk id="59" creationId="{4ADB9295-9645-4BF2-ADFD-75800B7FAD06}"/>
          </ac:grpSpMkLst>
        </pc:grpChg>
        <pc:cxnChg chg="add del">
          <ac:chgData name="Rebecca Buechle" userId="c879b739-702e-4505-83ea-2e080b81644a" providerId="ADAL" clId="{337F108C-D563-BE43-93D4-5236A744E795}" dt="2020-09-02T21:35:15.532" v="5606" actId="26606"/>
          <ac:cxnSpMkLst>
            <pc:docMk/>
            <pc:sldMk cId="1241786710" sldId="267"/>
            <ac:cxnSpMk id="12" creationId="{46640D31-0CFD-4B3F-AE95-530AA5174FEB}"/>
          </ac:cxnSpMkLst>
        </pc:cxnChg>
      </pc:sldChg>
      <pc:sldChg chg="add del">
        <pc:chgData name="Rebecca Buechle" userId="c879b739-702e-4505-83ea-2e080b81644a" providerId="ADAL" clId="{337F108C-D563-BE43-93D4-5236A744E795}" dt="2020-09-02T19:06:54.797" v="772" actId="2696"/>
        <pc:sldMkLst>
          <pc:docMk/>
          <pc:sldMk cId="2138974161" sldId="267"/>
        </pc:sldMkLst>
      </pc:sldChg>
      <pc:sldChg chg="addSp modSp add mod setBg">
        <pc:chgData name="Rebecca Buechle" userId="c879b739-702e-4505-83ea-2e080b81644a" providerId="ADAL" clId="{337F108C-D563-BE43-93D4-5236A744E795}" dt="2020-09-02T21:37:34.698" v="5633" actId="26606"/>
        <pc:sldMkLst>
          <pc:docMk/>
          <pc:sldMk cId="3091747450" sldId="268"/>
        </pc:sldMkLst>
        <pc:spChg chg="mod">
          <ac:chgData name="Rebecca Buechle" userId="c879b739-702e-4505-83ea-2e080b81644a" providerId="ADAL" clId="{337F108C-D563-BE43-93D4-5236A744E795}" dt="2020-09-02T21:37:34.698" v="5633" actId="26606"/>
          <ac:spMkLst>
            <pc:docMk/>
            <pc:sldMk cId="3091747450" sldId="268"/>
            <ac:spMk id="2" creationId="{75F4C2AB-586A-654E-A192-123C2D617EA8}"/>
          </ac:spMkLst>
        </pc:spChg>
        <pc:spChg chg="mod">
          <ac:chgData name="Rebecca Buechle" userId="c879b739-702e-4505-83ea-2e080b81644a" providerId="ADAL" clId="{337F108C-D563-BE43-93D4-5236A744E795}" dt="2020-09-02T21:37:34.698" v="5633" actId="26606"/>
          <ac:spMkLst>
            <pc:docMk/>
            <pc:sldMk cId="3091747450" sldId="268"/>
            <ac:spMk id="3" creationId="{FEA00171-824F-5E47-81EA-3BC404AD9E98}"/>
          </ac:spMkLst>
        </pc:spChg>
        <pc:spChg chg="add">
          <ac:chgData name="Rebecca Buechle" userId="c879b739-702e-4505-83ea-2e080b81644a" providerId="ADAL" clId="{337F108C-D563-BE43-93D4-5236A744E795}" dt="2020-09-02T21:37:34.698" v="5633" actId="26606"/>
          <ac:spMkLst>
            <pc:docMk/>
            <pc:sldMk cId="3091747450" sldId="268"/>
            <ac:spMk id="8" creationId="{B61375F2-60B1-44ED-B60A-019C4BD5A62A}"/>
          </ac:spMkLst>
        </pc:spChg>
        <pc:grpChg chg="add">
          <ac:chgData name="Rebecca Buechle" userId="c879b739-702e-4505-83ea-2e080b81644a" providerId="ADAL" clId="{337F108C-D563-BE43-93D4-5236A744E795}" dt="2020-09-02T21:37:34.698" v="5633" actId="26606"/>
          <ac:grpSpMkLst>
            <pc:docMk/>
            <pc:sldMk cId="3091747450" sldId="268"/>
            <ac:grpSpMk id="10" creationId="{4ADB9295-9645-4BF2-ADFD-75800B7FAD06}"/>
          </ac:grpSpMkLst>
        </pc:grpChg>
        <pc:grpChg chg="add">
          <ac:chgData name="Rebecca Buechle" userId="c879b739-702e-4505-83ea-2e080b81644a" providerId="ADAL" clId="{337F108C-D563-BE43-93D4-5236A744E795}" dt="2020-09-02T21:37:34.698" v="5633" actId="26606"/>
          <ac:grpSpMkLst>
            <pc:docMk/>
            <pc:sldMk cId="3091747450" sldId="268"/>
            <ac:grpSpMk id="39" creationId="{B485B3F6-654D-4842-A2DE-677D12FED460}"/>
          </ac:grpSpMkLst>
        </pc:gr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917389-1F39-4218-B9BE-F4B2800ECAE6}"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8AD5E52-E620-435D-A68B-898054D64655}">
      <dgm:prSet/>
      <dgm:spPr/>
      <dgm:t>
        <a:bodyPr/>
        <a:lstStyle/>
        <a:p>
          <a:r>
            <a:rPr lang="en-US"/>
            <a:t>The user show intent on getting/using something – User wants to post something on social media so asks for permission from the consumer.</a:t>
          </a:r>
        </a:p>
      </dgm:t>
    </dgm:pt>
    <dgm:pt modelId="{5C40746F-1212-41AD-9196-85AC999867EA}" type="parTrans" cxnId="{0ED34E29-3197-463A-BD09-E2C27992BBC7}">
      <dgm:prSet/>
      <dgm:spPr/>
      <dgm:t>
        <a:bodyPr/>
        <a:lstStyle/>
        <a:p>
          <a:endParaRPr lang="en-US"/>
        </a:p>
      </dgm:t>
    </dgm:pt>
    <dgm:pt modelId="{B5D41552-F4E2-46EA-B132-C3ACDBF283B0}" type="sibTrans" cxnId="{0ED34E29-3197-463A-BD09-E2C27992BBC7}">
      <dgm:prSet/>
      <dgm:spPr/>
      <dgm:t>
        <a:bodyPr/>
        <a:lstStyle/>
        <a:p>
          <a:endParaRPr lang="en-US"/>
        </a:p>
      </dgm:t>
    </dgm:pt>
    <dgm:pt modelId="{04B2CAF2-7AD2-42AF-9473-E83F765D45F4}">
      <dgm:prSet/>
      <dgm:spPr/>
      <dgm:t>
        <a:bodyPr/>
        <a:lstStyle/>
        <a:p>
          <a:r>
            <a:rPr lang="en-US"/>
            <a:t>The consumer will then get the permission by asking for an access token. The service provider will then decide if its okay or not and then provide a token and a secret.</a:t>
          </a:r>
        </a:p>
      </dgm:t>
    </dgm:pt>
    <dgm:pt modelId="{EE2D5EF5-20DA-4EC7-9205-8B5C580E6E94}" type="parTrans" cxnId="{F90C9136-80F8-4C20-ABA9-3B89DC19A23C}">
      <dgm:prSet/>
      <dgm:spPr/>
      <dgm:t>
        <a:bodyPr/>
        <a:lstStyle/>
        <a:p>
          <a:endParaRPr lang="en-US"/>
        </a:p>
      </dgm:t>
    </dgm:pt>
    <dgm:pt modelId="{69A0C6E3-09AF-4F73-886A-544986ADB452}" type="sibTrans" cxnId="{F90C9136-80F8-4C20-ABA9-3B89DC19A23C}">
      <dgm:prSet/>
      <dgm:spPr/>
      <dgm:t>
        <a:bodyPr/>
        <a:lstStyle/>
        <a:p>
          <a:endParaRPr lang="en-US"/>
        </a:p>
      </dgm:t>
    </dgm:pt>
    <dgm:pt modelId="{AA41E0F0-EF90-41AA-A746-5C6B496F6394}">
      <dgm:prSet/>
      <dgm:spPr/>
      <dgm:t>
        <a:bodyPr/>
        <a:lstStyle/>
        <a:p>
          <a:r>
            <a:rPr lang="en-US"/>
            <a:t>The user is then redirected to the service provider (social media site) with the token. Then the social media site then checks for the authorization and for any other information.</a:t>
          </a:r>
        </a:p>
      </dgm:t>
    </dgm:pt>
    <dgm:pt modelId="{521CDC11-2B78-4E24-82E1-8A6726AE7BFD}" type="parTrans" cxnId="{811E4A11-6ACE-4CF8-8040-2F0FAF5DD1A2}">
      <dgm:prSet/>
      <dgm:spPr/>
      <dgm:t>
        <a:bodyPr/>
        <a:lstStyle/>
        <a:p>
          <a:endParaRPr lang="en-US"/>
        </a:p>
      </dgm:t>
    </dgm:pt>
    <dgm:pt modelId="{E7E20E83-C5B4-469C-BDDD-A35E0F5350CA}" type="sibTrans" cxnId="{811E4A11-6ACE-4CF8-8040-2F0FAF5DD1A2}">
      <dgm:prSet/>
      <dgm:spPr/>
      <dgm:t>
        <a:bodyPr/>
        <a:lstStyle/>
        <a:p>
          <a:endParaRPr lang="en-US"/>
        </a:p>
      </dgm:t>
    </dgm:pt>
    <dgm:pt modelId="{56581E8A-4FD0-470B-AB28-8371C86419CE}">
      <dgm:prSet/>
      <dgm:spPr/>
      <dgm:t>
        <a:bodyPr/>
        <a:lstStyle/>
        <a:p>
          <a:r>
            <a:rPr lang="en-US"/>
            <a:t>The user then will give the permission for such and such to happen in this case for the post to be made on the users account. The service then says its okay and has permission to use that request token.</a:t>
          </a:r>
        </a:p>
      </dgm:t>
    </dgm:pt>
    <dgm:pt modelId="{A0934449-7870-4049-81BB-13F28314FDC8}" type="parTrans" cxnId="{20064C1E-669F-431C-A70A-8E4503A469DA}">
      <dgm:prSet/>
      <dgm:spPr/>
      <dgm:t>
        <a:bodyPr/>
        <a:lstStyle/>
        <a:p>
          <a:endParaRPr lang="en-US"/>
        </a:p>
      </dgm:t>
    </dgm:pt>
    <dgm:pt modelId="{1A56DEB0-80B5-491A-AD3F-67B5A81E154F}" type="sibTrans" cxnId="{20064C1E-669F-431C-A70A-8E4503A469DA}">
      <dgm:prSet/>
      <dgm:spPr/>
      <dgm:t>
        <a:bodyPr/>
        <a:lstStyle/>
        <a:p>
          <a:endParaRPr lang="en-US"/>
        </a:p>
      </dgm:t>
    </dgm:pt>
    <dgm:pt modelId="{6FFEFE65-71F2-48A5-9FE8-4B5B9C140901}">
      <dgm:prSet/>
      <dgm:spPr/>
      <dgm:t>
        <a:bodyPr/>
        <a:lstStyle/>
        <a:p>
          <a:r>
            <a:rPr lang="en-US"/>
            <a:t>The consumer will then obtain the access token – there is an exchange done for the request token for an access token and secret.  </a:t>
          </a:r>
        </a:p>
      </dgm:t>
    </dgm:pt>
    <dgm:pt modelId="{438DAE53-C30C-462A-9987-79F9E230E559}" type="parTrans" cxnId="{BCADE429-AD37-4D6D-B0A9-7375E5091194}">
      <dgm:prSet/>
      <dgm:spPr/>
      <dgm:t>
        <a:bodyPr/>
        <a:lstStyle/>
        <a:p>
          <a:endParaRPr lang="en-US"/>
        </a:p>
      </dgm:t>
    </dgm:pt>
    <dgm:pt modelId="{6C2C2CE7-A626-4E5E-AF0A-C5A5D8F59A55}" type="sibTrans" cxnId="{BCADE429-AD37-4D6D-B0A9-7375E5091194}">
      <dgm:prSet/>
      <dgm:spPr/>
      <dgm:t>
        <a:bodyPr/>
        <a:lstStyle/>
        <a:p>
          <a:endParaRPr lang="en-US"/>
        </a:p>
      </dgm:t>
    </dgm:pt>
    <dgm:pt modelId="{96C68227-9215-4489-9015-0B6EAB72AA41}">
      <dgm:prSet/>
      <dgm:spPr/>
      <dgm:t>
        <a:bodyPr/>
        <a:lstStyle/>
        <a:p>
          <a:r>
            <a:rPr lang="en-US"/>
            <a:t>The consumer then will access the protected resource. The token is given to the service and then all is complete. </a:t>
          </a:r>
        </a:p>
      </dgm:t>
    </dgm:pt>
    <dgm:pt modelId="{870F9AC3-2CE1-4AAE-89AE-40F78720146F}" type="parTrans" cxnId="{BD196566-8DD0-42A4-AFC6-3CEA7B34CCA4}">
      <dgm:prSet/>
      <dgm:spPr/>
      <dgm:t>
        <a:bodyPr/>
        <a:lstStyle/>
        <a:p>
          <a:endParaRPr lang="en-US"/>
        </a:p>
      </dgm:t>
    </dgm:pt>
    <dgm:pt modelId="{6661F899-EA24-44B4-BB87-0E72317E6B4E}" type="sibTrans" cxnId="{BD196566-8DD0-42A4-AFC6-3CEA7B34CCA4}">
      <dgm:prSet/>
      <dgm:spPr/>
      <dgm:t>
        <a:bodyPr/>
        <a:lstStyle/>
        <a:p>
          <a:endParaRPr lang="en-US"/>
        </a:p>
      </dgm:t>
    </dgm:pt>
    <dgm:pt modelId="{6F4140FA-EE73-4184-AF45-A085FF185E4A}">
      <dgm:prSet/>
      <dgm:spPr/>
      <dgm:t>
        <a:bodyPr/>
        <a:lstStyle/>
        <a:p>
          <a:r>
            <a:rPr lang="en-US"/>
            <a:t>Source: (Sobers, R. )</a:t>
          </a:r>
        </a:p>
      </dgm:t>
    </dgm:pt>
    <dgm:pt modelId="{464BD17D-CE31-4E42-ADA7-ACCE549DBF1F}" type="parTrans" cxnId="{620A708A-B771-4FEB-912A-E81A73F77C58}">
      <dgm:prSet/>
      <dgm:spPr/>
      <dgm:t>
        <a:bodyPr/>
        <a:lstStyle/>
        <a:p>
          <a:endParaRPr lang="en-US"/>
        </a:p>
      </dgm:t>
    </dgm:pt>
    <dgm:pt modelId="{BD2270F4-CBA5-4494-BABB-779A499A1081}" type="sibTrans" cxnId="{620A708A-B771-4FEB-912A-E81A73F77C58}">
      <dgm:prSet/>
      <dgm:spPr/>
      <dgm:t>
        <a:bodyPr/>
        <a:lstStyle/>
        <a:p>
          <a:endParaRPr lang="en-US"/>
        </a:p>
      </dgm:t>
    </dgm:pt>
    <dgm:pt modelId="{FA0945F9-9854-4059-9895-E1C895932338}" type="pres">
      <dgm:prSet presAssocID="{5F917389-1F39-4218-B9BE-F4B2800ECAE6}" presName="root" presStyleCnt="0">
        <dgm:presLayoutVars>
          <dgm:dir/>
          <dgm:resizeHandles val="exact"/>
        </dgm:presLayoutVars>
      </dgm:prSet>
      <dgm:spPr/>
    </dgm:pt>
    <dgm:pt modelId="{0AB773E0-A057-4324-B26A-A44FB42C9A95}" type="pres">
      <dgm:prSet presAssocID="{5F917389-1F39-4218-B9BE-F4B2800ECAE6}" presName="container" presStyleCnt="0">
        <dgm:presLayoutVars>
          <dgm:dir/>
          <dgm:resizeHandles val="exact"/>
        </dgm:presLayoutVars>
      </dgm:prSet>
      <dgm:spPr/>
    </dgm:pt>
    <dgm:pt modelId="{8E03FB9A-7E3B-427D-8295-80CEDEC125AD}" type="pres">
      <dgm:prSet presAssocID="{28AD5E52-E620-435D-A68B-898054D64655}" presName="compNode" presStyleCnt="0"/>
      <dgm:spPr/>
    </dgm:pt>
    <dgm:pt modelId="{40510720-8B99-4200-8444-9D2D5AD9E3B8}" type="pres">
      <dgm:prSet presAssocID="{28AD5E52-E620-435D-A68B-898054D64655}" presName="iconBgRect" presStyleLbl="bgShp" presStyleIdx="0" presStyleCnt="7"/>
      <dgm:spPr/>
    </dgm:pt>
    <dgm:pt modelId="{BE5AF51E-0A74-4B0B-879D-BA9ABC1E377F}" type="pres">
      <dgm:prSet presAssocID="{28AD5E52-E620-435D-A68B-898054D6465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1A7D98C6-BBB3-45B9-9B58-76E3E5AC915C}" type="pres">
      <dgm:prSet presAssocID="{28AD5E52-E620-435D-A68B-898054D64655}" presName="spaceRect" presStyleCnt="0"/>
      <dgm:spPr/>
    </dgm:pt>
    <dgm:pt modelId="{0738BD0C-4089-4CDF-B5F1-ADFBCDB54877}" type="pres">
      <dgm:prSet presAssocID="{28AD5E52-E620-435D-A68B-898054D64655}" presName="textRect" presStyleLbl="revTx" presStyleIdx="0" presStyleCnt="7">
        <dgm:presLayoutVars>
          <dgm:chMax val="1"/>
          <dgm:chPref val="1"/>
        </dgm:presLayoutVars>
      </dgm:prSet>
      <dgm:spPr/>
    </dgm:pt>
    <dgm:pt modelId="{8BE71AA0-6A9B-4169-973E-5239F1E40109}" type="pres">
      <dgm:prSet presAssocID="{B5D41552-F4E2-46EA-B132-C3ACDBF283B0}" presName="sibTrans" presStyleLbl="sibTrans2D1" presStyleIdx="0" presStyleCnt="0"/>
      <dgm:spPr/>
    </dgm:pt>
    <dgm:pt modelId="{83034AFA-8091-4986-BB04-F018D7EDD1C6}" type="pres">
      <dgm:prSet presAssocID="{04B2CAF2-7AD2-42AF-9473-E83F765D45F4}" presName="compNode" presStyleCnt="0"/>
      <dgm:spPr/>
    </dgm:pt>
    <dgm:pt modelId="{471C06D7-367B-4FC6-9E4B-50DAB5980802}" type="pres">
      <dgm:prSet presAssocID="{04B2CAF2-7AD2-42AF-9473-E83F765D45F4}" presName="iconBgRect" presStyleLbl="bgShp" presStyleIdx="1" presStyleCnt="7"/>
      <dgm:spPr/>
    </dgm:pt>
    <dgm:pt modelId="{41DE5AB6-FF46-4725-9E1D-16771256FB39}" type="pres">
      <dgm:prSet presAssocID="{04B2CAF2-7AD2-42AF-9473-E83F765D45F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384EDAF6-D4B2-45F2-8B21-8D61BC6717C6}" type="pres">
      <dgm:prSet presAssocID="{04B2CAF2-7AD2-42AF-9473-E83F765D45F4}" presName="spaceRect" presStyleCnt="0"/>
      <dgm:spPr/>
    </dgm:pt>
    <dgm:pt modelId="{8099F25D-8832-4937-B3BC-85E57CE3EFDD}" type="pres">
      <dgm:prSet presAssocID="{04B2CAF2-7AD2-42AF-9473-E83F765D45F4}" presName="textRect" presStyleLbl="revTx" presStyleIdx="1" presStyleCnt="7">
        <dgm:presLayoutVars>
          <dgm:chMax val="1"/>
          <dgm:chPref val="1"/>
        </dgm:presLayoutVars>
      </dgm:prSet>
      <dgm:spPr/>
    </dgm:pt>
    <dgm:pt modelId="{F3C15205-5A3F-4494-A49F-CD9F381A87E3}" type="pres">
      <dgm:prSet presAssocID="{69A0C6E3-09AF-4F73-886A-544986ADB452}" presName="sibTrans" presStyleLbl="sibTrans2D1" presStyleIdx="0" presStyleCnt="0"/>
      <dgm:spPr/>
    </dgm:pt>
    <dgm:pt modelId="{5BFEBBA4-A3A1-40CE-B5DB-6F69051B5848}" type="pres">
      <dgm:prSet presAssocID="{AA41E0F0-EF90-41AA-A746-5C6B496F6394}" presName="compNode" presStyleCnt="0"/>
      <dgm:spPr/>
    </dgm:pt>
    <dgm:pt modelId="{608CD179-89E3-4417-B35B-DBCFBE67CDAC}" type="pres">
      <dgm:prSet presAssocID="{AA41E0F0-EF90-41AA-A746-5C6B496F6394}" presName="iconBgRect" presStyleLbl="bgShp" presStyleIdx="2" presStyleCnt="7"/>
      <dgm:spPr/>
    </dgm:pt>
    <dgm:pt modelId="{B3B2333D-1124-473E-8F72-B495924BC9B1}" type="pres">
      <dgm:prSet presAssocID="{AA41E0F0-EF90-41AA-A746-5C6B496F6394}"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1B7ECFFD-41DD-4D0F-B2F2-45E0D44F2509}" type="pres">
      <dgm:prSet presAssocID="{AA41E0F0-EF90-41AA-A746-5C6B496F6394}" presName="spaceRect" presStyleCnt="0"/>
      <dgm:spPr/>
    </dgm:pt>
    <dgm:pt modelId="{993ED5D6-CA3C-49EB-8510-D415F0F0039D}" type="pres">
      <dgm:prSet presAssocID="{AA41E0F0-EF90-41AA-A746-5C6B496F6394}" presName="textRect" presStyleLbl="revTx" presStyleIdx="2" presStyleCnt="7">
        <dgm:presLayoutVars>
          <dgm:chMax val="1"/>
          <dgm:chPref val="1"/>
        </dgm:presLayoutVars>
      </dgm:prSet>
      <dgm:spPr/>
    </dgm:pt>
    <dgm:pt modelId="{2D5F7339-096F-4F1F-940D-E843556CCFA7}" type="pres">
      <dgm:prSet presAssocID="{E7E20E83-C5B4-469C-BDDD-A35E0F5350CA}" presName="sibTrans" presStyleLbl="sibTrans2D1" presStyleIdx="0" presStyleCnt="0"/>
      <dgm:spPr/>
    </dgm:pt>
    <dgm:pt modelId="{A5EE8683-7626-4C46-9116-E98A77EB65EC}" type="pres">
      <dgm:prSet presAssocID="{56581E8A-4FD0-470B-AB28-8371C86419CE}" presName="compNode" presStyleCnt="0"/>
      <dgm:spPr/>
    </dgm:pt>
    <dgm:pt modelId="{F48F4B63-99E4-4C13-8BF4-1BE86222AB36}" type="pres">
      <dgm:prSet presAssocID="{56581E8A-4FD0-470B-AB28-8371C86419CE}" presName="iconBgRect" presStyleLbl="bgShp" presStyleIdx="3" presStyleCnt="7"/>
      <dgm:spPr/>
    </dgm:pt>
    <dgm:pt modelId="{94C6730D-D896-4A8C-874F-00C89F383074}" type="pres">
      <dgm:prSet presAssocID="{56581E8A-4FD0-470B-AB28-8371C86419C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16ECE507-C076-4A40-A90E-00F04483C29A}" type="pres">
      <dgm:prSet presAssocID="{56581E8A-4FD0-470B-AB28-8371C86419CE}" presName="spaceRect" presStyleCnt="0"/>
      <dgm:spPr/>
    </dgm:pt>
    <dgm:pt modelId="{ECC6E2C2-701B-456F-B61F-75F4820962BA}" type="pres">
      <dgm:prSet presAssocID="{56581E8A-4FD0-470B-AB28-8371C86419CE}" presName="textRect" presStyleLbl="revTx" presStyleIdx="3" presStyleCnt="7">
        <dgm:presLayoutVars>
          <dgm:chMax val="1"/>
          <dgm:chPref val="1"/>
        </dgm:presLayoutVars>
      </dgm:prSet>
      <dgm:spPr/>
    </dgm:pt>
    <dgm:pt modelId="{6CF02DF8-078F-49A4-8D70-95F019956C2B}" type="pres">
      <dgm:prSet presAssocID="{1A56DEB0-80B5-491A-AD3F-67B5A81E154F}" presName="sibTrans" presStyleLbl="sibTrans2D1" presStyleIdx="0" presStyleCnt="0"/>
      <dgm:spPr/>
    </dgm:pt>
    <dgm:pt modelId="{E47C0BFD-98BE-4B82-A91F-4D5C0E79AFCF}" type="pres">
      <dgm:prSet presAssocID="{6FFEFE65-71F2-48A5-9FE8-4B5B9C140901}" presName="compNode" presStyleCnt="0"/>
      <dgm:spPr/>
    </dgm:pt>
    <dgm:pt modelId="{DCF41D19-4B91-4918-95E6-881972EB263B}" type="pres">
      <dgm:prSet presAssocID="{6FFEFE65-71F2-48A5-9FE8-4B5B9C140901}" presName="iconBgRect" presStyleLbl="bgShp" presStyleIdx="4" presStyleCnt="7"/>
      <dgm:spPr/>
    </dgm:pt>
    <dgm:pt modelId="{61B9EAD0-4811-414A-AE55-BB5522D1003A}" type="pres">
      <dgm:prSet presAssocID="{6FFEFE65-71F2-48A5-9FE8-4B5B9C14090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ins"/>
        </a:ext>
      </dgm:extLst>
    </dgm:pt>
    <dgm:pt modelId="{0D12A1F9-3730-4119-8134-E574B136AE9E}" type="pres">
      <dgm:prSet presAssocID="{6FFEFE65-71F2-48A5-9FE8-4B5B9C140901}" presName="spaceRect" presStyleCnt="0"/>
      <dgm:spPr/>
    </dgm:pt>
    <dgm:pt modelId="{0829D346-AFF0-452A-87A2-63B4307E5B08}" type="pres">
      <dgm:prSet presAssocID="{6FFEFE65-71F2-48A5-9FE8-4B5B9C140901}" presName="textRect" presStyleLbl="revTx" presStyleIdx="4" presStyleCnt="7">
        <dgm:presLayoutVars>
          <dgm:chMax val="1"/>
          <dgm:chPref val="1"/>
        </dgm:presLayoutVars>
      </dgm:prSet>
      <dgm:spPr/>
    </dgm:pt>
    <dgm:pt modelId="{D9917252-58FF-43E1-ACBC-8ABF3E100F6B}" type="pres">
      <dgm:prSet presAssocID="{6C2C2CE7-A626-4E5E-AF0A-C5A5D8F59A55}" presName="sibTrans" presStyleLbl="sibTrans2D1" presStyleIdx="0" presStyleCnt="0"/>
      <dgm:spPr/>
    </dgm:pt>
    <dgm:pt modelId="{9EA91C01-914E-4FED-950D-3103954E1E2D}" type="pres">
      <dgm:prSet presAssocID="{96C68227-9215-4489-9015-0B6EAB72AA41}" presName="compNode" presStyleCnt="0"/>
      <dgm:spPr/>
    </dgm:pt>
    <dgm:pt modelId="{8E3643E6-BFF3-48C9-A0BC-B5F61ED5F409}" type="pres">
      <dgm:prSet presAssocID="{96C68227-9215-4489-9015-0B6EAB72AA41}" presName="iconBgRect" presStyleLbl="bgShp" presStyleIdx="5" presStyleCnt="7"/>
      <dgm:spPr/>
    </dgm:pt>
    <dgm:pt modelId="{444898C6-CD17-4B32-B034-BBF42EE5E106}" type="pres">
      <dgm:prSet presAssocID="{96C68227-9215-4489-9015-0B6EAB72AA4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afe"/>
        </a:ext>
      </dgm:extLst>
    </dgm:pt>
    <dgm:pt modelId="{831BCB53-7201-4CB6-843C-ABF2FC9C64FE}" type="pres">
      <dgm:prSet presAssocID="{96C68227-9215-4489-9015-0B6EAB72AA41}" presName="spaceRect" presStyleCnt="0"/>
      <dgm:spPr/>
    </dgm:pt>
    <dgm:pt modelId="{A09F5832-B9CC-48B1-AD72-31D9ED337BF7}" type="pres">
      <dgm:prSet presAssocID="{96C68227-9215-4489-9015-0B6EAB72AA41}" presName="textRect" presStyleLbl="revTx" presStyleIdx="5" presStyleCnt="7">
        <dgm:presLayoutVars>
          <dgm:chMax val="1"/>
          <dgm:chPref val="1"/>
        </dgm:presLayoutVars>
      </dgm:prSet>
      <dgm:spPr/>
    </dgm:pt>
    <dgm:pt modelId="{B9AB34B5-7E88-4EEE-9DDD-EDABBAE394A0}" type="pres">
      <dgm:prSet presAssocID="{6661F899-EA24-44B4-BB87-0E72317E6B4E}" presName="sibTrans" presStyleLbl="sibTrans2D1" presStyleIdx="0" presStyleCnt="0"/>
      <dgm:spPr/>
    </dgm:pt>
    <dgm:pt modelId="{FE6CFE5B-1AE5-4D93-BBF8-783C484F2A89}" type="pres">
      <dgm:prSet presAssocID="{6F4140FA-EE73-4184-AF45-A085FF185E4A}" presName="compNode" presStyleCnt="0"/>
      <dgm:spPr/>
    </dgm:pt>
    <dgm:pt modelId="{9BA50AB7-79E6-49F5-A195-8C2A4B3CBCA9}" type="pres">
      <dgm:prSet presAssocID="{6F4140FA-EE73-4184-AF45-A085FF185E4A}" presName="iconBgRect" presStyleLbl="bgShp" presStyleIdx="6" presStyleCnt="7"/>
      <dgm:spPr/>
    </dgm:pt>
    <dgm:pt modelId="{22BE15FD-345B-47C5-936B-85EFF920C83A}" type="pres">
      <dgm:prSet presAssocID="{6F4140FA-EE73-4184-AF45-A085FF185E4A}"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hredder"/>
        </a:ext>
      </dgm:extLst>
    </dgm:pt>
    <dgm:pt modelId="{2EAF595E-280D-44E2-909C-0016CE027A2D}" type="pres">
      <dgm:prSet presAssocID="{6F4140FA-EE73-4184-AF45-A085FF185E4A}" presName="spaceRect" presStyleCnt="0"/>
      <dgm:spPr/>
    </dgm:pt>
    <dgm:pt modelId="{8DF25E51-7094-45C2-AB84-F62F0532AAEF}" type="pres">
      <dgm:prSet presAssocID="{6F4140FA-EE73-4184-AF45-A085FF185E4A}" presName="textRect" presStyleLbl="revTx" presStyleIdx="6" presStyleCnt="7">
        <dgm:presLayoutVars>
          <dgm:chMax val="1"/>
          <dgm:chPref val="1"/>
        </dgm:presLayoutVars>
      </dgm:prSet>
      <dgm:spPr/>
    </dgm:pt>
  </dgm:ptLst>
  <dgm:cxnLst>
    <dgm:cxn modelId="{5AA15000-86CE-4601-8A8B-8E9012F66B79}" type="presOf" srcId="{6661F899-EA24-44B4-BB87-0E72317E6B4E}" destId="{B9AB34B5-7E88-4EEE-9DDD-EDABBAE394A0}" srcOrd="0" destOrd="0" presId="urn:microsoft.com/office/officeart/2018/2/layout/IconCircleList"/>
    <dgm:cxn modelId="{1C6E5508-6FEB-4C93-B6C1-38ECA82B09D4}" type="presOf" srcId="{28AD5E52-E620-435D-A68B-898054D64655}" destId="{0738BD0C-4089-4CDF-B5F1-ADFBCDB54877}" srcOrd="0" destOrd="0" presId="urn:microsoft.com/office/officeart/2018/2/layout/IconCircleList"/>
    <dgm:cxn modelId="{811E4A11-6ACE-4CF8-8040-2F0FAF5DD1A2}" srcId="{5F917389-1F39-4218-B9BE-F4B2800ECAE6}" destId="{AA41E0F0-EF90-41AA-A746-5C6B496F6394}" srcOrd="2" destOrd="0" parTransId="{521CDC11-2B78-4E24-82E1-8A6726AE7BFD}" sibTransId="{E7E20E83-C5B4-469C-BDDD-A35E0F5350CA}"/>
    <dgm:cxn modelId="{20064C1E-669F-431C-A70A-8E4503A469DA}" srcId="{5F917389-1F39-4218-B9BE-F4B2800ECAE6}" destId="{56581E8A-4FD0-470B-AB28-8371C86419CE}" srcOrd="3" destOrd="0" parTransId="{A0934449-7870-4049-81BB-13F28314FDC8}" sibTransId="{1A56DEB0-80B5-491A-AD3F-67B5A81E154F}"/>
    <dgm:cxn modelId="{0ED34E29-3197-463A-BD09-E2C27992BBC7}" srcId="{5F917389-1F39-4218-B9BE-F4B2800ECAE6}" destId="{28AD5E52-E620-435D-A68B-898054D64655}" srcOrd="0" destOrd="0" parTransId="{5C40746F-1212-41AD-9196-85AC999867EA}" sibTransId="{B5D41552-F4E2-46EA-B132-C3ACDBF283B0}"/>
    <dgm:cxn modelId="{BCADE429-AD37-4D6D-B0A9-7375E5091194}" srcId="{5F917389-1F39-4218-B9BE-F4B2800ECAE6}" destId="{6FFEFE65-71F2-48A5-9FE8-4B5B9C140901}" srcOrd="4" destOrd="0" parTransId="{438DAE53-C30C-462A-9987-79F9E230E559}" sibTransId="{6C2C2CE7-A626-4E5E-AF0A-C5A5D8F59A55}"/>
    <dgm:cxn modelId="{F90C9136-80F8-4C20-ABA9-3B89DC19A23C}" srcId="{5F917389-1F39-4218-B9BE-F4B2800ECAE6}" destId="{04B2CAF2-7AD2-42AF-9473-E83F765D45F4}" srcOrd="1" destOrd="0" parTransId="{EE2D5EF5-20DA-4EC7-9205-8B5C580E6E94}" sibTransId="{69A0C6E3-09AF-4F73-886A-544986ADB452}"/>
    <dgm:cxn modelId="{673DAE37-9935-41D9-A915-CC683F172A0F}" type="presOf" srcId="{5F917389-1F39-4218-B9BE-F4B2800ECAE6}" destId="{FA0945F9-9854-4059-9895-E1C895932338}" srcOrd="0" destOrd="0" presId="urn:microsoft.com/office/officeart/2018/2/layout/IconCircleList"/>
    <dgm:cxn modelId="{1FBA9648-862A-499C-9847-501094C7FB9F}" type="presOf" srcId="{AA41E0F0-EF90-41AA-A746-5C6B496F6394}" destId="{993ED5D6-CA3C-49EB-8510-D415F0F0039D}" srcOrd="0" destOrd="0" presId="urn:microsoft.com/office/officeart/2018/2/layout/IconCircleList"/>
    <dgm:cxn modelId="{6E62D858-8C62-4800-A82C-8A97A04A1EE3}" type="presOf" srcId="{96C68227-9215-4489-9015-0B6EAB72AA41}" destId="{A09F5832-B9CC-48B1-AD72-31D9ED337BF7}" srcOrd="0" destOrd="0" presId="urn:microsoft.com/office/officeart/2018/2/layout/IconCircleList"/>
    <dgm:cxn modelId="{7CE1FA58-D92E-4208-BCE9-3789F686BF35}" type="presOf" srcId="{E7E20E83-C5B4-469C-BDDD-A35E0F5350CA}" destId="{2D5F7339-096F-4F1F-940D-E843556CCFA7}" srcOrd="0" destOrd="0" presId="urn:microsoft.com/office/officeart/2018/2/layout/IconCircleList"/>
    <dgm:cxn modelId="{BD196566-8DD0-42A4-AFC6-3CEA7B34CCA4}" srcId="{5F917389-1F39-4218-B9BE-F4B2800ECAE6}" destId="{96C68227-9215-4489-9015-0B6EAB72AA41}" srcOrd="5" destOrd="0" parTransId="{870F9AC3-2CE1-4AAE-89AE-40F78720146F}" sibTransId="{6661F899-EA24-44B4-BB87-0E72317E6B4E}"/>
    <dgm:cxn modelId="{17E56487-879B-44BF-BD0F-4B34065FED7F}" type="presOf" srcId="{1A56DEB0-80B5-491A-AD3F-67B5A81E154F}" destId="{6CF02DF8-078F-49A4-8D70-95F019956C2B}" srcOrd="0" destOrd="0" presId="urn:microsoft.com/office/officeart/2018/2/layout/IconCircleList"/>
    <dgm:cxn modelId="{620A708A-B771-4FEB-912A-E81A73F77C58}" srcId="{5F917389-1F39-4218-B9BE-F4B2800ECAE6}" destId="{6F4140FA-EE73-4184-AF45-A085FF185E4A}" srcOrd="6" destOrd="0" parTransId="{464BD17D-CE31-4E42-ADA7-ACCE549DBF1F}" sibTransId="{BD2270F4-CBA5-4494-BABB-779A499A1081}"/>
    <dgm:cxn modelId="{CC4A7D8C-D3AB-4E8B-8390-6F22F5B8663D}" type="presOf" srcId="{6FFEFE65-71F2-48A5-9FE8-4B5B9C140901}" destId="{0829D346-AFF0-452A-87A2-63B4307E5B08}" srcOrd="0" destOrd="0" presId="urn:microsoft.com/office/officeart/2018/2/layout/IconCircleList"/>
    <dgm:cxn modelId="{71FC7AA4-6794-4759-A5F3-43C5837CD6B6}" type="presOf" srcId="{69A0C6E3-09AF-4F73-886A-544986ADB452}" destId="{F3C15205-5A3F-4494-A49F-CD9F381A87E3}" srcOrd="0" destOrd="0" presId="urn:microsoft.com/office/officeart/2018/2/layout/IconCircleList"/>
    <dgm:cxn modelId="{801311B0-00CA-478B-AD44-543B1A3A050B}" type="presOf" srcId="{6C2C2CE7-A626-4E5E-AF0A-C5A5D8F59A55}" destId="{D9917252-58FF-43E1-ACBC-8ABF3E100F6B}" srcOrd="0" destOrd="0" presId="urn:microsoft.com/office/officeart/2018/2/layout/IconCircleList"/>
    <dgm:cxn modelId="{15F1A9B3-25B0-4391-BB26-C425A7B14BCD}" type="presOf" srcId="{04B2CAF2-7AD2-42AF-9473-E83F765D45F4}" destId="{8099F25D-8832-4937-B3BC-85E57CE3EFDD}" srcOrd="0" destOrd="0" presId="urn:microsoft.com/office/officeart/2018/2/layout/IconCircleList"/>
    <dgm:cxn modelId="{0B0CD7B5-5EC1-49C0-A8E7-EDE9C3007518}" type="presOf" srcId="{B5D41552-F4E2-46EA-B132-C3ACDBF283B0}" destId="{8BE71AA0-6A9B-4169-973E-5239F1E40109}" srcOrd="0" destOrd="0" presId="urn:microsoft.com/office/officeart/2018/2/layout/IconCircleList"/>
    <dgm:cxn modelId="{40C751F9-57CB-4F0C-8FEF-0A832A09D6EA}" type="presOf" srcId="{6F4140FA-EE73-4184-AF45-A085FF185E4A}" destId="{8DF25E51-7094-45C2-AB84-F62F0532AAEF}" srcOrd="0" destOrd="0" presId="urn:microsoft.com/office/officeart/2018/2/layout/IconCircleList"/>
    <dgm:cxn modelId="{742C9EFD-7C36-4CD5-B60D-5BA7EA4BF9CD}" type="presOf" srcId="{56581E8A-4FD0-470B-AB28-8371C86419CE}" destId="{ECC6E2C2-701B-456F-B61F-75F4820962BA}" srcOrd="0" destOrd="0" presId="urn:microsoft.com/office/officeart/2018/2/layout/IconCircleList"/>
    <dgm:cxn modelId="{6B1DCB02-36D8-48C2-9CC8-A93EC2F925E1}" type="presParOf" srcId="{FA0945F9-9854-4059-9895-E1C895932338}" destId="{0AB773E0-A057-4324-B26A-A44FB42C9A95}" srcOrd="0" destOrd="0" presId="urn:microsoft.com/office/officeart/2018/2/layout/IconCircleList"/>
    <dgm:cxn modelId="{492E9771-0656-4CFC-A1B3-5A097B8A0338}" type="presParOf" srcId="{0AB773E0-A057-4324-B26A-A44FB42C9A95}" destId="{8E03FB9A-7E3B-427D-8295-80CEDEC125AD}" srcOrd="0" destOrd="0" presId="urn:microsoft.com/office/officeart/2018/2/layout/IconCircleList"/>
    <dgm:cxn modelId="{EC46EE0E-EC3F-4188-817B-31B99126B37A}" type="presParOf" srcId="{8E03FB9A-7E3B-427D-8295-80CEDEC125AD}" destId="{40510720-8B99-4200-8444-9D2D5AD9E3B8}" srcOrd="0" destOrd="0" presId="urn:microsoft.com/office/officeart/2018/2/layout/IconCircleList"/>
    <dgm:cxn modelId="{297446B3-632C-4DBA-901A-61C98EEA89AE}" type="presParOf" srcId="{8E03FB9A-7E3B-427D-8295-80CEDEC125AD}" destId="{BE5AF51E-0A74-4B0B-879D-BA9ABC1E377F}" srcOrd="1" destOrd="0" presId="urn:microsoft.com/office/officeart/2018/2/layout/IconCircleList"/>
    <dgm:cxn modelId="{C0B881FC-02DD-4431-ADEA-67BB8679D54D}" type="presParOf" srcId="{8E03FB9A-7E3B-427D-8295-80CEDEC125AD}" destId="{1A7D98C6-BBB3-45B9-9B58-76E3E5AC915C}" srcOrd="2" destOrd="0" presId="urn:microsoft.com/office/officeart/2018/2/layout/IconCircleList"/>
    <dgm:cxn modelId="{79653546-ECCB-4499-80A3-D413AE46C8CA}" type="presParOf" srcId="{8E03FB9A-7E3B-427D-8295-80CEDEC125AD}" destId="{0738BD0C-4089-4CDF-B5F1-ADFBCDB54877}" srcOrd="3" destOrd="0" presId="urn:microsoft.com/office/officeart/2018/2/layout/IconCircleList"/>
    <dgm:cxn modelId="{006F4461-8780-4447-BFC9-0A90B00BB19C}" type="presParOf" srcId="{0AB773E0-A057-4324-B26A-A44FB42C9A95}" destId="{8BE71AA0-6A9B-4169-973E-5239F1E40109}" srcOrd="1" destOrd="0" presId="urn:microsoft.com/office/officeart/2018/2/layout/IconCircleList"/>
    <dgm:cxn modelId="{E418550A-67A5-4AA0-8B54-82976757DF2B}" type="presParOf" srcId="{0AB773E0-A057-4324-B26A-A44FB42C9A95}" destId="{83034AFA-8091-4986-BB04-F018D7EDD1C6}" srcOrd="2" destOrd="0" presId="urn:microsoft.com/office/officeart/2018/2/layout/IconCircleList"/>
    <dgm:cxn modelId="{68195E4B-9F3C-4771-A22E-662E30BFB3D1}" type="presParOf" srcId="{83034AFA-8091-4986-BB04-F018D7EDD1C6}" destId="{471C06D7-367B-4FC6-9E4B-50DAB5980802}" srcOrd="0" destOrd="0" presId="urn:microsoft.com/office/officeart/2018/2/layout/IconCircleList"/>
    <dgm:cxn modelId="{F1541692-BC04-40BF-AD5D-EFD0C8790600}" type="presParOf" srcId="{83034AFA-8091-4986-BB04-F018D7EDD1C6}" destId="{41DE5AB6-FF46-4725-9E1D-16771256FB39}" srcOrd="1" destOrd="0" presId="urn:microsoft.com/office/officeart/2018/2/layout/IconCircleList"/>
    <dgm:cxn modelId="{6B5F5274-F708-4514-854D-A5A3EF4DBB70}" type="presParOf" srcId="{83034AFA-8091-4986-BB04-F018D7EDD1C6}" destId="{384EDAF6-D4B2-45F2-8B21-8D61BC6717C6}" srcOrd="2" destOrd="0" presId="urn:microsoft.com/office/officeart/2018/2/layout/IconCircleList"/>
    <dgm:cxn modelId="{5DBE6585-1B1B-4213-B3B8-A4C9C26B5404}" type="presParOf" srcId="{83034AFA-8091-4986-BB04-F018D7EDD1C6}" destId="{8099F25D-8832-4937-B3BC-85E57CE3EFDD}" srcOrd="3" destOrd="0" presId="urn:microsoft.com/office/officeart/2018/2/layout/IconCircleList"/>
    <dgm:cxn modelId="{464AAAEA-ABBD-4BD4-A5C7-48A33B52A6C3}" type="presParOf" srcId="{0AB773E0-A057-4324-B26A-A44FB42C9A95}" destId="{F3C15205-5A3F-4494-A49F-CD9F381A87E3}" srcOrd="3" destOrd="0" presId="urn:microsoft.com/office/officeart/2018/2/layout/IconCircleList"/>
    <dgm:cxn modelId="{F23B1772-9EFC-41D8-A3B0-B90C3D85D7CD}" type="presParOf" srcId="{0AB773E0-A057-4324-B26A-A44FB42C9A95}" destId="{5BFEBBA4-A3A1-40CE-B5DB-6F69051B5848}" srcOrd="4" destOrd="0" presId="urn:microsoft.com/office/officeart/2018/2/layout/IconCircleList"/>
    <dgm:cxn modelId="{1BE30B9A-5F23-4C44-9331-C33B8F541D8C}" type="presParOf" srcId="{5BFEBBA4-A3A1-40CE-B5DB-6F69051B5848}" destId="{608CD179-89E3-4417-B35B-DBCFBE67CDAC}" srcOrd="0" destOrd="0" presId="urn:microsoft.com/office/officeart/2018/2/layout/IconCircleList"/>
    <dgm:cxn modelId="{4672FB34-9151-48DC-9BE6-216F7C2E7F77}" type="presParOf" srcId="{5BFEBBA4-A3A1-40CE-B5DB-6F69051B5848}" destId="{B3B2333D-1124-473E-8F72-B495924BC9B1}" srcOrd="1" destOrd="0" presId="urn:microsoft.com/office/officeart/2018/2/layout/IconCircleList"/>
    <dgm:cxn modelId="{A61B4A0C-BAF4-4C7B-87AA-D79EFC53F5E6}" type="presParOf" srcId="{5BFEBBA4-A3A1-40CE-B5DB-6F69051B5848}" destId="{1B7ECFFD-41DD-4D0F-B2F2-45E0D44F2509}" srcOrd="2" destOrd="0" presId="urn:microsoft.com/office/officeart/2018/2/layout/IconCircleList"/>
    <dgm:cxn modelId="{35F70A8F-4EC6-40A6-8D04-597B1DC88E54}" type="presParOf" srcId="{5BFEBBA4-A3A1-40CE-B5DB-6F69051B5848}" destId="{993ED5D6-CA3C-49EB-8510-D415F0F0039D}" srcOrd="3" destOrd="0" presId="urn:microsoft.com/office/officeart/2018/2/layout/IconCircleList"/>
    <dgm:cxn modelId="{21D69880-CDF5-4872-8571-B9400CD6A6F4}" type="presParOf" srcId="{0AB773E0-A057-4324-B26A-A44FB42C9A95}" destId="{2D5F7339-096F-4F1F-940D-E843556CCFA7}" srcOrd="5" destOrd="0" presId="urn:microsoft.com/office/officeart/2018/2/layout/IconCircleList"/>
    <dgm:cxn modelId="{39342663-4B04-4C59-9BCD-4C8819FE685E}" type="presParOf" srcId="{0AB773E0-A057-4324-B26A-A44FB42C9A95}" destId="{A5EE8683-7626-4C46-9116-E98A77EB65EC}" srcOrd="6" destOrd="0" presId="urn:microsoft.com/office/officeart/2018/2/layout/IconCircleList"/>
    <dgm:cxn modelId="{6E001246-94F5-42E3-9BE0-A7E1113D3410}" type="presParOf" srcId="{A5EE8683-7626-4C46-9116-E98A77EB65EC}" destId="{F48F4B63-99E4-4C13-8BF4-1BE86222AB36}" srcOrd="0" destOrd="0" presId="urn:microsoft.com/office/officeart/2018/2/layout/IconCircleList"/>
    <dgm:cxn modelId="{BCEC3027-8B46-4FD5-9A74-BE82B1CF1B34}" type="presParOf" srcId="{A5EE8683-7626-4C46-9116-E98A77EB65EC}" destId="{94C6730D-D896-4A8C-874F-00C89F383074}" srcOrd="1" destOrd="0" presId="urn:microsoft.com/office/officeart/2018/2/layout/IconCircleList"/>
    <dgm:cxn modelId="{C11CB5DE-ABA7-4163-A4F6-29C5B0890AF9}" type="presParOf" srcId="{A5EE8683-7626-4C46-9116-E98A77EB65EC}" destId="{16ECE507-C076-4A40-A90E-00F04483C29A}" srcOrd="2" destOrd="0" presId="urn:microsoft.com/office/officeart/2018/2/layout/IconCircleList"/>
    <dgm:cxn modelId="{253D89E8-D498-4D85-B4BD-9A01C44294A0}" type="presParOf" srcId="{A5EE8683-7626-4C46-9116-E98A77EB65EC}" destId="{ECC6E2C2-701B-456F-B61F-75F4820962BA}" srcOrd="3" destOrd="0" presId="urn:microsoft.com/office/officeart/2018/2/layout/IconCircleList"/>
    <dgm:cxn modelId="{36C6F3EB-E5B6-4BBD-86C7-C0DD185E8B93}" type="presParOf" srcId="{0AB773E0-A057-4324-B26A-A44FB42C9A95}" destId="{6CF02DF8-078F-49A4-8D70-95F019956C2B}" srcOrd="7" destOrd="0" presId="urn:microsoft.com/office/officeart/2018/2/layout/IconCircleList"/>
    <dgm:cxn modelId="{E3819642-CDDC-4A50-94C6-25132423755D}" type="presParOf" srcId="{0AB773E0-A057-4324-B26A-A44FB42C9A95}" destId="{E47C0BFD-98BE-4B82-A91F-4D5C0E79AFCF}" srcOrd="8" destOrd="0" presId="urn:microsoft.com/office/officeart/2018/2/layout/IconCircleList"/>
    <dgm:cxn modelId="{47B7D10A-607C-4E00-8AB6-C7E3EF87EDB7}" type="presParOf" srcId="{E47C0BFD-98BE-4B82-A91F-4D5C0E79AFCF}" destId="{DCF41D19-4B91-4918-95E6-881972EB263B}" srcOrd="0" destOrd="0" presId="urn:microsoft.com/office/officeart/2018/2/layout/IconCircleList"/>
    <dgm:cxn modelId="{8B203E89-F78B-4911-AE71-E852C6B580A6}" type="presParOf" srcId="{E47C0BFD-98BE-4B82-A91F-4D5C0E79AFCF}" destId="{61B9EAD0-4811-414A-AE55-BB5522D1003A}" srcOrd="1" destOrd="0" presId="urn:microsoft.com/office/officeart/2018/2/layout/IconCircleList"/>
    <dgm:cxn modelId="{568611B0-0099-47E9-9A6F-7472D2CE789B}" type="presParOf" srcId="{E47C0BFD-98BE-4B82-A91F-4D5C0E79AFCF}" destId="{0D12A1F9-3730-4119-8134-E574B136AE9E}" srcOrd="2" destOrd="0" presId="urn:microsoft.com/office/officeart/2018/2/layout/IconCircleList"/>
    <dgm:cxn modelId="{1CF09632-0623-439C-915B-2C7125381828}" type="presParOf" srcId="{E47C0BFD-98BE-4B82-A91F-4D5C0E79AFCF}" destId="{0829D346-AFF0-452A-87A2-63B4307E5B08}" srcOrd="3" destOrd="0" presId="urn:microsoft.com/office/officeart/2018/2/layout/IconCircleList"/>
    <dgm:cxn modelId="{0E6C34A1-123F-467B-BD2C-17EF5CB61986}" type="presParOf" srcId="{0AB773E0-A057-4324-B26A-A44FB42C9A95}" destId="{D9917252-58FF-43E1-ACBC-8ABF3E100F6B}" srcOrd="9" destOrd="0" presId="urn:microsoft.com/office/officeart/2018/2/layout/IconCircleList"/>
    <dgm:cxn modelId="{C4F4C2DF-9E99-4F2B-A1D2-04AC5018C290}" type="presParOf" srcId="{0AB773E0-A057-4324-B26A-A44FB42C9A95}" destId="{9EA91C01-914E-4FED-950D-3103954E1E2D}" srcOrd="10" destOrd="0" presId="urn:microsoft.com/office/officeart/2018/2/layout/IconCircleList"/>
    <dgm:cxn modelId="{F0DFAD36-104E-42A8-BDAE-2D8EED12ACF1}" type="presParOf" srcId="{9EA91C01-914E-4FED-950D-3103954E1E2D}" destId="{8E3643E6-BFF3-48C9-A0BC-B5F61ED5F409}" srcOrd="0" destOrd="0" presId="urn:microsoft.com/office/officeart/2018/2/layout/IconCircleList"/>
    <dgm:cxn modelId="{7ECFD7EA-DA70-4D7E-B3EA-62FC834730CE}" type="presParOf" srcId="{9EA91C01-914E-4FED-950D-3103954E1E2D}" destId="{444898C6-CD17-4B32-B034-BBF42EE5E106}" srcOrd="1" destOrd="0" presId="urn:microsoft.com/office/officeart/2018/2/layout/IconCircleList"/>
    <dgm:cxn modelId="{25E7BA9F-27B6-42A2-B905-4308BBED0561}" type="presParOf" srcId="{9EA91C01-914E-4FED-950D-3103954E1E2D}" destId="{831BCB53-7201-4CB6-843C-ABF2FC9C64FE}" srcOrd="2" destOrd="0" presId="urn:microsoft.com/office/officeart/2018/2/layout/IconCircleList"/>
    <dgm:cxn modelId="{F13DE581-46BC-4846-971E-B160DA847DE5}" type="presParOf" srcId="{9EA91C01-914E-4FED-950D-3103954E1E2D}" destId="{A09F5832-B9CC-48B1-AD72-31D9ED337BF7}" srcOrd="3" destOrd="0" presId="urn:microsoft.com/office/officeart/2018/2/layout/IconCircleList"/>
    <dgm:cxn modelId="{CDA0BD5D-D487-4C35-A7C7-D42B2438C64C}" type="presParOf" srcId="{0AB773E0-A057-4324-B26A-A44FB42C9A95}" destId="{B9AB34B5-7E88-4EEE-9DDD-EDABBAE394A0}" srcOrd="11" destOrd="0" presId="urn:microsoft.com/office/officeart/2018/2/layout/IconCircleList"/>
    <dgm:cxn modelId="{8CCFEF2D-7727-4D6E-B7DF-72E2FEFE10AD}" type="presParOf" srcId="{0AB773E0-A057-4324-B26A-A44FB42C9A95}" destId="{FE6CFE5B-1AE5-4D93-BBF8-783C484F2A89}" srcOrd="12" destOrd="0" presId="urn:microsoft.com/office/officeart/2018/2/layout/IconCircleList"/>
    <dgm:cxn modelId="{8115D4C1-B4D4-4821-9A67-4395DB5DD041}" type="presParOf" srcId="{FE6CFE5B-1AE5-4D93-BBF8-783C484F2A89}" destId="{9BA50AB7-79E6-49F5-A195-8C2A4B3CBCA9}" srcOrd="0" destOrd="0" presId="urn:microsoft.com/office/officeart/2018/2/layout/IconCircleList"/>
    <dgm:cxn modelId="{65A98749-CC1E-468C-B40C-0B2D4E931B58}" type="presParOf" srcId="{FE6CFE5B-1AE5-4D93-BBF8-783C484F2A89}" destId="{22BE15FD-345B-47C5-936B-85EFF920C83A}" srcOrd="1" destOrd="0" presId="urn:microsoft.com/office/officeart/2018/2/layout/IconCircleList"/>
    <dgm:cxn modelId="{6AC97AD5-7A7A-4768-B169-CAFA8490CBCA}" type="presParOf" srcId="{FE6CFE5B-1AE5-4D93-BBF8-783C484F2A89}" destId="{2EAF595E-280D-44E2-909C-0016CE027A2D}" srcOrd="2" destOrd="0" presId="urn:microsoft.com/office/officeart/2018/2/layout/IconCircleList"/>
    <dgm:cxn modelId="{AFE24B96-FCF8-4CCB-BB44-6A2DE0721411}" type="presParOf" srcId="{FE6CFE5B-1AE5-4D93-BBF8-783C484F2A89}" destId="{8DF25E51-7094-45C2-AB84-F62F0532AAE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1C6248-312F-46B2-BA15-1E020BBCDAD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BD08720-C09E-40BF-BC2E-1EA01EB21FC7}">
      <dgm:prSet/>
      <dgm:spPr/>
      <dgm:t>
        <a:bodyPr/>
        <a:lstStyle/>
        <a:p>
          <a:pPr>
            <a:lnSpc>
              <a:spcPct val="100000"/>
            </a:lnSpc>
          </a:pPr>
          <a:r>
            <a:rPr lang="en-US"/>
            <a:t>OAuth is popular for many reasons one being that its secure than sharing any type of credentials. (Swoop.)</a:t>
          </a:r>
        </a:p>
      </dgm:t>
    </dgm:pt>
    <dgm:pt modelId="{704188C7-3FF1-43D5-8F5F-880581AA56BA}" type="parTrans" cxnId="{1005F985-A3CB-4AD5-AFD7-3E60F46BAA3F}">
      <dgm:prSet/>
      <dgm:spPr/>
      <dgm:t>
        <a:bodyPr/>
        <a:lstStyle/>
        <a:p>
          <a:endParaRPr lang="en-US"/>
        </a:p>
      </dgm:t>
    </dgm:pt>
    <dgm:pt modelId="{17987488-AD11-4B08-B906-7A18F4A4360E}" type="sibTrans" cxnId="{1005F985-A3CB-4AD5-AFD7-3E60F46BAA3F}">
      <dgm:prSet/>
      <dgm:spPr/>
      <dgm:t>
        <a:bodyPr/>
        <a:lstStyle/>
        <a:p>
          <a:pPr>
            <a:lnSpc>
              <a:spcPct val="100000"/>
            </a:lnSpc>
          </a:pPr>
          <a:endParaRPr lang="en-US"/>
        </a:p>
      </dgm:t>
    </dgm:pt>
    <dgm:pt modelId="{9BFD93AB-9EC0-4E29-9075-CEA6260554B3}">
      <dgm:prSet/>
      <dgm:spPr/>
      <dgm:t>
        <a:bodyPr/>
        <a:lstStyle/>
        <a:p>
          <a:pPr>
            <a:lnSpc>
              <a:spcPct val="100000"/>
            </a:lnSpc>
          </a:pPr>
          <a:r>
            <a:rPr lang="en-US"/>
            <a:t>It lets its users use the service across several different platforms. (Swoop.)</a:t>
          </a:r>
        </a:p>
      </dgm:t>
    </dgm:pt>
    <dgm:pt modelId="{228A3A95-1E2C-4315-9159-1335FFB567CC}" type="parTrans" cxnId="{42C8BDCB-0866-4C9A-858C-AF4AF6050E66}">
      <dgm:prSet/>
      <dgm:spPr/>
      <dgm:t>
        <a:bodyPr/>
        <a:lstStyle/>
        <a:p>
          <a:endParaRPr lang="en-US"/>
        </a:p>
      </dgm:t>
    </dgm:pt>
    <dgm:pt modelId="{11433F79-9A51-4DE9-B228-3599902EFF60}" type="sibTrans" cxnId="{42C8BDCB-0866-4C9A-858C-AF4AF6050E66}">
      <dgm:prSet/>
      <dgm:spPr/>
      <dgm:t>
        <a:bodyPr/>
        <a:lstStyle/>
        <a:p>
          <a:pPr>
            <a:lnSpc>
              <a:spcPct val="100000"/>
            </a:lnSpc>
          </a:pPr>
          <a:endParaRPr lang="en-US"/>
        </a:p>
      </dgm:t>
    </dgm:pt>
    <dgm:pt modelId="{B0BE64B5-CDC3-478B-A011-D8AD6EEE2C5D}">
      <dgm:prSet/>
      <dgm:spPr/>
      <dgm:t>
        <a:bodyPr/>
        <a:lstStyle/>
        <a:p>
          <a:pPr>
            <a:lnSpc>
              <a:spcPct val="100000"/>
            </a:lnSpc>
          </a:pPr>
          <a:r>
            <a:rPr lang="en-US"/>
            <a:t>It’s a great security feature </a:t>
          </a:r>
        </a:p>
      </dgm:t>
    </dgm:pt>
    <dgm:pt modelId="{761E0966-41D1-4A49-85B8-B89BA00E5051}" type="parTrans" cxnId="{DC6E36A4-2237-4B06-9358-8DDBB31F797A}">
      <dgm:prSet/>
      <dgm:spPr/>
      <dgm:t>
        <a:bodyPr/>
        <a:lstStyle/>
        <a:p>
          <a:endParaRPr lang="en-US"/>
        </a:p>
      </dgm:t>
    </dgm:pt>
    <dgm:pt modelId="{723F1D41-CFC4-4129-B7CC-5977EF8BC3EA}" type="sibTrans" cxnId="{DC6E36A4-2237-4B06-9358-8DDBB31F797A}">
      <dgm:prSet/>
      <dgm:spPr/>
      <dgm:t>
        <a:bodyPr/>
        <a:lstStyle/>
        <a:p>
          <a:pPr>
            <a:lnSpc>
              <a:spcPct val="100000"/>
            </a:lnSpc>
          </a:pPr>
          <a:endParaRPr lang="en-US"/>
        </a:p>
      </dgm:t>
    </dgm:pt>
    <dgm:pt modelId="{E8DE55EC-1F1C-40CB-BFC4-47C43375F6B7}">
      <dgm:prSet/>
      <dgm:spPr/>
      <dgm:t>
        <a:bodyPr/>
        <a:lstStyle/>
        <a:p>
          <a:pPr>
            <a:lnSpc>
              <a:spcPct val="100000"/>
            </a:lnSpc>
          </a:pPr>
          <a:r>
            <a:rPr lang="en-US"/>
            <a:t>Don’t have to have to give out passwords to third party apps </a:t>
          </a:r>
        </a:p>
      </dgm:t>
    </dgm:pt>
    <dgm:pt modelId="{78DBD64E-ABA6-4F67-A125-7D541C9A9B05}" type="parTrans" cxnId="{56909136-C4A0-4D8A-94E8-8D84218547FD}">
      <dgm:prSet/>
      <dgm:spPr/>
      <dgm:t>
        <a:bodyPr/>
        <a:lstStyle/>
        <a:p>
          <a:endParaRPr lang="en-US"/>
        </a:p>
      </dgm:t>
    </dgm:pt>
    <dgm:pt modelId="{14796D45-24DC-4778-95D2-7746D8E988FD}" type="sibTrans" cxnId="{56909136-C4A0-4D8A-94E8-8D84218547FD}">
      <dgm:prSet/>
      <dgm:spPr/>
      <dgm:t>
        <a:bodyPr/>
        <a:lstStyle/>
        <a:p>
          <a:pPr>
            <a:lnSpc>
              <a:spcPct val="100000"/>
            </a:lnSpc>
          </a:pPr>
          <a:endParaRPr lang="en-US"/>
        </a:p>
      </dgm:t>
    </dgm:pt>
    <dgm:pt modelId="{5CE60782-4C00-404F-9156-92685783B588}">
      <dgm:prSet/>
      <dgm:spPr/>
      <dgm:t>
        <a:bodyPr/>
        <a:lstStyle/>
        <a:p>
          <a:pPr>
            <a:lnSpc>
              <a:spcPct val="100000"/>
            </a:lnSpc>
          </a:pPr>
          <a:r>
            <a:rPr lang="en-US"/>
            <a:t>Login tokens</a:t>
          </a:r>
        </a:p>
      </dgm:t>
    </dgm:pt>
    <dgm:pt modelId="{719FF60A-69B6-4160-9B24-E7CC6D791443}" type="parTrans" cxnId="{2DC6B3E3-2383-4F8B-9084-5DE674B47E89}">
      <dgm:prSet/>
      <dgm:spPr/>
      <dgm:t>
        <a:bodyPr/>
        <a:lstStyle/>
        <a:p>
          <a:endParaRPr lang="en-US"/>
        </a:p>
      </dgm:t>
    </dgm:pt>
    <dgm:pt modelId="{889B1B86-ACB4-43FE-AEE6-C96DAE72372E}" type="sibTrans" cxnId="{2DC6B3E3-2383-4F8B-9084-5DE674B47E89}">
      <dgm:prSet/>
      <dgm:spPr/>
      <dgm:t>
        <a:bodyPr/>
        <a:lstStyle/>
        <a:p>
          <a:pPr>
            <a:lnSpc>
              <a:spcPct val="100000"/>
            </a:lnSpc>
          </a:pPr>
          <a:endParaRPr lang="en-US"/>
        </a:p>
      </dgm:t>
    </dgm:pt>
    <dgm:pt modelId="{DA3157B1-1478-439C-884C-0FE0B9DF1EFC}">
      <dgm:prSet/>
      <dgm:spPr/>
      <dgm:t>
        <a:bodyPr/>
        <a:lstStyle/>
        <a:p>
          <a:pPr>
            <a:lnSpc>
              <a:spcPct val="100000"/>
            </a:lnSpc>
          </a:pPr>
          <a:r>
            <a:rPr lang="en-US"/>
            <a:t>Limited credentials issued to each client and user.</a:t>
          </a:r>
        </a:p>
      </dgm:t>
    </dgm:pt>
    <dgm:pt modelId="{4637A5C6-2FD9-433C-85FE-93DFA04BFEC5}" type="parTrans" cxnId="{C2D04606-85DB-4543-ABD3-E8DF18107F80}">
      <dgm:prSet/>
      <dgm:spPr/>
      <dgm:t>
        <a:bodyPr/>
        <a:lstStyle/>
        <a:p>
          <a:endParaRPr lang="en-US"/>
        </a:p>
      </dgm:t>
    </dgm:pt>
    <dgm:pt modelId="{AFFF6973-E316-4DA6-B2A5-2920CCE61D4E}" type="sibTrans" cxnId="{C2D04606-85DB-4543-ABD3-E8DF18107F80}">
      <dgm:prSet/>
      <dgm:spPr/>
      <dgm:t>
        <a:bodyPr/>
        <a:lstStyle/>
        <a:p>
          <a:pPr>
            <a:lnSpc>
              <a:spcPct val="100000"/>
            </a:lnSpc>
          </a:pPr>
          <a:endParaRPr lang="en-US"/>
        </a:p>
      </dgm:t>
    </dgm:pt>
    <dgm:pt modelId="{E8D93AC2-1E57-41B5-91D8-530FB44E6FF4}">
      <dgm:prSet/>
      <dgm:spPr/>
      <dgm:t>
        <a:bodyPr/>
        <a:lstStyle/>
        <a:p>
          <a:pPr>
            <a:lnSpc>
              <a:spcPct val="100000"/>
            </a:lnSpc>
          </a:pPr>
          <a:r>
            <a:rPr lang="en-US"/>
            <a:t>Source: (Richer, J.)</a:t>
          </a:r>
        </a:p>
      </dgm:t>
    </dgm:pt>
    <dgm:pt modelId="{EEDEB992-C384-441E-A74D-FB14548931C3}" type="parTrans" cxnId="{2B6F44D6-C4CC-4859-84B3-7590A4F508B6}">
      <dgm:prSet/>
      <dgm:spPr/>
      <dgm:t>
        <a:bodyPr/>
        <a:lstStyle/>
        <a:p>
          <a:endParaRPr lang="en-US"/>
        </a:p>
      </dgm:t>
    </dgm:pt>
    <dgm:pt modelId="{3BD37AB5-1341-4C82-98E6-63491838747C}" type="sibTrans" cxnId="{2B6F44D6-C4CC-4859-84B3-7590A4F508B6}">
      <dgm:prSet/>
      <dgm:spPr/>
      <dgm:t>
        <a:bodyPr/>
        <a:lstStyle/>
        <a:p>
          <a:endParaRPr lang="en-US"/>
        </a:p>
      </dgm:t>
    </dgm:pt>
    <dgm:pt modelId="{4D0FC353-3E5D-4478-A43C-5A2BEBFF7B84}" type="pres">
      <dgm:prSet presAssocID="{E51C6248-312F-46B2-BA15-1E020BBCDADB}" presName="root" presStyleCnt="0">
        <dgm:presLayoutVars>
          <dgm:dir/>
          <dgm:resizeHandles val="exact"/>
        </dgm:presLayoutVars>
      </dgm:prSet>
      <dgm:spPr/>
    </dgm:pt>
    <dgm:pt modelId="{9257BCEF-E77D-4022-A845-1FD27BCE3960}" type="pres">
      <dgm:prSet presAssocID="{E51C6248-312F-46B2-BA15-1E020BBCDADB}" presName="container" presStyleCnt="0">
        <dgm:presLayoutVars>
          <dgm:dir/>
          <dgm:resizeHandles val="exact"/>
        </dgm:presLayoutVars>
      </dgm:prSet>
      <dgm:spPr/>
    </dgm:pt>
    <dgm:pt modelId="{93797813-7F8B-4184-9FB7-FA1EAE0B8740}" type="pres">
      <dgm:prSet presAssocID="{7BD08720-C09E-40BF-BC2E-1EA01EB21FC7}" presName="compNode" presStyleCnt="0"/>
      <dgm:spPr/>
    </dgm:pt>
    <dgm:pt modelId="{92791A08-A01E-40FE-BE7E-B671A4C6E4DF}" type="pres">
      <dgm:prSet presAssocID="{7BD08720-C09E-40BF-BC2E-1EA01EB21FC7}" presName="iconBgRect" presStyleLbl="bgShp" presStyleIdx="0" presStyleCnt="7"/>
      <dgm:spPr/>
    </dgm:pt>
    <dgm:pt modelId="{91846F50-D34B-4601-9DCA-6547C73A253E}" type="pres">
      <dgm:prSet presAssocID="{7BD08720-C09E-40BF-BC2E-1EA01EB21FC7}"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ploma Roll"/>
        </a:ext>
      </dgm:extLst>
    </dgm:pt>
    <dgm:pt modelId="{BC6B99D9-D6FF-408E-A596-1FD93C7E17CE}" type="pres">
      <dgm:prSet presAssocID="{7BD08720-C09E-40BF-BC2E-1EA01EB21FC7}" presName="spaceRect" presStyleCnt="0"/>
      <dgm:spPr/>
    </dgm:pt>
    <dgm:pt modelId="{9B4730CE-C56E-45DE-B3BE-A3180E246EA9}" type="pres">
      <dgm:prSet presAssocID="{7BD08720-C09E-40BF-BC2E-1EA01EB21FC7}" presName="textRect" presStyleLbl="revTx" presStyleIdx="0" presStyleCnt="7">
        <dgm:presLayoutVars>
          <dgm:chMax val="1"/>
          <dgm:chPref val="1"/>
        </dgm:presLayoutVars>
      </dgm:prSet>
      <dgm:spPr/>
    </dgm:pt>
    <dgm:pt modelId="{466344A9-B905-4D50-B5C9-52FC891E8B42}" type="pres">
      <dgm:prSet presAssocID="{17987488-AD11-4B08-B906-7A18F4A4360E}" presName="sibTrans" presStyleLbl="sibTrans2D1" presStyleIdx="0" presStyleCnt="0"/>
      <dgm:spPr/>
    </dgm:pt>
    <dgm:pt modelId="{9B48E4DC-D793-4A85-BEB5-4EB948AAFACF}" type="pres">
      <dgm:prSet presAssocID="{9BFD93AB-9EC0-4E29-9075-CEA6260554B3}" presName="compNode" presStyleCnt="0"/>
      <dgm:spPr/>
    </dgm:pt>
    <dgm:pt modelId="{93B6B794-278B-4BBB-8915-FE85C21AA3EE}" type="pres">
      <dgm:prSet presAssocID="{9BFD93AB-9EC0-4E29-9075-CEA6260554B3}" presName="iconBgRect" presStyleLbl="bgShp" presStyleIdx="1" presStyleCnt="7"/>
      <dgm:spPr/>
    </dgm:pt>
    <dgm:pt modelId="{336DAEA2-8145-4147-9C08-1F959DAD9988}" type="pres">
      <dgm:prSet presAssocID="{9BFD93AB-9EC0-4E29-9075-CEA6260554B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terodactyl"/>
        </a:ext>
      </dgm:extLst>
    </dgm:pt>
    <dgm:pt modelId="{406CA0CD-2B4B-48FD-8539-C4E2E8763554}" type="pres">
      <dgm:prSet presAssocID="{9BFD93AB-9EC0-4E29-9075-CEA6260554B3}" presName="spaceRect" presStyleCnt="0"/>
      <dgm:spPr/>
    </dgm:pt>
    <dgm:pt modelId="{3436F454-EE6A-47F5-AC47-C0E0D1A8EAE3}" type="pres">
      <dgm:prSet presAssocID="{9BFD93AB-9EC0-4E29-9075-CEA6260554B3}" presName="textRect" presStyleLbl="revTx" presStyleIdx="1" presStyleCnt="7">
        <dgm:presLayoutVars>
          <dgm:chMax val="1"/>
          <dgm:chPref val="1"/>
        </dgm:presLayoutVars>
      </dgm:prSet>
      <dgm:spPr/>
    </dgm:pt>
    <dgm:pt modelId="{BDA2C1AC-D0F2-49A3-969C-1F2B61231D9F}" type="pres">
      <dgm:prSet presAssocID="{11433F79-9A51-4DE9-B228-3599902EFF60}" presName="sibTrans" presStyleLbl="sibTrans2D1" presStyleIdx="0" presStyleCnt="0"/>
      <dgm:spPr/>
    </dgm:pt>
    <dgm:pt modelId="{A7BCC64C-9B63-4DC0-A39D-4A298C646DE7}" type="pres">
      <dgm:prSet presAssocID="{B0BE64B5-CDC3-478B-A011-D8AD6EEE2C5D}" presName="compNode" presStyleCnt="0"/>
      <dgm:spPr/>
    </dgm:pt>
    <dgm:pt modelId="{AB82EAC6-52A0-4701-ADF0-7FCA9B04C9A5}" type="pres">
      <dgm:prSet presAssocID="{B0BE64B5-CDC3-478B-A011-D8AD6EEE2C5D}" presName="iconBgRect" presStyleLbl="bgShp" presStyleIdx="2" presStyleCnt="7"/>
      <dgm:spPr/>
    </dgm:pt>
    <dgm:pt modelId="{7998AF53-EFB6-4767-810C-A8CE526C43DE}" type="pres">
      <dgm:prSet presAssocID="{B0BE64B5-CDC3-478B-A011-D8AD6EEE2C5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74E0FFF5-204D-4D26-9980-7D310E90007A}" type="pres">
      <dgm:prSet presAssocID="{B0BE64B5-CDC3-478B-A011-D8AD6EEE2C5D}" presName="spaceRect" presStyleCnt="0"/>
      <dgm:spPr/>
    </dgm:pt>
    <dgm:pt modelId="{46A4E3DF-8649-47CD-82CF-3AC8E0165C53}" type="pres">
      <dgm:prSet presAssocID="{B0BE64B5-CDC3-478B-A011-D8AD6EEE2C5D}" presName="textRect" presStyleLbl="revTx" presStyleIdx="2" presStyleCnt="7">
        <dgm:presLayoutVars>
          <dgm:chMax val="1"/>
          <dgm:chPref val="1"/>
        </dgm:presLayoutVars>
      </dgm:prSet>
      <dgm:spPr/>
    </dgm:pt>
    <dgm:pt modelId="{545C7F4C-BB0D-4A4D-8789-00D1709F64D1}" type="pres">
      <dgm:prSet presAssocID="{723F1D41-CFC4-4129-B7CC-5977EF8BC3EA}" presName="sibTrans" presStyleLbl="sibTrans2D1" presStyleIdx="0" presStyleCnt="0"/>
      <dgm:spPr/>
    </dgm:pt>
    <dgm:pt modelId="{61D00726-1EA6-4EB7-956E-F7769DE760D1}" type="pres">
      <dgm:prSet presAssocID="{E8DE55EC-1F1C-40CB-BFC4-47C43375F6B7}" presName="compNode" presStyleCnt="0"/>
      <dgm:spPr/>
    </dgm:pt>
    <dgm:pt modelId="{E5078020-8912-4CBF-974F-2364A857B659}" type="pres">
      <dgm:prSet presAssocID="{E8DE55EC-1F1C-40CB-BFC4-47C43375F6B7}" presName="iconBgRect" presStyleLbl="bgShp" presStyleIdx="3" presStyleCnt="7"/>
      <dgm:spPr/>
    </dgm:pt>
    <dgm:pt modelId="{55F7B62F-B923-45D0-9635-9477B01D9B7D}" type="pres">
      <dgm:prSet presAssocID="{E8DE55EC-1F1C-40CB-BFC4-47C43375F6B7}"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No sign"/>
        </a:ext>
      </dgm:extLst>
    </dgm:pt>
    <dgm:pt modelId="{56E187FC-1887-4886-A471-51117D322400}" type="pres">
      <dgm:prSet presAssocID="{E8DE55EC-1F1C-40CB-BFC4-47C43375F6B7}" presName="spaceRect" presStyleCnt="0"/>
      <dgm:spPr/>
    </dgm:pt>
    <dgm:pt modelId="{774195AE-C3A4-4655-95E3-A3C2EAF12D8A}" type="pres">
      <dgm:prSet presAssocID="{E8DE55EC-1F1C-40CB-BFC4-47C43375F6B7}" presName="textRect" presStyleLbl="revTx" presStyleIdx="3" presStyleCnt="7">
        <dgm:presLayoutVars>
          <dgm:chMax val="1"/>
          <dgm:chPref val="1"/>
        </dgm:presLayoutVars>
      </dgm:prSet>
      <dgm:spPr/>
    </dgm:pt>
    <dgm:pt modelId="{3D5694AF-2A5A-4D0D-B3E1-D261F442A1E8}" type="pres">
      <dgm:prSet presAssocID="{14796D45-24DC-4778-95D2-7746D8E988FD}" presName="sibTrans" presStyleLbl="sibTrans2D1" presStyleIdx="0" presStyleCnt="0"/>
      <dgm:spPr/>
    </dgm:pt>
    <dgm:pt modelId="{C3BEE132-C6D9-4A14-82B8-1EBB49F662C0}" type="pres">
      <dgm:prSet presAssocID="{5CE60782-4C00-404F-9156-92685783B588}" presName="compNode" presStyleCnt="0"/>
      <dgm:spPr/>
    </dgm:pt>
    <dgm:pt modelId="{B5E9488D-F30F-45F6-AF14-5E13255A2960}" type="pres">
      <dgm:prSet presAssocID="{5CE60782-4C00-404F-9156-92685783B588}" presName="iconBgRect" presStyleLbl="bgShp" presStyleIdx="4" presStyleCnt="7"/>
      <dgm:spPr/>
    </dgm:pt>
    <dgm:pt modelId="{E4D5476F-63DB-4988-A54B-804E90A5B0BB}" type="pres">
      <dgm:prSet presAssocID="{5CE60782-4C00-404F-9156-92685783B58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ser"/>
        </a:ext>
      </dgm:extLst>
    </dgm:pt>
    <dgm:pt modelId="{7C499BD3-544A-40B4-844F-A031CF201261}" type="pres">
      <dgm:prSet presAssocID="{5CE60782-4C00-404F-9156-92685783B588}" presName="spaceRect" presStyleCnt="0"/>
      <dgm:spPr/>
    </dgm:pt>
    <dgm:pt modelId="{EA24CFD4-28D1-4A9E-A735-045BE4D13ED0}" type="pres">
      <dgm:prSet presAssocID="{5CE60782-4C00-404F-9156-92685783B588}" presName="textRect" presStyleLbl="revTx" presStyleIdx="4" presStyleCnt="7">
        <dgm:presLayoutVars>
          <dgm:chMax val="1"/>
          <dgm:chPref val="1"/>
        </dgm:presLayoutVars>
      </dgm:prSet>
      <dgm:spPr/>
    </dgm:pt>
    <dgm:pt modelId="{FCBE1B9C-74D3-4B28-ADB2-E48790178D33}" type="pres">
      <dgm:prSet presAssocID="{889B1B86-ACB4-43FE-AEE6-C96DAE72372E}" presName="sibTrans" presStyleLbl="sibTrans2D1" presStyleIdx="0" presStyleCnt="0"/>
      <dgm:spPr/>
    </dgm:pt>
    <dgm:pt modelId="{5F6AE1E6-0A60-4FDF-8ED2-36D1FA8474AA}" type="pres">
      <dgm:prSet presAssocID="{DA3157B1-1478-439C-884C-0FE0B9DF1EFC}" presName="compNode" presStyleCnt="0"/>
      <dgm:spPr/>
    </dgm:pt>
    <dgm:pt modelId="{38AD7299-AB4D-468C-B8C9-2CCEEFB5B2B2}" type="pres">
      <dgm:prSet presAssocID="{DA3157B1-1478-439C-884C-0FE0B9DF1EFC}" presName="iconBgRect" presStyleLbl="bgShp" presStyleIdx="5" presStyleCnt="7"/>
      <dgm:spPr/>
    </dgm:pt>
    <dgm:pt modelId="{07DC6F0C-7A72-4C9F-91EF-4AABC00E0AD5}" type="pres">
      <dgm:prSet presAssocID="{DA3157B1-1478-439C-884C-0FE0B9DF1EFC}"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iploma"/>
        </a:ext>
      </dgm:extLst>
    </dgm:pt>
    <dgm:pt modelId="{B6D5B2AC-446A-4FE7-9AA9-8ED50AFE214C}" type="pres">
      <dgm:prSet presAssocID="{DA3157B1-1478-439C-884C-0FE0B9DF1EFC}" presName="spaceRect" presStyleCnt="0"/>
      <dgm:spPr/>
    </dgm:pt>
    <dgm:pt modelId="{FF5589B4-2AAE-41A8-94AA-FE9A998592B9}" type="pres">
      <dgm:prSet presAssocID="{DA3157B1-1478-439C-884C-0FE0B9DF1EFC}" presName="textRect" presStyleLbl="revTx" presStyleIdx="5" presStyleCnt="7">
        <dgm:presLayoutVars>
          <dgm:chMax val="1"/>
          <dgm:chPref val="1"/>
        </dgm:presLayoutVars>
      </dgm:prSet>
      <dgm:spPr/>
    </dgm:pt>
    <dgm:pt modelId="{9F3E5339-1B5B-4FBB-A07C-048A628DEF29}" type="pres">
      <dgm:prSet presAssocID="{AFFF6973-E316-4DA6-B2A5-2920CCE61D4E}" presName="sibTrans" presStyleLbl="sibTrans2D1" presStyleIdx="0" presStyleCnt="0"/>
      <dgm:spPr/>
    </dgm:pt>
    <dgm:pt modelId="{7CB9256D-2EE8-43FC-9549-D0B97A92C383}" type="pres">
      <dgm:prSet presAssocID="{E8D93AC2-1E57-41B5-91D8-530FB44E6FF4}" presName="compNode" presStyleCnt="0"/>
      <dgm:spPr/>
    </dgm:pt>
    <dgm:pt modelId="{F8D4BDC2-B383-42AC-816E-29B700BE51DE}" type="pres">
      <dgm:prSet presAssocID="{E8D93AC2-1E57-41B5-91D8-530FB44E6FF4}" presName="iconBgRect" presStyleLbl="bgShp" presStyleIdx="6" presStyleCnt="7"/>
      <dgm:spPr/>
    </dgm:pt>
    <dgm:pt modelId="{12A8E25D-6783-4BBB-A1E0-4FCCFD4BD49F}" type="pres">
      <dgm:prSet presAssocID="{E8D93AC2-1E57-41B5-91D8-530FB44E6FF4}"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Turkey"/>
        </a:ext>
      </dgm:extLst>
    </dgm:pt>
    <dgm:pt modelId="{6AF3ED94-87A3-481F-80FE-F30A7A30767D}" type="pres">
      <dgm:prSet presAssocID="{E8D93AC2-1E57-41B5-91D8-530FB44E6FF4}" presName="spaceRect" presStyleCnt="0"/>
      <dgm:spPr/>
    </dgm:pt>
    <dgm:pt modelId="{9A6D6087-5587-4D56-B927-FD88CE66A027}" type="pres">
      <dgm:prSet presAssocID="{E8D93AC2-1E57-41B5-91D8-530FB44E6FF4}" presName="textRect" presStyleLbl="revTx" presStyleIdx="6" presStyleCnt="7">
        <dgm:presLayoutVars>
          <dgm:chMax val="1"/>
          <dgm:chPref val="1"/>
        </dgm:presLayoutVars>
      </dgm:prSet>
      <dgm:spPr/>
    </dgm:pt>
  </dgm:ptLst>
  <dgm:cxnLst>
    <dgm:cxn modelId="{C2D04606-85DB-4543-ABD3-E8DF18107F80}" srcId="{E51C6248-312F-46B2-BA15-1E020BBCDADB}" destId="{DA3157B1-1478-439C-884C-0FE0B9DF1EFC}" srcOrd="5" destOrd="0" parTransId="{4637A5C6-2FD9-433C-85FE-93DFA04BFEC5}" sibTransId="{AFFF6973-E316-4DA6-B2A5-2920CCE61D4E}"/>
    <dgm:cxn modelId="{C1923A0F-35A6-477E-94D7-B7324FE2D194}" type="presOf" srcId="{E8D93AC2-1E57-41B5-91D8-530FB44E6FF4}" destId="{9A6D6087-5587-4D56-B927-FD88CE66A027}" srcOrd="0" destOrd="0" presId="urn:microsoft.com/office/officeart/2018/2/layout/IconCircleList"/>
    <dgm:cxn modelId="{8D812E21-DE45-4639-ADC6-46683E31C741}" type="presOf" srcId="{9BFD93AB-9EC0-4E29-9075-CEA6260554B3}" destId="{3436F454-EE6A-47F5-AC47-C0E0D1A8EAE3}" srcOrd="0" destOrd="0" presId="urn:microsoft.com/office/officeart/2018/2/layout/IconCircleList"/>
    <dgm:cxn modelId="{56909136-C4A0-4D8A-94E8-8D84218547FD}" srcId="{E51C6248-312F-46B2-BA15-1E020BBCDADB}" destId="{E8DE55EC-1F1C-40CB-BFC4-47C43375F6B7}" srcOrd="3" destOrd="0" parTransId="{78DBD64E-ABA6-4F67-A125-7D541C9A9B05}" sibTransId="{14796D45-24DC-4778-95D2-7746D8E988FD}"/>
    <dgm:cxn modelId="{E47D4F4B-FD0E-4312-A185-DBF4CF7EFD91}" type="presOf" srcId="{14796D45-24DC-4778-95D2-7746D8E988FD}" destId="{3D5694AF-2A5A-4D0D-B3E1-D261F442A1E8}" srcOrd="0" destOrd="0" presId="urn:microsoft.com/office/officeart/2018/2/layout/IconCircleList"/>
    <dgm:cxn modelId="{ED36F169-EFD7-46F7-8FFA-403EE2B58002}" type="presOf" srcId="{E8DE55EC-1F1C-40CB-BFC4-47C43375F6B7}" destId="{774195AE-C3A4-4655-95E3-A3C2EAF12D8A}" srcOrd="0" destOrd="0" presId="urn:microsoft.com/office/officeart/2018/2/layout/IconCircleList"/>
    <dgm:cxn modelId="{95E8887F-0E95-44C6-A612-6F959BC5F97D}" type="presOf" srcId="{B0BE64B5-CDC3-478B-A011-D8AD6EEE2C5D}" destId="{46A4E3DF-8649-47CD-82CF-3AC8E0165C53}" srcOrd="0" destOrd="0" presId="urn:microsoft.com/office/officeart/2018/2/layout/IconCircleList"/>
    <dgm:cxn modelId="{1005F985-A3CB-4AD5-AFD7-3E60F46BAA3F}" srcId="{E51C6248-312F-46B2-BA15-1E020BBCDADB}" destId="{7BD08720-C09E-40BF-BC2E-1EA01EB21FC7}" srcOrd="0" destOrd="0" parTransId="{704188C7-3FF1-43D5-8F5F-880581AA56BA}" sibTransId="{17987488-AD11-4B08-B906-7A18F4A4360E}"/>
    <dgm:cxn modelId="{AB7E3887-6871-48B3-812B-834D087BA464}" type="presOf" srcId="{11433F79-9A51-4DE9-B228-3599902EFF60}" destId="{BDA2C1AC-D0F2-49A3-969C-1F2B61231D9F}" srcOrd="0" destOrd="0" presId="urn:microsoft.com/office/officeart/2018/2/layout/IconCircleList"/>
    <dgm:cxn modelId="{2B56B49B-50EB-4752-930A-CCAF4DA6C1AF}" type="presOf" srcId="{7BD08720-C09E-40BF-BC2E-1EA01EB21FC7}" destId="{9B4730CE-C56E-45DE-B3BE-A3180E246EA9}" srcOrd="0" destOrd="0" presId="urn:microsoft.com/office/officeart/2018/2/layout/IconCircleList"/>
    <dgm:cxn modelId="{DC6E36A4-2237-4B06-9358-8DDBB31F797A}" srcId="{E51C6248-312F-46B2-BA15-1E020BBCDADB}" destId="{B0BE64B5-CDC3-478B-A011-D8AD6EEE2C5D}" srcOrd="2" destOrd="0" parTransId="{761E0966-41D1-4A49-85B8-B89BA00E5051}" sibTransId="{723F1D41-CFC4-4129-B7CC-5977EF8BC3EA}"/>
    <dgm:cxn modelId="{55460BB0-36A4-4E85-A52C-07C37BFA85D2}" type="presOf" srcId="{AFFF6973-E316-4DA6-B2A5-2920CCE61D4E}" destId="{9F3E5339-1B5B-4FBB-A07C-048A628DEF29}" srcOrd="0" destOrd="0" presId="urn:microsoft.com/office/officeart/2018/2/layout/IconCircleList"/>
    <dgm:cxn modelId="{0EBB1BBD-A307-462D-A92E-FDB649218095}" type="presOf" srcId="{723F1D41-CFC4-4129-B7CC-5977EF8BC3EA}" destId="{545C7F4C-BB0D-4A4D-8789-00D1709F64D1}" srcOrd="0" destOrd="0" presId="urn:microsoft.com/office/officeart/2018/2/layout/IconCircleList"/>
    <dgm:cxn modelId="{42C8BDCB-0866-4C9A-858C-AF4AF6050E66}" srcId="{E51C6248-312F-46B2-BA15-1E020BBCDADB}" destId="{9BFD93AB-9EC0-4E29-9075-CEA6260554B3}" srcOrd="1" destOrd="0" parTransId="{228A3A95-1E2C-4315-9159-1335FFB567CC}" sibTransId="{11433F79-9A51-4DE9-B228-3599902EFF60}"/>
    <dgm:cxn modelId="{2B6F44D6-C4CC-4859-84B3-7590A4F508B6}" srcId="{E51C6248-312F-46B2-BA15-1E020BBCDADB}" destId="{E8D93AC2-1E57-41B5-91D8-530FB44E6FF4}" srcOrd="6" destOrd="0" parTransId="{EEDEB992-C384-441E-A74D-FB14548931C3}" sibTransId="{3BD37AB5-1341-4C82-98E6-63491838747C}"/>
    <dgm:cxn modelId="{10C76FDD-3256-4F69-8578-671B54895093}" type="presOf" srcId="{DA3157B1-1478-439C-884C-0FE0B9DF1EFC}" destId="{FF5589B4-2AAE-41A8-94AA-FE9A998592B9}" srcOrd="0" destOrd="0" presId="urn:microsoft.com/office/officeart/2018/2/layout/IconCircleList"/>
    <dgm:cxn modelId="{1D19A1DF-2D32-4FF9-AF86-6255B63607C8}" type="presOf" srcId="{17987488-AD11-4B08-B906-7A18F4A4360E}" destId="{466344A9-B905-4D50-B5C9-52FC891E8B42}" srcOrd="0" destOrd="0" presId="urn:microsoft.com/office/officeart/2018/2/layout/IconCircleList"/>
    <dgm:cxn modelId="{2DC6B3E3-2383-4F8B-9084-5DE674B47E89}" srcId="{E51C6248-312F-46B2-BA15-1E020BBCDADB}" destId="{5CE60782-4C00-404F-9156-92685783B588}" srcOrd="4" destOrd="0" parTransId="{719FF60A-69B6-4160-9B24-E7CC6D791443}" sibTransId="{889B1B86-ACB4-43FE-AEE6-C96DAE72372E}"/>
    <dgm:cxn modelId="{2628F4EA-CB7C-4B57-B407-FFF30E9F0080}" type="presOf" srcId="{889B1B86-ACB4-43FE-AEE6-C96DAE72372E}" destId="{FCBE1B9C-74D3-4B28-ADB2-E48790178D33}" srcOrd="0" destOrd="0" presId="urn:microsoft.com/office/officeart/2018/2/layout/IconCircleList"/>
    <dgm:cxn modelId="{5D21EAEB-61C9-415A-9BA8-D4D951943D53}" type="presOf" srcId="{5CE60782-4C00-404F-9156-92685783B588}" destId="{EA24CFD4-28D1-4A9E-A735-045BE4D13ED0}" srcOrd="0" destOrd="0" presId="urn:microsoft.com/office/officeart/2018/2/layout/IconCircleList"/>
    <dgm:cxn modelId="{CD8C25F1-9092-49D5-93EF-21648BAF0BAC}" type="presOf" srcId="{E51C6248-312F-46B2-BA15-1E020BBCDADB}" destId="{4D0FC353-3E5D-4478-A43C-5A2BEBFF7B84}" srcOrd="0" destOrd="0" presId="urn:microsoft.com/office/officeart/2018/2/layout/IconCircleList"/>
    <dgm:cxn modelId="{A2DF2B90-D9DC-47CB-9D08-B6564C5C4891}" type="presParOf" srcId="{4D0FC353-3E5D-4478-A43C-5A2BEBFF7B84}" destId="{9257BCEF-E77D-4022-A845-1FD27BCE3960}" srcOrd="0" destOrd="0" presId="urn:microsoft.com/office/officeart/2018/2/layout/IconCircleList"/>
    <dgm:cxn modelId="{08F7FE29-1822-469A-A9BF-9F95451EC673}" type="presParOf" srcId="{9257BCEF-E77D-4022-A845-1FD27BCE3960}" destId="{93797813-7F8B-4184-9FB7-FA1EAE0B8740}" srcOrd="0" destOrd="0" presId="urn:microsoft.com/office/officeart/2018/2/layout/IconCircleList"/>
    <dgm:cxn modelId="{679EAE64-B4C6-4FB8-A46A-A8906FB6BD37}" type="presParOf" srcId="{93797813-7F8B-4184-9FB7-FA1EAE0B8740}" destId="{92791A08-A01E-40FE-BE7E-B671A4C6E4DF}" srcOrd="0" destOrd="0" presId="urn:microsoft.com/office/officeart/2018/2/layout/IconCircleList"/>
    <dgm:cxn modelId="{8E5BA621-854B-4118-81AF-74DF4D266E03}" type="presParOf" srcId="{93797813-7F8B-4184-9FB7-FA1EAE0B8740}" destId="{91846F50-D34B-4601-9DCA-6547C73A253E}" srcOrd="1" destOrd="0" presId="urn:microsoft.com/office/officeart/2018/2/layout/IconCircleList"/>
    <dgm:cxn modelId="{5EB64828-2186-4EC4-9C4B-C0F79CA1549F}" type="presParOf" srcId="{93797813-7F8B-4184-9FB7-FA1EAE0B8740}" destId="{BC6B99D9-D6FF-408E-A596-1FD93C7E17CE}" srcOrd="2" destOrd="0" presId="urn:microsoft.com/office/officeart/2018/2/layout/IconCircleList"/>
    <dgm:cxn modelId="{93AD8631-DD6E-4600-9944-9F1AEE9E61CF}" type="presParOf" srcId="{93797813-7F8B-4184-9FB7-FA1EAE0B8740}" destId="{9B4730CE-C56E-45DE-B3BE-A3180E246EA9}" srcOrd="3" destOrd="0" presId="urn:microsoft.com/office/officeart/2018/2/layout/IconCircleList"/>
    <dgm:cxn modelId="{9A0AF0EF-CC3E-4E89-8D44-A58E131228E6}" type="presParOf" srcId="{9257BCEF-E77D-4022-A845-1FD27BCE3960}" destId="{466344A9-B905-4D50-B5C9-52FC891E8B42}" srcOrd="1" destOrd="0" presId="urn:microsoft.com/office/officeart/2018/2/layout/IconCircleList"/>
    <dgm:cxn modelId="{2FE819F4-CE22-486A-BFF1-F4D1DF6C7989}" type="presParOf" srcId="{9257BCEF-E77D-4022-A845-1FD27BCE3960}" destId="{9B48E4DC-D793-4A85-BEB5-4EB948AAFACF}" srcOrd="2" destOrd="0" presId="urn:microsoft.com/office/officeart/2018/2/layout/IconCircleList"/>
    <dgm:cxn modelId="{B37344F3-397C-41E8-ACF8-3ACBC4DF0676}" type="presParOf" srcId="{9B48E4DC-D793-4A85-BEB5-4EB948AAFACF}" destId="{93B6B794-278B-4BBB-8915-FE85C21AA3EE}" srcOrd="0" destOrd="0" presId="urn:microsoft.com/office/officeart/2018/2/layout/IconCircleList"/>
    <dgm:cxn modelId="{C73F6C06-42C2-4A47-913C-920446AE7D84}" type="presParOf" srcId="{9B48E4DC-D793-4A85-BEB5-4EB948AAFACF}" destId="{336DAEA2-8145-4147-9C08-1F959DAD9988}" srcOrd="1" destOrd="0" presId="urn:microsoft.com/office/officeart/2018/2/layout/IconCircleList"/>
    <dgm:cxn modelId="{F816BB9B-D1F1-4C0E-BE88-8B78E10A5F3A}" type="presParOf" srcId="{9B48E4DC-D793-4A85-BEB5-4EB948AAFACF}" destId="{406CA0CD-2B4B-48FD-8539-C4E2E8763554}" srcOrd="2" destOrd="0" presId="urn:microsoft.com/office/officeart/2018/2/layout/IconCircleList"/>
    <dgm:cxn modelId="{AC026FC7-84FC-4E80-8537-751873EBED72}" type="presParOf" srcId="{9B48E4DC-D793-4A85-BEB5-4EB948AAFACF}" destId="{3436F454-EE6A-47F5-AC47-C0E0D1A8EAE3}" srcOrd="3" destOrd="0" presId="urn:microsoft.com/office/officeart/2018/2/layout/IconCircleList"/>
    <dgm:cxn modelId="{F26D4E99-9D13-4ACB-9177-ED555A1B4660}" type="presParOf" srcId="{9257BCEF-E77D-4022-A845-1FD27BCE3960}" destId="{BDA2C1AC-D0F2-49A3-969C-1F2B61231D9F}" srcOrd="3" destOrd="0" presId="urn:microsoft.com/office/officeart/2018/2/layout/IconCircleList"/>
    <dgm:cxn modelId="{DD4CD97F-D90A-4E80-AB55-4D6206B69EC7}" type="presParOf" srcId="{9257BCEF-E77D-4022-A845-1FD27BCE3960}" destId="{A7BCC64C-9B63-4DC0-A39D-4A298C646DE7}" srcOrd="4" destOrd="0" presId="urn:microsoft.com/office/officeart/2018/2/layout/IconCircleList"/>
    <dgm:cxn modelId="{BB9EC172-5ED3-49ED-A15F-CA845B410892}" type="presParOf" srcId="{A7BCC64C-9B63-4DC0-A39D-4A298C646DE7}" destId="{AB82EAC6-52A0-4701-ADF0-7FCA9B04C9A5}" srcOrd="0" destOrd="0" presId="urn:microsoft.com/office/officeart/2018/2/layout/IconCircleList"/>
    <dgm:cxn modelId="{5346806C-E816-4114-8B01-A6B4715A6E42}" type="presParOf" srcId="{A7BCC64C-9B63-4DC0-A39D-4A298C646DE7}" destId="{7998AF53-EFB6-4767-810C-A8CE526C43DE}" srcOrd="1" destOrd="0" presId="urn:microsoft.com/office/officeart/2018/2/layout/IconCircleList"/>
    <dgm:cxn modelId="{FC13B9D0-3FB7-4309-B917-FEF40CCB4CDB}" type="presParOf" srcId="{A7BCC64C-9B63-4DC0-A39D-4A298C646DE7}" destId="{74E0FFF5-204D-4D26-9980-7D310E90007A}" srcOrd="2" destOrd="0" presId="urn:microsoft.com/office/officeart/2018/2/layout/IconCircleList"/>
    <dgm:cxn modelId="{77DE11FB-CE4C-4166-B030-EBDA667882A6}" type="presParOf" srcId="{A7BCC64C-9B63-4DC0-A39D-4A298C646DE7}" destId="{46A4E3DF-8649-47CD-82CF-3AC8E0165C53}" srcOrd="3" destOrd="0" presId="urn:microsoft.com/office/officeart/2018/2/layout/IconCircleList"/>
    <dgm:cxn modelId="{422AC67C-3A2A-4A29-95F7-339E70770AD2}" type="presParOf" srcId="{9257BCEF-E77D-4022-A845-1FD27BCE3960}" destId="{545C7F4C-BB0D-4A4D-8789-00D1709F64D1}" srcOrd="5" destOrd="0" presId="urn:microsoft.com/office/officeart/2018/2/layout/IconCircleList"/>
    <dgm:cxn modelId="{B90C7744-03CB-4AFD-A88D-9A3210A78AEF}" type="presParOf" srcId="{9257BCEF-E77D-4022-A845-1FD27BCE3960}" destId="{61D00726-1EA6-4EB7-956E-F7769DE760D1}" srcOrd="6" destOrd="0" presId="urn:microsoft.com/office/officeart/2018/2/layout/IconCircleList"/>
    <dgm:cxn modelId="{C40C1646-1BEB-45BC-B059-C22C2FD0D079}" type="presParOf" srcId="{61D00726-1EA6-4EB7-956E-F7769DE760D1}" destId="{E5078020-8912-4CBF-974F-2364A857B659}" srcOrd="0" destOrd="0" presId="urn:microsoft.com/office/officeart/2018/2/layout/IconCircleList"/>
    <dgm:cxn modelId="{050AE6B2-67B5-41D1-910F-F6B7E4939367}" type="presParOf" srcId="{61D00726-1EA6-4EB7-956E-F7769DE760D1}" destId="{55F7B62F-B923-45D0-9635-9477B01D9B7D}" srcOrd="1" destOrd="0" presId="urn:microsoft.com/office/officeart/2018/2/layout/IconCircleList"/>
    <dgm:cxn modelId="{265E8524-F2AC-44D9-A995-360DE17FDC95}" type="presParOf" srcId="{61D00726-1EA6-4EB7-956E-F7769DE760D1}" destId="{56E187FC-1887-4886-A471-51117D322400}" srcOrd="2" destOrd="0" presId="urn:microsoft.com/office/officeart/2018/2/layout/IconCircleList"/>
    <dgm:cxn modelId="{0BFE8562-5953-4130-8720-DE4B645A0DD0}" type="presParOf" srcId="{61D00726-1EA6-4EB7-956E-F7769DE760D1}" destId="{774195AE-C3A4-4655-95E3-A3C2EAF12D8A}" srcOrd="3" destOrd="0" presId="urn:microsoft.com/office/officeart/2018/2/layout/IconCircleList"/>
    <dgm:cxn modelId="{87254230-2E84-4A9F-8E1E-53852D0D7682}" type="presParOf" srcId="{9257BCEF-E77D-4022-A845-1FD27BCE3960}" destId="{3D5694AF-2A5A-4D0D-B3E1-D261F442A1E8}" srcOrd="7" destOrd="0" presId="urn:microsoft.com/office/officeart/2018/2/layout/IconCircleList"/>
    <dgm:cxn modelId="{AD38DEDD-31A9-4EA2-8946-5E29AA8E0D86}" type="presParOf" srcId="{9257BCEF-E77D-4022-A845-1FD27BCE3960}" destId="{C3BEE132-C6D9-4A14-82B8-1EBB49F662C0}" srcOrd="8" destOrd="0" presId="urn:microsoft.com/office/officeart/2018/2/layout/IconCircleList"/>
    <dgm:cxn modelId="{45BDCBE5-6781-401A-8317-D40460B3F778}" type="presParOf" srcId="{C3BEE132-C6D9-4A14-82B8-1EBB49F662C0}" destId="{B5E9488D-F30F-45F6-AF14-5E13255A2960}" srcOrd="0" destOrd="0" presId="urn:microsoft.com/office/officeart/2018/2/layout/IconCircleList"/>
    <dgm:cxn modelId="{2EDF4F72-A358-49BF-85E9-325C306F2EF1}" type="presParOf" srcId="{C3BEE132-C6D9-4A14-82B8-1EBB49F662C0}" destId="{E4D5476F-63DB-4988-A54B-804E90A5B0BB}" srcOrd="1" destOrd="0" presId="urn:microsoft.com/office/officeart/2018/2/layout/IconCircleList"/>
    <dgm:cxn modelId="{584682B6-7977-4C84-977C-27A77F45AD77}" type="presParOf" srcId="{C3BEE132-C6D9-4A14-82B8-1EBB49F662C0}" destId="{7C499BD3-544A-40B4-844F-A031CF201261}" srcOrd="2" destOrd="0" presId="urn:microsoft.com/office/officeart/2018/2/layout/IconCircleList"/>
    <dgm:cxn modelId="{F0977515-12BD-41BC-A4E1-89DCCC1FD83C}" type="presParOf" srcId="{C3BEE132-C6D9-4A14-82B8-1EBB49F662C0}" destId="{EA24CFD4-28D1-4A9E-A735-045BE4D13ED0}" srcOrd="3" destOrd="0" presId="urn:microsoft.com/office/officeart/2018/2/layout/IconCircleList"/>
    <dgm:cxn modelId="{CEBA8B6F-A16E-4441-B64D-D7B5A1073DD3}" type="presParOf" srcId="{9257BCEF-E77D-4022-A845-1FD27BCE3960}" destId="{FCBE1B9C-74D3-4B28-ADB2-E48790178D33}" srcOrd="9" destOrd="0" presId="urn:microsoft.com/office/officeart/2018/2/layout/IconCircleList"/>
    <dgm:cxn modelId="{5AF1A3B1-E78D-48B6-8F4F-C5B3C3DD21EA}" type="presParOf" srcId="{9257BCEF-E77D-4022-A845-1FD27BCE3960}" destId="{5F6AE1E6-0A60-4FDF-8ED2-36D1FA8474AA}" srcOrd="10" destOrd="0" presId="urn:microsoft.com/office/officeart/2018/2/layout/IconCircleList"/>
    <dgm:cxn modelId="{329C86C0-E566-4E26-8A09-C4496B41594F}" type="presParOf" srcId="{5F6AE1E6-0A60-4FDF-8ED2-36D1FA8474AA}" destId="{38AD7299-AB4D-468C-B8C9-2CCEEFB5B2B2}" srcOrd="0" destOrd="0" presId="urn:microsoft.com/office/officeart/2018/2/layout/IconCircleList"/>
    <dgm:cxn modelId="{7919D8EF-1C05-4D5F-99E5-5E8F6E1EE342}" type="presParOf" srcId="{5F6AE1E6-0A60-4FDF-8ED2-36D1FA8474AA}" destId="{07DC6F0C-7A72-4C9F-91EF-4AABC00E0AD5}" srcOrd="1" destOrd="0" presId="urn:microsoft.com/office/officeart/2018/2/layout/IconCircleList"/>
    <dgm:cxn modelId="{58C3F783-0754-41D6-B4A3-D6725940EF28}" type="presParOf" srcId="{5F6AE1E6-0A60-4FDF-8ED2-36D1FA8474AA}" destId="{B6D5B2AC-446A-4FE7-9AA9-8ED50AFE214C}" srcOrd="2" destOrd="0" presId="urn:microsoft.com/office/officeart/2018/2/layout/IconCircleList"/>
    <dgm:cxn modelId="{531BB087-05D9-4CAD-A2A5-42DAE5C70F29}" type="presParOf" srcId="{5F6AE1E6-0A60-4FDF-8ED2-36D1FA8474AA}" destId="{FF5589B4-2AAE-41A8-94AA-FE9A998592B9}" srcOrd="3" destOrd="0" presId="urn:microsoft.com/office/officeart/2018/2/layout/IconCircleList"/>
    <dgm:cxn modelId="{0608B8F7-F1D5-4A0F-A970-18449092277E}" type="presParOf" srcId="{9257BCEF-E77D-4022-A845-1FD27BCE3960}" destId="{9F3E5339-1B5B-4FBB-A07C-048A628DEF29}" srcOrd="11" destOrd="0" presId="urn:microsoft.com/office/officeart/2018/2/layout/IconCircleList"/>
    <dgm:cxn modelId="{F1617C89-ED5C-4723-8847-8F9ABC047EB3}" type="presParOf" srcId="{9257BCEF-E77D-4022-A845-1FD27BCE3960}" destId="{7CB9256D-2EE8-43FC-9549-D0B97A92C383}" srcOrd="12" destOrd="0" presId="urn:microsoft.com/office/officeart/2018/2/layout/IconCircleList"/>
    <dgm:cxn modelId="{659AF84A-5A98-4090-A255-89B7D2C4340C}" type="presParOf" srcId="{7CB9256D-2EE8-43FC-9549-D0B97A92C383}" destId="{F8D4BDC2-B383-42AC-816E-29B700BE51DE}" srcOrd="0" destOrd="0" presId="urn:microsoft.com/office/officeart/2018/2/layout/IconCircleList"/>
    <dgm:cxn modelId="{8FCD2911-38CE-4C7B-AE6A-8C08F5E431AB}" type="presParOf" srcId="{7CB9256D-2EE8-43FC-9549-D0B97A92C383}" destId="{12A8E25D-6783-4BBB-A1E0-4FCCFD4BD49F}" srcOrd="1" destOrd="0" presId="urn:microsoft.com/office/officeart/2018/2/layout/IconCircleList"/>
    <dgm:cxn modelId="{0131257E-0644-4F42-88D2-077CAFE14B2D}" type="presParOf" srcId="{7CB9256D-2EE8-43FC-9549-D0B97A92C383}" destId="{6AF3ED94-87A3-481F-80FE-F30A7A30767D}" srcOrd="2" destOrd="0" presId="urn:microsoft.com/office/officeart/2018/2/layout/IconCircleList"/>
    <dgm:cxn modelId="{8544C08A-631D-48BC-AE78-3E957573BB4C}" type="presParOf" srcId="{7CB9256D-2EE8-43FC-9549-D0B97A92C383}" destId="{9A6D6087-5587-4D56-B927-FD88CE66A02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10720-8B99-4200-8444-9D2D5AD9E3B8}">
      <dsp:nvSpPr>
        <dsp:cNvPr id="0" name=""/>
        <dsp:cNvSpPr/>
      </dsp:nvSpPr>
      <dsp:spPr>
        <a:xfrm>
          <a:off x="682738" y="58232"/>
          <a:ext cx="740355" cy="74035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5AF51E-0A74-4B0B-879D-BA9ABC1E377F}">
      <dsp:nvSpPr>
        <dsp:cNvPr id="0" name=""/>
        <dsp:cNvSpPr/>
      </dsp:nvSpPr>
      <dsp:spPr>
        <a:xfrm>
          <a:off x="838212" y="213707"/>
          <a:ext cx="429405" cy="429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38BD0C-4089-4CDF-B5F1-ADFBCDB54877}">
      <dsp:nvSpPr>
        <dsp:cNvPr id="0" name=""/>
        <dsp:cNvSpPr/>
      </dsp:nvSpPr>
      <dsp:spPr>
        <a:xfrm>
          <a:off x="1581740" y="58232"/>
          <a:ext cx="1745122" cy="740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user show intent on getting/using something – User wants to post something on social media so asks for permission from the consumer.</a:t>
          </a:r>
        </a:p>
      </dsp:txBody>
      <dsp:txXfrm>
        <a:off x="1581740" y="58232"/>
        <a:ext cx="1745122" cy="740355"/>
      </dsp:txXfrm>
    </dsp:sp>
    <dsp:sp modelId="{471C06D7-367B-4FC6-9E4B-50DAB5980802}">
      <dsp:nvSpPr>
        <dsp:cNvPr id="0" name=""/>
        <dsp:cNvSpPr/>
      </dsp:nvSpPr>
      <dsp:spPr>
        <a:xfrm>
          <a:off x="3630937" y="58232"/>
          <a:ext cx="740355" cy="74035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DE5AB6-FF46-4725-9E1D-16771256FB39}">
      <dsp:nvSpPr>
        <dsp:cNvPr id="0" name=""/>
        <dsp:cNvSpPr/>
      </dsp:nvSpPr>
      <dsp:spPr>
        <a:xfrm>
          <a:off x="3786412" y="213707"/>
          <a:ext cx="429405" cy="429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99F25D-8832-4937-B3BC-85E57CE3EFDD}">
      <dsp:nvSpPr>
        <dsp:cNvPr id="0" name=""/>
        <dsp:cNvSpPr/>
      </dsp:nvSpPr>
      <dsp:spPr>
        <a:xfrm>
          <a:off x="4529940" y="58232"/>
          <a:ext cx="1745122" cy="740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consumer will then get the permission by asking for an access token. The service provider will then decide if its okay or not and then provide a token and a secret.</a:t>
          </a:r>
        </a:p>
      </dsp:txBody>
      <dsp:txXfrm>
        <a:off x="4529940" y="58232"/>
        <a:ext cx="1745122" cy="740355"/>
      </dsp:txXfrm>
    </dsp:sp>
    <dsp:sp modelId="{608CD179-89E3-4417-B35B-DBCFBE67CDAC}">
      <dsp:nvSpPr>
        <dsp:cNvPr id="0" name=""/>
        <dsp:cNvSpPr/>
      </dsp:nvSpPr>
      <dsp:spPr>
        <a:xfrm>
          <a:off x="6579136" y="58232"/>
          <a:ext cx="740355" cy="74035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B2333D-1124-473E-8F72-B495924BC9B1}">
      <dsp:nvSpPr>
        <dsp:cNvPr id="0" name=""/>
        <dsp:cNvSpPr/>
      </dsp:nvSpPr>
      <dsp:spPr>
        <a:xfrm>
          <a:off x="6734611" y="213707"/>
          <a:ext cx="429405" cy="429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3ED5D6-CA3C-49EB-8510-D415F0F0039D}">
      <dsp:nvSpPr>
        <dsp:cNvPr id="0" name=""/>
        <dsp:cNvSpPr/>
      </dsp:nvSpPr>
      <dsp:spPr>
        <a:xfrm>
          <a:off x="7478139" y="58232"/>
          <a:ext cx="1745122" cy="740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user is then redirected to the service provider (social media site) with the token. Then the social media site then checks for the authorization and for any other information.</a:t>
          </a:r>
        </a:p>
      </dsp:txBody>
      <dsp:txXfrm>
        <a:off x="7478139" y="58232"/>
        <a:ext cx="1745122" cy="740355"/>
      </dsp:txXfrm>
    </dsp:sp>
    <dsp:sp modelId="{F48F4B63-99E4-4C13-8BF4-1BE86222AB36}">
      <dsp:nvSpPr>
        <dsp:cNvPr id="0" name=""/>
        <dsp:cNvSpPr/>
      </dsp:nvSpPr>
      <dsp:spPr>
        <a:xfrm>
          <a:off x="682738" y="1400678"/>
          <a:ext cx="740355" cy="74035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C6730D-D896-4A8C-874F-00C89F383074}">
      <dsp:nvSpPr>
        <dsp:cNvPr id="0" name=""/>
        <dsp:cNvSpPr/>
      </dsp:nvSpPr>
      <dsp:spPr>
        <a:xfrm>
          <a:off x="838212" y="1556153"/>
          <a:ext cx="429405" cy="4294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C6E2C2-701B-456F-B61F-75F4820962BA}">
      <dsp:nvSpPr>
        <dsp:cNvPr id="0" name=""/>
        <dsp:cNvSpPr/>
      </dsp:nvSpPr>
      <dsp:spPr>
        <a:xfrm>
          <a:off x="1581740" y="1400678"/>
          <a:ext cx="1745122" cy="740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user then will give the permission for such and such to happen in this case for the post to be made on the users account. The service then says its okay and has permission to use that request token.</a:t>
          </a:r>
        </a:p>
      </dsp:txBody>
      <dsp:txXfrm>
        <a:off x="1581740" y="1400678"/>
        <a:ext cx="1745122" cy="740355"/>
      </dsp:txXfrm>
    </dsp:sp>
    <dsp:sp modelId="{DCF41D19-4B91-4918-95E6-881972EB263B}">
      <dsp:nvSpPr>
        <dsp:cNvPr id="0" name=""/>
        <dsp:cNvSpPr/>
      </dsp:nvSpPr>
      <dsp:spPr>
        <a:xfrm>
          <a:off x="3630937" y="1400678"/>
          <a:ext cx="740355" cy="74035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B9EAD0-4811-414A-AE55-BB5522D1003A}">
      <dsp:nvSpPr>
        <dsp:cNvPr id="0" name=""/>
        <dsp:cNvSpPr/>
      </dsp:nvSpPr>
      <dsp:spPr>
        <a:xfrm>
          <a:off x="3786412" y="1556153"/>
          <a:ext cx="429405" cy="42940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29D346-AFF0-452A-87A2-63B4307E5B08}">
      <dsp:nvSpPr>
        <dsp:cNvPr id="0" name=""/>
        <dsp:cNvSpPr/>
      </dsp:nvSpPr>
      <dsp:spPr>
        <a:xfrm>
          <a:off x="4529940" y="1400678"/>
          <a:ext cx="1745122" cy="740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consumer will then obtain the access token – there is an exchange done for the request token for an access token and secret.  </a:t>
          </a:r>
        </a:p>
      </dsp:txBody>
      <dsp:txXfrm>
        <a:off x="4529940" y="1400678"/>
        <a:ext cx="1745122" cy="740355"/>
      </dsp:txXfrm>
    </dsp:sp>
    <dsp:sp modelId="{8E3643E6-BFF3-48C9-A0BC-B5F61ED5F409}">
      <dsp:nvSpPr>
        <dsp:cNvPr id="0" name=""/>
        <dsp:cNvSpPr/>
      </dsp:nvSpPr>
      <dsp:spPr>
        <a:xfrm>
          <a:off x="6579136" y="1400678"/>
          <a:ext cx="740355" cy="74035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4898C6-CD17-4B32-B034-BBF42EE5E106}">
      <dsp:nvSpPr>
        <dsp:cNvPr id="0" name=""/>
        <dsp:cNvSpPr/>
      </dsp:nvSpPr>
      <dsp:spPr>
        <a:xfrm>
          <a:off x="6734611" y="1556153"/>
          <a:ext cx="429405" cy="42940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09F5832-B9CC-48B1-AD72-31D9ED337BF7}">
      <dsp:nvSpPr>
        <dsp:cNvPr id="0" name=""/>
        <dsp:cNvSpPr/>
      </dsp:nvSpPr>
      <dsp:spPr>
        <a:xfrm>
          <a:off x="7478139" y="1400678"/>
          <a:ext cx="1745122" cy="740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consumer then will access the protected resource. The token is given to the service and then all is complete. </a:t>
          </a:r>
        </a:p>
      </dsp:txBody>
      <dsp:txXfrm>
        <a:off x="7478139" y="1400678"/>
        <a:ext cx="1745122" cy="740355"/>
      </dsp:txXfrm>
    </dsp:sp>
    <dsp:sp modelId="{9BA50AB7-79E6-49F5-A195-8C2A4B3CBCA9}">
      <dsp:nvSpPr>
        <dsp:cNvPr id="0" name=""/>
        <dsp:cNvSpPr/>
      </dsp:nvSpPr>
      <dsp:spPr>
        <a:xfrm>
          <a:off x="682738" y="2743124"/>
          <a:ext cx="740355" cy="74035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BE15FD-345B-47C5-936B-85EFF920C83A}">
      <dsp:nvSpPr>
        <dsp:cNvPr id="0" name=""/>
        <dsp:cNvSpPr/>
      </dsp:nvSpPr>
      <dsp:spPr>
        <a:xfrm>
          <a:off x="838212" y="2898599"/>
          <a:ext cx="429405" cy="42940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F25E51-7094-45C2-AB84-F62F0532AAEF}">
      <dsp:nvSpPr>
        <dsp:cNvPr id="0" name=""/>
        <dsp:cNvSpPr/>
      </dsp:nvSpPr>
      <dsp:spPr>
        <a:xfrm>
          <a:off x="1581740" y="2743124"/>
          <a:ext cx="1745122" cy="740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Source: (Sobers, R. )</a:t>
          </a:r>
        </a:p>
      </dsp:txBody>
      <dsp:txXfrm>
        <a:off x="1581740" y="2743124"/>
        <a:ext cx="1745122" cy="7403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91A08-A01E-40FE-BE7E-B671A4C6E4DF}">
      <dsp:nvSpPr>
        <dsp:cNvPr id="0" name=""/>
        <dsp:cNvSpPr/>
      </dsp:nvSpPr>
      <dsp:spPr>
        <a:xfrm>
          <a:off x="682737" y="58233"/>
          <a:ext cx="740354" cy="7403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846F50-D34B-4601-9DCA-6547C73A253E}">
      <dsp:nvSpPr>
        <dsp:cNvPr id="0" name=""/>
        <dsp:cNvSpPr/>
      </dsp:nvSpPr>
      <dsp:spPr>
        <a:xfrm>
          <a:off x="838212" y="213707"/>
          <a:ext cx="429405" cy="429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4730CE-C56E-45DE-B3BE-A3180E246EA9}">
      <dsp:nvSpPr>
        <dsp:cNvPr id="0" name=""/>
        <dsp:cNvSpPr/>
      </dsp:nvSpPr>
      <dsp:spPr>
        <a:xfrm>
          <a:off x="1581740" y="58233"/>
          <a:ext cx="1745122" cy="74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OAuth is popular for many reasons one being that its secure than sharing any type of credentials. (Swoop.)</a:t>
          </a:r>
        </a:p>
      </dsp:txBody>
      <dsp:txXfrm>
        <a:off x="1581740" y="58233"/>
        <a:ext cx="1745122" cy="740354"/>
      </dsp:txXfrm>
    </dsp:sp>
    <dsp:sp modelId="{93B6B794-278B-4BBB-8915-FE85C21AA3EE}">
      <dsp:nvSpPr>
        <dsp:cNvPr id="0" name=""/>
        <dsp:cNvSpPr/>
      </dsp:nvSpPr>
      <dsp:spPr>
        <a:xfrm>
          <a:off x="3630937" y="58233"/>
          <a:ext cx="740354" cy="7403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6DAEA2-8145-4147-9C08-1F959DAD9988}">
      <dsp:nvSpPr>
        <dsp:cNvPr id="0" name=""/>
        <dsp:cNvSpPr/>
      </dsp:nvSpPr>
      <dsp:spPr>
        <a:xfrm>
          <a:off x="3786411" y="213707"/>
          <a:ext cx="429405" cy="429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36F454-EE6A-47F5-AC47-C0E0D1A8EAE3}">
      <dsp:nvSpPr>
        <dsp:cNvPr id="0" name=""/>
        <dsp:cNvSpPr/>
      </dsp:nvSpPr>
      <dsp:spPr>
        <a:xfrm>
          <a:off x="4529939" y="58233"/>
          <a:ext cx="1745122" cy="74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It lets its users use the service across several different platforms. (Swoop.)</a:t>
          </a:r>
        </a:p>
      </dsp:txBody>
      <dsp:txXfrm>
        <a:off x="4529939" y="58233"/>
        <a:ext cx="1745122" cy="740354"/>
      </dsp:txXfrm>
    </dsp:sp>
    <dsp:sp modelId="{AB82EAC6-52A0-4701-ADF0-7FCA9B04C9A5}">
      <dsp:nvSpPr>
        <dsp:cNvPr id="0" name=""/>
        <dsp:cNvSpPr/>
      </dsp:nvSpPr>
      <dsp:spPr>
        <a:xfrm>
          <a:off x="6579136" y="58233"/>
          <a:ext cx="740354" cy="7403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98AF53-EFB6-4767-810C-A8CE526C43DE}">
      <dsp:nvSpPr>
        <dsp:cNvPr id="0" name=""/>
        <dsp:cNvSpPr/>
      </dsp:nvSpPr>
      <dsp:spPr>
        <a:xfrm>
          <a:off x="6734610" y="213707"/>
          <a:ext cx="429405" cy="429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A4E3DF-8649-47CD-82CF-3AC8E0165C53}">
      <dsp:nvSpPr>
        <dsp:cNvPr id="0" name=""/>
        <dsp:cNvSpPr/>
      </dsp:nvSpPr>
      <dsp:spPr>
        <a:xfrm>
          <a:off x="7478138" y="58233"/>
          <a:ext cx="1745122" cy="74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It’s a great security feature </a:t>
          </a:r>
        </a:p>
      </dsp:txBody>
      <dsp:txXfrm>
        <a:off x="7478138" y="58233"/>
        <a:ext cx="1745122" cy="740354"/>
      </dsp:txXfrm>
    </dsp:sp>
    <dsp:sp modelId="{E5078020-8912-4CBF-974F-2364A857B659}">
      <dsp:nvSpPr>
        <dsp:cNvPr id="0" name=""/>
        <dsp:cNvSpPr/>
      </dsp:nvSpPr>
      <dsp:spPr>
        <a:xfrm>
          <a:off x="682737" y="1400679"/>
          <a:ext cx="740354" cy="7403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F7B62F-B923-45D0-9635-9477B01D9B7D}">
      <dsp:nvSpPr>
        <dsp:cNvPr id="0" name=""/>
        <dsp:cNvSpPr/>
      </dsp:nvSpPr>
      <dsp:spPr>
        <a:xfrm>
          <a:off x="838212" y="1556154"/>
          <a:ext cx="429405" cy="4294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4195AE-C3A4-4655-95E3-A3C2EAF12D8A}">
      <dsp:nvSpPr>
        <dsp:cNvPr id="0" name=""/>
        <dsp:cNvSpPr/>
      </dsp:nvSpPr>
      <dsp:spPr>
        <a:xfrm>
          <a:off x="1581740" y="1400679"/>
          <a:ext cx="1745122" cy="74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Don’t have to have to give out passwords to third party apps </a:t>
          </a:r>
        </a:p>
      </dsp:txBody>
      <dsp:txXfrm>
        <a:off x="1581740" y="1400679"/>
        <a:ext cx="1745122" cy="740354"/>
      </dsp:txXfrm>
    </dsp:sp>
    <dsp:sp modelId="{B5E9488D-F30F-45F6-AF14-5E13255A2960}">
      <dsp:nvSpPr>
        <dsp:cNvPr id="0" name=""/>
        <dsp:cNvSpPr/>
      </dsp:nvSpPr>
      <dsp:spPr>
        <a:xfrm>
          <a:off x="3630937" y="1400679"/>
          <a:ext cx="740354" cy="7403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D5476F-63DB-4988-A54B-804E90A5B0BB}">
      <dsp:nvSpPr>
        <dsp:cNvPr id="0" name=""/>
        <dsp:cNvSpPr/>
      </dsp:nvSpPr>
      <dsp:spPr>
        <a:xfrm>
          <a:off x="3786411" y="1556154"/>
          <a:ext cx="429405" cy="42940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24CFD4-28D1-4A9E-A735-045BE4D13ED0}">
      <dsp:nvSpPr>
        <dsp:cNvPr id="0" name=""/>
        <dsp:cNvSpPr/>
      </dsp:nvSpPr>
      <dsp:spPr>
        <a:xfrm>
          <a:off x="4529939" y="1400679"/>
          <a:ext cx="1745122" cy="74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Login tokens</a:t>
          </a:r>
        </a:p>
      </dsp:txBody>
      <dsp:txXfrm>
        <a:off x="4529939" y="1400679"/>
        <a:ext cx="1745122" cy="740354"/>
      </dsp:txXfrm>
    </dsp:sp>
    <dsp:sp modelId="{38AD7299-AB4D-468C-B8C9-2CCEEFB5B2B2}">
      <dsp:nvSpPr>
        <dsp:cNvPr id="0" name=""/>
        <dsp:cNvSpPr/>
      </dsp:nvSpPr>
      <dsp:spPr>
        <a:xfrm>
          <a:off x="6579136" y="1400679"/>
          <a:ext cx="740354" cy="7403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DC6F0C-7A72-4C9F-91EF-4AABC00E0AD5}">
      <dsp:nvSpPr>
        <dsp:cNvPr id="0" name=""/>
        <dsp:cNvSpPr/>
      </dsp:nvSpPr>
      <dsp:spPr>
        <a:xfrm>
          <a:off x="6734610" y="1556154"/>
          <a:ext cx="429405" cy="42940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5589B4-2AAE-41A8-94AA-FE9A998592B9}">
      <dsp:nvSpPr>
        <dsp:cNvPr id="0" name=""/>
        <dsp:cNvSpPr/>
      </dsp:nvSpPr>
      <dsp:spPr>
        <a:xfrm>
          <a:off x="7478138" y="1400679"/>
          <a:ext cx="1745122" cy="74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Limited credentials issued to each client and user.</a:t>
          </a:r>
        </a:p>
      </dsp:txBody>
      <dsp:txXfrm>
        <a:off x="7478138" y="1400679"/>
        <a:ext cx="1745122" cy="740354"/>
      </dsp:txXfrm>
    </dsp:sp>
    <dsp:sp modelId="{F8D4BDC2-B383-42AC-816E-29B700BE51DE}">
      <dsp:nvSpPr>
        <dsp:cNvPr id="0" name=""/>
        <dsp:cNvSpPr/>
      </dsp:nvSpPr>
      <dsp:spPr>
        <a:xfrm>
          <a:off x="682737" y="2743125"/>
          <a:ext cx="740354" cy="7403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A8E25D-6783-4BBB-A1E0-4FCCFD4BD49F}">
      <dsp:nvSpPr>
        <dsp:cNvPr id="0" name=""/>
        <dsp:cNvSpPr/>
      </dsp:nvSpPr>
      <dsp:spPr>
        <a:xfrm>
          <a:off x="838212" y="2898600"/>
          <a:ext cx="429405" cy="42940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6D6087-5587-4D56-B927-FD88CE66A027}">
      <dsp:nvSpPr>
        <dsp:cNvPr id="0" name=""/>
        <dsp:cNvSpPr/>
      </dsp:nvSpPr>
      <dsp:spPr>
        <a:xfrm>
          <a:off x="1581740" y="2743125"/>
          <a:ext cx="1745122" cy="74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Source: (Richer, J.)</a:t>
          </a:r>
        </a:p>
      </dsp:txBody>
      <dsp:txXfrm>
        <a:off x="1581740" y="2743125"/>
        <a:ext cx="1745122" cy="74035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9/2/20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046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9221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2313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24132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9313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3108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7811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600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0471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6611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083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9908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3762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4155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2734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073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3278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9/2/20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9783147"/>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tutorialspoint.com/oauth2.0/oauth2.0_overview.htm" TargetMode="External"/><Relationship Id="rId3" Type="http://schemas.openxmlformats.org/officeDocument/2006/relationships/hyperlink" Target="http://www.socialtechnologyreview.com/articles/oauth-pros-and-cons-oauth" TargetMode="External"/><Relationship Id="rId7" Type="http://schemas.openxmlformats.org/officeDocument/2006/relationships/hyperlink" Target="https://www.synopsys.com/blogs/software-security/oauth-2-0-vs-oauth-1-0/" TargetMode="External"/><Relationship Id="rId2" Type="http://schemas.openxmlformats.org/officeDocument/2006/relationships/hyperlink" Target="https://www.digitalocean.com/community/tutorials/an-introduction-to-oauth-2" TargetMode="External"/><Relationship Id="rId1" Type="http://schemas.openxmlformats.org/officeDocument/2006/relationships/slideLayout" Target="../slideLayouts/slideLayout2.xml"/><Relationship Id="rId6" Type="http://schemas.openxmlformats.org/officeDocument/2006/relationships/hyperlink" Target="https://swoopnow.com/what-is-oauth/" TargetMode="External"/><Relationship Id="rId5" Type="http://schemas.openxmlformats.org/officeDocument/2006/relationships/hyperlink" Target="https://www.varonis.com/blog/what-is-oauth/" TargetMode="External"/><Relationship Id="rId4" Type="http://schemas.openxmlformats.org/officeDocument/2006/relationships/hyperlink" Target="https://developer.okta.com/blog/2017/06/21/what-the-heck-is-oaut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43E3-E076-0643-B1C6-13C0EDD1A667}"/>
              </a:ext>
            </a:extLst>
          </p:cNvPr>
          <p:cNvSpPr>
            <a:spLocks noGrp="1"/>
          </p:cNvSpPr>
          <p:nvPr>
            <p:ph type="ctrTitle"/>
          </p:nvPr>
        </p:nvSpPr>
        <p:spPr/>
        <p:txBody>
          <a:bodyPr/>
          <a:lstStyle/>
          <a:p>
            <a:r>
              <a:rPr lang="en-US" dirty="0"/>
              <a:t>OAuth API</a:t>
            </a:r>
          </a:p>
        </p:txBody>
      </p:sp>
      <p:sp>
        <p:nvSpPr>
          <p:cNvPr id="3" name="Subtitle 2">
            <a:extLst>
              <a:ext uri="{FF2B5EF4-FFF2-40B4-BE49-F238E27FC236}">
                <a16:creationId xmlns:a16="http://schemas.microsoft.com/office/drawing/2014/main" id="{C44A086F-F3A3-CF42-83B1-B73568A39D0D}"/>
              </a:ext>
            </a:extLst>
          </p:cNvPr>
          <p:cNvSpPr>
            <a:spLocks noGrp="1"/>
          </p:cNvSpPr>
          <p:nvPr>
            <p:ph type="subTitle" idx="1"/>
          </p:nvPr>
        </p:nvSpPr>
        <p:spPr/>
        <p:txBody>
          <a:bodyPr/>
          <a:lstStyle/>
          <a:p>
            <a:r>
              <a:rPr lang="en-US" dirty="0"/>
              <a:t>By: Becca </a:t>
            </a:r>
            <a:r>
              <a:rPr lang="en-US" dirty="0" err="1"/>
              <a:t>Buechle</a:t>
            </a:r>
            <a:endParaRPr lang="en-US" dirty="0"/>
          </a:p>
        </p:txBody>
      </p:sp>
    </p:spTree>
    <p:extLst>
      <p:ext uri="{BB962C8B-B14F-4D97-AF65-F5344CB8AC3E}">
        <p14:creationId xmlns:p14="http://schemas.microsoft.com/office/powerpoint/2010/main" val="852459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5F4C2AB-586A-654E-A192-123C2D617EA8}"/>
              </a:ext>
            </a:extLst>
          </p:cNvPr>
          <p:cNvSpPr>
            <a:spLocks noGrp="1"/>
          </p:cNvSpPr>
          <p:nvPr>
            <p:ph type="title"/>
          </p:nvPr>
        </p:nvSpPr>
        <p:spPr>
          <a:xfrm>
            <a:off x="1141413" y="618518"/>
            <a:ext cx="9905998" cy="1478570"/>
          </a:xfrm>
        </p:spPr>
        <p:txBody>
          <a:bodyPr>
            <a:normAutofit/>
          </a:bodyPr>
          <a:lstStyle/>
          <a:p>
            <a:r>
              <a:rPr lang="en-US" dirty="0"/>
              <a:t>Pro’s of 2.0 OAuth</a:t>
            </a:r>
          </a:p>
        </p:txBody>
      </p:sp>
      <p:sp>
        <p:nvSpPr>
          <p:cNvPr id="3" name="Content Placeholder 2">
            <a:extLst>
              <a:ext uri="{FF2B5EF4-FFF2-40B4-BE49-F238E27FC236}">
                <a16:creationId xmlns:a16="http://schemas.microsoft.com/office/drawing/2014/main" id="{FEA00171-824F-5E47-81EA-3BC404AD9E98}"/>
              </a:ext>
            </a:extLst>
          </p:cNvPr>
          <p:cNvSpPr>
            <a:spLocks noGrp="1"/>
          </p:cNvSpPr>
          <p:nvPr>
            <p:ph idx="1"/>
          </p:nvPr>
        </p:nvSpPr>
        <p:spPr>
          <a:xfrm>
            <a:off x="1141412" y="2249487"/>
            <a:ext cx="9905999" cy="3541714"/>
          </a:xfrm>
        </p:spPr>
        <p:txBody>
          <a:bodyPr>
            <a:normAutofit/>
          </a:bodyPr>
          <a:lstStyle/>
          <a:p>
            <a:pPr>
              <a:lnSpc>
                <a:spcPct val="110000"/>
              </a:lnSpc>
            </a:pPr>
            <a:r>
              <a:rPr lang="en-US" sz="1500"/>
              <a:t>OAuth 2.0 is very flexible protocol </a:t>
            </a:r>
          </a:p>
          <a:p>
            <a:pPr>
              <a:lnSpc>
                <a:spcPct val="110000"/>
              </a:lnSpc>
            </a:pPr>
            <a:r>
              <a:rPr lang="en-US" sz="1500"/>
              <a:t>Uses SSL (Secure Sockets Layers) helps keep data between the web server and browsers private</a:t>
            </a:r>
          </a:p>
          <a:p>
            <a:pPr>
              <a:lnSpc>
                <a:spcPct val="110000"/>
              </a:lnSpc>
            </a:pPr>
            <a:r>
              <a:rPr lang="en-US" sz="1500"/>
              <a:t>Saves a user access token</a:t>
            </a:r>
          </a:p>
          <a:p>
            <a:pPr>
              <a:lnSpc>
                <a:spcPct val="110000"/>
              </a:lnSpc>
            </a:pPr>
            <a:r>
              <a:rPr lang="en-US" sz="1500"/>
              <a:t>Makes sure that cryptography protocols are being used to keep data safe</a:t>
            </a:r>
          </a:p>
          <a:p>
            <a:pPr>
              <a:lnSpc>
                <a:spcPct val="110000"/>
              </a:lnSpc>
            </a:pPr>
            <a:r>
              <a:rPr lang="en-US" sz="1500"/>
              <a:t>Limits access to the user's data when a authorization token expires</a:t>
            </a:r>
          </a:p>
          <a:p>
            <a:pPr>
              <a:lnSpc>
                <a:spcPct val="110000"/>
              </a:lnSpc>
            </a:pPr>
            <a:r>
              <a:rPr lang="en-US" sz="1500"/>
              <a:t>Can share the user's data without giving out personal information</a:t>
            </a:r>
          </a:p>
          <a:p>
            <a:pPr>
              <a:lnSpc>
                <a:spcPct val="110000"/>
              </a:lnSpc>
            </a:pPr>
            <a:r>
              <a:rPr lang="en-US" sz="1500"/>
              <a:t>Strong authentication</a:t>
            </a:r>
          </a:p>
          <a:p>
            <a:pPr>
              <a:lnSpc>
                <a:spcPct val="110000"/>
              </a:lnSpc>
            </a:pPr>
            <a:endParaRPr lang="en-US" sz="1500"/>
          </a:p>
          <a:p>
            <a:pPr>
              <a:lnSpc>
                <a:spcPct val="110000"/>
              </a:lnSpc>
            </a:pPr>
            <a:r>
              <a:rPr lang="en-US" sz="1500"/>
              <a:t>Source: (</a:t>
            </a:r>
            <a:r>
              <a:rPr lang="en-US" sz="1500" err="1"/>
              <a:t>Tutorialspoint</a:t>
            </a:r>
            <a:r>
              <a:rPr lang="en-US" sz="1500"/>
              <a:t>.) </a:t>
            </a: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091747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C99A-EABB-A848-96A9-0CFCCAD79B26}"/>
              </a:ext>
            </a:extLst>
          </p:cNvPr>
          <p:cNvSpPr>
            <a:spLocks noGrp="1"/>
          </p:cNvSpPr>
          <p:nvPr>
            <p:ph type="title"/>
          </p:nvPr>
        </p:nvSpPr>
        <p:spPr>
          <a:xfrm>
            <a:off x="1141413" y="618518"/>
            <a:ext cx="9905998" cy="1478570"/>
          </a:xfrm>
        </p:spPr>
        <p:txBody>
          <a:bodyPr>
            <a:normAutofit/>
          </a:bodyPr>
          <a:lstStyle/>
          <a:p>
            <a:pPr algn="r"/>
            <a:r>
              <a:rPr lang="en-US" sz="4000"/>
              <a:t>Con’s of 2.0 Oauth</a:t>
            </a:r>
          </a:p>
        </p:txBody>
      </p:sp>
      <p:sp>
        <p:nvSpPr>
          <p:cNvPr id="3" name="Content Placeholder 2">
            <a:extLst>
              <a:ext uri="{FF2B5EF4-FFF2-40B4-BE49-F238E27FC236}">
                <a16:creationId xmlns:a16="http://schemas.microsoft.com/office/drawing/2014/main" id="{00DB2A33-85D1-0941-8322-A402CDF76F4F}"/>
              </a:ext>
            </a:extLst>
          </p:cNvPr>
          <p:cNvSpPr>
            <a:spLocks noGrp="1"/>
          </p:cNvSpPr>
          <p:nvPr>
            <p:ph idx="1"/>
          </p:nvPr>
        </p:nvSpPr>
        <p:spPr>
          <a:xfrm>
            <a:off x="1141411" y="2249487"/>
            <a:ext cx="7631927" cy="3541714"/>
          </a:xfrm>
        </p:spPr>
        <p:txBody>
          <a:bodyPr anchor="t">
            <a:normAutofit/>
          </a:bodyPr>
          <a:lstStyle/>
          <a:p>
            <a:pPr>
              <a:lnSpc>
                <a:spcPct val="110000"/>
              </a:lnSpc>
            </a:pPr>
            <a:r>
              <a:rPr lang="en-US" sz="1700"/>
              <a:t>If you add more extensions later on in the specification it will run into a a lot of non-interoperable implantations. (Tutorialspoint.) </a:t>
            </a:r>
          </a:p>
          <a:p>
            <a:pPr>
              <a:lnSpc>
                <a:spcPct val="110000"/>
              </a:lnSpc>
            </a:pPr>
            <a:r>
              <a:rPr lang="en-US" sz="1700"/>
              <a:t>You will have to write separate code for separate apps </a:t>
            </a:r>
          </a:p>
          <a:p>
            <a:pPr>
              <a:lnSpc>
                <a:spcPct val="110000"/>
              </a:lnSpc>
            </a:pPr>
            <a:r>
              <a:rPr lang="en-US" sz="1700"/>
              <a:t>If a bunce of sites are connected via a central hub and it is hacked, it will have serious consciences across several of your sites instead of just one. (Tutorialspoint.) </a:t>
            </a:r>
          </a:p>
          <a:p>
            <a:pPr>
              <a:lnSpc>
                <a:spcPct val="110000"/>
              </a:lnSpc>
            </a:pPr>
            <a:r>
              <a:rPr lang="en-US" sz="1700"/>
              <a:t>Even though a lot of sites use OAuth its still limited support on a lot of other sites. (Fronczak, T.)</a:t>
            </a:r>
          </a:p>
          <a:p>
            <a:pPr>
              <a:lnSpc>
                <a:spcPct val="110000"/>
              </a:lnSpc>
            </a:pPr>
            <a:r>
              <a:rPr lang="en-US" sz="1700"/>
              <a:t>Phishing</a:t>
            </a:r>
          </a:p>
          <a:p>
            <a:pPr>
              <a:lnSpc>
                <a:spcPct val="110000"/>
              </a:lnSpc>
            </a:pPr>
            <a:r>
              <a:rPr lang="en-US" sz="1700"/>
              <a:t>Data being misused and sold off (Facebook being one of those) (Fronczak, T.)</a:t>
            </a:r>
          </a:p>
        </p:txBody>
      </p:sp>
    </p:spTree>
    <p:extLst>
      <p:ext uri="{BB962C8B-B14F-4D97-AF65-F5344CB8AC3E}">
        <p14:creationId xmlns:p14="http://schemas.microsoft.com/office/powerpoint/2010/main" val="245732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38D62F3-E7BE-864E-BA28-82EE77E61D52}"/>
              </a:ext>
            </a:extLst>
          </p:cNvPr>
          <p:cNvSpPr>
            <a:spLocks noGrp="1"/>
          </p:cNvSpPr>
          <p:nvPr>
            <p:ph type="title"/>
          </p:nvPr>
        </p:nvSpPr>
        <p:spPr>
          <a:xfrm>
            <a:off x="1019015" y="1093787"/>
            <a:ext cx="3059969" cy="4697413"/>
          </a:xfrm>
        </p:spPr>
        <p:txBody>
          <a:bodyPr>
            <a:normAutofit/>
          </a:bodyPr>
          <a:lstStyle/>
          <a:p>
            <a:r>
              <a:rPr lang="en-US" dirty="0"/>
              <a:t>Bibliography </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3DFDD8-E1F6-CC44-A545-C3FC25AD926A}"/>
              </a:ext>
            </a:extLst>
          </p:cNvPr>
          <p:cNvSpPr>
            <a:spLocks noGrp="1"/>
          </p:cNvSpPr>
          <p:nvPr>
            <p:ph idx="1"/>
          </p:nvPr>
        </p:nvSpPr>
        <p:spPr>
          <a:xfrm>
            <a:off x="5215467" y="1093788"/>
            <a:ext cx="5831944" cy="4697413"/>
          </a:xfrm>
        </p:spPr>
        <p:txBody>
          <a:bodyPr>
            <a:normAutofit/>
          </a:bodyPr>
          <a:lstStyle/>
          <a:p>
            <a:pPr>
              <a:lnSpc>
                <a:spcPct val="110000"/>
              </a:lnSpc>
            </a:pPr>
            <a:r>
              <a:rPr lang="en-US" sz="1100" err="1"/>
              <a:t>Anicas</a:t>
            </a:r>
            <a:r>
              <a:rPr lang="en-US" sz="1100"/>
              <a:t>, M. (2014, July 21). An Introduction to OAuth 2. Retrieved September 02, 2020, from </a:t>
            </a:r>
            <a:r>
              <a:rPr lang="en-US" sz="1100">
                <a:hlinkClick r:id="rId2"/>
              </a:rPr>
              <a:t>https://www.digitalocean.com/community/tutorials/an-introduction-to-oauth-2</a:t>
            </a:r>
            <a:endParaRPr lang="en-US" sz="1100"/>
          </a:p>
          <a:p>
            <a:pPr>
              <a:lnSpc>
                <a:spcPct val="110000"/>
              </a:lnSpc>
            </a:pPr>
            <a:r>
              <a:rPr lang="en-US" sz="1100" err="1"/>
              <a:t>Fronczak</a:t>
            </a:r>
            <a:r>
              <a:rPr lang="en-US" sz="1100"/>
              <a:t>, T. (2011, February 10). OAuth: Pros and Cons of OAuth. Retrieved September 02, 2020, from </a:t>
            </a:r>
            <a:r>
              <a:rPr lang="en-US" sz="1100">
                <a:hlinkClick r:id="rId3"/>
              </a:rPr>
              <a:t>http://www.socialtechnologyreview.com/articles/oauth-pros-and-cons-oauth</a:t>
            </a:r>
            <a:endParaRPr lang="en-US" sz="1100"/>
          </a:p>
          <a:p>
            <a:pPr>
              <a:lnSpc>
                <a:spcPct val="110000"/>
              </a:lnSpc>
            </a:pPr>
            <a:r>
              <a:rPr lang="en-US" sz="1100" err="1"/>
              <a:t>Raible</a:t>
            </a:r>
            <a:r>
              <a:rPr lang="en-US" sz="1100"/>
              <a:t>, M. (2017, June 21). What the Heck is OAuth? Retrieved September 01, 2020, from </a:t>
            </a:r>
            <a:r>
              <a:rPr lang="en-US" sz="1100">
                <a:hlinkClick r:id="rId4"/>
              </a:rPr>
              <a:t>https://developer.okta.com/blog/2017/06/21/what-the-heck-is-oauth</a:t>
            </a:r>
            <a:endParaRPr lang="en-US" sz="1100"/>
          </a:p>
          <a:p>
            <a:pPr>
              <a:lnSpc>
                <a:spcPct val="110000"/>
              </a:lnSpc>
            </a:pPr>
            <a:r>
              <a:rPr lang="en-US" sz="1100"/>
              <a:t>Richer, J. (2015, September 25). OAuth 2: Why You Should Care - </a:t>
            </a:r>
            <a:r>
              <a:rPr lang="en-US" sz="1100" err="1"/>
              <a:t>DZone</a:t>
            </a:r>
            <a:r>
              <a:rPr lang="en-US" sz="1100"/>
              <a:t> Web Dev. Retrieved September 02, 2020, from https://</a:t>
            </a:r>
            <a:r>
              <a:rPr lang="en-US" sz="1100" err="1"/>
              <a:t>dzone.com</a:t>
            </a:r>
            <a:r>
              <a:rPr lang="en-US" sz="1100"/>
              <a:t>/articles/what-is-oauth-2-and-why-should-you-care</a:t>
            </a:r>
          </a:p>
          <a:p>
            <a:pPr>
              <a:lnSpc>
                <a:spcPct val="110000"/>
              </a:lnSpc>
            </a:pPr>
            <a:r>
              <a:rPr lang="en-US" sz="1100"/>
              <a:t>Sobers, R. (2018, August 31). What is OAuth? Definition and How it Works. Retrieved September 01, 2020, from </a:t>
            </a:r>
            <a:r>
              <a:rPr lang="en-US" sz="1100">
                <a:hlinkClick r:id="rId5"/>
              </a:rPr>
              <a:t>https://www.varonis.com/blog/what-is-oauth/</a:t>
            </a:r>
            <a:endParaRPr lang="en-US" sz="1100"/>
          </a:p>
          <a:p>
            <a:pPr>
              <a:lnSpc>
                <a:spcPct val="110000"/>
              </a:lnSpc>
            </a:pPr>
            <a:r>
              <a:rPr lang="en-US" sz="1100"/>
              <a:t>Swoop. (2020, August 04). What is OAuth?: Open Authorization FAQs &amp; Best Practices. Retrieved September 01, 2020, from </a:t>
            </a:r>
            <a:r>
              <a:rPr lang="en-US" sz="1100">
                <a:hlinkClick r:id="rId6"/>
              </a:rPr>
              <a:t>https://swoopnow.com/what-is-oauth/</a:t>
            </a:r>
            <a:endParaRPr lang="en-US" sz="1100"/>
          </a:p>
          <a:p>
            <a:pPr>
              <a:lnSpc>
                <a:spcPct val="110000"/>
              </a:lnSpc>
            </a:pPr>
            <a:r>
              <a:rPr lang="en-US" sz="1100"/>
              <a:t>Synopsys. (2019, January 17). What's the difference between OAuth 2.0 and OAuth 1.0?: Synopsys. Retrieved September 01, 2020, from </a:t>
            </a:r>
            <a:r>
              <a:rPr lang="en-US" sz="1100">
                <a:hlinkClick r:id="rId7"/>
              </a:rPr>
              <a:t>https://www.synopsys.com/blogs/software-security/oauth-2-0-vs-oauth-1-0/</a:t>
            </a:r>
            <a:endParaRPr lang="en-US" sz="1100"/>
          </a:p>
          <a:p>
            <a:pPr>
              <a:lnSpc>
                <a:spcPct val="110000"/>
              </a:lnSpc>
            </a:pPr>
            <a:r>
              <a:rPr lang="en-US" sz="1100" err="1"/>
              <a:t>Tutorialspoint</a:t>
            </a:r>
            <a:r>
              <a:rPr lang="en-US" sz="1100"/>
              <a:t>. (2020). OAuth 2.0 - Overview. Retrieved September 02, 2020, from </a:t>
            </a:r>
            <a:r>
              <a:rPr lang="en-US" sz="1100">
                <a:hlinkClick r:id="rId8"/>
              </a:rPr>
              <a:t>https://www.tutorialspoint.com/oauth2.0/oauth2.0_overview.htm</a:t>
            </a:r>
            <a:endParaRPr lang="en-US" sz="1100"/>
          </a:p>
          <a:p>
            <a:pPr>
              <a:lnSpc>
                <a:spcPct val="110000"/>
              </a:lnSpc>
            </a:pPr>
            <a:endParaRPr lang="en-US" sz="1100"/>
          </a:p>
          <a:p>
            <a:pPr>
              <a:lnSpc>
                <a:spcPct val="110000"/>
              </a:lnSpc>
            </a:pPr>
            <a:endParaRPr lang="en-US" sz="1100"/>
          </a:p>
          <a:p>
            <a:pPr>
              <a:lnSpc>
                <a:spcPct val="110000"/>
              </a:lnSpc>
            </a:pPr>
            <a:endParaRPr lang="en-US" sz="1100"/>
          </a:p>
          <a:p>
            <a:pPr>
              <a:lnSpc>
                <a:spcPct val="110000"/>
              </a:lnSpc>
            </a:pPr>
            <a:endParaRPr lang="en-US" sz="1100"/>
          </a:p>
          <a:p>
            <a:pPr>
              <a:lnSpc>
                <a:spcPct val="110000"/>
              </a:lnSpc>
            </a:pPr>
            <a:endParaRPr lang="en-US" sz="1100"/>
          </a:p>
        </p:txBody>
      </p:sp>
    </p:spTree>
    <p:extLst>
      <p:ext uri="{BB962C8B-B14F-4D97-AF65-F5344CB8AC3E}">
        <p14:creationId xmlns:p14="http://schemas.microsoft.com/office/powerpoint/2010/main" val="989042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ADC65-85FB-6D47-81EA-3CE6D0D97231}"/>
              </a:ext>
            </a:extLst>
          </p:cNvPr>
          <p:cNvSpPr>
            <a:spLocks noGrp="1"/>
          </p:cNvSpPr>
          <p:nvPr>
            <p:ph type="title"/>
          </p:nvPr>
        </p:nvSpPr>
        <p:spPr>
          <a:xfrm>
            <a:off x="1019015" y="1093787"/>
            <a:ext cx="3059969" cy="4697413"/>
          </a:xfrm>
        </p:spPr>
        <p:txBody>
          <a:bodyPr>
            <a:normAutofit/>
          </a:bodyPr>
          <a:lstStyle/>
          <a:p>
            <a:r>
              <a:rPr lang="en-US" dirty="0"/>
              <a:t>What is </a:t>
            </a:r>
            <a:r>
              <a:rPr lang="en-US" dirty="0" err="1"/>
              <a:t>oauth</a:t>
            </a:r>
            <a:r>
              <a:rPr lang="en-US" dirty="0"/>
              <a:t>?</a:t>
            </a:r>
          </a:p>
        </p:txBody>
      </p:sp>
      <p:sp>
        <p:nvSpPr>
          <p:cNvPr id="3" name="Content Placeholder 2">
            <a:extLst>
              <a:ext uri="{FF2B5EF4-FFF2-40B4-BE49-F238E27FC236}">
                <a16:creationId xmlns:a16="http://schemas.microsoft.com/office/drawing/2014/main" id="{0C813710-276C-8C4C-AEE1-9534D3E9228B}"/>
              </a:ext>
            </a:extLst>
          </p:cNvPr>
          <p:cNvSpPr>
            <a:spLocks noGrp="1"/>
          </p:cNvSpPr>
          <p:nvPr>
            <p:ph idx="1"/>
          </p:nvPr>
        </p:nvSpPr>
        <p:spPr>
          <a:xfrm>
            <a:off x="5215467" y="1093788"/>
            <a:ext cx="5831944" cy="4697413"/>
          </a:xfrm>
        </p:spPr>
        <p:txBody>
          <a:bodyPr>
            <a:normAutofit/>
          </a:bodyPr>
          <a:lstStyle/>
          <a:p>
            <a:pPr>
              <a:lnSpc>
                <a:spcPct val="110000"/>
              </a:lnSpc>
            </a:pPr>
            <a:r>
              <a:rPr lang="en-US" sz="1700"/>
              <a:t>OAuth can be thought of as either a framework or an open standard authorization tool that anyone can use and implement. (</a:t>
            </a:r>
            <a:r>
              <a:rPr lang="en-US" sz="1700" err="1"/>
              <a:t>Raible</a:t>
            </a:r>
            <a:r>
              <a:rPr lang="en-US" sz="1700"/>
              <a:t>, M.)</a:t>
            </a:r>
          </a:p>
          <a:p>
            <a:pPr>
              <a:lnSpc>
                <a:spcPct val="110000"/>
              </a:lnSpc>
            </a:pPr>
            <a:r>
              <a:rPr lang="en-US" sz="1700"/>
              <a:t>Applications can use this as a way to secure authorized access (</a:t>
            </a:r>
            <a:r>
              <a:rPr lang="en-US" sz="1700" err="1"/>
              <a:t>Raible</a:t>
            </a:r>
            <a:r>
              <a:rPr lang="en-US" sz="1700"/>
              <a:t>, M.)</a:t>
            </a:r>
          </a:p>
          <a:p>
            <a:pPr>
              <a:lnSpc>
                <a:spcPct val="110000"/>
              </a:lnSpc>
            </a:pPr>
            <a:r>
              <a:rPr lang="en-US" sz="1700"/>
              <a:t>OAuth will not share password data but gives users a token instead. (Sobers, R. )</a:t>
            </a:r>
          </a:p>
          <a:p>
            <a:pPr>
              <a:lnSpc>
                <a:spcPct val="110000"/>
              </a:lnSpc>
            </a:pPr>
            <a:r>
              <a:rPr lang="en-US" sz="1700"/>
              <a:t>This token is used to prove the user's identity between the consumer and service. (Sobers, R. )</a:t>
            </a:r>
          </a:p>
          <a:p>
            <a:pPr>
              <a:lnSpc>
                <a:spcPct val="110000"/>
              </a:lnSpc>
            </a:pPr>
            <a:r>
              <a:rPr lang="en-US" sz="1700"/>
              <a:t>OAuth is a authentication protocol</a:t>
            </a:r>
          </a:p>
          <a:p>
            <a:pPr>
              <a:lnSpc>
                <a:spcPct val="110000"/>
              </a:lnSpc>
            </a:pPr>
            <a:r>
              <a:rPr lang="en-US" sz="1700"/>
              <a:t>It allows the you to approve one interaction with an application with another application without giving out personal information such as your password. (Sobers, R. )</a:t>
            </a:r>
          </a:p>
        </p:txBody>
      </p:sp>
    </p:spTree>
    <p:extLst>
      <p:ext uri="{BB962C8B-B14F-4D97-AF65-F5344CB8AC3E}">
        <p14:creationId xmlns:p14="http://schemas.microsoft.com/office/powerpoint/2010/main" val="4105694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hirt&#10;&#10;Description automatically generated">
            <a:extLst>
              <a:ext uri="{FF2B5EF4-FFF2-40B4-BE49-F238E27FC236}">
                <a16:creationId xmlns:a16="http://schemas.microsoft.com/office/drawing/2014/main" id="{8F11B751-A7A3-7944-B29E-8622B55D7F76}"/>
              </a:ext>
            </a:extLst>
          </p:cNvPr>
          <p:cNvPicPr>
            <a:picLocks noGrp="1" noChangeAspect="1"/>
          </p:cNvPicPr>
          <p:nvPr>
            <p:ph idx="1"/>
          </p:nvPr>
        </p:nvPicPr>
        <p:blipFill>
          <a:blip r:embed="rId2"/>
          <a:stretch>
            <a:fillRect/>
          </a:stretch>
        </p:blipFill>
        <p:spPr>
          <a:xfrm>
            <a:off x="1738745" y="990600"/>
            <a:ext cx="8714509" cy="4876800"/>
          </a:xfrm>
        </p:spPr>
      </p:pic>
      <p:sp>
        <p:nvSpPr>
          <p:cNvPr id="7" name="TextBox 6">
            <a:extLst>
              <a:ext uri="{FF2B5EF4-FFF2-40B4-BE49-F238E27FC236}">
                <a16:creationId xmlns:a16="http://schemas.microsoft.com/office/drawing/2014/main" id="{0BADFB5C-D28F-4347-A83A-5E4A5F9D6C10}"/>
              </a:ext>
            </a:extLst>
          </p:cNvPr>
          <p:cNvSpPr txBox="1"/>
          <p:nvPr/>
        </p:nvSpPr>
        <p:spPr>
          <a:xfrm>
            <a:off x="5124912" y="6106364"/>
            <a:ext cx="6123398" cy="369332"/>
          </a:xfrm>
          <a:prstGeom prst="rect">
            <a:avLst/>
          </a:prstGeom>
          <a:noFill/>
        </p:spPr>
        <p:txBody>
          <a:bodyPr wrap="square" rtlCol="0">
            <a:spAutoFit/>
          </a:bodyPr>
          <a:lstStyle/>
          <a:p>
            <a:r>
              <a:rPr lang="en-US" dirty="0"/>
              <a:t>Source: (Sobers, R.) </a:t>
            </a:r>
          </a:p>
        </p:txBody>
      </p:sp>
    </p:spTree>
    <p:extLst>
      <p:ext uri="{BB962C8B-B14F-4D97-AF65-F5344CB8AC3E}">
        <p14:creationId xmlns:p14="http://schemas.microsoft.com/office/powerpoint/2010/main" val="2325386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B760-D67D-9D45-8559-A2B2883F0114}"/>
              </a:ext>
            </a:extLst>
          </p:cNvPr>
          <p:cNvSpPr>
            <a:spLocks noGrp="1"/>
          </p:cNvSpPr>
          <p:nvPr>
            <p:ph type="title"/>
          </p:nvPr>
        </p:nvSpPr>
        <p:spPr/>
        <p:txBody>
          <a:bodyPr>
            <a:normAutofit/>
          </a:bodyPr>
          <a:lstStyle/>
          <a:p>
            <a:r>
              <a:rPr lang="en-US" dirty="0"/>
              <a:t>How does </a:t>
            </a:r>
            <a:r>
              <a:rPr lang="en-US" dirty="0" err="1"/>
              <a:t>Oauth</a:t>
            </a:r>
            <a:r>
              <a:rPr lang="en-US" dirty="0"/>
              <a:t> work?</a:t>
            </a:r>
          </a:p>
        </p:txBody>
      </p:sp>
      <p:graphicFrame>
        <p:nvGraphicFramePr>
          <p:cNvPr id="5" name="Content Placeholder 2">
            <a:extLst>
              <a:ext uri="{FF2B5EF4-FFF2-40B4-BE49-F238E27FC236}">
                <a16:creationId xmlns:a16="http://schemas.microsoft.com/office/drawing/2014/main" id="{C8B6E2C1-7C84-412B-98CD-6B5E18965F72}"/>
              </a:ext>
            </a:extLst>
          </p:cNvPr>
          <p:cNvGraphicFramePr>
            <a:graphicFrameLocks noGrp="1"/>
          </p:cNvGraphicFramePr>
          <p:nvPr>
            <p:ph idx="1"/>
            <p:extLst>
              <p:ext uri="{D42A27DB-BD31-4B8C-83A1-F6EECF244321}">
                <p14:modId xmlns:p14="http://schemas.microsoft.com/office/powerpoint/2010/main" val="1747699343"/>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6664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0EE50-F785-5246-BF87-65088B921004}"/>
              </a:ext>
            </a:extLst>
          </p:cNvPr>
          <p:cNvSpPr>
            <a:spLocks noGrp="1"/>
          </p:cNvSpPr>
          <p:nvPr>
            <p:ph type="title"/>
          </p:nvPr>
        </p:nvSpPr>
        <p:spPr>
          <a:xfrm>
            <a:off x="1019015" y="1093787"/>
            <a:ext cx="3059969" cy="4697413"/>
          </a:xfrm>
        </p:spPr>
        <p:txBody>
          <a:bodyPr>
            <a:normAutofit/>
          </a:bodyPr>
          <a:lstStyle/>
          <a:p>
            <a:r>
              <a:rPr lang="en-US"/>
              <a:t>History of Oauth version 1.0 vs 2.0</a:t>
            </a:r>
            <a:endParaRPr lang="en-US" dirty="0"/>
          </a:p>
        </p:txBody>
      </p:sp>
      <p:sp>
        <p:nvSpPr>
          <p:cNvPr id="3" name="Content Placeholder 2">
            <a:extLst>
              <a:ext uri="{FF2B5EF4-FFF2-40B4-BE49-F238E27FC236}">
                <a16:creationId xmlns:a16="http://schemas.microsoft.com/office/drawing/2014/main" id="{3C2ABFFE-58ED-FB4D-9951-BB3B870B803C}"/>
              </a:ext>
            </a:extLst>
          </p:cNvPr>
          <p:cNvSpPr>
            <a:spLocks noGrp="1"/>
          </p:cNvSpPr>
          <p:nvPr>
            <p:ph idx="1"/>
          </p:nvPr>
        </p:nvSpPr>
        <p:spPr>
          <a:xfrm>
            <a:off x="5215467" y="1093788"/>
            <a:ext cx="5831944" cy="4697413"/>
          </a:xfrm>
        </p:spPr>
        <p:txBody>
          <a:bodyPr>
            <a:normAutofit/>
          </a:bodyPr>
          <a:lstStyle/>
          <a:p>
            <a:pPr>
              <a:lnSpc>
                <a:spcPct val="110000"/>
              </a:lnSpc>
            </a:pPr>
            <a:r>
              <a:rPr lang="en-US" sz="1700"/>
              <a:t>December 2007 1.0 OAuth started with a framework using digital signatures</a:t>
            </a:r>
          </a:p>
          <a:p>
            <a:pPr>
              <a:lnSpc>
                <a:spcPct val="110000"/>
              </a:lnSpc>
            </a:pPr>
            <a:r>
              <a:rPr lang="en-US" sz="1700"/>
              <a:t>It was both strong and secure.</a:t>
            </a:r>
          </a:p>
          <a:p>
            <a:pPr>
              <a:lnSpc>
                <a:spcPct val="110000"/>
              </a:lnSpc>
            </a:pPr>
            <a:r>
              <a:rPr lang="en-US" sz="1700"/>
              <a:t>Big companies began to use it. Google started support in 2008 and Twitter started making all third-party applications use 1.0.</a:t>
            </a:r>
          </a:p>
          <a:p>
            <a:pPr>
              <a:lnSpc>
                <a:spcPct val="110000"/>
              </a:lnSpc>
            </a:pPr>
            <a:r>
              <a:rPr lang="en-US" sz="1700"/>
              <a:t>OAuth 2.0 came out in October of 2012.</a:t>
            </a:r>
          </a:p>
          <a:p>
            <a:pPr>
              <a:lnSpc>
                <a:spcPct val="110000"/>
              </a:lnSpc>
            </a:pPr>
            <a:r>
              <a:rPr lang="en-US" sz="1700"/>
              <a:t>It is said that OAuth 2.0 is much easier to implement  </a:t>
            </a:r>
          </a:p>
          <a:p>
            <a:pPr>
              <a:lnSpc>
                <a:spcPct val="110000"/>
              </a:lnSpc>
            </a:pPr>
            <a:r>
              <a:rPr lang="en-US" sz="1700"/>
              <a:t>With the support for non web browsers it is said that 2.0 is a better choice for most things.</a:t>
            </a:r>
          </a:p>
          <a:p>
            <a:pPr>
              <a:lnSpc>
                <a:spcPct val="110000"/>
              </a:lnSpc>
            </a:pPr>
            <a:endParaRPr lang="en-US" sz="1700"/>
          </a:p>
          <a:p>
            <a:pPr>
              <a:lnSpc>
                <a:spcPct val="110000"/>
              </a:lnSpc>
            </a:pPr>
            <a:r>
              <a:rPr lang="en-US" sz="1700"/>
              <a:t>Source: (Synopsys.)</a:t>
            </a:r>
          </a:p>
        </p:txBody>
      </p:sp>
    </p:spTree>
    <p:extLst>
      <p:ext uri="{BB962C8B-B14F-4D97-AF65-F5344CB8AC3E}">
        <p14:creationId xmlns:p14="http://schemas.microsoft.com/office/powerpoint/2010/main" val="1241786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25389-CC16-C144-B776-5DC1B52F14D7}"/>
              </a:ext>
            </a:extLst>
          </p:cNvPr>
          <p:cNvSpPr>
            <a:spLocks noGrp="1"/>
          </p:cNvSpPr>
          <p:nvPr>
            <p:ph type="title"/>
          </p:nvPr>
        </p:nvSpPr>
        <p:spPr/>
        <p:txBody>
          <a:bodyPr/>
          <a:lstStyle/>
          <a:p>
            <a:r>
              <a:rPr lang="en-US" dirty="0"/>
              <a:t>version 1.0 vs 2.0</a:t>
            </a:r>
          </a:p>
        </p:txBody>
      </p:sp>
      <p:sp>
        <p:nvSpPr>
          <p:cNvPr id="4" name="Content Placeholder 3">
            <a:extLst>
              <a:ext uri="{FF2B5EF4-FFF2-40B4-BE49-F238E27FC236}">
                <a16:creationId xmlns:a16="http://schemas.microsoft.com/office/drawing/2014/main" id="{5D81EB4D-38A8-6940-B3D9-A0741C416ACD}"/>
              </a:ext>
            </a:extLst>
          </p:cNvPr>
          <p:cNvSpPr>
            <a:spLocks noGrp="1"/>
          </p:cNvSpPr>
          <p:nvPr>
            <p:ph sz="half" idx="1"/>
          </p:nvPr>
        </p:nvSpPr>
        <p:spPr/>
        <p:txBody>
          <a:bodyPr/>
          <a:lstStyle/>
          <a:p>
            <a:pPr marL="0" indent="0">
              <a:buNone/>
            </a:pPr>
            <a:r>
              <a:rPr lang="en-US" dirty="0"/>
              <a:t>Version 1</a:t>
            </a:r>
          </a:p>
          <a:p>
            <a:r>
              <a:rPr lang="en-US" dirty="0"/>
              <a:t>Only handles web workflows</a:t>
            </a:r>
          </a:p>
          <a:p>
            <a:r>
              <a:rPr lang="en-US" dirty="0"/>
              <a:t>Security is not delegated to HTTPS/TLS</a:t>
            </a:r>
          </a:p>
          <a:p>
            <a:r>
              <a:rPr lang="en-US" dirty="0"/>
              <a:t>Digital signatures are used to prove authenticity of a message.</a:t>
            </a:r>
          </a:p>
        </p:txBody>
      </p:sp>
      <p:sp>
        <p:nvSpPr>
          <p:cNvPr id="5" name="Content Placeholder 4">
            <a:extLst>
              <a:ext uri="{FF2B5EF4-FFF2-40B4-BE49-F238E27FC236}">
                <a16:creationId xmlns:a16="http://schemas.microsoft.com/office/drawing/2014/main" id="{94050909-4CB8-494C-B83C-6754E369DC82}"/>
              </a:ext>
            </a:extLst>
          </p:cNvPr>
          <p:cNvSpPr>
            <a:spLocks noGrp="1"/>
          </p:cNvSpPr>
          <p:nvPr>
            <p:ph sz="half" idx="2"/>
          </p:nvPr>
        </p:nvSpPr>
        <p:spPr/>
        <p:txBody>
          <a:bodyPr/>
          <a:lstStyle/>
          <a:p>
            <a:pPr marL="0" indent="0">
              <a:buNone/>
            </a:pPr>
            <a:r>
              <a:rPr lang="en-US" dirty="0"/>
              <a:t>Version 2</a:t>
            </a:r>
          </a:p>
          <a:p>
            <a:r>
              <a:rPr lang="en-US" dirty="0"/>
              <a:t>Handles web workflows and non-web clients </a:t>
            </a:r>
          </a:p>
          <a:p>
            <a:r>
              <a:rPr lang="en-US" dirty="0"/>
              <a:t>Some of the security is delegated to HTTPS/TLS.</a:t>
            </a:r>
          </a:p>
          <a:p>
            <a:r>
              <a:rPr lang="en-US" dirty="0"/>
              <a:t>Uses tokens</a:t>
            </a:r>
          </a:p>
        </p:txBody>
      </p:sp>
      <p:sp>
        <p:nvSpPr>
          <p:cNvPr id="6" name="TextBox 5">
            <a:extLst>
              <a:ext uri="{FF2B5EF4-FFF2-40B4-BE49-F238E27FC236}">
                <a16:creationId xmlns:a16="http://schemas.microsoft.com/office/drawing/2014/main" id="{BA5A117E-C985-464E-B47B-5744C14F373C}"/>
              </a:ext>
            </a:extLst>
          </p:cNvPr>
          <p:cNvSpPr txBox="1"/>
          <p:nvPr/>
        </p:nvSpPr>
        <p:spPr>
          <a:xfrm>
            <a:off x="4884821" y="5943598"/>
            <a:ext cx="4186990" cy="369332"/>
          </a:xfrm>
          <a:prstGeom prst="rect">
            <a:avLst/>
          </a:prstGeom>
          <a:noFill/>
        </p:spPr>
        <p:txBody>
          <a:bodyPr wrap="square" rtlCol="0">
            <a:spAutoFit/>
          </a:bodyPr>
          <a:lstStyle/>
          <a:p>
            <a:r>
              <a:rPr lang="en-US" dirty="0"/>
              <a:t>Source: (Synopsys.)</a:t>
            </a:r>
          </a:p>
        </p:txBody>
      </p:sp>
    </p:spTree>
    <p:extLst>
      <p:ext uri="{BB962C8B-B14F-4D97-AF65-F5344CB8AC3E}">
        <p14:creationId xmlns:p14="http://schemas.microsoft.com/office/powerpoint/2010/main" val="79090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B0FDB-9B45-A546-8157-3443C3206CC9}"/>
              </a:ext>
            </a:extLst>
          </p:cNvPr>
          <p:cNvSpPr>
            <a:spLocks noGrp="1"/>
          </p:cNvSpPr>
          <p:nvPr>
            <p:ph type="title"/>
          </p:nvPr>
        </p:nvSpPr>
        <p:spPr/>
        <p:txBody>
          <a:bodyPr/>
          <a:lstStyle/>
          <a:p>
            <a:r>
              <a:rPr lang="en-US"/>
              <a:t>Why is oauth so popular?</a:t>
            </a:r>
            <a:endParaRPr lang="en-US" dirty="0"/>
          </a:p>
        </p:txBody>
      </p:sp>
      <p:graphicFrame>
        <p:nvGraphicFramePr>
          <p:cNvPr id="105" name="Content Placeholder 2">
            <a:extLst>
              <a:ext uri="{FF2B5EF4-FFF2-40B4-BE49-F238E27FC236}">
                <a16:creationId xmlns:a16="http://schemas.microsoft.com/office/drawing/2014/main" id="{3D67DFD4-D80F-417E-A471-1579AD951326}"/>
              </a:ext>
            </a:extLst>
          </p:cNvPr>
          <p:cNvGraphicFramePr>
            <a:graphicFrameLocks noGrp="1"/>
          </p:cNvGraphicFramePr>
          <p:nvPr>
            <p:ph idx="1"/>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1501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511D5BDD-AE59-E54E-A469-6DA4BF781193}"/>
              </a:ext>
            </a:extLst>
          </p:cNvPr>
          <p:cNvSpPr>
            <a:spLocks noGrp="1"/>
          </p:cNvSpPr>
          <p:nvPr>
            <p:ph type="title"/>
          </p:nvPr>
        </p:nvSpPr>
        <p:spPr>
          <a:xfrm>
            <a:off x="1019015" y="1093787"/>
            <a:ext cx="3059969" cy="4697413"/>
          </a:xfrm>
        </p:spPr>
        <p:txBody>
          <a:bodyPr>
            <a:normAutofit/>
          </a:bodyPr>
          <a:lstStyle/>
          <a:p>
            <a:r>
              <a:rPr lang="en-US" dirty="0"/>
              <a:t>End to end data flow of </a:t>
            </a:r>
            <a:r>
              <a:rPr lang="en-US" dirty="0" err="1"/>
              <a:t>oauth</a:t>
            </a:r>
            <a:r>
              <a:rPr lang="en-US" dirty="0"/>
              <a:t> </a:t>
            </a:r>
            <a:r>
              <a:rPr lang="en-US" dirty="0" err="1"/>
              <a:t>api</a:t>
            </a:r>
            <a:endParaRPr lang="en-US"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7AAB6F-B500-D141-BB53-09829715E94C}"/>
              </a:ext>
            </a:extLst>
          </p:cNvPr>
          <p:cNvSpPr>
            <a:spLocks noGrp="1"/>
          </p:cNvSpPr>
          <p:nvPr>
            <p:ph idx="1"/>
          </p:nvPr>
        </p:nvSpPr>
        <p:spPr>
          <a:xfrm>
            <a:off x="5215467" y="1093788"/>
            <a:ext cx="5831944" cy="4697413"/>
          </a:xfrm>
        </p:spPr>
        <p:txBody>
          <a:bodyPr>
            <a:normAutofit/>
          </a:bodyPr>
          <a:lstStyle/>
          <a:p>
            <a:pPr>
              <a:lnSpc>
                <a:spcPct val="110000"/>
              </a:lnSpc>
            </a:pPr>
            <a:r>
              <a:rPr lang="en-US" sz="1300"/>
              <a:t>The application will request the authorization so that it can access service resources from the user</a:t>
            </a:r>
          </a:p>
          <a:p>
            <a:pPr>
              <a:lnSpc>
                <a:spcPct val="110000"/>
              </a:lnSpc>
            </a:pPr>
            <a:r>
              <a:rPr lang="en-US" sz="1300"/>
              <a:t>If the user made the request, then the app will get the authorization grant</a:t>
            </a:r>
          </a:p>
          <a:p>
            <a:pPr>
              <a:lnSpc>
                <a:spcPct val="110000"/>
              </a:lnSpc>
            </a:pPr>
            <a:r>
              <a:rPr lang="en-US" sz="1300"/>
              <a:t>The app then requests a token from the authorization server by giving it the authentication of its identity and the grant from previous step</a:t>
            </a:r>
          </a:p>
          <a:p>
            <a:pPr>
              <a:lnSpc>
                <a:spcPct val="110000"/>
              </a:lnSpc>
            </a:pPr>
            <a:r>
              <a:rPr lang="en-US" sz="1300"/>
              <a:t>If the apps identity is then authenticated and authorized grant are both valid then the authorization service will issue a access token to the app and the authorization is finished </a:t>
            </a:r>
          </a:p>
          <a:p>
            <a:pPr>
              <a:lnSpc>
                <a:spcPct val="110000"/>
              </a:lnSpc>
            </a:pPr>
            <a:r>
              <a:rPr lang="en-US" sz="1300"/>
              <a:t>The app will then request the resource from the server and give the access token that came from the authentication</a:t>
            </a:r>
          </a:p>
          <a:p>
            <a:pPr>
              <a:lnSpc>
                <a:spcPct val="110000"/>
              </a:lnSpc>
            </a:pPr>
            <a:r>
              <a:rPr lang="en-US" sz="1300"/>
              <a:t>If the access token is valid the resource server will then server, the resource to the app.</a:t>
            </a:r>
          </a:p>
          <a:p>
            <a:pPr>
              <a:lnSpc>
                <a:spcPct val="110000"/>
              </a:lnSpc>
            </a:pPr>
            <a:r>
              <a:rPr lang="en-US" sz="1300"/>
              <a:t>Keep in mind this can change</a:t>
            </a:r>
          </a:p>
          <a:p>
            <a:pPr>
              <a:lnSpc>
                <a:spcPct val="110000"/>
              </a:lnSpc>
            </a:pPr>
            <a:endParaRPr lang="en-US" sz="1300"/>
          </a:p>
          <a:p>
            <a:pPr>
              <a:lnSpc>
                <a:spcPct val="110000"/>
              </a:lnSpc>
            </a:pPr>
            <a:r>
              <a:rPr lang="en-US" sz="1300"/>
              <a:t>Source: (</a:t>
            </a:r>
            <a:r>
              <a:rPr lang="en-US" sz="1300" err="1"/>
              <a:t>Anicas</a:t>
            </a:r>
            <a:r>
              <a:rPr lang="en-US" sz="1300"/>
              <a:t>, M.) </a:t>
            </a:r>
          </a:p>
          <a:p>
            <a:pPr marL="0" indent="0">
              <a:lnSpc>
                <a:spcPct val="110000"/>
              </a:lnSpc>
              <a:buNone/>
            </a:pPr>
            <a:endParaRPr lang="en-US" sz="1300"/>
          </a:p>
        </p:txBody>
      </p:sp>
    </p:spTree>
    <p:extLst>
      <p:ext uri="{BB962C8B-B14F-4D97-AF65-F5344CB8AC3E}">
        <p14:creationId xmlns:p14="http://schemas.microsoft.com/office/powerpoint/2010/main" val="3042084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58476979-3AB3-EE41-A427-E3F4445A5DC6}"/>
              </a:ext>
            </a:extLst>
          </p:cNvPr>
          <p:cNvPicPr>
            <a:picLocks noGrp="1" noChangeAspect="1"/>
          </p:cNvPicPr>
          <p:nvPr>
            <p:ph idx="1"/>
          </p:nvPr>
        </p:nvPicPr>
        <p:blipFill>
          <a:blip r:embed="rId2"/>
          <a:stretch>
            <a:fillRect/>
          </a:stretch>
        </p:blipFill>
        <p:spPr>
          <a:xfrm>
            <a:off x="2053389" y="743551"/>
            <a:ext cx="8085221" cy="5370897"/>
          </a:xfrm>
        </p:spPr>
      </p:pic>
      <p:sp>
        <p:nvSpPr>
          <p:cNvPr id="6" name="TextBox 5">
            <a:extLst>
              <a:ext uri="{FF2B5EF4-FFF2-40B4-BE49-F238E27FC236}">
                <a16:creationId xmlns:a16="http://schemas.microsoft.com/office/drawing/2014/main" id="{4695F294-2580-924B-BC26-5D6233124A6B}"/>
              </a:ext>
            </a:extLst>
          </p:cNvPr>
          <p:cNvSpPr txBox="1"/>
          <p:nvPr/>
        </p:nvSpPr>
        <p:spPr>
          <a:xfrm>
            <a:off x="4066674" y="6328611"/>
            <a:ext cx="4138863" cy="369332"/>
          </a:xfrm>
          <a:prstGeom prst="rect">
            <a:avLst/>
          </a:prstGeom>
          <a:noFill/>
        </p:spPr>
        <p:txBody>
          <a:bodyPr wrap="square" rtlCol="0">
            <a:spAutoFit/>
          </a:bodyPr>
          <a:lstStyle/>
          <a:p>
            <a:r>
              <a:rPr lang="en-US" dirty="0"/>
              <a:t>Source: (</a:t>
            </a:r>
            <a:r>
              <a:rPr lang="en-US" dirty="0" err="1"/>
              <a:t>Anicas</a:t>
            </a:r>
            <a:r>
              <a:rPr lang="en-US" dirty="0"/>
              <a:t>, M. )</a:t>
            </a:r>
          </a:p>
        </p:txBody>
      </p:sp>
    </p:spTree>
    <p:extLst>
      <p:ext uri="{BB962C8B-B14F-4D97-AF65-F5344CB8AC3E}">
        <p14:creationId xmlns:p14="http://schemas.microsoft.com/office/powerpoint/2010/main" val="2047417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0</TotalTime>
  <Words>1188</Words>
  <Application>Microsoft Macintosh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Circuit</vt:lpstr>
      <vt:lpstr>OAuth API</vt:lpstr>
      <vt:lpstr>What is oauth?</vt:lpstr>
      <vt:lpstr>PowerPoint Presentation</vt:lpstr>
      <vt:lpstr>How does Oauth work?</vt:lpstr>
      <vt:lpstr>History of Oauth version 1.0 vs 2.0</vt:lpstr>
      <vt:lpstr>version 1.0 vs 2.0</vt:lpstr>
      <vt:lpstr>Why is oauth so popular?</vt:lpstr>
      <vt:lpstr>End to end data flow of oauth api</vt:lpstr>
      <vt:lpstr>PowerPoint Presentation</vt:lpstr>
      <vt:lpstr>Pro’s of 2.0 OAuth</vt:lpstr>
      <vt:lpstr>Con’s of 2.0 Oauth</vt:lpstr>
      <vt:lpstr>Bibliography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OAuth API</dc:title>
  <dc:creator>Rebecca Buechle</dc:creator>
  <cp:lastModifiedBy>Rebecca Buechle</cp:lastModifiedBy>
  <cp:revision>1</cp:revision>
  <dcterms:created xsi:type="dcterms:W3CDTF">2020-09-02T21:38:09Z</dcterms:created>
  <dcterms:modified xsi:type="dcterms:W3CDTF">2020-09-02T21:38:19Z</dcterms:modified>
</cp:coreProperties>
</file>