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2FEB6A-D05B-4589-B482-97B79A959EE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56FCF57-E1A0-4ABC-848C-BDA97BA0A9D7}">
      <dgm:prSet/>
      <dgm:spPr/>
      <dgm:t>
        <a:bodyPr/>
        <a:lstStyle/>
        <a:p>
          <a:r>
            <a:rPr lang="en-US"/>
            <a:t>SOAPs message is an XML document</a:t>
          </a:r>
        </a:p>
      </dgm:t>
    </dgm:pt>
    <dgm:pt modelId="{6CAF5181-D825-463A-8420-83EA8174B822}" type="parTrans" cxnId="{E66D631B-33E0-4ED6-88C0-741C0AE8590C}">
      <dgm:prSet/>
      <dgm:spPr/>
      <dgm:t>
        <a:bodyPr/>
        <a:lstStyle/>
        <a:p>
          <a:endParaRPr lang="en-US"/>
        </a:p>
      </dgm:t>
    </dgm:pt>
    <dgm:pt modelId="{1436A758-0C8C-44B9-AFA2-E2DA185B4528}" type="sibTrans" cxnId="{E66D631B-33E0-4ED6-88C0-741C0AE8590C}">
      <dgm:prSet/>
      <dgm:spPr/>
      <dgm:t>
        <a:bodyPr/>
        <a:lstStyle/>
        <a:p>
          <a:endParaRPr lang="en-US"/>
        </a:p>
      </dgm:t>
    </dgm:pt>
    <dgm:pt modelId="{FB824BEA-EF48-4263-B1E6-8A34E1B21214}">
      <dgm:prSet/>
      <dgm:spPr/>
      <dgm:t>
        <a:bodyPr/>
        <a:lstStyle/>
        <a:p>
          <a:r>
            <a:rPr lang="en-US" dirty="0"/>
            <a:t>The messages contain -</a:t>
          </a:r>
        </a:p>
      </dgm:t>
    </dgm:pt>
    <dgm:pt modelId="{52F4E423-E9F4-4E88-A22E-EA14A48F815F}" type="parTrans" cxnId="{CC3B1AFD-C434-47EF-BAC4-5FC4266833DE}">
      <dgm:prSet/>
      <dgm:spPr/>
      <dgm:t>
        <a:bodyPr/>
        <a:lstStyle/>
        <a:p>
          <a:endParaRPr lang="en-US"/>
        </a:p>
      </dgm:t>
    </dgm:pt>
    <dgm:pt modelId="{EC426F92-9359-4A54-86CF-8D0479B5CC38}" type="sibTrans" cxnId="{CC3B1AFD-C434-47EF-BAC4-5FC4266833DE}">
      <dgm:prSet/>
      <dgm:spPr/>
      <dgm:t>
        <a:bodyPr/>
        <a:lstStyle/>
        <a:p>
          <a:endParaRPr lang="en-US"/>
        </a:p>
      </dgm:t>
    </dgm:pt>
    <dgm:pt modelId="{D9591668-5287-4D17-A74F-A0EAF0AE82F1}">
      <dgm:prSet/>
      <dgm:spPr/>
      <dgm:t>
        <a:bodyPr/>
        <a:lstStyle/>
        <a:p>
          <a:r>
            <a:rPr lang="en-US"/>
            <a:t>An envelope</a:t>
          </a:r>
        </a:p>
      </dgm:t>
    </dgm:pt>
    <dgm:pt modelId="{D568B5F2-A74B-410C-ACB6-41BC6382AACF}" type="parTrans" cxnId="{ACB1A41E-CD99-4982-BA80-A3BAB15862C7}">
      <dgm:prSet/>
      <dgm:spPr/>
      <dgm:t>
        <a:bodyPr/>
        <a:lstStyle/>
        <a:p>
          <a:endParaRPr lang="en-US"/>
        </a:p>
      </dgm:t>
    </dgm:pt>
    <dgm:pt modelId="{5E9600BC-CF6C-4594-8D92-3A008D778A3F}" type="sibTrans" cxnId="{ACB1A41E-CD99-4982-BA80-A3BAB15862C7}">
      <dgm:prSet/>
      <dgm:spPr/>
      <dgm:t>
        <a:bodyPr/>
        <a:lstStyle/>
        <a:p>
          <a:endParaRPr lang="en-US"/>
        </a:p>
      </dgm:t>
    </dgm:pt>
    <dgm:pt modelId="{54577A47-14FE-409B-8F35-5AD1F90C8955}">
      <dgm:prSet/>
      <dgm:spPr/>
      <dgm:t>
        <a:bodyPr/>
        <a:lstStyle/>
        <a:p>
          <a:r>
            <a:rPr lang="en-US"/>
            <a:t>&lt;header&gt;</a:t>
          </a:r>
        </a:p>
      </dgm:t>
    </dgm:pt>
    <dgm:pt modelId="{81D87182-8A93-46F2-801F-8C51D93D94EE}" type="parTrans" cxnId="{F678A4D3-BF79-4963-8049-7BB7DC30C111}">
      <dgm:prSet/>
      <dgm:spPr/>
      <dgm:t>
        <a:bodyPr/>
        <a:lstStyle/>
        <a:p>
          <a:endParaRPr lang="en-US"/>
        </a:p>
      </dgm:t>
    </dgm:pt>
    <dgm:pt modelId="{1DD47332-06AC-4329-AF13-92A18958736F}" type="sibTrans" cxnId="{F678A4D3-BF79-4963-8049-7BB7DC30C111}">
      <dgm:prSet/>
      <dgm:spPr/>
      <dgm:t>
        <a:bodyPr/>
        <a:lstStyle/>
        <a:p>
          <a:endParaRPr lang="en-US"/>
        </a:p>
      </dgm:t>
    </dgm:pt>
    <dgm:pt modelId="{08C60401-62DF-4D42-8E73-ADC4A118A73C}">
      <dgm:prSet/>
      <dgm:spPr/>
      <dgm:t>
        <a:bodyPr/>
        <a:lstStyle/>
        <a:p>
          <a:r>
            <a:rPr lang="en-US"/>
            <a:t>At least one Body element</a:t>
          </a:r>
        </a:p>
      </dgm:t>
    </dgm:pt>
    <dgm:pt modelId="{FB7FC205-E3F6-48E3-808A-E6ED9451AA54}" type="parTrans" cxnId="{9387B9D2-F1F3-4AA9-A508-851F6A8810F8}">
      <dgm:prSet/>
      <dgm:spPr/>
      <dgm:t>
        <a:bodyPr/>
        <a:lstStyle/>
        <a:p>
          <a:endParaRPr lang="en-US"/>
        </a:p>
      </dgm:t>
    </dgm:pt>
    <dgm:pt modelId="{8CCDEECF-0E9B-448D-BEAA-A9459A668F32}" type="sibTrans" cxnId="{9387B9D2-F1F3-4AA9-A508-851F6A8810F8}">
      <dgm:prSet/>
      <dgm:spPr/>
      <dgm:t>
        <a:bodyPr/>
        <a:lstStyle/>
        <a:p>
          <a:endParaRPr lang="en-US"/>
        </a:p>
      </dgm:t>
    </dgm:pt>
    <dgm:pt modelId="{85B26EBA-57C9-46C4-91A9-46A84FE22BB4}">
      <dgm:prSet/>
      <dgm:spPr/>
      <dgm:t>
        <a:bodyPr/>
        <a:lstStyle/>
        <a:p>
          <a:r>
            <a:rPr lang="en-US"/>
            <a:t>A Fault element</a:t>
          </a:r>
        </a:p>
      </dgm:t>
    </dgm:pt>
    <dgm:pt modelId="{52ABA8CF-699E-45B9-9963-C226E97C699C}" type="parTrans" cxnId="{343FFD84-A891-4807-A29B-527ECCD9972D}">
      <dgm:prSet/>
      <dgm:spPr/>
      <dgm:t>
        <a:bodyPr/>
        <a:lstStyle/>
        <a:p>
          <a:endParaRPr lang="en-US"/>
        </a:p>
      </dgm:t>
    </dgm:pt>
    <dgm:pt modelId="{919F599F-EC0D-49EA-AA7F-D64280E7E301}" type="sibTrans" cxnId="{343FFD84-A891-4807-A29B-527ECCD9972D}">
      <dgm:prSet/>
      <dgm:spPr/>
      <dgm:t>
        <a:bodyPr/>
        <a:lstStyle/>
        <a:p>
          <a:endParaRPr lang="en-US"/>
        </a:p>
      </dgm:t>
    </dgm:pt>
    <dgm:pt modelId="{735C7419-4B19-44EF-8571-43454C8C12B3}">
      <dgm:prSet/>
      <dgm:spPr/>
      <dgm:t>
        <a:bodyPr/>
        <a:lstStyle/>
        <a:p>
          <a:r>
            <a:rPr lang="en-US"/>
            <a:t>All these elements are declared in the namespace for the envelope. </a:t>
          </a:r>
        </a:p>
      </dgm:t>
    </dgm:pt>
    <dgm:pt modelId="{AFBC9BA6-A7F1-4113-8478-4B4A202A4C5B}" type="parTrans" cxnId="{FF408A14-F59F-4B97-80A7-DF8D1D8EA27B}">
      <dgm:prSet/>
      <dgm:spPr/>
      <dgm:t>
        <a:bodyPr/>
        <a:lstStyle/>
        <a:p>
          <a:endParaRPr lang="en-US"/>
        </a:p>
      </dgm:t>
    </dgm:pt>
    <dgm:pt modelId="{372DEE8B-6786-45FE-A874-2A799F059398}" type="sibTrans" cxnId="{FF408A14-F59F-4B97-80A7-DF8D1D8EA27B}">
      <dgm:prSet/>
      <dgm:spPr/>
      <dgm:t>
        <a:bodyPr/>
        <a:lstStyle/>
        <a:p>
          <a:endParaRPr lang="en-US"/>
        </a:p>
      </dgm:t>
    </dgm:pt>
    <dgm:pt modelId="{226FC981-BC15-4A8A-AED3-E076073A0B7B}">
      <dgm:prSet/>
      <dgm:spPr/>
      <dgm:t>
        <a:bodyPr/>
        <a:lstStyle/>
        <a:p>
          <a:r>
            <a:rPr lang="en-US"/>
            <a:t>Source – (W3Schools. )</a:t>
          </a:r>
        </a:p>
      </dgm:t>
    </dgm:pt>
    <dgm:pt modelId="{7F8308FE-FC18-42AF-A80A-8550FA115D65}" type="parTrans" cxnId="{E486FA4D-B46A-437B-B7E1-585BA0461B4D}">
      <dgm:prSet/>
      <dgm:spPr/>
      <dgm:t>
        <a:bodyPr/>
        <a:lstStyle/>
        <a:p>
          <a:endParaRPr lang="en-US"/>
        </a:p>
      </dgm:t>
    </dgm:pt>
    <dgm:pt modelId="{C131DAF4-84A2-4311-8033-6831AE5BF3CD}" type="sibTrans" cxnId="{E486FA4D-B46A-437B-B7E1-585BA0461B4D}">
      <dgm:prSet/>
      <dgm:spPr/>
      <dgm:t>
        <a:bodyPr/>
        <a:lstStyle/>
        <a:p>
          <a:endParaRPr lang="en-US"/>
        </a:p>
      </dgm:t>
    </dgm:pt>
    <dgm:pt modelId="{7270DBC4-6FE8-4571-9CA3-F8EBC2EC23B8}" type="pres">
      <dgm:prSet presAssocID="{E62FEB6A-D05B-4589-B482-97B79A959EE6}" presName="linear" presStyleCnt="0">
        <dgm:presLayoutVars>
          <dgm:animLvl val="lvl"/>
          <dgm:resizeHandles val="exact"/>
        </dgm:presLayoutVars>
      </dgm:prSet>
      <dgm:spPr/>
    </dgm:pt>
    <dgm:pt modelId="{117D8712-30FE-424A-91B8-4105409A7F18}" type="pres">
      <dgm:prSet presAssocID="{056FCF57-E1A0-4ABC-848C-BDA97BA0A9D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88B2CCD-6C38-4AF1-8F12-A7E54C2BFE72}" type="pres">
      <dgm:prSet presAssocID="{1436A758-0C8C-44B9-AFA2-E2DA185B4528}" presName="spacer" presStyleCnt="0"/>
      <dgm:spPr/>
    </dgm:pt>
    <dgm:pt modelId="{3F4AE2BC-8C0D-4E38-AF1C-9D67B634936F}" type="pres">
      <dgm:prSet presAssocID="{FB824BEA-EF48-4263-B1E6-8A34E1B21214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F8D3CCA7-18D7-4FF5-9858-0EE337C80F91}" type="pres">
      <dgm:prSet presAssocID="{EC426F92-9359-4A54-86CF-8D0479B5CC38}" presName="spacer" presStyleCnt="0"/>
      <dgm:spPr/>
    </dgm:pt>
    <dgm:pt modelId="{E0718B5F-77D6-48FF-AA3F-1E153FA6C408}" type="pres">
      <dgm:prSet presAssocID="{D9591668-5287-4D17-A74F-A0EAF0AE82F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C1281AA-6022-45AE-B307-9DFC6E4B674C}" type="pres">
      <dgm:prSet presAssocID="{5E9600BC-CF6C-4594-8D92-3A008D778A3F}" presName="spacer" presStyleCnt="0"/>
      <dgm:spPr/>
    </dgm:pt>
    <dgm:pt modelId="{EF98AAFA-BB80-475D-B93E-E16F8BD56A3B}" type="pres">
      <dgm:prSet presAssocID="{54577A47-14FE-409B-8F35-5AD1F90C895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EE78C6E-0CB2-4D87-9B3D-289875E9E1E1}" type="pres">
      <dgm:prSet presAssocID="{1DD47332-06AC-4329-AF13-92A18958736F}" presName="spacer" presStyleCnt="0"/>
      <dgm:spPr/>
    </dgm:pt>
    <dgm:pt modelId="{203E74B2-7BD1-49C2-A5F6-F9673B8BEF35}" type="pres">
      <dgm:prSet presAssocID="{08C60401-62DF-4D42-8E73-ADC4A118A73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45FB599-3FFC-4BC6-8F0F-E8455AA5E90E}" type="pres">
      <dgm:prSet presAssocID="{8CCDEECF-0E9B-448D-BEAA-A9459A668F32}" presName="spacer" presStyleCnt="0"/>
      <dgm:spPr/>
    </dgm:pt>
    <dgm:pt modelId="{313A3AB2-4A8E-4D28-9275-82CCEFE714FC}" type="pres">
      <dgm:prSet presAssocID="{85B26EBA-57C9-46C4-91A9-46A84FE22BB4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9CE5FF7-6B3E-43C5-9A5F-F0F7AEC8678C}" type="pres">
      <dgm:prSet presAssocID="{919F599F-EC0D-49EA-AA7F-D64280E7E301}" presName="spacer" presStyleCnt="0"/>
      <dgm:spPr/>
    </dgm:pt>
    <dgm:pt modelId="{F2193CDB-A07F-48D6-995C-9EDDF00610BA}" type="pres">
      <dgm:prSet presAssocID="{735C7419-4B19-44EF-8571-43454C8C12B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97D9E27-8F8C-4223-9515-137FBADBFD9D}" type="pres">
      <dgm:prSet presAssocID="{372DEE8B-6786-45FE-A874-2A799F059398}" presName="spacer" presStyleCnt="0"/>
      <dgm:spPr/>
    </dgm:pt>
    <dgm:pt modelId="{9B278CFD-FB33-4887-87EE-1D81F8CE7B7A}" type="pres">
      <dgm:prSet presAssocID="{226FC981-BC15-4A8A-AED3-E076073A0B7B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2CE9C802-EF2C-46C6-90E3-F53ED8BA5BF5}" type="presOf" srcId="{E62FEB6A-D05B-4589-B482-97B79A959EE6}" destId="{7270DBC4-6FE8-4571-9CA3-F8EBC2EC23B8}" srcOrd="0" destOrd="0" presId="urn:microsoft.com/office/officeart/2005/8/layout/vList2"/>
    <dgm:cxn modelId="{F6770206-B990-48E6-96F2-D8E8A2665E86}" type="presOf" srcId="{056FCF57-E1A0-4ABC-848C-BDA97BA0A9D7}" destId="{117D8712-30FE-424A-91B8-4105409A7F18}" srcOrd="0" destOrd="0" presId="urn:microsoft.com/office/officeart/2005/8/layout/vList2"/>
    <dgm:cxn modelId="{5CF26014-F15F-409B-B08A-FB78612A8E3D}" type="presOf" srcId="{08C60401-62DF-4D42-8E73-ADC4A118A73C}" destId="{203E74B2-7BD1-49C2-A5F6-F9673B8BEF35}" srcOrd="0" destOrd="0" presId="urn:microsoft.com/office/officeart/2005/8/layout/vList2"/>
    <dgm:cxn modelId="{FF408A14-F59F-4B97-80A7-DF8D1D8EA27B}" srcId="{E62FEB6A-D05B-4589-B482-97B79A959EE6}" destId="{735C7419-4B19-44EF-8571-43454C8C12B3}" srcOrd="6" destOrd="0" parTransId="{AFBC9BA6-A7F1-4113-8478-4B4A202A4C5B}" sibTransId="{372DEE8B-6786-45FE-A874-2A799F059398}"/>
    <dgm:cxn modelId="{E66D631B-33E0-4ED6-88C0-741C0AE8590C}" srcId="{E62FEB6A-D05B-4589-B482-97B79A959EE6}" destId="{056FCF57-E1A0-4ABC-848C-BDA97BA0A9D7}" srcOrd="0" destOrd="0" parTransId="{6CAF5181-D825-463A-8420-83EA8174B822}" sibTransId="{1436A758-0C8C-44B9-AFA2-E2DA185B4528}"/>
    <dgm:cxn modelId="{ACB1A41E-CD99-4982-BA80-A3BAB15862C7}" srcId="{E62FEB6A-D05B-4589-B482-97B79A959EE6}" destId="{D9591668-5287-4D17-A74F-A0EAF0AE82F1}" srcOrd="2" destOrd="0" parTransId="{D568B5F2-A74B-410C-ACB6-41BC6382AACF}" sibTransId="{5E9600BC-CF6C-4594-8D92-3A008D778A3F}"/>
    <dgm:cxn modelId="{6C41AE38-8C30-430F-8C13-53962CACA03D}" type="presOf" srcId="{226FC981-BC15-4A8A-AED3-E076073A0B7B}" destId="{9B278CFD-FB33-4887-87EE-1D81F8CE7B7A}" srcOrd="0" destOrd="0" presId="urn:microsoft.com/office/officeart/2005/8/layout/vList2"/>
    <dgm:cxn modelId="{AA2B463B-BD04-40BE-9546-0853E512BCAE}" type="presOf" srcId="{D9591668-5287-4D17-A74F-A0EAF0AE82F1}" destId="{E0718B5F-77D6-48FF-AA3F-1E153FA6C408}" srcOrd="0" destOrd="0" presId="urn:microsoft.com/office/officeart/2005/8/layout/vList2"/>
    <dgm:cxn modelId="{E486FA4D-B46A-437B-B7E1-585BA0461B4D}" srcId="{E62FEB6A-D05B-4589-B482-97B79A959EE6}" destId="{226FC981-BC15-4A8A-AED3-E076073A0B7B}" srcOrd="7" destOrd="0" parTransId="{7F8308FE-FC18-42AF-A80A-8550FA115D65}" sibTransId="{C131DAF4-84A2-4311-8033-6831AE5BF3CD}"/>
    <dgm:cxn modelId="{126F3C4F-AC12-4E3A-A071-A83BD6F36B27}" type="presOf" srcId="{54577A47-14FE-409B-8F35-5AD1F90C8955}" destId="{EF98AAFA-BB80-475D-B93E-E16F8BD56A3B}" srcOrd="0" destOrd="0" presId="urn:microsoft.com/office/officeart/2005/8/layout/vList2"/>
    <dgm:cxn modelId="{2AEC3B77-F72C-478B-9005-48F547C5196B}" type="presOf" srcId="{735C7419-4B19-44EF-8571-43454C8C12B3}" destId="{F2193CDB-A07F-48D6-995C-9EDDF00610BA}" srcOrd="0" destOrd="0" presId="urn:microsoft.com/office/officeart/2005/8/layout/vList2"/>
    <dgm:cxn modelId="{343FFD84-A891-4807-A29B-527ECCD9972D}" srcId="{E62FEB6A-D05B-4589-B482-97B79A959EE6}" destId="{85B26EBA-57C9-46C4-91A9-46A84FE22BB4}" srcOrd="5" destOrd="0" parTransId="{52ABA8CF-699E-45B9-9963-C226E97C699C}" sibTransId="{919F599F-EC0D-49EA-AA7F-D64280E7E301}"/>
    <dgm:cxn modelId="{2A27C699-A92F-4904-A093-ADDA51C963E9}" type="presOf" srcId="{FB824BEA-EF48-4263-B1E6-8A34E1B21214}" destId="{3F4AE2BC-8C0D-4E38-AF1C-9D67B634936F}" srcOrd="0" destOrd="0" presId="urn:microsoft.com/office/officeart/2005/8/layout/vList2"/>
    <dgm:cxn modelId="{ECEA30A5-9418-4743-8BFE-0E9689EDE438}" type="presOf" srcId="{85B26EBA-57C9-46C4-91A9-46A84FE22BB4}" destId="{313A3AB2-4A8E-4D28-9275-82CCEFE714FC}" srcOrd="0" destOrd="0" presId="urn:microsoft.com/office/officeart/2005/8/layout/vList2"/>
    <dgm:cxn modelId="{9387B9D2-F1F3-4AA9-A508-851F6A8810F8}" srcId="{E62FEB6A-D05B-4589-B482-97B79A959EE6}" destId="{08C60401-62DF-4D42-8E73-ADC4A118A73C}" srcOrd="4" destOrd="0" parTransId="{FB7FC205-E3F6-48E3-808A-E6ED9451AA54}" sibTransId="{8CCDEECF-0E9B-448D-BEAA-A9459A668F32}"/>
    <dgm:cxn modelId="{F678A4D3-BF79-4963-8049-7BB7DC30C111}" srcId="{E62FEB6A-D05B-4589-B482-97B79A959EE6}" destId="{54577A47-14FE-409B-8F35-5AD1F90C8955}" srcOrd="3" destOrd="0" parTransId="{81D87182-8A93-46F2-801F-8C51D93D94EE}" sibTransId="{1DD47332-06AC-4329-AF13-92A18958736F}"/>
    <dgm:cxn modelId="{CC3B1AFD-C434-47EF-BAC4-5FC4266833DE}" srcId="{E62FEB6A-D05B-4589-B482-97B79A959EE6}" destId="{FB824BEA-EF48-4263-B1E6-8A34E1B21214}" srcOrd="1" destOrd="0" parTransId="{52F4E423-E9F4-4E88-A22E-EA14A48F815F}" sibTransId="{EC426F92-9359-4A54-86CF-8D0479B5CC38}"/>
    <dgm:cxn modelId="{DA169C72-5409-4C83-9E02-84E17EC931B4}" type="presParOf" srcId="{7270DBC4-6FE8-4571-9CA3-F8EBC2EC23B8}" destId="{117D8712-30FE-424A-91B8-4105409A7F18}" srcOrd="0" destOrd="0" presId="urn:microsoft.com/office/officeart/2005/8/layout/vList2"/>
    <dgm:cxn modelId="{A48A8A4C-4884-4955-BC63-3A35A8DB80F9}" type="presParOf" srcId="{7270DBC4-6FE8-4571-9CA3-F8EBC2EC23B8}" destId="{388B2CCD-6C38-4AF1-8F12-A7E54C2BFE72}" srcOrd="1" destOrd="0" presId="urn:microsoft.com/office/officeart/2005/8/layout/vList2"/>
    <dgm:cxn modelId="{88C03B21-3BF2-4848-896C-872EF97FA3EC}" type="presParOf" srcId="{7270DBC4-6FE8-4571-9CA3-F8EBC2EC23B8}" destId="{3F4AE2BC-8C0D-4E38-AF1C-9D67B634936F}" srcOrd="2" destOrd="0" presId="urn:microsoft.com/office/officeart/2005/8/layout/vList2"/>
    <dgm:cxn modelId="{1913ACA9-0FA7-41CD-B955-8DFC0A85418D}" type="presParOf" srcId="{7270DBC4-6FE8-4571-9CA3-F8EBC2EC23B8}" destId="{F8D3CCA7-18D7-4FF5-9858-0EE337C80F91}" srcOrd="3" destOrd="0" presId="urn:microsoft.com/office/officeart/2005/8/layout/vList2"/>
    <dgm:cxn modelId="{8F9336B2-7C67-4FCA-A3D5-B860B4058CA4}" type="presParOf" srcId="{7270DBC4-6FE8-4571-9CA3-F8EBC2EC23B8}" destId="{E0718B5F-77D6-48FF-AA3F-1E153FA6C408}" srcOrd="4" destOrd="0" presId="urn:microsoft.com/office/officeart/2005/8/layout/vList2"/>
    <dgm:cxn modelId="{10382EE4-C3BC-4E87-9157-6874F5C43E6E}" type="presParOf" srcId="{7270DBC4-6FE8-4571-9CA3-F8EBC2EC23B8}" destId="{EC1281AA-6022-45AE-B307-9DFC6E4B674C}" srcOrd="5" destOrd="0" presId="urn:microsoft.com/office/officeart/2005/8/layout/vList2"/>
    <dgm:cxn modelId="{A43C1DCB-7454-482F-8F00-EDFF29A3E886}" type="presParOf" srcId="{7270DBC4-6FE8-4571-9CA3-F8EBC2EC23B8}" destId="{EF98AAFA-BB80-475D-B93E-E16F8BD56A3B}" srcOrd="6" destOrd="0" presId="urn:microsoft.com/office/officeart/2005/8/layout/vList2"/>
    <dgm:cxn modelId="{5B014C53-6C51-40D8-8405-6D1413FEE0F5}" type="presParOf" srcId="{7270DBC4-6FE8-4571-9CA3-F8EBC2EC23B8}" destId="{6EE78C6E-0CB2-4D87-9B3D-289875E9E1E1}" srcOrd="7" destOrd="0" presId="urn:microsoft.com/office/officeart/2005/8/layout/vList2"/>
    <dgm:cxn modelId="{F1598EF9-F82A-4B86-99EF-D96930EAD2AD}" type="presParOf" srcId="{7270DBC4-6FE8-4571-9CA3-F8EBC2EC23B8}" destId="{203E74B2-7BD1-49C2-A5F6-F9673B8BEF35}" srcOrd="8" destOrd="0" presId="urn:microsoft.com/office/officeart/2005/8/layout/vList2"/>
    <dgm:cxn modelId="{BF9BDE57-9DA5-454A-9941-7F41EC759F14}" type="presParOf" srcId="{7270DBC4-6FE8-4571-9CA3-F8EBC2EC23B8}" destId="{545FB599-3FFC-4BC6-8F0F-E8455AA5E90E}" srcOrd="9" destOrd="0" presId="urn:microsoft.com/office/officeart/2005/8/layout/vList2"/>
    <dgm:cxn modelId="{929D9E6D-9A38-4414-8EF5-AD33150C286B}" type="presParOf" srcId="{7270DBC4-6FE8-4571-9CA3-F8EBC2EC23B8}" destId="{313A3AB2-4A8E-4D28-9275-82CCEFE714FC}" srcOrd="10" destOrd="0" presId="urn:microsoft.com/office/officeart/2005/8/layout/vList2"/>
    <dgm:cxn modelId="{8C0F62B3-556C-4332-8168-FB5CBDAB77C6}" type="presParOf" srcId="{7270DBC4-6FE8-4571-9CA3-F8EBC2EC23B8}" destId="{59CE5FF7-6B3E-43C5-9A5F-F0F7AEC8678C}" srcOrd="11" destOrd="0" presId="urn:microsoft.com/office/officeart/2005/8/layout/vList2"/>
    <dgm:cxn modelId="{CA46FEC7-D8BE-46D5-B21C-C3B11756F957}" type="presParOf" srcId="{7270DBC4-6FE8-4571-9CA3-F8EBC2EC23B8}" destId="{F2193CDB-A07F-48D6-995C-9EDDF00610BA}" srcOrd="12" destOrd="0" presId="urn:microsoft.com/office/officeart/2005/8/layout/vList2"/>
    <dgm:cxn modelId="{4CB7F801-77C2-4BDF-B3E9-FE19C73C6306}" type="presParOf" srcId="{7270DBC4-6FE8-4571-9CA3-F8EBC2EC23B8}" destId="{197D9E27-8F8C-4223-9515-137FBADBFD9D}" srcOrd="13" destOrd="0" presId="urn:microsoft.com/office/officeart/2005/8/layout/vList2"/>
    <dgm:cxn modelId="{3C86C410-9510-49D4-948A-0A1A3EC36118}" type="presParOf" srcId="{7270DBC4-6FE8-4571-9CA3-F8EBC2EC23B8}" destId="{9B278CFD-FB33-4887-87EE-1D81F8CE7B7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590238-1C7D-42A0-8AF5-A594229B4CA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76DE89-8B20-4AA8-A2E3-D1CCEC68CDA8}">
      <dgm:prSet/>
      <dgm:spPr/>
      <dgm:t>
        <a:bodyPr/>
        <a:lstStyle/>
        <a:p>
          <a:r>
            <a:rPr lang="en-US" dirty="0"/>
            <a:t>A SOAP envelope is the start and end of the message so the receiving end know that it has in fact gotten the whole transmitted message.  (Tutorialspoint.com, 2020b)</a:t>
          </a:r>
        </a:p>
      </dgm:t>
    </dgm:pt>
    <dgm:pt modelId="{0F1AFDB1-65CD-4DE5-B0CF-7A25381BD64B}" type="parTrans" cxnId="{B148F627-7F9F-44B6-8458-649BD92E9948}">
      <dgm:prSet/>
      <dgm:spPr/>
      <dgm:t>
        <a:bodyPr/>
        <a:lstStyle/>
        <a:p>
          <a:endParaRPr lang="en-US"/>
        </a:p>
      </dgm:t>
    </dgm:pt>
    <dgm:pt modelId="{3646F79D-6CDA-409D-B28B-F7521F0011C6}" type="sibTrans" cxnId="{B148F627-7F9F-44B6-8458-649BD92E9948}">
      <dgm:prSet/>
      <dgm:spPr/>
      <dgm:t>
        <a:bodyPr/>
        <a:lstStyle/>
        <a:p>
          <a:endParaRPr lang="en-US"/>
        </a:p>
      </dgm:t>
    </dgm:pt>
    <dgm:pt modelId="{9EEB9203-7810-4A7A-9548-CB6D862D34E0}">
      <dgm:prSet/>
      <dgm:spPr/>
      <dgm:t>
        <a:bodyPr/>
        <a:lstStyle/>
        <a:p>
          <a:r>
            <a:rPr lang="en-US" dirty="0"/>
            <a:t>The SOAP envelope solves the guessing game of not knowing if you have received everything or not. (Tutorialspoint.com, 2020b)</a:t>
          </a:r>
        </a:p>
      </dgm:t>
    </dgm:pt>
    <dgm:pt modelId="{DC8A07D7-EB45-4E9E-9AFA-4E2D82D396FB}" type="parTrans" cxnId="{508FFCBB-F2F8-4DE0-BFFA-C5033D96A779}">
      <dgm:prSet/>
      <dgm:spPr/>
      <dgm:t>
        <a:bodyPr/>
        <a:lstStyle/>
        <a:p>
          <a:endParaRPr lang="en-US"/>
        </a:p>
      </dgm:t>
    </dgm:pt>
    <dgm:pt modelId="{8D317788-F1F9-4B17-8378-53D463BDBDCC}" type="sibTrans" cxnId="{508FFCBB-F2F8-4DE0-BFFA-C5033D96A779}">
      <dgm:prSet/>
      <dgm:spPr/>
      <dgm:t>
        <a:bodyPr/>
        <a:lstStyle/>
        <a:p>
          <a:endParaRPr lang="en-US"/>
        </a:p>
      </dgm:t>
    </dgm:pt>
    <dgm:pt modelId="{C7769DB2-3D57-413E-BF77-344B4FC689D4}">
      <dgm:prSet/>
      <dgm:spPr/>
      <dgm:t>
        <a:bodyPr/>
        <a:lstStyle/>
        <a:p>
          <a:r>
            <a:rPr lang="en-US"/>
            <a:t>Envelopes are mandatory.</a:t>
          </a:r>
        </a:p>
      </dgm:t>
    </dgm:pt>
    <dgm:pt modelId="{20DBAF53-FA11-46FC-BF81-7B6890D8EF76}" type="parTrans" cxnId="{8E83F732-3EE9-47E1-BFB0-E2BEEDC58415}">
      <dgm:prSet/>
      <dgm:spPr/>
      <dgm:t>
        <a:bodyPr/>
        <a:lstStyle/>
        <a:p>
          <a:endParaRPr lang="en-US"/>
        </a:p>
      </dgm:t>
    </dgm:pt>
    <dgm:pt modelId="{32934D09-6F8A-454C-9429-667736A05AAA}" type="sibTrans" cxnId="{8E83F732-3EE9-47E1-BFB0-E2BEEDC58415}">
      <dgm:prSet/>
      <dgm:spPr/>
      <dgm:t>
        <a:bodyPr/>
        <a:lstStyle/>
        <a:p>
          <a:endParaRPr lang="en-US"/>
        </a:p>
      </dgm:t>
    </dgm:pt>
    <dgm:pt modelId="{DD31F0AA-A822-4E88-B256-7360CE49E47E}">
      <dgm:prSet/>
      <dgm:spPr/>
      <dgm:t>
        <a:bodyPr/>
        <a:lstStyle/>
        <a:p>
          <a:r>
            <a:rPr lang="en-US"/>
            <a:t>The envelope must contain one body element.</a:t>
          </a:r>
        </a:p>
      </dgm:t>
    </dgm:pt>
    <dgm:pt modelId="{B84ED4AE-D8EB-4DA4-9829-6BC9D8FA4FF7}" type="parTrans" cxnId="{68E211DC-8252-4401-9569-6DD1DFCF41E6}">
      <dgm:prSet/>
      <dgm:spPr/>
      <dgm:t>
        <a:bodyPr/>
        <a:lstStyle/>
        <a:p>
          <a:endParaRPr lang="en-US"/>
        </a:p>
      </dgm:t>
    </dgm:pt>
    <dgm:pt modelId="{F7049233-1EB0-459F-81BE-22456CBF6C54}" type="sibTrans" cxnId="{68E211DC-8252-4401-9569-6DD1DFCF41E6}">
      <dgm:prSet/>
      <dgm:spPr/>
      <dgm:t>
        <a:bodyPr/>
        <a:lstStyle/>
        <a:p>
          <a:endParaRPr lang="en-US"/>
        </a:p>
      </dgm:t>
    </dgm:pt>
    <dgm:pt modelId="{E37234DF-162D-48CB-8871-F0960DBC74B2}">
      <dgm:prSet/>
      <dgm:spPr/>
      <dgm:t>
        <a:bodyPr/>
        <a:lstStyle/>
        <a:p>
          <a:r>
            <a:rPr lang="en-US"/>
            <a:t>When SOAP is updated and the version changes so does the envelope. </a:t>
          </a:r>
        </a:p>
      </dgm:t>
    </dgm:pt>
    <dgm:pt modelId="{B001B9CE-5035-4962-824C-49B78AC99B87}" type="parTrans" cxnId="{BC76EC21-06E7-4FD7-B480-EF35AD0F3CED}">
      <dgm:prSet/>
      <dgm:spPr/>
      <dgm:t>
        <a:bodyPr/>
        <a:lstStyle/>
        <a:p>
          <a:endParaRPr lang="en-US"/>
        </a:p>
      </dgm:t>
    </dgm:pt>
    <dgm:pt modelId="{E454C4EB-4E24-4A71-BD15-801A87A8B3B1}" type="sibTrans" cxnId="{BC76EC21-06E7-4FD7-B480-EF35AD0F3CED}">
      <dgm:prSet/>
      <dgm:spPr/>
      <dgm:t>
        <a:bodyPr/>
        <a:lstStyle/>
        <a:p>
          <a:endParaRPr lang="en-US"/>
        </a:p>
      </dgm:t>
    </dgm:pt>
    <dgm:pt modelId="{89776D48-92FC-4E0D-B516-3FF3CCB7C28B}">
      <dgm:prSet/>
      <dgm:spPr/>
      <dgm:t>
        <a:bodyPr/>
        <a:lstStyle/>
        <a:p>
          <a:r>
            <a:rPr lang="en-US"/>
            <a:t>ENV is used to specify the envelope namespace prefix. </a:t>
          </a:r>
        </a:p>
      </dgm:t>
    </dgm:pt>
    <dgm:pt modelId="{B80CDFAB-C811-4FB3-8CD9-09BD6AB00D38}" type="parTrans" cxnId="{CACE2A75-60FC-43E7-8691-D8D1F14688DC}">
      <dgm:prSet/>
      <dgm:spPr/>
      <dgm:t>
        <a:bodyPr/>
        <a:lstStyle/>
        <a:p>
          <a:endParaRPr lang="en-US"/>
        </a:p>
      </dgm:t>
    </dgm:pt>
    <dgm:pt modelId="{1B407741-211F-4ACC-B463-EB59A285DA8A}" type="sibTrans" cxnId="{CACE2A75-60FC-43E7-8691-D8D1F14688DC}">
      <dgm:prSet/>
      <dgm:spPr/>
      <dgm:t>
        <a:bodyPr/>
        <a:lstStyle/>
        <a:p>
          <a:endParaRPr lang="en-US"/>
        </a:p>
      </dgm:t>
    </dgm:pt>
    <dgm:pt modelId="{9B763469-8330-4E3D-A763-18F1B5AD8E35}" type="pres">
      <dgm:prSet presAssocID="{84590238-1C7D-42A0-8AF5-A594229B4CA0}" presName="diagram" presStyleCnt="0">
        <dgm:presLayoutVars>
          <dgm:dir/>
          <dgm:resizeHandles val="exact"/>
        </dgm:presLayoutVars>
      </dgm:prSet>
      <dgm:spPr/>
    </dgm:pt>
    <dgm:pt modelId="{F8A92AC5-B703-40B4-B7F6-6F69221A6447}" type="pres">
      <dgm:prSet presAssocID="{3976DE89-8B20-4AA8-A2E3-D1CCEC68CDA8}" presName="node" presStyleLbl="node1" presStyleIdx="0" presStyleCnt="6">
        <dgm:presLayoutVars>
          <dgm:bulletEnabled val="1"/>
        </dgm:presLayoutVars>
      </dgm:prSet>
      <dgm:spPr/>
    </dgm:pt>
    <dgm:pt modelId="{0D378B20-CF4C-4AB4-8F39-48C00E9DDA85}" type="pres">
      <dgm:prSet presAssocID="{3646F79D-6CDA-409D-B28B-F7521F0011C6}" presName="sibTrans" presStyleCnt="0"/>
      <dgm:spPr/>
    </dgm:pt>
    <dgm:pt modelId="{75DBD41D-38F5-4496-8B13-B4F64BD2C08C}" type="pres">
      <dgm:prSet presAssocID="{9EEB9203-7810-4A7A-9548-CB6D862D34E0}" presName="node" presStyleLbl="node1" presStyleIdx="1" presStyleCnt="6">
        <dgm:presLayoutVars>
          <dgm:bulletEnabled val="1"/>
        </dgm:presLayoutVars>
      </dgm:prSet>
      <dgm:spPr/>
    </dgm:pt>
    <dgm:pt modelId="{C045A575-9BC0-4D31-A703-85976806FA69}" type="pres">
      <dgm:prSet presAssocID="{8D317788-F1F9-4B17-8378-53D463BDBDCC}" presName="sibTrans" presStyleCnt="0"/>
      <dgm:spPr/>
    </dgm:pt>
    <dgm:pt modelId="{A8C34795-BE20-4766-A664-5AF9203EB620}" type="pres">
      <dgm:prSet presAssocID="{C7769DB2-3D57-413E-BF77-344B4FC689D4}" presName="node" presStyleLbl="node1" presStyleIdx="2" presStyleCnt="6">
        <dgm:presLayoutVars>
          <dgm:bulletEnabled val="1"/>
        </dgm:presLayoutVars>
      </dgm:prSet>
      <dgm:spPr/>
    </dgm:pt>
    <dgm:pt modelId="{B32302F4-379F-46DD-9F42-60A5C725F963}" type="pres">
      <dgm:prSet presAssocID="{32934D09-6F8A-454C-9429-667736A05AAA}" presName="sibTrans" presStyleCnt="0"/>
      <dgm:spPr/>
    </dgm:pt>
    <dgm:pt modelId="{CB36EEDF-967D-4854-8C97-98A645E545FF}" type="pres">
      <dgm:prSet presAssocID="{DD31F0AA-A822-4E88-B256-7360CE49E47E}" presName="node" presStyleLbl="node1" presStyleIdx="3" presStyleCnt="6">
        <dgm:presLayoutVars>
          <dgm:bulletEnabled val="1"/>
        </dgm:presLayoutVars>
      </dgm:prSet>
      <dgm:spPr/>
    </dgm:pt>
    <dgm:pt modelId="{F04026D3-BB93-4545-BB98-D14674B4F064}" type="pres">
      <dgm:prSet presAssocID="{F7049233-1EB0-459F-81BE-22456CBF6C54}" presName="sibTrans" presStyleCnt="0"/>
      <dgm:spPr/>
    </dgm:pt>
    <dgm:pt modelId="{75D7B885-595F-4DE5-801D-57B91AFAE574}" type="pres">
      <dgm:prSet presAssocID="{E37234DF-162D-48CB-8871-F0960DBC74B2}" presName="node" presStyleLbl="node1" presStyleIdx="4" presStyleCnt="6">
        <dgm:presLayoutVars>
          <dgm:bulletEnabled val="1"/>
        </dgm:presLayoutVars>
      </dgm:prSet>
      <dgm:spPr/>
    </dgm:pt>
    <dgm:pt modelId="{DE75E3A6-48D8-4416-B7A1-47F9810C6E76}" type="pres">
      <dgm:prSet presAssocID="{E454C4EB-4E24-4A71-BD15-801A87A8B3B1}" presName="sibTrans" presStyleCnt="0"/>
      <dgm:spPr/>
    </dgm:pt>
    <dgm:pt modelId="{17F4007D-00F7-48F0-8167-28F37C8F920E}" type="pres">
      <dgm:prSet presAssocID="{89776D48-92FC-4E0D-B516-3FF3CCB7C28B}" presName="node" presStyleLbl="node1" presStyleIdx="5" presStyleCnt="6">
        <dgm:presLayoutVars>
          <dgm:bulletEnabled val="1"/>
        </dgm:presLayoutVars>
      </dgm:prSet>
      <dgm:spPr/>
    </dgm:pt>
  </dgm:ptLst>
  <dgm:cxnLst>
    <dgm:cxn modelId="{4F1E3007-3AF6-4069-ADB4-35F8CF20E7DB}" type="presOf" srcId="{DD31F0AA-A822-4E88-B256-7360CE49E47E}" destId="{CB36EEDF-967D-4854-8C97-98A645E545FF}" srcOrd="0" destOrd="0" presId="urn:microsoft.com/office/officeart/2005/8/layout/default"/>
    <dgm:cxn modelId="{BC76EC21-06E7-4FD7-B480-EF35AD0F3CED}" srcId="{84590238-1C7D-42A0-8AF5-A594229B4CA0}" destId="{E37234DF-162D-48CB-8871-F0960DBC74B2}" srcOrd="4" destOrd="0" parTransId="{B001B9CE-5035-4962-824C-49B78AC99B87}" sibTransId="{E454C4EB-4E24-4A71-BD15-801A87A8B3B1}"/>
    <dgm:cxn modelId="{B148F627-7F9F-44B6-8458-649BD92E9948}" srcId="{84590238-1C7D-42A0-8AF5-A594229B4CA0}" destId="{3976DE89-8B20-4AA8-A2E3-D1CCEC68CDA8}" srcOrd="0" destOrd="0" parTransId="{0F1AFDB1-65CD-4DE5-B0CF-7A25381BD64B}" sibTransId="{3646F79D-6CDA-409D-B28B-F7521F0011C6}"/>
    <dgm:cxn modelId="{8E83F732-3EE9-47E1-BFB0-E2BEEDC58415}" srcId="{84590238-1C7D-42A0-8AF5-A594229B4CA0}" destId="{C7769DB2-3D57-413E-BF77-344B4FC689D4}" srcOrd="2" destOrd="0" parTransId="{20DBAF53-FA11-46FC-BF81-7B6890D8EF76}" sibTransId="{32934D09-6F8A-454C-9429-667736A05AAA}"/>
    <dgm:cxn modelId="{55440864-08C2-47A8-8F62-DB6867AF71B0}" type="presOf" srcId="{C7769DB2-3D57-413E-BF77-344B4FC689D4}" destId="{A8C34795-BE20-4766-A664-5AF9203EB620}" srcOrd="0" destOrd="0" presId="urn:microsoft.com/office/officeart/2005/8/layout/default"/>
    <dgm:cxn modelId="{02845853-3300-4265-A9D0-B2314E530143}" type="presOf" srcId="{9EEB9203-7810-4A7A-9548-CB6D862D34E0}" destId="{75DBD41D-38F5-4496-8B13-B4F64BD2C08C}" srcOrd="0" destOrd="0" presId="urn:microsoft.com/office/officeart/2005/8/layout/default"/>
    <dgm:cxn modelId="{CACE2A75-60FC-43E7-8691-D8D1F14688DC}" srcId="{84590238-1C7D-42A0-8AF5-A594229B4CA0}" destId="{89776D48-92FC-4E0D-B516-3FF3CCB7C28B}" srcOrd="5" destOrd="0" parTransId="{B80CDFAB-C811-4FB3-8CD9-09BD6AB00D38}" sibTransId="{1B407741-211F-4ACC-B463-EB59A285DA8A}"/>
    <dgm:cxn modelId="{4E387779-506E-4581-9F41-04720DED610B}" type="presOf" srcId="{3976DE89-8B20-4AA8-A2E3-D1CCEC68CDA8}" destId="{F8A92AC5-B703-40B4-B7F6-6F69221A6447}" srcOrd="0" destOrd="0" presId="urn:microsoft.com/office/officeart/2005/8/layout/default"/>
    <dgm:cxn modelId="{C18C728C-7D07-4FB9-8AEB-E75A7BE42B52}" type="presOf" srcId="{89776D48-92FC-4E0D-B516-3FF3CCB7C28B}" destId="{17F4007D-00F7-48F0-8167-28F37C8F920E}" srcOrd="0" destOrd="0" presId="urn:microsoft.com/office/officeart/2005/8/layout/default"/>
    <dgm:cxn modelId="{91422CA9-D09C-4283-9764-22DECFC62DBC}" type="presOf" srcId="{E37234DF-162D-48CB-8871-F0960DBC74B2}" destId="{75D7B885-595F-4DE5-801D-57B91AFAE574}" srcOrd="0" destOrd="0" presId="urn:microsoft.com/office/officeart/2005/8/layout/default"/>
    <dgm:cxn modelId="{41571BB8-CA4E-4EF1-87DB-61B2947A7E31}" type="presOf" srcId="{84590238-1C7D-42A0-8AF5-A594229B4CA0}" destId="{9B763469-8330-4E3D-A763-18F1B5AD8E35}" srcOrd="0" destOrd="0" presId="urn:microsoft.com/office/officeart/2005/8/layout/default"/>
    <dgm:cxn modelId="{508FFCBB-F2F8-4DE0-BFFA-C5033D96A779}" srcId="{84590238-1C7D-42A0-8AF5-A594229B4CA0}" destId="{9EEB9203-7810-4A7A-9548-CB6D862D34E0}" srcOrd="1" destOrd="0" parTransId="{DC8A07D7-EB45-4E9E-9AFA-4E2D82D396FB}" sibTransId="{8D317788-F1F9-4B17-8378-53D463BDBDCC}"/>
    <dgm:cxn modelId="{68E211DC-8252-4401-9569-6DD1DFCF41E6}" srcId="{84590238-1C7D-42A0-8AF5-A594229B4CA0}" destId="{DD31F0AA-A822-4E88-B256-7360CE49E47E}" srcOrd="3" destOrd="0" parTransId="{B84ED4AE-D8EB-4DA4-9829-6BC9D8FA4FF7}" sibTransId="{F7049233-1EB0-459F-81BE-22456CBF6C54}"/>
    <dgm:cxn modelId="{118188BD-341A-4D8D-B1E2-3A5A51A8B293}" type="presParOf" srcId="{9B763469-8330-4E3D-A763-18F1B5AD8E35}" destId="{F8A92AC5-B703-40B4-B7F6-6F69221A6447}" srcOrd="0" destOrd="0" presId="urn:microsoft.com/office/officeart/2005/8/layout/default"/>
    <dgm:cxn modelId="{0C69851D-0919-4A9F-9243-B93C9AF33485}" type="presParOf" srcId="{9B763469-8330-4E3D-A763-18F1B5AD8E35}" destId="{0D378B20-CF4C-4AB4-8F39-48C00E9DDA85}" srcOrd="1" destOrd="0" presId="urn:microsoft.com/office/officeart/2005/8/layout/default"/>
    <dgm:cxn modelId="{2EB323D6-463D-49CA-8DE3-9A2A8C68A402}" type="presParOf" srcId="{9B763469-8330-4E3D-A763-18F1B5AD8E35}" destId="{75DBD41D-38F5-4496-8B13-B4F64BD2C08C}" srcOrd="2" destOrd="0" presId="urn:microsoft.com/office/officeart/2005/8/layout/default"/>
    <dgm:cxn modelId="{611C876D-EA47-4050-B147-B9C23BD8101E}" type="presParOf" srcId="{9B763469-8330-4E3D-A763-18F1B5AD8E35}" destId="{C045A575-9BC0-4D31-A703-85976806FA69}" srcOrd="3" destOrd="0" presId="urn:microsoft.com/office/officeart/2005/8/layout/default"/>
    <dgm:cxn modelId="{30B7C99D-2D5C-4B8D-BF10-5129C4B07CF1}" type="presParOf" srcId="{9B763469-8330-4E3D-A763-18F1B5AD8E35}" destId="{A8C34795-BE20-4766-A664-5AF9203EB620}" srcOrd="4" destOrd="0" presId="urn:microsoft.com/office/officeart/2005/8/layout/default"/>
    <dgm:cxn modelId="{D37B86B2-1614-4701-AFE6-43A94F2A3C7C}" type="presParOf" srcId="{9B763469-8330-4E3D-A763-18F1B5AD8E35}" destId="{B32302F4-379F-46DD-9F42-60A5C725F963}" srcOrd="5" destOrd="0" presId="urn:microsoft.com/office/officeart/2005/8/layout/default"/>
    <dgm:cxn modelId="{55AEB461-8476-46D6-94E8-7FE5BE127995}" type="presParOf" srcId="{9B763469-8330-4E3D-A763-18F1B5AD8E35}" destId="{CB36EEDF-967D-4854-8C97-98A645E545FF}" srcOrd="6" destOrd="0" presId="urn:microsoft.com/office/officeart/2005/8/layout/default"/>
    <dgm:cxn modelId="{DC614E62-0E5E-4DD1-84CA-E3E5D9FCD9A0}" type="presParOf" srcId="{9B763469-8330-4E3D-A763-18F1B5AD8E35}" destId="{F04026D3-BB93-4545-BB98-D14674B4F064}" srcOrd="7" destOrd="0" presId="urn:microsoft.com/office/officeart/2005/8/layout/default"/>
    <dgm:cxn modelId="{F83F5BAB-95CF-45AA-B6DC-15CD35ED0175}" type="presParOf" srcId="{9B763469-8330-4E3D-A763-18F1B5AD8E35}" destId="{75D7B885-595F-4DE5-801D-57B91AFAE574}" srcOrd="8" destOrd="0" presId="urn:microsoft.com/office/officeart/2005/8/layout/default"/>
    <dgm:cxn modelId="{84230DDA-7010-40D1-AFAD-C944AB2B42F1}" type="presParOf" srcId="{9B763469-8330-4E3D-A763-18F1B5AD8E35}" destId="{DE75E3A6-48D8-4416-B7A1-47F9810C6E76}" srcOrd="9" destOrd="0" presId="urn:microsoft.com/office/officeart/2005/8/layout/default"/>
    <dgm:cxn modelId="{2EFC26BA-5132-492C-AC80-57ED03183B7F}" type="presParOf" srcId="{9B763469-8330-4E3D-A763-18F1B5AD8E35}" destId="{17F4007D-00F7-48F0-8167-28F37C8F920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0AB245-DE2B-4C5E-BAA9-4FCB551E9F2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C410BD-A069-4665-ADDE-F3F133700534}">
      <dgm:prSet/>
      <dgm:spPr/>
      <dgm:t>
        <a:bodyPr/>
        <a:lstStyle/>
        <a:p>
          <a:r>
            <a:rPr lang="en-US"/>
            <a:t>&lt;Header&gt; is optional in SOAP messages. </a:t>
          </a:r>
        </a:p>
      </dgm:t>
    </dgm:pt>
    <dgm:pt modelId="{CF136356-EF76-41BF-9DE4-FAEE1438FFE3}" type="parTrans" cxnId="{E547B1D7-CF0A-4B9C-BD82-0460ABF9F443}">
      <dgm:prSet/>
      <dgm:spPr/>
      <dgm:t>
        <a:bodyPr/>
        <a:lstStyle/>
        <a:p>
          <a:endParaRPr lang="en-US"/>
        </a:p>
      </dgm:t>
    </dgm:pt>
    <dgm:pt modelId="{4DFA6D8D-6567-45DE-9D37-A87B4BCEDA83}" type="sibTrans" cxnId="{E547B1D7-CF0A-4B9C-BD82-0460ABF9F443}">
      <dgm:prSet/>
      <dgm:spPr/>
      <dgm:t>
        <a:bodyPr/>
        <a:lstStyle/>
        <a:p>
          <a:endParaRPr lang="en-US"/>
        </a:p>
      </dgm:t>
    </dgm:pt>
    <dgm:pt modelId="{2A712E9A-159D-49AF-A6DB-BE421F50570B}">
      <dgm:prSet/>
      <dgm:spPr/>
      <dgm:t>
        <a:bodyPr/>
        <a:lstStyle/>
        <a:p>
          <a:r>
            <a:rPr lang="en-US"/>
            <a:t>Headers are used to pass application related info that is processed along the node message path. (IBM)</a:t>
          </a:r>
        </a:p>
      </dgm:t>
    </dgm:pt>
    <dgm:pt modelId="{363CD259-893B-4224-95F6-84EFE4CFA39B}" type="parTrans" cxnId="{573A5B01-C9AF-4B7B-B808-9480B9957B1F}">
      <dgm:prSet/>
      <dgm:spPr/>
      <dgm:t>
        <a:bodyPr/>
        <a:lstStyle/>
        <a:p>
          <a:endParaRPr lang="en-US"/>
        </a:p>
      </dgm:t>
    </dgm:pt>
    <dgm:pt modelId="{F67DF7EE-F4DD-40A7-9A3D-EFA153E95A4A}" type="sibTrans" cxnId="{573A5B01-C9AF-4B7B-B808-9480B9957B1F}">
      <dgm:prSet/>
      <dgm:spPr/>
      <dgm:t>
        <a:bodyPr/>
        <a:lstStyle/>
        <a:p>
          <a:endParaRPr lang="en-US"/>
        </a:p>
      </dgm:t>
    </dgm:pt>
    <dgm:pt modelId="{0572F81A-48B9-453C-AC16-2036D59C0B1C}">
      <dgm:prSet/>
      <dgm:spPr/>
      <dgm:t>
        <a:bodyPr/>
        <a:lstStyle/>
        <a:p>
          <a:r>
            <a:rPr lang="en-US"/>
            <a:t>Immediate children elements of the header are called header blocks. (IBM)</a:t>
          </a:r>
        </a:p>
      </dgm:t>
    </dgm:pt>
    <dgm:pt modelId="{AC45AFBF-2F88-4BC0-9387-2B9879770A4C}" type="parTrans" cxnId="{200A3A1D-1874-4A2F-9B6D-1D0EFF6D9E2F}">
      <dgm:prSet/>
      <dgm:spPr/>
      <dgm:t>
        <a:bodyPr/>
        <a:lstStyle/>
        <a:p>
          <a:endParaRPr lang="en-US"/>
        </a:p>
      </dgm:t>
    </dgm:pt>
    <dgm:pt modelId="{5935C05A-5484-4516-8338-4CCA0ECA608D}" type="sibTrans" cxnId="{200A3A1D-1874-4A2F-9B6D-1D0EFF6D9E2F}">
      <dgm:prSet/>
      <dgm:spPr/>
      <dgm:t>
        <a:bodyPr/>
        <a:lstStyle/>
        <a:p>
          <a:endParaRPr lang="en-US"/>
        </a:p>
      </dgm:t>
    </dgm:pt>
    <dgm:pt modelId="{6483E03D-B306-4B41-A739-3EF99219E3FA}">
      <dgm:prSet/>
      <dgm:spPr/>
      <dgm:t>
        <a:bodyPr/>
        <a:lstStyle/>
        <a:p>
          <a:r>
            <a:rPr lang="en-US" dirty="0"/>
            <a:t>SOAP can process header blocks.</a:t>
          </a:r>
        </a:p>
      </dgm:t>
    </dgm:pt>
    <dgm:pt modelId="{81FD7757-DC00-4933-864C-D83CF7360DCD}" type="parTrans" cxnId="{6A99F7CE-837B-4809-A3EA-ABC3432F401F}">
      <dgm:prSet/>
      <dgm:spPr/>
      <dgm:t>
        <a:bodyPr/>
        <a:lstStyle/>
        <a:p>
          <a:endParaRPr lang="en-US"/>
        </a:p>
      </dgm:t>
    </dgm:pt>
    <dgm:pt modelId="{7C54BDD8-1A5E-4ADF-A32D-B20D4008BAF9}" type="sibTrans" cxnId="{6A99F7CE-837B-4809-A3EA-ABC3432F401F}">
      <dgm:prSet/>
      <dgm:spPr/>
      <dgm:t>
        <a:bodyPr/>
        <a:lstStyle/>
        <a:p>
          <a:endParaRPr lang="en-US"/>
        </a:p>
      </dgm:t>
    </dgm:pt>
    <dgm:pt modelId="{78673C5F-D4D8-4CE2-A9AF-94B6F5AC1535}">
      <dgm:prSet/>
      <dgm:spPr/>
      <dgm:t>
        <a:bodyPr/>
        <a:lstStyle/>
        <a:p>
          <a:r>
            <a:rPr lang="en-US"/>
            <a:t>Headers are normally used to add new features.</a:t>
          </a:r>
        </a:p>
      </dgm:t>
    </dgm:pt>
    <dgm:pt modelId="{DAA54175-8BEA-49B6-BD35-73566006A471}" type="parTrans" cxnId="{A6C44969-811F-4ED1-8775-F137A101F3C5}">
      <dgm:prSet/>
      <dgm:spPr/>
      <dgm:t>
        <a:bodyPr/>
        <a:lstStyle/>
        <a:p>
          <a:endParaRPr lang="en-US"/>
        </a:p>
      </dgm:t>
    </dgm:pt>
    <dgm:pt modelId="{059BE5E7-8448-4E84-AC09-B3E8AC04C494}" type="sibTrans" cxnId="{A6C44969-811F-4ED1-8775-F137A101F3C5}">
      <dgm:prSet/>
      <dgm:spPr/>
      <dgm:t>
        <a:bodyPr/>
        <a:lstStyle/>
        <a:p>
          <a:endParaRPr lang="en-US"/>
        </a:p>
      </dgm:t>
    </dgm:pt>
    <dgm:pt modelId="{12B61264-3283-4042-8BA3-84E53D678820}">
      <dgm:prSet/>
      <dgm:spPr/>
      <dgm:t>
        <a:bodyPr/>
        <a:lstStyle/>
        <a:p>
          <a:r>
            <a:rPr lang="en-US"/>
            <a:t>A SOAP header can have two attributes –  (Tutorialspoint.com, 2020c)</a:t>
          </a:r>
        </a:p>
      </dgm:t>
    </dgm:pt>
    <dgm:pt modelId="{23282E12-D6D3-498D-9506-53AC6F5C42D8}" type="parTrans" cxnId="{591F5BB5-3FE7-4F39-8FF0-01D16D684087}">
      <dgm:prSet/>
      <dgm:spPr/>
      <dgm:t>
        <a:bodyPr/>
        <a:lstStyle/>
        <a:p>
          <a:endParaRPr lang="en-US"/>
        </a:p>
      </dgm:t>
    </dgm:pt>
    <dgm:pt modelId="{83E4DBE5-BDD4-42B2-A3C4-5E0A1D4A5D66}" type="sibTrans" cxnId="{591F5BB5-3FE7-4F39-8FF0-01D16D684087}">
      <dgm:prSet/>
      <dgm:spPr/>
      <dgm:t>
        <a:bodyPr/>
        <a:lstStyle/>
        <a:p>
          <a:endParaRPr lang="en-US"/>
        </a:p>
      </dgm:t>
    </dgm:pt>
    <dgm:pt modelId="{A59586D4-664E-4D80-B37D-6FB456B1BC4B}">
      <dgm:prSet/>
      <dgm:spPr/>
      <dgm:t>
        <a:bodyPr/>
        <a:lstStyle/>
        <a:p>
          <a:r>
            <a:rPr lang="en-US"/>
            <a:t>Actor – defines a message path as a list of SOAP service nodes. </a:t>
          </a:r>
        </a:p>
      </dgm:t>
    </dgm:pt>
    <dgm:pt modelId="{4DE6C473-2C24-41AF-8184-AEA54351E7D0}" type="parTrans" cxnId="{747716E8-221C-4C4B-8CAB-BF11B1789EA0}">
      <dgm:prSet/>
      <dgm:spPr/>
      <dgm:t>
        <a:bodyPr/>
        <a:lstStyle/>
        <a:p>
          <a:endParaRPr lang="en-US"/>
        </a:p>
      </dgm:t>
    </dgm:pt>
    <dgm:pt modelId="{F3AEC085-3254-461E-A075-6CB0BC00699A}" type="sibTrans" cxnId="{747716E8-221C-4C4B-8CAB-BF11B1789EA0}">
      <dgm:prSet/>
      <dgm:spPr/>
      <dgm:t>
        <a:bodyPr/>
        <a:lstStyle/>
        <a:p>
          <a:endParaRPr lang="en-US"/>
        </a:p>
      </dgm:t>
    </dgm:pt>
    <dgm:pt modelId="{8CE92486-DE08-4C9C-BADF-5923D6D0B3C9}">
      <dgm:prSet/>
      <dgm:spPr/>
      <dgm:t>
        <a:bodyPr/>
        <a:lstStyle/>
        <a:p>
          <a:r>
            <a:rPr lang="en-US"/>
            <a:t>MustUnderstand – Tells weather a header is optional or mandatory. </a:t>
          </a:r>
        </a:p>
      </dgm:t>
    </dgm:pt>
    <dgm:pt modelId="{61843DA4-AA0F-41BE-AB1E-0686F105D3D1}" type="parTrans" cxnId="{855505DE-7727-4876-94EA-87B8923F38A8}">
      <dgm:prSet/>
      <dgm:spPr/>
      <dgm:t>
        <a:bodyPr/>
        <a:lstStyle/>
        <a:p>
          <a:endParaRPr lang="en-US"/>
        </a:p>
      </dgm:t>
    </dgm:pt>
    <dgm:pt modelId="{BFEB831C-A363-4FF7-82CB-58FB633679AA}" type="sibTrans" cxnId="{855505DE-7727-4876-94EA-87B8923F38A8}">
      <dgm:prSet/>
      <dgm:spPr/>
      <dgm:t>
        <a:bodyPr/>
        <a:lstStyle/>
        <a:p>
          <a:endParaRPr lang="en-US"/>
        </a:p>
      </dgm:t>
    </dgm:pt>
    <dgm:pt modelId="{D7E64D89-EDE0-4ABF-A09A-8D80AF3B7614}" type="pres">
      <dgm:prSet presAssocID="{E00AB245-DE2B-4C5E-BAA9-4FCB551E9F23}" presName="linear" presStyleCnt="0">
        <dgm:presLayoutVars>
          <dgm:dir/>
          <dgm:animLvl val="lvl"/>
          <dgm:resizeHandles val="exact"/>
        </dgm:presLayoutVars>
      </dgm:prSet>
      <dgm:spPr/>
    </dgm:pt>
    <dgm:pt modelId="{3C92107D-282D-4953-A52C-5357AF6A3E83}" type="pres">
      <dgm:prSet presAssocID="{0FC410BD-A069-4665-ADDE-F3F133700534}" presName="parentLin" presStyleCnt="0"/>
      <dgm:spPr/>
    </dgm:pt>
    <dgm:pt modelId="{37F77D77-D8CC-4249-9339-898FEC9BC8BF}" type="pres">
      <dgm:prSet presAssocID="{0FC410BD-A069-4665-ADDE-F3F133700534}" presName="parentLeftMargin" presStyleLbl="node1" presStyleIdx="0" presStyleCnt="6"/>
      <dgm:spPr/>
    </dgm:pt>
    <dgm:pt modelId="{A96334F1-8F59-4327-B115-38D25624D322}" type="pres">
      <dgm:prSet presAssocID="{0FC410BD-A069-4665-ADDE-F3F13370053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D0657DC-AFCE-4066-9AF2-CFAF8B71FD0E}" type="pres">
      <dgm:prSet presAssocID="{0FC410BD-A069-4665-ADDE-F3F133700534}" presName="negativeSpace" presStyleCnt="0"/>
      <dgm:spPr/>
    </dgm:pt>
    <dgm:pt modelId="{D5D22127-9352-4C3A-B45B-82F5E1D2A6AB}" type="pres">
      <dgm:prSet presAssocID="{0FC410BD-A069-4665-ADDE-F3F133700534}" presName="childText" presStyleLbl="conFgAcc1" presStyleIdx="0" presStyleCnt="6">
        <dgm:presLayoutVars>
          <dgm:bulletEnabled val="1"/>
        </dgm:presLayoutVars>
      </dgm:prSet>
      <dgm:spPr/>
    </dgm:pt>
    <dgm:pt modelId="{0E105570-DC97-4E92-8124-7A18FD0A4433}" type="pres">
      <dgm:prSet presAssocID="{4DFA6D8D-6567-45DE-9D37-A87B4BCEDA83}" presName="spaceBetweenRectangles" presStyleCnt="0"/>
      <dgm:spPr/>
    </dgm:pt>
    <dgm:pt modelId="{B4896CFF-486E-4DC8-BFF6-BDA8EE65913B}" type="pres">
      <dgm:prSet presAssocID="{2A712E9A-159D-49AF-A6DB-BE421F50570B}" presName="parentLin" presStyleCnt="0"/>
      <dgm:spPr/>
    </dgm:pt>
    <dgm:pt modelId="{A0891ACE-B0CA-43BF-98F2-EA8B799E5D53}" type="pres">
      <dgm:prSet presAssocID="{2A712E9A-159D-49AF-A6DB-BE421F50570B}" presName="parentLeftMargin" presStyleLbl="node1" presStyleIdx="0" presStyleCnt="6"/>
      <dgm:spPr/>
    </dgm:pt>
    <dgm:pt modelId="{2026BA2F-A2BD-4661-95A4-3C1C819AED2F}" type="pres">
      <dgm:prSet presAssocID="{2A712E9A-159D-49AF-A6DB-BE421F50570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41F9580-A898-4A80-A223-960B6FA77599}" type="pres">
      <dgm:prSet presAssocID="{2A712E9A-159D-49AF-A6DB-BE421F50570B}" presName="negativeSpace" presStyleCnt="0"/>
      <dgm:spPr/>
    </dgm:pt>
    <dgm:pt modelId="{5C973A1D-6F4A-41D4-93DE-EC6F05EDFD7C}" type="pres">
      <dgm:prSet presAssocID="{2A712E9A-159D-49AF-A6DB-BE421F50570B}" presName="childText" presStyleLbl="conFgAcc1" presStyleIdx="1" presStyleCnt="6">
        <dgm:presLayoutVars>
          <dgm:bulletEnabled val="1"/>
        </dgm:presLayoutVars>
      </dgm:prSet>
      <dgm:spPr/>
    </dgm:pt>
    <dgm:pt modelId="{B21C3D7A-91F9-4495-9617-B9B3BF839822}" type="pres">
      <dgm:prSet presAssocID="{F67DF7EE-F4DD-40A7-9A3D-EFA153E95A4A}" presName="spaceBetweenRectangles" presStyleCnt="0"/>
      <dgm:spPr/>
    </dgm:pt>
    <dgm:pt modelId="{F14A302A-69B5-4F96-B751-EB2806503747}" type="pres">
      <dgm:prSet presAssocID="{0572F81A-48B9-453C-AC16-2036D59C0B1C}" presName="parentLin" presStyleCnt="0"/>
      <dgm:spPr/>
    </dgm:pt>
    <dgm:pt modelId="{F0E98F15-B5B1-4E7D-9628-332FC8A62D47}" type="pres">
      <dgm:prSet presAssocID="{0572F81A-48B9-453C-AC16-2036D59C0B1C}" presName="parentLeftMargin" presStyleLbl="node1" presStyleIdx="1" presStyleCnt="6"/>
      <dgm:spPr/>
    </dgm:pt>
    <dgm:pt modelId="{C5CD074A-8176-4C2D-952C-385726B7FCFE}" type="pres">
      <dgm:prSet presAssocID="{0572F81A-48B9-453C-AC16-2036D59C0B1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E95DAEE-90BD-44AA-A3A8-FA107CF827B8}" type="pres">
      <dgm:prSet presAssocID="{0572F81A-48B9-453C-AC16-2036D59C0B1C}" presName="negativeSpace" presStyleCnt="0"/>
      <dgm:spPr/>
    </dgm:pt>
    <dgm:pt modelId="{840F456B-5EF1-45A9-9C80-653C4133E259}" type="pres">
      <dgm:prSet presAssocID="{0572F81A-48B9-453C-AC16-2036D59C0B1C}" presName="childText" presStyleLbl="conFgAcc1" presStyleIdx="2" presStyleCnt="6">
        <dgm:presLayoutVars>
          <dgm:bulletEnabled val="1"/>
        </dgm:presLayoutVars>
      </dgm:prSet>
      <dgm:spPr/>
    </dgm:pt>
    <dgm:pt modelId="{4A0A28C3-A8EE-4DA6-9AC3-2AAB017E5724}" type="pres">
      <dgm:prSet presAssocID="{5935C05A-5484-4516-8338-4CCA0ECA608D}" presName="spaceBetweenRectangles" presStyleCnt="0"/>
      <dgm:spPr/>
    </dgm:pt>
    <dgm:pt modelId="{7BDA0FDF-E1E8-4862-8386-5A0B746BF8FF}" type="pres">
      <dgm:prSet presAssocID="{6483E03D-B306-4B41-A739-3EF99219E3FA}" presName="parentLin" presStyleCnt="0"/>
      <dgm:spPr/>
    </dgm:pt>
    <dgm:pt modelId="{25F13C4A-7F9D-4EA4-8B78-E7F515A1CCFE}" type="pres">
      <dgm:prSet presAssocID="{6483E03D-B306-4B41-A739-3EF99219E3FA}" presName="parentLeftMargin" presStyleLbl="node1" presStyleIdx="2" presStyleCnt="6"/>
      <dgm:spPr/>
    </dgm:pt>
    <dgm:pt modelId="{6468CB8E-2794-4223-B8E9-1B6658EC0B17}" type="pres">
      <dgm:prSet presAssocID="{6483E03D-B306-4B41-A739-3EF99219E3F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205C167-72CF-4610-8234-D2AFD4E49ECA}" type="pres">
      <dgm:prSet presAssocID="{6483E03D-B306-4B41-A739-3EF99219E3FA}" presName="negativeSpace" presStyleCnt="0"/>
      <dgm:spPr/>
    </dgm:pt>
    <dgm:pt modelId="{9F43DD67-97CB-4EED-BB79-D564F9DD7FF4}" type="pres">
      <dgm:prSet presAssocID="{6483E03D-B306-4B41-A739-3EF99219E3FA}" presName="childText" presStyleLbl="conFgAcc1" presStyleIdx="3" presStyleCnt="6">
        <dgm:presLayoutVars>
          <dgm:bulletEnabled val="1"/>
        </dgm:presLayoutVars>
      </dgm:prSet>
      <dgm:spPr/>
    </dgm:pt>
    <dgm:pt modelId="{3B3D6FA6-68F3-4171-94F4-A693C35347C3}" type="pres">
      <dgm:prSet presAssocID="{7C54BDD8-1A5E-4ADF-A32D-B20D4008BAF9}" presName="spaceBetweenRectangles" presStyleCnt="0"/>
      <dgm:spPr/>
    </dgm:pt>
    <dgm:pt modelId="{E8256508-B56E-46EE-BBF1-090CEE01FA7D}" type="pres">
      <dgm:prSet presAssocID="{78673C5F-D4D8-4CE2-A9AF-94B6F5AC1535}" presName="parentLin" presStyleCnt="0"/>
      <dgm:spPr/>
    </dgm:pt>
    <dgm:pt modelId="{6B2CFF81-DF44-4EB9-AC73-7C645AB3427A}" type="pres">
      <dgm:prSet presAssocID="{78673C5F-D4D8-4CE2-A9AF-94B6F5AC1535}" presName="parentLeftMargin" presStyleLbl="node1" presStyleIdx="3" presStyleCnt="6"/>
      <dgm:spPr/>
    </dgm:pt>
    <dgm:pt modelId="{6A1B33A8-01EC-4198-9768-C27B0917EB0B}" type="pres">
      <dgm:prSet presAssocID="{78673C5F-D4D8-4CE2-A9AF-94B6F5AC153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77E33AD-0B97-4F4B-A030-E725926818E0}" type="pres">
      <dgm:prSet presAssocID="{78673C5F-D4D8-4CE2-A9AF-94B6F5AC1535}" presName="negativeSpace" presStyleCnt="0"/>
      <dgm:spPr/>
    </dgm:pt>
    <dgm:pt modelId="{E81A5DBD-4F7F-4025-B914-F1636B998189}" type="pres">
      <dgm:prSet presAssocID="{78673C5F-D4D8-4CE2-A9AF-94B6F5AC1535}" presName="childText" presStyleLbl="conFgAcc1" presStyleIdx="4" presStyleCnt="6">
        <dgm:presLayoutVars>
          <dgm:bulletEnabled val="1"/>
        </dgm:presLayoutVars>
      </dgm:prSet>
      <dgm:spPr/>
    </dgm:pt>
    <dgm:pt modelId="{FA8A7527-681D-4BFC-BD96-DBCE7E084C39}" type="pres">
      <dgm:prSet presAssocID="{059BE5E7-8448-4E84-AC09-B3E8AC04C494}" presName="spaceBetweenRectangles" presStyleCnt="0"/>
      <dgm:spPr/>
    </dgm:pt>
    <dgm:pt modelId="{E1AF4031-5FE8-490B-920B-F24F85E88024}" type="pres">
      <dgm:prSet presAssocID="{12B61264-3283-4042-8BA3-84E53D678820}" presName="parentLin" presStyleCnt="0"/>
      <dgm:spPr/>
    </dgm:pt>
    <dgm:pt modelId="{2F0675E7-5348-4E76-92F3-5AC1AF73BF52}" type="pres">
      <dgm:prSet presAssocID="{12B61264-3283-4042-8BA3-84E53D678820}" presName="parentLeftMargin" presStyleLbl="node1" presStyleIdx="4" presStyleCnt="6"/>
      <dgm:spPr/>
    </dgm:pt>
    <dgm:pt modelId="{F6547A61-13EA-4FED-9FDA-EDBB9F2B7A29}" type="pres">
      <dgm:prSet presAssocID="{12B61264-3283-4042-8BA3-84E53D67882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3E0084FA-8A10-48A4-9AF7-321563BB73BF}" type="pres">
      <dgm:prSet presAssocID="{12B61264-3283-4042-8BA3-84E53D678820}" presName="negativeSpace" presStyleCnt="0"/>
      <dgm:spPr/>
    </dgm:pt>
    <dgm:pt modelId="{84948898-6522-4B83-9701-503BF1DCE137}" type="pres">
      <dgm:prSet presAssocID="{12B61264-3283-4042-8BA3-84E53D678820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0653400-B5E8-4A2D-8DF5-5205A70D5A6A}" type="presOf" srcId="{E00AB245-DE2B-4C5E-BAA9-4FCB551E9F23}" destId="{D7E64D89-EDE0-4ABF-A09A-8D80AF3B7614}" srcOrd="0" destOrd="0" presId="urn:microsoft.com/office/officeart/2005/8/layout/list1"/>
    <dgm:cxn modelId="{573A5B01-C9AF-4B7B-B808-9480B9957B1F}" srcId="{E00AB245-DE2B-4C5E-BAA9-4FCB551E9F23}" destId="{2A712E9A-159D-49AF-A6DB-BE421F50570B}" srcOrd="1" destOrd="0" parTransId="{363CD259-893B-4224-95F6-84EFE4CFA39B}" sibTransId="{F67DF7EE-F4DD-40A7-9A3D-EFA153E95A4A}"/>
    <dgm:cxn modelId="{200A3A1D-1874-4A2F-9B6D-1D0EFF6D9E2F}" srcId="{E00AB245-DE2B-4C5E-BAA9-4FCB551E9F23}" destId="{0572F81A-48B9-453C-AC16-2036D59C0B1C}" srcOrd="2" destOrd="0" parTransId="{AC45AFBF-2F88-4BC0-9387-2B9879770A4C}" sibTransId="{5935C05A-5484-4516-8338-4CCA0ECA608D}"/>
    <dgm:cxn modelId="{FF5BAB3C-337E-4E45-B70F-1A50D03CA5AC}" type="presOf" srcId="{8CE92486-DE08-4C9C-BADF-5923D6D0B3C9}" destId="{84948898-6522-4B83-9701-503BF1DCE137}" srcOrd="0" destOrd="1" presId="urn:microsoft.com/office/officeart/2005/8/layout/list1"/>
    <dgm:cxn modelId="{E48DA25B-8EEC-49A5-8162-704B6743F63C}" type="presOf" srcId="{6483E03D-B306-4B41-A739-3EF99219E3FA}" destId="{6468CB8E-2794-4223-B8E9-1B6658EC0B17}" srcOrd="1" destOrd="0" presId="urn:microsoft.com/office/officeart/2005/8/layout/list1"/>
    <dgm:cxn modelId="{A6C44969-811F-4ED1-8775-F137A101F3C5}" srcId="{E00AB245-DE2B-4C5E-BAA9-4FCB551E9F23}" destId="{78673C5F-D4D8-4CE2-A9AF-94B6F5AC1535}" srcOrd="4" destOrd="0" parTransId="{DAA54175-8BEA-49B6-BD35-73566006A471}" sibTransId="{059BE5E7-8448-4E84-AC09-B3E8AC04C494}"/>
    <dgm:cxn modelId="{64585F51-02A8-427E-A3E1-2F2D963891A1}" type="presOf" srcId="{12B61264-3283-4042-8BA3-84E53D678820}" destId="{2F0675E7-5348-4E76-92F3-5AC1AF73BF52}" srcOrd="0" destOrd="0" presId="urn:microsoft.com/office/officeart/2005/8/layout/list1"/>
    <dgm:cxn modelId="{3C401B56-E3CE-4842-9412-2BAF52A69A43}" type="presOf" srcId="{6483E03D-B306-4B41-A739-3EF99219E3FA}" destId="{25F13C4A-7F9D-4EA4-8B78-E7F515A1CCFE}" srcOrd="0" destOrd="0" presId="urn:microsoft.com/office/officeart/2005/8/layout/list1"/>
    <dgm:cxn modelId="{75D3747C-3D3A-41B0-A4C3-F4A7431F6854}" type="presOf" srcId="{0FC410BD-A069-4665-ADDE-F3F133700534}" destId="{A96334F1-8F59-4327-B115-38D25624D322}" srcOrd="1" destOrd="0" presId="urn:microsoft.com/office/officeart/2005/8/layout/list1"/>
    <dgm:cxn modelId="{22C0A57C-825D-4038-8660-4D81A44E4415}" type="presOf" srcId="{2A712E9A-159D-49AF-A6DB-BE421F50570B}" destId="{2026BA2F-A2BD-4661-95A4-3C1C819AED2F}" srcOrd="1" destOrd="0" presId="urn:microsoft.com/office/officeart/2005/8/layout/list1"/>
    <dgm:cxn modelId="{ECDDE67C-5337-4BDE-99DF-95798E1B08D7}" type="presOf" srcId="{0FC410BD-A069-4665-ADDE-F3F133700534}" destId="{37F77D77-D8CC-4249-9339-898FEC9BC8BF}" srcOrd="0" destOrd="0" presId="urn:microsoft.com/office/officeart/2005/8/layout/list1"/>
    <dgm:cxn modelId="{44FC318E-DDE7-43D2-8CC2-7F04E8A5C530}" type="presOf" srcId="{2A712E9A-159D-49AF-A6DB-BE421F50570B}" destId="{A0891ACE-B0CA-43BF-98F2-EA8B799E5D53}" srcOrd="0" destOrd="0" presId="urn:microsoft.com/office/officeart/2005/8/layout/list1"/>
    <dgm:cxn modelId="{AEE1D28E-D286-4C4C-BC9A-ACFC85381670}" type="presOf" srcId="{0572F81A-48B9-453C-AC16-2036D59C0B1C}" destId="{F0E98F15-B5B1-4E7D-9628-332FC8A62D47}" srcOrd="0" destOrd="0" presId="urn:microsoft.com/office/officeart/2005/8/layout/list1"/>
    <dgm:cxn modelId="{2A7B0396-02E1-4DCB-9A5E-C80BAC7D76E9}" type="presOf" srcId="{A59586D4-664E-4D80-B37D-6FB456B1BC4B}" destId="{84948898-6522-4B83-9701-503BF1DCE137}" srcOrd="0" destOrd="0" presId="urn:microsoft.com/office/officeart/2005/8/layout/list1"/>
    <dgm:cxn modelId="{591F5BB5-3FE7-4F39-8FF0-01D16D684087}" srcId="{E00AB245-DE2B-4C5E-BAA9-4FCB551E9F23}" destId="{12B61264-3283-4042-8BA3-84E53D678820}" srcOrd="5" destOrd="0" parTransId="{23282E12-D6D3-498D-9506-53AC6F5C42D8}" sibTransId="{83E4DBE5-BDD4-42B2-A3C4-5E0A1D4A5D66}"/>
    <dgm:cxn modelId="{DCFB9CBE-52D4-417C-98B3-F87BF572252F}" type="presOf" srcId="{78673C5F-D4D8-4CE2-A9AF-94B6F5AC1535}" destId="{6B2CFF81-DF44-4EB9-AC73-7C645AB3427A}" srcOrd="0" destOrd="0" presId="urn:microsoft.com/office/officeart/2005/8/layout/list1"/>
    <dgm:cxn modelId="{557E22C0-3909-4BB8-BB23-A5D954C18110}" type="presOf" srcId="{0572F81A-48B9-453C-AC16-2036D59C0B1C}" destId="{C5CD074A-8176-4C2D-952C-385726B7FCFE}" srcOrd="1" destOrd="0" presId="urn:microsoft.com/office/officeart/2005/8/layout/list1"/>
    <dgm:cxn modelId="{6A99F7CE-837B-4809-A3EA-ABC3432F401F}" srcId="{E00AB245-DE2B-4C5E-BAA9-4FCB551E9F23}" destId="{6483E03D-B306-4B41-A739-3EF99219E3FA}" srcOrd="3" destOrd="0" parTransId="{81FD7757-DC00-4933-864C-D83CF7360DCD}" sibTransId="{7C54BDD8-1A5E-4ADF-A32D-B20D4008BAF9}"/>
    <dgm:cxn modelId="{0FA809CF-8058-45FF-BDEC-C4C2CA98A323}" type="presOf" srcId="{78673C5F-D4D8-4CE2-A9AF-94B6F5AC1535}" destId="{6A1B33A8-01EC-4198-9768-C27B0917EB0B}" srcOrd="1" destOrd="0" presId="urn:microsoft.com/office/officeart/2005/8/layout/list1"/>
    <dgm:cxn modelId="{E547B1D7-CF0A-4B9C-BD82-0460ABF9F443}" srcId="{E00AB245-DE2B-4C5E-BAA9-4FCB551E9F23}" destId="{0FC410BD-A069-4665-ADDE-F3F133700534}" srcOrd="0" destOrd="0" parTransId="{CF136356-EF76-41BF-9DE4-FAEE1438FFE3}" sibTransId="{4DFA6D8D-6567-45DE-9D37-A87B4BCEDA83}"/>
    <dgm:cxn modelId="{855505DE-7727-4876-94EA-87B8923F38A8}" srcId="{12B61264-3283-4042-8BA3-84E53D678820}" destId="{8CE92486-DE08-4C9C-BADF-5923D6D0B3C9}" srcOrd="1" destOrd="0" parTransId="{61843DA4-AA0F-41BE-AB1E-0686F105D3D1}" sibTransId="{BFEB831C-A363-4FF7-82CB-58FB633679AA}"/>
    <dgm:cxn modelId="{287C85E5-2449-4530-8FAE-50248274A4DD}" type="presOf" srcId="{12B61264-3283-4042-8BA3-84E53D678820}" destId="{F6547A61-13EA-4FED-9FDA-EDBB9F2B7A29}" srcOrd="1" destOrd="0" presId="urn:microsoft.com/office/officeart/2005/8/layout/list1"/>
    <dgm:cxn modelId="{747716E8-221C-4C4B-8CAB-BF11B1789EA0}" srcId="{12B61264-3283-4042-8BA3-84E53D678820}" destId="{A59586D4-664E-4D80-B37D-6FB456B1BC4B}" srcOrd="0" destOrd="0" parTransId="{4DE6C473-2C24-41AF-8184-AEA54351E7D0}" sibTransId="{F3AEC085-3254-461E-A075-6CB0BC00699A}"/>
    <dgm:cxn modelId="{DD816113-062E-4FC6-B847-69FE0FF27403}" type="presParOf" srcId="{D7E64D89-EDE0-4ABF-A09A-8D80AF3B7614}" destId="{3C92107D-282D-4953-A52C-5357AF6A3E83}" srcOrd="0" destOrd="0" presId="urn:microsoft.com/office/officeart/2005/8/layout/list1"/>
    <dgm:cxn modelId="{10DEC062-5894-447C-AEE5-EC7379B4BEC0}" type="presParOf" srcId="{3C92107D-282D-4953-A52C-5357AF6A3E83}" destId="{37F77D77-D8CC-4249-9339-898FEC9BC8BF}" srcOrd="0" destOrd="0" presId="urn:microsoft.com/office/officeart/2005/8/layout/list1"/>
    <dgm:cxn modelId="{9CE9D05E-045A-4C7B-8424-F887DF51E448}" type="presParOf" srcId="{3C92107D-282D-4953-A52C-5357AF6A3E83}" destId="{A96334F1-8F59-4327-B115-38D25624D322}" srcOrd="1" destOrd="0" presId="urn:microsoft.com/office/officeart/2005/8/layout/list1"/>
    <dgm:cxn modelId="{DB9D72A6-75B5-4677-B784-BA3CEE84A70D}" type="presParOf" srcId="{D7E64D89-EDE0-4ABF-A09A-8D80AF3B7614}" destId="{AD0657DC-AFCE-4066-9AF2-CFAF8B71FD0E}" srcOrd="1" destOrd="0" presId="urn:microsoft.com/office/officeart/2005/8/layout/list1"/>
    <dgm:cxn modelId="{3A882E59-74FB-4668-92D1-4320DD462DA2}" type="presParOf" srcId="{D7E64D89-EDE0-4ABF-A09A-8D80AF3B7614}" destId="{D5D22127-9352-4C3A-B45B-82F5E1D2A6AB}" srcOrd="2" destOrd="0" presId="urn:microsoft.com/office/officeart/2005/8/layout/list1"/>
    <dgm:cxn modelId="{2ABB757B-7192-4754-AC53-77C760EA41E3}" type="presParOf" srcId="{D7E64D89-EDE0-4ABF-A09A-8D80AF3B7614}" destId="{0E105570-DC97-4E92-8124-7A18FD0A4433}" srcOrd="3" destOrd="0" presId="urn:microsoft.com/office/officeart/2005/8/layout/list1"/>
    <dgm:cxn modelId="{BAD907B5-C363-4473-9C46-A4BCB4617E2A}" type="presParOf" srcId="{D7E64D89-EDE0-4ABF-A09A-8D80AF3B7614}" destId="{B4896CFF-486E-4DC8-BFF6-BDA8EE65913B}" srcOrd="4" destOrd="0" presId="urn:microsoft.com/office/officeart/2005/8/layout/list1"/>
    <dgm:cxn modelId="{B2C6AFA9-88A2-44F4-BA52-47481CD498A7}" type="presParOf" srcId="{B4896CFF-486E-4DC8-BFF6-BDA8EE65913B}" destId="{A0891ACE-B0CA-43BF-98F2-EA8B799E5D53}" srcOrd="0" destOrd="0" presId="urn:microsoft.com/office/officeart/2005/8/layout/list1"/>
    <dgm:cxn modelId="{17256A2F-3D54-43CA-B928-1C6B928A9A93}" type="presParOf" srcId="{B4896CFF-486E-4DC8-BFF6-BDA8EE65913B}" destId="{2026BA2F-A2BD-4661-95A4-3C1C819AED2F}" srcOrd="1" destOrd="0" presId="urn:microsoft.com/office/officeart/2005/8/layout/list1"/>
    <dgm:cxn modelId="{BFF1346D-30A5-4F5B-B7BD-19E3D673FE2A}" type="presParOf" srcId="{D7E64D89-EDE0-4ABF-A09A-8D80AF3B7614}" destId="{B41F9580-A898-4A80-A223-960B6FA77599}" srcOrd="5" destOrd="0" presId="urn:microsoft.com/office/officeart/2005/8/layout/list1"/>
    <dgm:cxn modelId="{931C8ED5-3067-404C-8721-3A3EBB0B2892}" type="presParOf" srcId="{D7E64D89-EDE0-4ABF-A09A-8D80AF3B7614}" destId="{5C973A1D-6F4A-41D4-93DE-EC6F05EDFD7C}" srcOrd="6" destOrd="0" presId="urn:microsoft.com/office/officeart/2005/8/layout/list1"/>
    <dgm:cxn modelId="{3D61209F-CB7A-42AF-82DA-CE64A4403292}" type="presParOf" srcId="{D7E64D89-EDE0-4ABF-A09A-8D80AF3B7614}" destId="{B21C3D7A-91F9-4495-9617-B9B3BF839822}" srcOrd="7" destOrd="0" presId="urn:microsoft.com/office/officeart/2005/8/layout/list1"/>
    <dgm:cxn modelId="{A276A057-58CE-4DD0-97A3-894A40EA69B2}" type="presParOf" srcId="{D7E64D89-EDE0-4ABF-A09A-8D80AF3B7614}" destId="{F14A302A-69B5-4F96-B751-EB2806503747}" srcOrd="8" destOrd="0" presId="urn:microsoft.com/office/officeart/2005/8/layout/list1"/>
    <dgm:cxn modelId="{AF123086-450C-416D-A0BD-D7CAC68193BF}" type="presParOf" srcId="{F14A302A-69B5-4F96-B751-EB2806503747}" destId="{F0E98F15-B5B1-4E7D-9628-332FC8A62D47}" srcOrd="0" destOrd="0" presId="urn:microsoft.com/office/officeart/2005/8/layout/list1"/>
    <dgm:cxn modelId="{7DAFB993-6C07-4ECE-8181-85FC4F229ACD}" type="presParOf" srcId="{F14A302A-69B5-4F96-B751-EB2806503747}" destId="{C5CD074A-8176-4C2D-952C-385726B7FCFE}" srcOrd="1" destOrd="0" presId="urn:microsoft.com/office/officeart/2005/8/layout/list1"/>
    <dgm:cxn modelId="{D94E6EB4-CCB7-42FE-8744-56BCECEFFA1F}" type="presParOf" srcId="{D7E64D89-EDE0-4ABF-A09A-8D80AF3B7614}" destId="{7E95DAEE-90BD-44AA-A3A8-FA107CF827B8}" srcOrd="9" destOrd="0" presId="urn:microsoft.com/office/officeart/2005/8/layout/list1"/>
    <dgm:cxn modelId="{4424AD72-22CA-4FBB-BF6E-2A7E29496378}" type="presParOf" srcId="{D7E64D89-EDE0-4ABF-A09A-8D80AF3B7614}" destId="{840F456B-5EF1-45A9-9C80-653C4133E259}" srcOrd="10" destOrd="0" presId="urn:microsoft.com/office/officeart/2005/8/layout/list1"/>
    <dgm:cxn modelId="{7BA6BAA4-DF83-4975-A7EE-36964A935B1C}" type="presParOf" srcId="{D7E64D89-EDE0-4ABF-A09A-8D80AF3B7614}" destId="{4A0A28C3-A8EE-4DA6-9AC3-2AAB017E5724}" srcOrd="11" destOrd="0" presId="urn:microsoft.com/office/officeart/2005/8/layout/list1"/>
    <dgm:cxn modelId="{493988FD-A5BC-410B-893E-5F6669F7C083}" type="presParOf" srcId="{D7E64D89-EDE0-4ABF-A09A-8D80AF3B7614}" destId="{7BDA0FDF-E1E8-4862-8386-5A0B746BF8FF}" srcOrd="12" destOrd="0" presId="urn:microsoft.com/office/officeart/2005/8/layout/list1"/>
    <dgm:cxn modelId="{67E730C1-A56C-46C2-AC18-F4557B9C4721}" type="presParOf" srcId="{7BDA0FDF-E1E8-4862-8386-5A0B746BF8FF}" destId="{25F13C4A-7F9D-4EA4-8B78-E7F515A1CCFE}" srcOrd="0" destOrd="0" presId="urn:microsoft.com/office/officeart/2005/8/layout/list1"/>
    <dgm:cxn modelId="{B79FE45B-2FC5-4CBD-A32C-BDB6AB34892B}" type="presParOf" srcId="{7BDA0FDF-E1E8-4862-8386-5A0B746BF8FF}" destId="{6468CB8E-2794-4223-B8E9-1B6658EC0B17}" srcOrd="1" destOrd="0" presId="urn:microsoft.com/office/officeart/2005/8/layout/list1"/>
    <dgm:cxn modelId="{51FE4E35-E5A6-4BE6-B111-43CCA7168804}" type="presParOf" srcId="{D7E64D89-EDE0-4ABF-A09A-8D80AF3B7614}" destId="{6205C167-72CF-4610-8234-D2AFD4E49ECA}" srcOrd="13" destOrd="0" presId="urn:microsoft.com/office/officeart/2005/8/layout/list1"/>
    <dgm:cxn modelId="{CED9C28A-0C8B-48B9-823C-F95721236EFF}" type="presParOf" srcId="{D7E64D89-EDE0-4ABF-A09A-8D80AF3B7614}" destId="{9F43DD67-97CB-4EED-BB79-D564F9DD7FF4}" srcOrd="14" destOrd="0" presId="urn:microsoft.com/office/officeart/2005/8/layout/list1"/>
    <dgm:cxn modelId="{D2CF18EF-BE4D-4898-8F37-63D3A835DC0A}" type="presParOf" srcId="{D7E64D89-EDE0-4ABF-A09A-8D80AF3B7614}" destId="{3B3D6FA6-68F3-4171-94F4-A693C35347C3}" srcOrd="15" destOrd="0" presId="urn:microsoft.com/office/officeart/2005/8/layout/list1"/>
    <dgm:cxn modelId="{6DFEA7EE-0F1C-418E-823B-77B810D38DC4}" type="presParOf" srcId="{D7E64D89-EDE0-4ABF-A09A-8D80AF3B7614}" destId="{E8256508-B56E-46EE-BBF1-090CEE01FA7D}" srcOrd="16" destOrd="0" presId="urn:microsoft.com/office/officeart/2005/8/layout/list1"/>
    <dgm:cxn modelId="{CAF5A2A7-AD10-4E87-AFCF-C7539580C287}" type="presParOf" srcId="{E8256508-B56E-46EE-BBF1-090CEE01FA7D}" destId="{6B2CFF81-DF44-4EB9-AC73-7C645AB3427A}" srcOrd="0" destOrd="0" presId="urn:microsoft.com/office/officeart/2005/8/layout/list1"/>
    <dgm:cxn modelId="{260A210C-E253-481E-B483-E73233829EB2}" type="presParOf" srcId="{E8256508-B56E-46EE-BBF1-090CEE01FA7D}" destId="{6A1B33A8-01EC-4198-9768-C27B0917EB0B}" srcOrd="1" destOrd="0" presId="urn:microsoft.com/office/officeart/2005/8/layout/list1"/>
    <dgm:cxn modelId="{D9D66828-3735-4480-B56C-CCD5AF336C88}" type="presParOf" srcId="{D7E64D89-EDE0-4ABF-A09A-8D80AF3B7614}" destId="{E77E33AD-0B97-4F4B-A030-E725926818E0}" srcOrd="17" destOrd="0" presId="urn:microsoft.com/office/officeart/2005/8/layout/list1"/>
    <dgm:cxn modelId="{737709C8-B91D-481D-B232-4265DFB873D7}" type="presParOf" srcId="{D7E64D89-EDE0-4ABF-A09A-8D80AF3B7614}" destId="{E81A5DBD-4F7F-4025-B914-F1636B998189}" srcOrd="18" destOrd="0" presId="urn:microsoft.com/office/officeart/2005/8/layout/list1"/>
    <dgm:cxn modelId="{0490723D-5625-41B8-A15F-76B75161B742}" type="presParOf" srcId="{D7E64D89-EDE0-4ABF-A09A-8D80AF3B7614}" destId="{FA8A7527-681D-4BFC-BD96-DBCE7E084C39}" srcOrd="19" destOrd="0" presId="urn:microsoft.com/office/officeart/2005/8/layout/list1"/>
    <dgm:cxn modelId="{DC4E5D46-6567-4031-8503-B5254E92E296}" type="presParOf" srcId="{D7E64D89-EDE0-4ABF-A09A-8D80AF3B7614}" destId="{E1AF4031-5FE8-490B-920B-F24F85E88024}" srcOrd="20" destOrd="0" presId="urn:microsoft.com/office/officeart/2005/8/layout/list1"/>
    <dgm:cxn modelId="{2B223921-F6E3-4030-AEF3-10E1CE8258B0}" type="presParOf" srcId="{E1AF4031-5FE8-490B-920B-F24F85E88024}" destId="{2F0675E7-5348-4E76-92F3-5AC1AF73BF52}" srcOrd="0" destOrd="0" presId="urn:microsoft.com/office/officeart/2005/8/layout/list1"/>
    <dgm:cxn modelId="{CCC382A4-4410-4C16-A79B-EBD62B0FDFD7}" type="presParOf" srcId="{E1AF4031-5FE8-490B-920B-F24F85E88024}" destId="{F6547A61-13EA-4FED-9FDA-EDBB9F2B7A29}" srcOrd="1" destOrd="0" presId="urn:microsoft.com/office/officeart/2005/8/layout/list1"/>
    <dgm:cxn modelId="{0B5A6383-B795-4B39-BF79-4A0B33E359FB}" type="presParOf" srcId="{D7E64D89-EDE0-4ABF-A09A-8D80AF3B7614}" destId="{3E0084FA-8A10-48A4-9AF7-321563BB73BF}" srcOrd="21" destOrd="0" presId="urn:microsoft.com/office/officeart/2005/8/layout/list1"/>
    <dgm:cxn modelId="{DD84B756-CB96-4F32-8AF4-B048A6F982AE}" type="presParOf" srcId="{D7E64D89-EDE0-4ABF-A09A-8D80AF3B7614}" destId="{84948898-6522-4B83-9701-503BF1DCE13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7D218-7629-45D7-8FC8-E412BFF2681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7857CB-F57E-4D95-91D6-92A73B994613}">
      <dgm:prSet/>
      <dgm:spPr/>
      <dgm:t>
        <a:bodyPr/>
        <a:lstStyle/>
        <a:p>
          <a:r>
            <a:rPr lang="en-US"/>
            <a:t>SOAP tends to be slower when it comes to other middleware because of the detailed XML format that SOAP uses. </a:t>
          </a:r>
        </a:p>
      </dgm:t>
    </dgm:pt>
    <dgm:pt modelId="{8877DD04-38D6-4F16-B7EE-74DC8E894526}" type="parTrans" cxnId="{7A78F4F9-2230-4330-9689-CEE213FBC65F}">
      <dgm:prSet/>
      <dgm:spPr/>
      <dgm:t>
        <a:bodyPr/>
        <a:lstStyle/>
        <a:p>
          <a:endParaRPr lang="en-US"/>
        </a:p>
      </dgm:t>
    </dgm:pt>
    <dgm:pt modelId="{9E939D23-85A2-4D2B-BC56-D67D0522AB33}" type="sibTrans" cxnId="{7A78F4F9-2230-4330-9689-CEE213FBC65F}">
      <dgm:prSet/>
      <dgm:spPr/>
      <dgm:t>
        <a:bodyPr/>
        <a:lstStyle/>
        <a:p>
          <a:endParaRPr lang="en-US"/>
        </a:p>
      </dgm:t>
    </dgm:pt>
    <dgm:pt modelId="{F20C1C06-AC9A-463C-982C-24A6F4F84E87}">
      <dgm:prSet/>
      <dgm:spPr/>
      <dgm:t>
        <a:bodyPr/>
        <a:lstStyle/>
        <a:p>
          <a:r>
            <a:rPr lang="en-US"/>
            <a:t>SOAP can be limited on pooling and not to event notifications when HTTP is used for the transmission. </a:t>
          </a:r>
        </a:p>
      </dgm:t>
    </dgm:pt>
    <dgm:pt modelId="{036A34CC-2E80-429A-ADCA-238025E9911F}" type="parTrans" cxnId="{0601A1A5-4C9A-4F92-893F-3566A16FC343}">
      <dgm:prSet/>
      <dgm:spPr/>
      <dgm:t>
        <a:bodyPr/>
        <a:lstStyle/>
        <a:p>
          <a:endParaRPr lang="en-US"/>
        </a:p>
      </dgm:t>
    </dgm:pt>
    <dgm:pt modelId="{3AC1733B-0CD6-477C-B151-8B335B88869B}" type="sibTrans" cxnId="{0601A1A5-4C9A-4F92-893F-3566A16FC343}">
      <dgm:prSet/>
      <dgm:spPr/>
      <dgm:t>
        <a:bodyPr/>
        <a:lstStyle/>
        <a:p>
          <a:endParaRPr lang="en-US"/>
        </a:p>
      </dgm:t>
    </dgm:pt>
    <dgm:pt modelId="{A5CB49BA-B365-4939-A51C-C135D32926ED}">
      <dgm:prSet/>
      <dgm:spPr/>
      <dgm:t>
        <a:bodyPr/>
        <a:lstStyle/>
        <a:p>
          <a:r>
            <a:rPr lang="en-US"/>
            <a:t>Different support levels depending on which language was used. </a:t>
          </a:r>
        </a:p>
      </dgm:t>
    </dgm:pt>
    <dgm:pt modelId="{2CEC8180-33B7-4D84-9BE9-95E5107CE071}" type="parTrans" cxnId="{881B4AC1-D1F7-45C7-B83B-EB0CFD66DD1D}">
      <dgm:prSet/>
      <dgm:spPr/>
      <dgm:t>
        <a:bodyPr/>
        <a:lstStyle/>
        <a:p>
          <a:endParaRPr lang="en-US"/>
        </a:p>
      </dgm:t>
    </dgm:pt>
    <dgm:pt modelId="{D464F4D2-DEB9-4119-B775-A388BD747ACB}" type="sibTrans" cxnId="{881B4AC1-D1F7-45C7-B83B-EB0CFD66DD1D}">
      <dgm:prSet/>
      <dgm:spPr/>
      <dgm:t>
        <a:bodyPr/>
        <a:lstStyle/>
        <a:p>
          <a:endParaRPr lang="en-US"/>
        </a:p>
      </dgm:t>
    </dgm:pt>
    <dgm:pt modelId="{13927EED-249C-4CDC-BC48-A708A0E378B4}">
      <dgm:prSet/>
      <dgm:spPr/>
      <dgm:t>
        <a:bodyPr/>
        <a:lstStyle/>
        <a:p>
          <a:r>
            <a:rPr lang="en-US"/>
            <a:t>SOAP isn’t used as much as REST</a:t>
          </a:r>
        </a:p>
      </dgm:t>
    </dgm:pt>
    <dgm:pt modelId="{4D24319A-B47F-45D5-AD15-2528381E421D}" type="parTrans" cxnId="{995D4001-9300-4905-A2D7-499282F3BCFC}">
      <dgm:prSet/>
      <dgm:spPr/>
      <dgm:t>
        <a:bodyPr/>
        <a:lstStyle/>
        <a:p>
          <a:endParaRPr lang="en-US"/>
        </a:p>
      </dgm:t>
    </dgm:pt>
    <dgm:pt modelId="{7CDE4D77-B41F-426C-B995-61DEF0A876A3}" type="sibTrans" cxnId="{995D4001-9300-4905-A2D7-499282F3BCFC}">
      <dgm:prSet/>
      <dgm:spPr/>
      <dgm:t>
        <a:bodyPr/>
        <a:lstStyle/>
        <a:p>
          <a:endParaRPr lang="en-US"/>
        </a:p>
      </dgm:t>
    </dgm:pt>
    <dgm:pt modelId="{DE06F9CD-DFE9-48FF-8C69-AAB02688DB49}">
      <dgm:prSet/>
      <dgm:spPr/>
      <dgm:t>
        <a:bodyPr/>
        <a:lstStyle/>
        <a:p>
          <a:r>
            <a:rPr lang="en-US"/>
            <a:t>If HTTP is used there may be issues with firewall latency.</a:t>
          </a:r>
        </a:p>
      </dgm:t>
    </dgm:pt>
    <dgm:pt modelId="{D1CF05C8-B8D3-4D9C-AA67-1B7AFDE2ED25}" type="parTrans" cxnId="{696EFDDF-61BC-423F-A6E8-7B97B91F6AE6}">
      <dgm:prSet/>
      <dgm:spPr/>
      <dgm:t>
        <a:bodyPr/>
        <a:lstStyle/>
        <a:p>
          <a:endParaRPr lang="en-US"/>
        </a:p>
      </dgm:t>
    </dgm:pt>
    <dgm:pt modelId="{B6F9770F-9287-4064-A733-407E9C0FF4A7}" type="sibTrans" cxnId="{696EFDDF-61BC-423F-A6E8-7B97B91F6AE6}">
      <dgm:prSet/>
      <dgm:spPr/>
      <dgm:t>
        <a:bodyPr/>
        <a:lstStyle/>
        <a:p>
          <a:endParaRPr lang="en-US"/>
        </a:p>
      </dgm:t>
    </dgm:pt>
    <dgm:pt modelId="{9E7481B8-1B65-4662-BCBC-05B37630100C}">
      <dgm:prSet/>
      <dgm:spPr/>
      <dgm:t>
        <a:bodyPr/>
        <a:lstStyle/>
        <a:p>
          <a:r>
            <a:rPr lang="en-US"/>
            <a:t>Only uses XML data.</a:t>
          </a:r>
        </a:p>
      </dgm:t>
    </dgm:pt>
    <dgm:pt modelId="{3B3EF33B-CFC0-4625-BF4F-E5DEFE1B65A3}" type="parTrans" cxnId="{045E9496-46AE-4090-9517-77C9C4CDDCD3}">
      <dgm:prSet/>
      <dgm:spPr/>
      <dgm:t>
        <a:bodyPr/>
        <a:lstStyle/>
        <a:p>
          <a:endParaRPr lang="en-US"/>
        </a:p>
      </dgm:t>
    </dgm:pt>
    <dgm:pt modelId="{686A0FE3-097B-4896-B093-2B29408761BE}" type="sibTrans" cxnId="{045E9496-46AE-4090-9517-77C9C4CDDCD3}">
      <dgm:prSet/>
      <dgm:spPr/>
      <dgm:t>
        <a:bodyPr/>
        <a:lstStyle/>
        <a:p>
          <a:endParaRPr lang="en-US"/>
        </a:p>
      </dgm:t>
    </dgm:pt>
    <dgm:pt modelId="{A0D8A92D-2490-4D63-BBB7-AC7B48A95C40}">
      <dgm:prSet/>
      <dgm:spPr/>
      <dgm:t>
        <a:bodyPr/>
        <a:lstStyle/>
        <a:p>
          <a:r>
            <a:rPr lang="en-US" dirty="0"/>
            <a:t>Source – (</a:t>
          </a:r>
          <a:r>
            <a:rPr lang="en-US" dirty="0" err="1"/>
            <a:t>Techtutorialz</a:t>
          </a:r>
          <a:r>
            <a:rPr lang="en-US" dirty="0"/>
            <a:t>.) </a:t>
          </a:r>
        </a:p>
      </dgm:t>
    </dgm:pt>
    <dgm:pt modelId="{4DD559FE-D57C-4F10-A0E0-6A71231CC847}" type="parTrans" cxnId="{E6E44ADB-B02D-43B4-953A-F16216BAFFA3}">
      <dgm:prSet/>
      <dgm:spPr/>
      <dgm:t>
        <a:bodyPr/>
        <a:lstStyle/>
        <a:p>
          <a:endParaRPr lang="en-US"/>
        </a:p>
      </dgm:t>
    </dgm:pt>
    <dgm:pt modelId="{DA04E468-4258-4232-84DC-FE958BD78617}" type="sibTrans" cxnId="{E6E44ADB-B02D-43B4-953A-F16216BAFFA3}">
      <dgm:prSet/>
      <dgm:spPr/>
      <dgm:t>
        <a:bodyPr/>
        <a:lstStyle/>
        <a:p>
          <a:endParaRPr lang="en-US"/>
        </a:p>
      </dgm:t>
    </dgm:pt>
    <dgm:pt modelId="{DCFC7841-0A2A-4C0D-95C8-E7C4D11A3162}" type="pres">
      <dgm:prSet presAssocID="{C2B7D218-7629-45D7-8FC8-E412BFF26817}" presName="diagram" presStyleCnt="0">
        <dgm:presLayoutVars>
          <dgm:dir/>
          <dgm:resizeHandles val="exact"/>
        </dgm:presLayoutVars>
      </dgm:prSet>
      <dgm:spPr/>
    </dgm:pt>
    <dgm:pt modelId="{472334FC-6715-4EA1-9E72-0C12FA8EF56C}" type="pres">
      <dgm:prSet presAssocID="{1E7857CB-F57E-4D95-91D6-92A73B994613}" presName="node" presStyleLbl="node1" presStyleIdx="0" presStyleCnt="7">
        <dgm:presLayoutVars>
          <dgm:bulletEnabled val="1"/>
        </dgm:presLayoutVars>
      </dgm:prSet>
      <dgm:spPr/>
    </dgm:pt>
    <dgm:pt modelId="{76B2D8E4-FF96-4F46-BDE2-8AA73BDF9C56}" type="pres">
      <dgm:prSet presAssocID="{9E939D23-85A2-4D2B-BC56-D67D0522AB33}" presName="sibTrans" presStyleCnt="0"/>
      <dgm:spPr/>
    </dgm:pt>
    <dgm:pt modelId="{3B77158D-B3F0-43C1-8E17-DC67244129B2}" type="pres">
      <dgm:prSet presAssocID="{F20C1C06-AC9A-463C-982C-24A6F4F84E87}" presName="node" presStyleLbl="node1" presStyleIdx="1" presStyleCnt="7">
        <dgm:presLayoutVars>
          <dgm:bulletEnabled val="1"/>
        </dgm:presLayoutVars>
      </dgm:prSet>
      <dgm:spPr/>
    </dgm:pt>
    <dgm:pt modelId="{E6BBF992-94D1-4024-8787-A02B469BD5CA}" type="pres">
      <dgm:prSet presAssocID="{3AC1733B-0CD6-477C-B151-8B335B88869B}" presName="sibTrans" presStyleCnt="0"/>
      <dgm:spPr/>
    </dgm:pt>
    <dgm:pt modelId="{D61F600B-AB3B-4B39-8384-8BCF94416539}" type="pres">
      <dgm:prSet presAssocID="{A5CB49BA-B365-4939-A51C-C135D32926ED}" presName="node" presStyleLbl="node1" presStyleIdx="2" presStyleCnt="7">
        <dgm:presLayoutVars>
          <dgm:bulletEnabled val="1"/>
        </dgm:presLayoutVars>
      </dgm:prSet>
      <dgm:spPr/>
    </dgm:pt>
    <dgm:pt modelId="{6C9C1331-F8AB-419D-B0FF-7ED1C27715EF}" type="pres">
      <dgm:prSet presAssocID="{D464F4D2-DEB9-4119-B775-A388BD747ACB}" presName="sibTrans" presStyleCnt="0"/>
      <dgm:spPr/>
    </dgm:pt>
    <dgm:pt modelId="{39F654D7-6C32-485D-BDCC-9625F4BA0CC3}" type="pres">
      <dgm:prSet presAssocID="{13927EED-249C-4CDC-BC48-A708A0E378B4}" presName="node" presStyleLbl="node1" presStyleIdx="3" presStyleCnt="7">
        <dgm:presLayoutVars>
          <dgm:bulletEnabled val="1"/>
        </dgm:presLayoutVars>
      </dgm:prSet>
      <dgm:spPr/>
    </dgm:pt>
    <dgm:pt modelId="{A0A486C4-840E-416B-A5B6-2E0B0385E661}" type="pres">
      <dgm:prSet presAssocID="{7CDE4D77-B41F-426C-B995-61DEF0A876A3}" presName="sibTrans" presStyleCnt="0"/>
      <dgm:spPr/>
    </dgm:pt>
    <dgm:pt modelId="{6E8DCCF1-7C53-4D12-AF81-39787466FD21}" type="pres">
      <dgm:prSet presAssocID="{DE06F9CD-DFE9-48FF-8C69-AAB02688DB49}" presName="node" presStyleLbl="node1" presStyleIdx="4" presStyleCnt="7">
        <dgm:presLayoutVars>
          <dgm:bulletEnabled val="1"/>
        </dgm:presLayoutVars>
      </dgm:prSet>
      <dgm:spPr/>
    </dgm:pt>
    <dgm:pt modelId="{7BDE30E1-1727-476A-B5A2-0E3F17E31792}" type="pres">
      <dgm:prSet presAssocID="{B6F9770F-9287-4064-A733-407E9C0FF4A7}" presName="sibTrans" presStyleCnt="0"/>
      <dgm:spPr/>
    </dgm:pt>
    <dgm:pt modelId="{903C6963-4995-4AB1-81E9-05C945DBF7EB}" type="pres">
      <dgm:prSet presAssocID="{9E7481B8-1B65-4662-BCBC-05B37630100C}" presName="node" presStyleLbl="node1" presStyleIdx="5" presStyleCnt="7">
        <dgm:presLayoutVars>
          <dgm:bulletEnabled val="1"/>
        </dgm:presLayoutVars>
      </dgm:prSet>
      <dgm:spPr/>
    </dgm:pt>
    <dgm:pt modelId="{56D59B12-D557-49DD-8013-D0894CA2BDF0}" type="pres">
      <dgm:prSet presAssocID="{686A0FE3-097B-4896-B093-2B29408761BE}" presName="sibTrans" presStyleCnt="0"/>
      <dgm:spPr/>
    </dgm:pt>
    <dgm:pt modelId="{A8C03F23-0EF4-4651-8AB9-28F3966150EC}" type="pres">
      <dgm:prSet presAssocID="{A0D8A92D-2490-4D63-BBB7-AC7B48A95C40}" presName="node" presStyleLbl="node1" presStyleIdx="6" presStyleCnt="7">
        <dgm:presLayoutVars>
          <dgm:bulletEnabled val="1"/>
        </dgm:presLayoutVars>
      </dgm:prSet>
      <dgm:spPr/>
    </dgm:pt>
  </dgm:ptLst>
  <dgm:cxnLst>
    <dgm:cxn modelId="{995D4001-9300-4905-A2D7-499282F3BCFC}" srcId="{C2B7D218-7629-45D7-8FC8-E412BFF26817}" destId="{13927EED-249C-4CDC-BC48-A708A0E378B4}" srcOrd="3" destOrd="0" parTransId="{4D24319A-B47F-45D5-AD15-2528381E421D}" sibTransId="{7CDE4D77-B41F-426C-B995-61DEF0A876A3}"/>
    <dgm:cxn modelId="{450D1108-FD12-48C3-9FFC-F91FE240F619}" type="presOf" srcId="{9E7481B8-1B65-4662-BCBC-05B37630100C}" destId="{903C6963-4995-4AB1-81E9-05C945DBF7EB}" srcOrd="0" destOrd="0" presId="urn:microsoft.com/office/officeart/2005/8/layout/default"/>
    <dgm:cxn modelId="{2398F712-5948-477B-A6AF-3E2B02526CAD}" type="presOf" srcId="{13927EED-249C-4CDC-BC48-A708A0E378B4}" destId="{39F654D7-6C32-485D-BDCC-9625F4BA0CC3}" srcOrd="0" destOrd="0" presId="urn:microsoft.com/office/officeart/2005/8/layout/default"/>
    <dgm:cxn modelId="{B4F1C025-2B16-4814-8A20-928ACF6C2888}" type="presOf" srcId="{DE06F9CD-DFE9-48FF-8C69-AAB02688DB49}" destId="{6E8DCCF1-7C53-4D12-AF81-39787466FD21}" srcOrd="0" destOrd="0" presId="urn:microsoft.com/office/officeart/2005/8/layout/default"/>
    <dgm:cxn modelId="{D040D569-3CC4-4917-8C82-E8D1A1641251}" type="presOf" srcId="{A0D8A92D-2490-4D63-BBB7-AC7B48A95C40}" destId="{A8C03F23-0EF4-4651-8AB9-28F3966150EC}" srcOrd="0" destOrd="0" presId="urn:microsoft.com/office/officeart/2005/8/layout/default"/>
    <dgm:cxn modelId="{B0745092-379E-4732-8974-48B6B9FE7210}" type="presOf" srcId="{A5CB49BA-B365-4939-A51C-C135D32926ED}" destId="{D61F600B-AB3B-4B39-8384-8BCF94416539}" srcOrd="0" destOrd="0" presId="urn:microsoft.com/office/officeart/2005/8/layout/default"/>
    <dgm:cxn modelId="{CD819C94-D100-423E-AC53-CF2B80DD7EEB}" type="presOf" srcId="{C2B7D218-7629-45D7-8FC8-E412BFF26817}" destId="{DCFC7841-0A2A-4C0D-95C8-E7C4D11A3162}" srcOrd="0" destOrd="0" presId="urn:microsoft.com/office/officeart/2005/8/layout/default"/>
    <dgm:cxn modelId="{045E9496-46AE-4090-9517-77C9C4CDDCD3}" srcId="{C2B7D218-7629-45D7-8FC8-E412BFF26817}" destId="{9E7481B8-1B65-4662-BCBC-05B37630100C}" srcOrd="5" destOrd="0" parTransId="{3B3EF33B-CFC0-4625-BF4F-E5DEFE1B65A3}" sibTransId="{686A0FE3-097B-4896-B093-2B29408761BE}"/>
    <dgm:cxn modelId="{0601A1A5-4C9A-4F92-893F-3566A16FC343}" srcId="{C2B7D218-7629-45D7-8FC8-E412BFF26817}" destId="{F20C1C06-AC9A-463C-982C-24A6F4F84E87}" srcOrd="1" destOrd="0" parTransId="{036A34CC-2E80-429A-ADCA-238025E9911F}" sibTransId="{3AC1733B-0CD6-477C-B151-8B335B88869B}"/>
    <dgm:cxn modelId="{881B4AC1-D1F7-45C7-B83B-EB0CFD66DD1D}" srcId="{C2B7D218-7629-45D7-8FC8-E412BFF26817}" destId="{A5CB49BA-B365-4939-A51C-C135D32926ED}" srcOrd="2" destOrd="0" parTransId="{2CEC8180-33B7-4D84-9BE9-95E5107CE071}" sibTransId="{D464F4D2-DEB9-4119-B775-A388BD747ACB}"/>
    <dgm:cxn modelId="{E85D2ECE-511B-4AB4-970A-801117C972DD}" type="presOf" srcId="{F20C1C06-AC9A-463C-982C-24A6F4F84E87}" destId="{3B77158D-B3F0-43C1-8E17-DC67244129B2}" srcOrd="0" destOrd="0" presId="urn:microsoft.com/office/officeart/2005/8/layout/default"/>
    <dgm:cxn modelId="{E6E44ADB-B02D-43B4-953A-F16216BAFFA3}" srcId="{C2B7D218-7629-45D7-8FC8-E412BFF26817}" destId="{A0D8A92D-2490-4D63-BBB7-AC7B48A95C40}" srcOrd="6" destOrd="0" parTransId="{4DD559FE-D57C-4F10-A0E0-6A71231CC847}" sibTransId="{DA04E468-4258-4232-84DC-FE958BD78617}"/>
    <dgm:cxn modelId="{696EFDDF-61BC-423F-A6E8-7B97B91F6AE6}" srcId="{C2B7D218-7629-45D7-8FC8-E412BFF26817}" destId="{DE06F9CD-DFE9-48FF-8C69-AAB02688DB49}" srcOrd="4" destOrd="0" parTransId="{D1CF05C8-B8D3-4D9C-AA67-1B7AFDE2ED25}" sibTransId="{B6F9770F-9287-4064-A733-407E9C0FF4A7}"/>
    <dgm:cxn modelId="{263492ED-9DE2-428B-A3F9-C27675D0EE88}" type="presOf" srcId="{1E7857CB-F57E-4D95-91D6-92A73B994613}" destId="{472334FC-6715-4EA1-9E72-0C12FA8EF56C}" srcOrd="0" destOrd="0" presId="urn:microsoft.com/office/officeart/2005/8/layout/default"/>
    <dgm:cxn modelId="{7A78F4F9-2230-4330-9689-CEE213FBC65F}" srcId="{C2B7D218-7629-45D7-8FC8-E412BFF26817}" destId="{1E7857CB-F57E-4D95-91D6-92A73B994613}" srcOrd="0" destOrd="0" parTransId="{8877DD04-38D6-4F16-B7EE-74DC8E894526}" sibTransId="{9E939D23-85A2-4D2B-BC56-D67D0522AB33}"/>
    <dgm:cxn modelId="{B3834E3C-546E-44D6-AEB0-855BDED69E6B}" type="presParOf" srcId="{DCFC7841-0A2A-4C0D-95C8-E7C4D11A3162}" destId="{472334FC-6715-4EA1-9E72-0C12FA8EF56C}" srcOrd="0" destOrd="0" presId="urn:microsoft.com/office/officeart/2005/8/layout/default"/>
    <dgm:cxn modelId="{2B356397-36EA-4A8A-9838-978EF35E16CB}" type="presParOf" srcId="{DCFC7841-0A2A-4C0D-95C8-E7C4D11A3162}" destId="{76B2D8E4-FF96-4F46-BDE2-8AA73BDF9C56}" srcOrd="1" destOrd="0" presId="urn:microsoft.com/office/officeart/2005/8/layout/default"/>
    <dgm:cxn modelId="{0D8AC8C1-0B54-4EDA-A4A9-D09071E2AA56}" type="presParOf" srcId="{DCFC7841-0A2A-4C0D-95C8-E7C4D11A3162}" destId="{3B77158D-B3F0-43C1-8E17-DC67244129B2}" srcOrd="2" destOrd="0" presId="urn:microsoft.com/office/officeart/2005/8/layout/default"/>
    <dgm:cxn modelId="{1A46F098-7E57-44F3-AF97-47BB3F331149}" type="presParOf" srcId="{DCFC7841-0A2A-4C0D-95C8-E7C4D11A3162}" destId="{E6BBF992-94D1-4024-8787-A02B469BD5CA}" srcOrd="3" destOrd="0" presId="urn:microsoft.com/office/officeart/2005/8/layout/default"/>
    <dgm:cxn modelId="{94F5941C-A2C7-4E40-9553-0EF995D0EAFB}" type="presParOf" srcId="{DCFC7841-0A2A-4C0D-95C8-E7C4D11A3162}" destId="{D61F600B-AB3B-4B39-8384-8BCF94416539}" srcOrd="4" destOrd="0" presId="urn:microsoft.com/office/officeart/2005/8/layout/default"/>
    <dgm:cxn modelId="{B08EF320-6F9A-484C-8F2A-5BB4EA9C8BCD}" type="presParOf" srcId="{DCFC7841-0A2A-4C0D-95C8-E7C4D11A3162}" destId="{6C9C1331-F8AB-419D-B0FF-7ED1C27715EF}" srcOrd="5" destOrd="0" presId="urn:microsoft.com/office/officeart/2005/8/layout/default"/>
    <dgm:cxn modelId="{85580CBB-7087-4052-A272-118A2F4895CA}" type="presParOf" srcId="{DCFC7841-0A2A-4C0D-95C8-E7C4D11A3162}" destId="{39F654D7-6C32-485D-BDCC-9625F4BA0CC3}" srcOrd="6" destOrd="0" presId="urn:microsoft.com/office/officeart/2005/8/layout/default"/>
    <dgm:cxn modelId="{E2369EBE-45EB-4961-A627-E600430749EF}" type="presParOf" srcId="{DCFC7841-0A2A-4C0D-95C8-E7C4D11A3162}" destId="{A0A486C4-840E-416B-A5B6-2E0B0385E661}" srcOrd="7" destOrd="0" presId="urn:microsoft.com/office/officeart/2005/8/layout/default"/>
    <dgm:cxn modelId="{36648C6B-B41C-48ED-B6EC-4A48840B3DAC}" type="presParOf" srcId="{DCFC7841-0A2A-4C0D-95C8-E7C4D11A3162}" destId="{6E8DCCF1-7C53-4D12-AF81-39787466FD21}" srcOrd="8" destOrd="0" presId="urn:microsoft.com/office/officeart/2005/8/layout/default"/>
    <dgm:cxn modelId="{709E28C4-A746-4DD1-AC44-52123526185A}" type="presParOf" srcId="{DCFC7841-0A2A-4C0D-95C8-E7C4D11A3162}" destId="{7BDE30E1-1727-476A-B5A2-0E3F17E31792}" srcOrd="9" destOrd="0" presId="urn:microsoft.com/office/officeart/2005/8/layout/default"/>
    <dgm:cxn modelId="{F5F94BF5-9E06-4DF3-ABBE-43B72FAF59AD}" type="presParOf" srcId="{DCFC7841-0A2A-4C0D-95C8-E7C4D11A3162}" destId="{903C6963-4995-4AB1-81E9-05C945DBF7EB}" srcOrd="10" destOrd="0" presId="urn:microsoft.com/office/officeart/2005/8/layout/default"/>
    <dgm:cxn modelId="{38D8A346-2B2F-4228-91A1-C7282A74089A}" type="presParOf" srcId="{DCFC7841-0A2A-4C0D-95C8-E7C4D11A3162}" destId="{56D59B12-D557-49DD-8013-D0894CA2BDF0}" srcOrd="11" destOrd="0" presId="urn:microsoft.com/office/officeart/2005/8/layout/default"/>
    <dgm:cxn modelId="{65580382-796C-418B-B8C6-D6298090CEE0}" type="presParOf" srcId="{DCFC7841-0A2A-4C0D-95C8-E7C4D11A3162}" destId="{A8C03F23-0EF4-4651-8AB9-28F3966150EC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E20095-DA49-4AC7-A673-A77D6F363A48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BD39A15-EB01-42E1-A49C-6706D5B93AC6}">
      <dgm:prSet/>
      <dgm:spPr/>
      <dgm:t>
        <a:bodyPr/>
        <a:lstStyle/>
        <a:p>
          <a:r>
            <a:rPr lang="en-US"/>
            <a:t>SOAP is a protocol and REST is an architectural pattern</a:t>
          </a:r>
        </a:p>
      </dgm:t>
    </dgm:pt>
    <dgm:pt modelId="{7360FE51-FC83-4085-9159-25E0D3FC28B6}" type="parTrans" cxnId="{9649D3B0-546E-481A-BE2F-B037F2D9A40E}">
      <dgm:prSet/>
      <dgm:spPr/>
      <dgm:t>
        <a:bodyPr/>
        <a:lstStyle/>
        <a:p>
          <a:endParaRPr lang="en-US"/>
        </a:p>
      </dgm:t>
    </dgm:pt>
    <dgm:pt modelId="{24609DDB-7DAF-46F8-909E-C6C182481DB2}" type="sibTrans" cxnId="{9649D3B0-546E-481A-BE2F-B037F2D9A40E}">
      <dgm:prSet/>
      <dgm:spPr/>
      <dgm:t>
        <a:bodyPr/>
        <a:lstStyle/>
        <a:p>
          <a:endParaRPr lang="en-US"/>
        </a:p>
      </dgm:t>
    </dgm:pt>
    <dgm:pt modelId="{274878E9-CD7A-4849-8BC3-49CE8C4191EE}">
      <dgm:prSet/>
      <dgm:spPr/>
      <dgm:t>
        <a:bodyPr/>
        <a:lstStyle/>
        <a:p>
          <a:r>
            <a:rPr lang="en-US"/>
            <a:t>REST uses less bandwidth than SOAP</a:t>
          </a:r>
        </a:p>
      </dgm:t>
    </dgm:pt>
    <dgm:pt modelId="{6D39D137-FA61-43B7-B373-ACB3AD68C2BD}" type="parTrans" cxnId="{C352B31F-1324-48DB-AA84-A7488A58A662}">
      <dgm:prSet/>
      <dgm:spPr/>
      <dgm:t>
        <a:bodyPr/>
        <a:lstStyle/>
        <a:p>
          <a:endParaRPr lang="en-US"/>
        </a:p>
      </dgm:t>
    </dgm:pt>
    <dgm:pt modelId="{03C67B51-66EF-418B-B1AE-2279C7DD707C}" type="sibTrans" cxnId="{C352B31F-1324-48DB-AA84-A7488A58A662}">
      <dgm:prSet/>
      <dgm:spPr/>
      <dgm:t>
        <a:bodyPr/>
        <a:lstStyle/>
        <a:p>
          <a:endParaRPr lang="en-US"/>
        </a:p>
      </dgm:t>
    </dgm:pt>
    <dgm:pt modelId="{F875E360-8EFD-4E8F-A9B6-1931AF705435}">
      <dgm:prSet/>
      <dgm:spPr/>
      <dgm:t>
        <a:bodyPr/>
        <a:lstStyle/>
        <a:p>
          <a:r>
            <a:rPr lang="en-US"/>
            <a:t>SOAP will only work with XML whereas REST will work with XML, HTML, JSON and plain text. </a:t>
          </a:r>
        </a:p>
      </dgm:t>
    </dgm:pt>
    <dgm:pt modelId="{6A932E81-3ED1-4B89-8D34-5A72A7655507}" type="parTrans" cxnId="{7FCE1383-14AE-4472-A356-128148641618}">
      <dgm:prSet/>
      <dgm:spPr/>
      <dgm:t>
        <a:bodyPr/>
        <a:lstStyle/>
        <a:p>
          <a:endParaRPr lang="en-US"/>
        </a:p>
      </dgm:t>
    </dgm:pt>
    <dgm:pt modelId="{490D33AE-82FE-4C6D-B1DA-C34CB71645F2}" type="sibTrans" cxnId="{7FCE1383-14AE-4472-A356-128148641618}">
      <dgm:prSet/>
      <dgm:spPr/>
      <dgm:t>
        <a:bodyPr/>
        <a:lstStyle/>
        <a:p>
          <a:endParaRPr lang="en-US"/>
        </a:p>
      </dgm:t>
    </dgm:pt>
    <dgm:pt modelId="{B65076AB-F827-4DC5-A10F-921A52998F8F}">
      <dgm:prSet/>
      <dgm:spPr/>
      <dgm:t>
        <a:bodyPr/>
        <a:lstStyle/>
        <a:p>
          <a:r>
            <a:rPr lang="en-US"/>
            <a:t>REST can use SOAP but SOAP cannot use REST</a:t>
          </a:r>
        </a:p>
      </dgm:t>
    </dgm:pt>
    <dgm:pt modelId="{863A368B-12A1-48D8-99A8-01566D090D25}" type="parTrans" cxnId="{CCF2018B-1FA7-4D5D-88C9-7E583E8F526F}">
      <dgm:prSet/>
      <dgm:spPr/>
      <dgm:t>
        <a:bodyPr/>
        <a:lstStyle/>
        <a:p>
          <a:endParaRPr lang="en-US"/>
        </a:p>
      </dgm:t>
    </dgm:pt>
    <dgm:pt modelId="{F95E50E0-C161-4FC2-AA1D-5B7FC1A3FBBF}" type="sibTrans" cxnId="{CCF2018B-1FA7-4D5D-88C9-7E583E8F526F}">
      <dgm:prSet/>
      <dgm:spPr/>
      <dgm:t>
        <a:bodyPr/>
        <a:lstStyle/>
        <a:p>
          <a:endParaRPr lang="en-US"/>
        </a:p>
      </dgm:t>
    </dgm:pt>
    <dgm:pt modelId="{6109500D-B4E7-4BCE-AF3B-3479202ACE0B}">
      <dgm:prSet/>
      <dgm:spPr/>
      <dgm:t>
        <a:bodyPr/>
        <a:lstStyle/>
        <a:p>
          <a:r>
            <a:rPr lang="en-US"/>
            <a:t>SOAP uses service interfaces to show its functionality to users and REST uses uniform service locators to access components on hardware devices. </a:t>
          </a:r>
        </a:p>
      </dgm:t>
    </dgm:pt>
    <dgm:pt modelId="{EBED2161-47BF-4406-AF4D-556C968F9078}" type="parTrans" cxnId="{8272AD3D-C115-439B-B6FA-BE0EFE5D1723}">
      <dgm:prSet/>
      <dgm:spPr/>
      <dgm:t>
        <a:bodyPr/>
        <a:lstStyle/>
        <a:p>
          <a:endParaRPr lang="en-US"/>
        </a:p>
      </dgm:t>
    </dgm:pt>
    <dgm:pt modelId="{898095B9-202F-4E2C-9A06-9CB456684218}" type="sibTrans" cxnId="{8272AD3D-C115-439B-B6FA-BE0EFE5D1723}">
      <dgm:prSet/>
      <dgm:spPr/>
      <dgm:t>
        <a:bodyPr/>
        <a:lstStyle/>
        <a:p>
          <a:endParaRPr lang="en-US"/>
        </a:p>
      </dgm:t>
    </dgm:pt>
    <dgm:pt modelId="{F8EF723D-D089-48C5-8EAB-DB4D2B1D1F58}">
      <dgm:prSet/>
      <dgm:spPr/>
      <dgm:t>
        <a:bodyPr/>
        <a:lstStyle/>
        <a:p>
          <a:r>
            <a:rPr lang="en-US"/>
            <a:t>REST is stateless and SOAP can be either.</a:t>
          </a:r>
        </a:p>
      </dgm:t>
    </dgm:pt>
    <dgm:pt modelId="{EB6FC3B5-4386-46D0-B9BB-50A340C4BD63}" type="parTrans" cxnId="{42403175-D799-48C5-961E-549E3D849D01}">
      <dgm:prSet/>
      <dgm:spPr/>
      <dgm:t>
        <a:bodyPr/>
        <a:lstStyle/>
        <a:p>
          <a:endParaRPr lang="en-US"/>
        </a:p>
      </dgm:t>
    </dgm:pt>
    <dgm:pt modelId="{735802E5-465B-4FE8-9864-7B30FE0D41CB}" type="sibTrans" cxnId="{42403175-D799-48C5-961E-549E3D849D01}">
      <dgm:prSet/>
      <dgm:spPr/>
      <dgm:t>
        <a:bodyPr/>
        <a:lstStyle/>
        <a:p>
          <a:endParaRPr lang="en-US"/>
        </a:p>
      </dgm:t>
    </dgm:pt>
    <dgm:pt modelId="{2EA84A55-0D32-441D-9E68-90812AF9C993}">
      <dgm:prSet/>
      <dgm:spPr/>
      <dgm:t>
        <a:bodyPr/>
        <a:lstStyle/>
        <a:p>
          <a:r>
            <a:rPr lang="en-US"/>
            <a:t>Source – (Guru99)</a:t>
          </a:r>
        </a:p>
      </dgm:t>
    </dgm:pt>
    <dgm:pt modelId="{479109F4-70E7-4494-8A0D-A9B75E90BDF9}" type="parTrans" cxnId="{B32EA66A-E8EF-483B-94CC-BDBEBE785248}">
      <dgm:prSet/>
      <dgm:spPr/>
      <dgm:t>
        <a:bodyPr/>
        <a:lstStyle/>
        <a:p>
          <a:endParaRPr lang="en-US"/>
        </a:p>
      </dgm:t>
    </dgm:pt>
    <dgm:pt modelId="{BE32DBA9-5BC6-48D7-839E-59652F554F2D}" type="sibTrans" cxnId="{B32EA66A-E8EF-483B-94CC-BDBEBE785248}">
      <dgm:prSet/>
      <dgm:spPr/>
      <dgm:t>
        <a:bodyPr/>
        <a:lstStyle/>
        <a:p>
          <a:endParaRPr lang="en-US"/>
        </a:p>
      </dgm:t>
    </dgm:pt>
    <dgm:pt modelId="{048BA163-1979-406C-82A6-75049C070165}" type="pres">
      <dgm:prSet presAssocID="{A8E20095-DA49-4AC7-A673-A77D6F363A48}" presName="diagram" presStyleCnt="0">
        <dgm:presLayoutVars>
          <dgm:dir/>
          <dgm:resizeHandles val="exact"/>
        </dgm:presLayoutVars>
      </dgm:prSet>
      <dgm:spPr/>
    </dgm:pt>
    <dgm:pt modelId="{0D964E48-AD1C-47A5-B8C5-49D7C28B295F}" type="pres">
      <dgm:prSet presAssocID="{5BD39A15-EB01-42E1-A49C-6706D5B93AC6}" presName="node" presStyleLbl="node1" presStyleIdx="0" presStyleCnt="7">
        <dgm:presLayoutVars>
          <dgm:bulletEnabled val="1"/>
        </dgm:presLayoutVars>
      </dgm:prSet>
      <dgm:spPr/>
    </dgm:pt>
    <dgm:pt modelId="{9DC3D213-C027-4E65-B32B-84AA1474040F}" type="pres">
      <dgm:prSet presAssocID="{24609DDB-7DAF-46F8-909E-C6C182481DB2}" presName="sibTrans" presStyleCnt="0"/>
      <dgm:spPr/>
    </dgm:pt>
    <dgm:pt modelId="{1DC8A6ED-DF99-4C96-A1E6-428DF51D934C}" type="pres">
      <dgm:prSet presAssocID="{274878E9-CD7A-4849-8BC3-49CE8C4191EE}" presName="node" presStyleLbl="node1" presStyleIdx="1" presStyleCnt="7">
        <dgm:presLayoutVars>
          <dgm:bulletEnabled val="1"/>
        </dgm:presLayoutVars>
      </dgm:prSet>
      <dgm:spPr/>
    </dgm:pt>
    <dgm:pt modelId="{2090361A-7FE6-49C2-ADD5-9DB30FBF1511}" type="pres">
      <dgm:prSet presAssocID="{03C67B51-66EF-418B-B1AE-2279C7DD707C}" presName="sibTrans" presStyleCnt="0"/>
      <dgm:spPr/>
    </dgm:pt>
    <dgm:pt modelId="{49DBF4C4-2084-4924-9F1C-BF733F8BCA3A}" type="pres">
      <dgm:prSet presAssocID="{F875E360-8EFD-4E8F-A9B6-1931AF705435}" presName="node" presStyleLbl="node1" presStyleIdx="2" presStyleCnt="7">
        <dgm:presLayoutVars>
          <dgm:bulletEnabled val="1"/>
        </dgm:presLayoutVars>
      </dgm:prSet>
      <dgm:spPr/>
    </dgm:pt>
    <dgm:pt modelId="{E98E3FA2-9AFD-4CCA-A81E-57C747949285}" type="pres">
      <dgm:prSet presAssocID="{490D33AE-82FE-4C6D-B1DA-C34CB71645F2}" presName="sibTrans" presStyleCnt="0"/>
      <dgm:spPr/>
    </dgm:pt>
    <dgm:pt modelId="{7A6D5400-B97B-4742-81A2-B98E25E47EC7}" type="pres">
      <dgm:prSet presAssocID="{B65076AB-F827-4DC5-A10F-921A52998F8F}" presName="node" presStyleLbl="node1" presStyleIdx="3" presStyleCnt="7">
        <dgm:presLayoutVars>
          <dgm:bulletEnabled val="1"/>
        </dgm:presLayoutVars>
      </dgm:prSet>
      <dgm:spPr/>
    </dgm:pt>
    <dgm:pt modelId="{5E2C80D3-74D9-447C-97C7-E7A635CFD2CB}" type="pres">
      <dgm:prSet presAssocID="{F95E50E0-C161-4FC2-AA1D-5B7FC1A3FBBF}" presName="sibTrans" presStyleCnt="0"/>
      <dgm:spPr/>
    </dgm:pt>
    <dgm:pt modelId="{41488FA6-942B-417E-9C82-D7EC59476EBF}" type="pres">
      <dgm:prSet presAssocID="{6109500D-B4E7-4BCE-AF3B-3479202ACE0B}" presName="node" presStyleLbl="node1" presStyleIdx="4" presStyleCnt="7">
        <dgm:presLayoutVars>
          <dgm:bulletEnabled val="1"/>
        </dgm:presLayoutVars>
      </dgm:prSet>
      <dgm:spPr/>
    </dgm:pt>
    <dgm:pt modelId="{7649BC48-AC01-4957-8080-8D505ACCE322}" type="pres">
      <dgm:prSet presAssocID="{898095B9-202F-4E2C-9A06-9CB456684218}" presName="sibTrans" presStyleCnt="0"/>
      <dgm:spPr/>
    </dgm:pt>
    <dgm:pt modelId="{ECB3DE9E-7519-4075-8BB9-EDACFB8FC7A9}" type="pres">
      <dgm:prSet presAssocID="{F8EF723D-D089-48C5-8EAB-DB4D2B1D1F58}" presName="node" presStyleLbl="node1" presStyleIdx="5" presStyleCnt="7">
        <dgm:presLayoutVars>
          <dgm:bulletEnabled val="1"/>
        </dgm:presLayoutVars>
      </dgm:prSet>
      <dgm:spPr/>
    </dgm:pt>
    <dgm:pt modelId="{72CB0AFA-486F-41C7-9A10-257569505890}" type="pres">
      <dgm:prSet presAssocID="{735802E5-465B-4FE8-9864-7B30FE0D41CB}" presName="sibTrans" presStyleCnt="0"/>
      <dgm:spPr/>
    </dgm:pt>
    <dgm:pt modelId="{C1EB564F-059F-47C7-AB79-968CB6731C55}" type="pres">
      <dgm:prSet presAssocID="{2EA84A55-0D32-441D-9E68-90812AF9C993}" presName="node" presStyleLbl="node1" presStyleIdx="6" presStyleCnt="7">
        <dgm:presLayoutVars>
          <dgm:bulletEnabled val="1"/>
        </dgm:presLayoutVars>
      </dgm:prSet>
      <dgm:spPr/>
    </dgm:pt>
  </dgm:ptLst>
  <dgm:cxnLst>
    <dgm:cxn modelId="{1CD7A30A-5F0D-444F-8FEA-181ECF2597C1}" type="presOf" srcId="{5BD39A15-EB01-42E1-A49C-6706D5B93AC6}" destId="{0D964E48-AD1C-47A5-B8C5-49D7C28B295F}" srcOrd="0" destOrd="0" presId="urn:microsoft.com/office/officeart/2005/8/layout/default"/>
    <dgm:cxn modelId="{DC08160E-DB77-441E-B4F7-652AE781BBF5}" type="presOf" srcId="{A8E20095-DA49-4AC7-A673-A77D6F363A48}" destId="{048BA163-1979-406C-82A6-75049C070165}" srcOrd="0" destOrd="0" presId="urn:microsoft.com/office/officeart/2005/8/layout/default"/>
    <dgm:cxn modelId="{10553D1F-7F31-424D-BDC4-21C09F8190B0}" type="presOf" srcId="{F875E360-8EFD-4E8F-A9B6-1931AF705435}" destId="{49DBF4C4-2084-4924-9F1C-BF733F8BCA3A}" srcOrd="0" destOrd="0" presId="urn:microsoft.com/office/officeart/2005/8/layout/default"/>
    <dgm:cxn modelId="{C352B31F-1324-48DB-AA84-A7488A58A662}" srcId="{A8E20095-DA49-4AC7-A673-A77D6F363A48}" destId="{274878E9-CD7A-4849-8BC3-49CE8C4191EE}" srcOrd="1" destOrd="0" parTransId="{6D39D137-FA61-43B7-B373-ACB3AD68C2BD}" sibTransId="{03C67B51-66EF-418B-B1AE-2279C7DD707C}"/>
    <dgm:cxn modelId="{B9845E39-B038-48F8-B4CF-F95E6E580B45}" type="presOf" srcId="{B65076AB-F827-4DC5-A10F-921A52998F8F}" destId="{7A6D5400-B97B-4742-81A2-B98E25E47EC7}" srcOrd="0" destOrd="0" presId="urn:microsoft.com/office/officeart/2005/8/layout/default"/>
    <dgm:cxn modelId="{8272AD3D-C115-439B-B6FA-BE0EFE5D1723}" srcId="{A8E20095-DA49-4AC7-A673-A77D6F363A48}" destId="{6109500D-B4E7-4BCE-AF3B-3479202ACE0B}" srcOrd="4" destOrd="0" parTransId="{EBED2161-47BF-4406-AF4D-556C968F9078}" sibTransId="{898095B9-202F-4E2C-9A06-9CB456684218}"/>
    <dgm:cxn modelId="{F44E3F5D-F379-40A4-935D-1DF180496213}" type="presOf" srcId="{F8EF723D-D089-48C5-8EAB-DB4D2B1D1F58}" destId="{ECB3DE9E-7519-4075-8BB9-EDACFB8FC7A9}" srcOrd="0" destOrd="0" presId="urn:microsoft.com/office/officeart/2005/8/layout/default"/>
    <dgm:cxn modelId="{B32EA66A-E8EF-483B-94CC-BDBEBE785248}" srcId="{A8E20095-DA49-4AC7-A673-A77D6F363A48}" destId="{2EA84A55-0D32-441D-9E68-90812AF9C993}" srcOrd="6" destOrd="0" parTransId="{479109F4-70E7-4494-8A0D-A9B75E90BDF9}" sibTransId="{BE32DBA9-5BC6-48D7-839E-59652F554F2D}"/>
    <dgm:cxn modelId="{42403175-D799-48C5-961E-549E3D849D01}" srcId="{A8E20095-DA49-4AC7-A673-A77D6F363A48}" destId="{F8EF723D-D089-48C5-8EAB-DB4D2B1D1F58}" srcOrd="5" destOrd="0" parTransId="{EB6FC3B5-4386-46D0-B9BB-50A340C4BD63}" sibTransId="{735802E5-465B-4FE8-9864-7B30FE0D41CB}"/>
    <dgm:cxn modelId="{993DE156-9348-4B01-BFBD-4F37822517B7}" type="presOf" srcId="{2EA84A55-0D32-441D-9E68-90812AF9C993}" destId="{C1EB564F-059F-47C7-AB79-968CB6731C55}" srcOrd="0" destOrd="0" presId="urn:microsoft.com/office/officeart/2005/8/layout/default"/>
    <dgm:cxn modelId="{7FCE1383-14AE-4472-A356-128148641618}" srcId="{A8E20095-DA49-4AC7-A673-A77D6F363A48}" destId="{F875E360-8EFD-4E8F-A9B6-1931AF705435}" srcOrd="2" destOrd="0" parTransId="{6A932E81-3ED1-4B89-8D34-5A72A7655507}" sibTransId="{490D33AE-82FE-4C6D-B1DA-C34CB71645F2}"/>
    <dgm:cxn modelId="{CCF2018B-1FA7-4D5D-88C9-7E583E8F526F}" srcId="{A8E20095-DA49-4AC7-A673-A77D6F363A48}" destId="{B65076AB-F827-4DC5-A10F-921A52998F8F}" srcOrd="3" destOrd="0" parTransId="{863A368B-12A1-48D8-99A8-01566D090D25}" sibTransId="{F95E50E0-C161-4FC2-AA1D-5B7FC1A3FBBF}"/>
    <dgm:cxn modelId="{11DCD08C-CEE0-4A29-BB43-543F14ACD066}" type="presOf" srcId="{6109500D-B4E7-4BCE-AF3B-3479202ACE0B}" destId="{41488FA6-942B-417E-9C82-D7EC59476EBF}" srcOrd="0" destOrd="0" presId="urn:microsoft.com/office/officeart/2005/8/layout/default"/>
    <dgm:cxn modelId="{9F6679AD-C357-4E6E-B622-99FAC2DF8DB4}" type="presOf" srcId="{274878E9-CD7A-4849-8BC3-49CE8C4191EE}" destId="{1DC8A6ED-DF99-4C96-A1E6-428DF51D934C}" srcOrd="0" destOrd="0" presId="urn:microsoft.com/office/officeart/2005/8/layout/default"/>
    <dgm:cxn modelId="{9649D3B0-546E-481A-BE2F-B037F2D9A40E}" srcId="{A8E20095-DA49-4AC7-A673-A77D6F363A48}" destId="{5BD39A15-EB01-42E1-A49C-6706D5B93AC6}" srcOrd="0" destOrd="0" parTransId="{7360FE51-FC83-4085-9159-25E0D3FC28B6}" sibTransId="{24609DDB-7DAF-46F8-909E-C6C182481DB2}"/>
    <dgm:cxn modelId="{19B029F8-04D3-496A-9156-B197231F8882}" type="presParOf" srcId="{048BA163-1979-406C-82A6-75049C070165}" destId="{0D964E48-AD1C-47A5-B8C5-49D7C28B295F}" srcOrd="0" destOrd="0" presId="urn:microsoft.com/office/officeart/2005/8/layout/default"/>
    <dgm:cxn modelId="{2ACC94D4-B9DE-4A93-A12E-8E5C906C8EEE}" type="presParOf" srcId="{048BA163-1979-406C-82A6-75049C070165}" destId="{9DC3D213-C027-4E65-B32B-84AA1474040F}" srcOrd="1" destOrd="0" presId="urn:microsoft.com/office/officeart/2005/8/layout/default"/>
    <dgm:cxn modelId="{12EEDF28-6AA9-4A1B-B4D5-EB0AAA5F31AE}" type="presParOf" srcId="{048BA163-1979-406C-82A6-75049C070165}" destId="{1DC8A6ED-DF99-4C96-A1E6-428DF51D934C}" srcOrd="2" destOrd="0" presId="urn:microsoft.com/office/officeart/2005/8/layout/default"/>
    <dgm:cxn modelId="{C75FAC7A-843B-4A61-87D5-FD94C8996651}" type="presParOf" srcId="{048BA163-1979-406C-82A6-75049C070165}" destId="{2090361A-7FE6-49C2-ADD5-9DB30FBF1511}" srcOrd="3" destOrd="0" presId="urn:microsoft.com/office/officeart/2005/8/layout/default"/>
    <dgm:cxn modelId="{DDCAC957-796C-46E9-B456-B76B5F6DE966}" type="presParOf" srcId="{048BA163-1979-406C-82A6-75049C070165}" destId="{49DBF4C4-2084-4924-9F1C-BF733F8BCA3A}" srcOrd="4" destOrd="0" presId="urn:microsoft.com/office/officeart/2005/8/layout/default"/>
    <dgm:cxn modelId="{A112A06F-3F92-4403-8265-F224E8D5D979}" type="presParOf" srcId="{048BA163-1979-406C-82A6-75049C070165}" destId="{E98E3FA2-9AFD-4CCA-A81E-57C747949285}" srcOrd="5" destOrd="0" presId="urn:microsoft.com/office/officeart/2005/8/layout/default"/>
    <dgm:cxn modelId="{E272C540-58CE-4D4F-AA52-1B47794F6AC5}" type="presParOf" srcId="{048BA163-1979-406C-82A6-75049C070165}" destId="{7A6D5400-B97B-4742-81A2-B98E25E47EC7}" srcOrd="6" destOrd="0" presId="urn:microsoft.com/office/officeart/2005/8/layout/default"/>
    <dgm:cxn modelId="{36219FF3-D2B5-457B-97BF-6A337F24A397}" type="presParOf" srcId="{048BA163-1979-406C-82A6-75049C070165}" destId="{5E2C80D3-74D9-447C-97C7-E7A635CFD2CB}" srcOrd="7" destOrd="0" presId="urn:microsoft.com/office/officeart/2005/8/layout/default"/>
    <dgm:cxn modelId="{C3889EAD-0121-449D-B0E2-E248AFF6A4B0}" type="presParOf" srcId="{048BA163-1979-406C-82A6-75049C070165}" destId="{41488FA6-942B-417E-9C82-D7EC59476EBF}" srcOrd="8" destOrd="0" presId="urn:microsoft.com/office/officeart/2005/8/layout/default"/>
    <dgm:cxn modelId="{95304B02-DBF2-4DE1-99AF-02DA1606F942}" type="presParOf" srcId="{048BA163-1979-406C-82A6-75049C070165}" destId="{7649BC48-AC01-4957-8080-8D505ACCE322}" srcOrd="9" destOrd="0" presId="urn:microsoft.com/office/officeart/2005/8/layout/default"/>
    <dgm:cxn modelId="{FAB0055C-15B1-4B60-BC64-BC49F95B20BA}" type="presParOf" srcId="{048BA163-1979-406C-82A6-75049C070165}" destId="{ECB3DE9E-7519-4075-8BB9-EDACFB8FC7A9}" srcOrd="10" destOrd="0" presId="urn:microsoft.com/office/officeart/2005/8/layout/default"/>
    <dgm:cxn modelId="{6BEB8505-7EB1-4C86-9440-D61116AC6741}" type="presParOf" srcId="{048BA163-1979-406C-82A6-75049C070165}" destId="{72CB0AFA-486F-41C7-9A10-257569505890}" srcOrd="11" destOrd="0" presId="urn:microsoft.com/office/officeart/2005/8/layout/default"/>
    <dgm:cxn modelId="{D81D914D-2401-48BE-AE2D-9A6775CC784D}" type="presParOf" srcId="{048BA163-1979-406C-82A6-75049C070165}" destId="{C1EB564F-059F-47C7-AB79-968CB6731C5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D8712-30FE-424A-91B8-4105409A7F18}">
      <dsp:nvSpPr>
        <dsp:cNvPr id="0" name=""/>
        <dsp:cNvSpPr/>
      </dsp:nvSpPr>
      <dsp:spPr>
        <a:xfrm>
          <a:off x="0" y="1024081"/>
          <a:ext cx="6305550" cy="397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SOAPs message is an XML document</a:t>
          </a:r>
        </a:p>
      </dsp:txBody>
      <dsp:txXfrm>
        <a:off x="19419" y="1043500"/>
        <a:ext cx="6266712" cy="358962"/>
      </dsp:txXfrm>
    </dsp:sp>
    <dsp:sp modelId="{3F4AE2BC-8C0D-4E38-AF1C-9D67B634936F}">
      <dsp:nvSpPr>
        <dsp:cNvPr id="0" name=""/>
        <dsp:cNvSpPr/>
      </dsp:nvSpPr>
      <dsp:spPr>
        <a:xfrm>
          <a:off x="0" y="1470841"/>
          <a:ext cx="6305550" cy="397800"/>
        </a:xfrm>
        <a:prstGeom prst="roundRect">
          <a:avLst/>
        </a:prstGeom>
        <a:solidFill>
          <a:schemeClr val="accent5">
            <a:hueOff val="2282627"/>
            <a:satOff val="-5554"/>
            <a:lumOff val="-128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messages contain -</a:t>
          </a:r>
        </a:p>
      </dsp:txBody>
      <dsp:txXfrm>
        <a:off x="19419" y="1490260"/>
        <a:ext cx="6266712" cy="358962"/>
      </dsp:txXfrm>
    </dsp:sp>
    <dsp:sp modelId="{E0718B5F-77D6-48FF-AA3F-1E153FA6C408}">
      <dsp:nvSpPr>
        <dsp:cNvPr id="0" name=""/>
        <dsp:cNvSpPr/>
      </dsp:nvSpPr>
      <dsp:spPr>
        <a:xfrm>
          <a:off x="0" y="1917601"/>
          <a:ext cx="6305550" cy="397800"/>
        </a:xfrm>
        <a:prstGeom prst="roundRect">
          <a:avLst/>
        </a:prstGeom>
        <a:solidFill>
          <a:schemeClr val="accent5">
            <a:hueOff val="4565253"/>
            <a:satOff val="-11108"/>
            <a:lumOff val="-257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envelope</a:t>
          </a:r>
        </a:p>
      </dsp:txBody>
      <dsp:txXfrm>
        <a:off x="19419" y="1937020"/>
        <a:ext cx="6266712" cy="358962"/>
      </dsp:txXfrm>
    </dsp:sp>
    <dsp:sp modelId="{EF98AAFA-BB80-475D-B93E-E16F8BD56A3B}">
      <dsp:nvSpPr>
        <dsp:cNvPr id="0" name=""/>
        <dsp:cNvSpPr/>
      </dsp:nvSpPr>
      <dsp:spPr>
        <a:xfrm>
          <a:off x="0" y="2364361"/>
          <a:ext cx="6305550" cy="397800"/>
        </a:xfrm>
        <a:prstGeom prst="roundRect">
          <a:avLst/>
        </a:prstGeom>
        <a:solidFill>
          <a:schemeClr val="accent5">
            <a:hueOff val="6847879"/>
            <a:satOff val="-16662"/>
            <a:lumOff val="-386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&lt;header&gt;</a:t>
          </a:r>
        </a:p>
      </dsp:txBody>
      <dsp:txXfrm>
        <a:off x="19419" y="2383780"/>
        <a:ext cx="6266712" cy="358962"/>
      </dsp:txXfrm>
    </dsp:sp>
    <dsp:sp modelId="{203E74B2-7BD1-49C2-A5F6-F9673B8BEF35}">
      <dsp:nvSpPr>
        <dsp:cNvPr id="0" name=""/>
        <dsp:cNvSpPr/>
      </dsp:nvSpPr>
      <dsp:spPr>
        <a:xfrm>
          <a:off x="0" y="2811121"/>
          <a:ext cx="6305550" cy="397800"/>
        </a:xfrm>
        <a:prstGeom prst="roundRect">
          <a:avLst/>
        </a:prstGeom>
        <a:solidFill>
          <a:schemeClr val="accent5">
            <a:hueOff val="9130507"/>
            <a:satOff val="-22217"/>
            <a:lumOff val="-515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At least one Body element</a:t>
          </a:r>
        </a:p>
      </dsp:txBody>
      <dsp:txXfrm>
        <a:off x="19419" y="2830540"/>
        <a:ext cx="6266712" cy="358962"/>
      </dsp:txXfrm>
    </dsp:sp>
    <dsp:sp modelId="{313A3AB2-4A8E-4D28-9275-82CCEFE714FC}">
      <dsp:nvSpPr>
        <dsp:cNvPr id="0" name=""/>
        <dsp:cNvSpPr/>
      </dsp:nvSpPr>
      <dsp:spPr>
        <a:xfrm>
          <a:off x="0" y="3257881"/>
          <a:ext cx="6305550" cy="397800"/>
        </a:xfrm>
        <a:prstGeom prst="roundRect">
          <a:avLst/>
        </a:prstGeom>
        <a:solidFill>
          <a:schemeClr val="accent5">
            <a:hueOff val="11413133"/>
            <a:satOff val="-27771"/>
            <a:lumOff val="-644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Fault element</a:t>
          </a:r>
        </a:p>
      </dsp:txBody>
      <dsp:txXfrm>
        <a:off x="19419" y="3277300"/>
        <a:ext cx="6266712" cy="358962"/>
      </dsp:txXfrm>
    </dsp:sp>
    <dsp:sp modelId="{F2193CDB-A07F-48D6-995C-9EDDF00610BA}">
      <dsp:nvSpPr>
        <dsp:cNvPr id="0" name=""/>
        <dsp:cNvSpPr/>
      </dsp:nvSpPr>
      <dsp:spPr>
        <a:xfrm>
          <a:off x="0" y="3704641"/>
          <a:ext cx="6305550" cy="397800"/>
        </a:xfrm>
        <a:prstGeom prst="roundRect">
          <a:avLst/>
        </a:prstGeom>
        <a:solidFill>
          <a:schemeClr val="accent5">
            <a:hueOff val="13695759"/>
            <a:satOff val="-33325"/>
            <a:lumOff val="-773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 these elements are declared in the namespace for the envelope. </a:t>
          </a:r>
        </a:p>
      </dsp:txBody>
      <dsp:txXfrm>
        <a:off x="19419" y="3724060"/>
        <a:ext cx="6266712" cy="358962"/>
      </dsp:txXfrm>
    </dsp:sp>
    <dsp:sp modelId="{9B278CFD-FB33-4887-87EE-1D81F8CE7B7A}">
      <dsp:nvSpPr>
        <dsp:cNvPr id="0" name=""/>
        <dsp:cNvSpPr/>
      </dsp:nvSpPr>
      <dsp:spPr>
        <a:xfrm>
          <a:off x="0" y="4151401"/>
          <a:ext cx="6305550" cy="397800"/>
        </a:xfrm>
        <a:prstGeom prst="roundRect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Source – (W3Schools. )</a:t>
          </a:r>
        </a:p>
      </dsp:txBody>
      <dsp:txXfrm>
        <a:off x="19419" y="4170820"/>
        <a:ext cx="6266712" cy="358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92AC5-B703-40B4-B7F6-6F69221A6447}">
      <dsp:nvSpPr>
        <dsp:cNvPr id="0" name=""/>
        <dsp:cNvSpPr/>
      </dsp:nvSpPr>
      <dsp:spPr>
        <a:xfrm>
          <a:off x="668000" y="805"/>
          <a:ext cx="2763453" cy="16580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SOAP envelope is the start and end of the message so the receiving end know that it has in fact gotten the whole transmitted message.  (Tutorialspoint.com, 2020b)</a:t>
          </a:r>
        </a:p>
      </dsp:txBody>
      <dsp:txXfrm>
        <a:off x="668000" y="805"/>
        <a:ext cx="2763453" cy="1658071"/>
      </dsp:txXfrm>
    </dsp:sp>
    <dsp:sp modelId="{75DBD41D-38F5-4496-8B13-B4F64BD2C08C}">
      <dsp:nvSpPr>
        <dsp:cNvPr id="0" name=""/>
        <dsp:cNvSpPr/>
      </dsp:nvSpPr>
      <dsp:spPr>
        <a:xfrm>
          <a:off x="3707798" y="805"/>
          <a:ext cx="2763453" cy="1658071"/>
        </a:xfrm>
        <a:prstGeom prst="rect">
          <a:avLst/>
        </a:prstGeom>
        <a:solidFill>
          <a:schemeClr val="accent5">
            <a:hueOff val="3195677"/>
            <a:satOff val="-7776"/>
            <a:lumOff val="-180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SOAP envelope solves the guessing game of not knowing if you have received everything or not. (Tutorialspoint.com, 2020b)</a:t>
          </a:r>
        </a:p>
      </dsp:txBody>
      <dsp:txXfrm>
        <a:off x="3707798" y="805"/>
        <a:ext cx="2763453" cy="1658071"/>
      </dsp:txXfrm>
    </dsp:sp>
    <dsp:sp modelId="{A8C34795-BE20-4766-A664-5AF9203EB620}">
      <dsp:nvSpPr>
        <dsp:cNvPr id="0" name=""/>
        <dsp:cNvSpPr/>
      </dsp:nvSpPr>
      <dsp:spPr>
        <a:xfrm>
          <a:off x="6747596" y="805"/>
          <a:ext cx="2763453" cy="1658071"/>
        </a:xfrm>
        <a:prstGeom prst="rect">
          <a:avLst/>
        </a:prstGeom>
        <a:solidFill>
          <a:schemeClr val="accent5">
            <a:hueOff val="6391355"/>
            <a:satOff val="-15552"/>
            <a:lumOff val="-360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Envelopes are mandatory.</a:t>
          </a:r>
        </a:p>
      </dsp:txBody>
      <dsp:txXfrm>
        <a:off x="6747596" y="805"/>
        <a:ext cx="2763453" cy="1658071"/>
      </dsp:txXfrm>
    </dsp:sp>
    <dsp:sp modelId="{CB36EEDF-967D-4854-8C97-98A645E545FF}">
      <dsp:nvSpPr>
        <dsp:cNvPr id="0" name=""/>
        <dsp:cNvSpPr/>
      </dsp:nvSpPr>
      <dsp:spPr>
        <a:xfrm>
          <a:off x="668000" y="1935222"/>
          <a:ext cx="2763453" cy="1658071"/>
        </a:xfrm>
        <a:prstGeom prst="rect">
          <a:avLst/>
        </a:prstGeom>
        <a:solidFill>
          <a:schemeClr val="accent5">
            <a:hueOff val="9587032"/>
            <a:satOff val="-23327"/>
            <a:lumOff val="-541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envelope must contain one body element.</a:t>
          </a:r>
        </a:p>
      </dsp:txBody>
      <dsp:txXfrm>
        <a:off x="668000" y="1935222"/>
        <a:ext cx="2763453" cy="1658071"/>
      </dsp:txXfrm>
    </dsp:sp>
    <dsp:sp modelId="{75D7B885-595F-4DE5-801D-57B91AFAE574}">
      <dsp:nvSpPr>
        <dsp:cNvPr id="0" name=""/>
        <dsp:cNvSpPr/>
      </dsp:nvSpPr>
      <dsp:spPr>
        <a:xfrm>
          <a:off x="3707798" y="1935222"/>
          <a:ext cx="2763453" cy="1658071"/>
        </a:xfrm>
        <a:prstGeom prst="rect">
          <a:avLst/>
        </a:prstGeom>
        <a:solidFill>
          <a:schemeClr val="accent5">
            <a:hueOff val="12782709"/>
            <a:satOff val="-31103"/>
            <a:lumOff val="-721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When SOAP is updated and the version changes so does the envelope. </a:t>
          </a:r>
        </a:p>
      </dsp:txBody>
      <dsp:txXfrm>
        <a:off x="3707798" y="1935222"/>
        <a:ext cx="2763453" cy="1658071"/>
      </dsp:txXfrm>
    </dsp:sp>
    <dsp:sp modelId="{17F4007D-00F7-48F0-8167-28F37C8F920E}">
      <dsp:nvSpPr>
        <dsp:cNvPr id="0" name=""/>
        <dsp:cNvSpPr/>
      </dsp:nvSpPr>
      <dsp:spPr>
        <a:xfrm>
          <a:off x="6747596" y="1935222"/>
          <a:ext cx="2763453" cy="1658071"/>
        </a:xfrm>
        <a:prstGeom prst="rect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ENV is used to specify the envelope namespace prefix. </a:t>
          </a:r>
        </a:p>
      </dsp:txBody>
      <dsp:txXfrm>
        <a:off x="6747596" y="1935222"/>
        <a:ext cx="2763453" cy="16580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22127-9352-4C3A-B45B-82F5E1D2A6AB}">
      <dsp:nvSpPr>
        <dsp:cNvPr id="0" name=""/>
        <dsp:cNvSpPr/>
      </dsp:nvSpPr>
      <dsp:spPr>
        <a:xfrm>
          <a:off x="0" y="905461"/>
          <a:ext cx="630555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334F1-8F59-4327-B115-38D25624D322}">
      <dsp:nvSpPr>
        <dsp:cNvPr id="0" name=""/>
        <dsp:cNvSpPr/>
      </dsp:nvSpPr>
      <dsp:spPr>
        <a:xfrm>
          <a:off x="315277" y="698821"/>
          <a:ext cx="4413885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834" tIns="0" rIns="16683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&lt;Header&gt; is optional in SOAP messages. </a:t>
          </a:r>
        </a:p>
      </dsp:txBody>
      <dsp:txXfrm>
        <a:off x="335452" y="718996"/>
        <a:ext cx="4373535" cy="372930"/>
      </dsp:txXfrm>
    </dsp:sp>
    <dsp:sp modelId="{5C973A1D-6F4A-41D4-93DE-EC6F05EDFD7C}">
      <dsp:nvSpPr>
        <dsp:cNvPr id="0" name=""/>
        <dsp:cNvSpPr/>
      </dsp:nvSpPr>
      <dsp:spPr>
        <a:xfrm>
          <a:off x="0" y="1540501"/>
          <a:ext cx="630555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3195677"/>
              <a:satOff val="-7776"/>
              <a:lumOff val="-1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6BA2F-A2BD-4661-95A4-3C1C819AED2F}">
      <dsp:nvSpPr>
        <dsp:cNvPr id="0" name=""/>
        <dsp:cNvSpPr/>
      </dsp:nvSpPr>
      <dsp:spPr>
        <a:xfrm>
          <a:off x="315277" y="1333861"/>
          <a:ext cx="4413885" cy="413280"/>
        </a:xfrm>
        <a:prstGeom prst="roundRect">
          <a:avLst/>
        </a:prstGeom>
        <a:solidFill>
          <a:schemeClr val="accent5">
            <a:hueOff val="3195677"/>
            <a:satOff val="-7776"/>
            <a:lumOff val="-180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834" tIns="0" rIns="16683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Headers are used to pass application related info that is processed along the node message path. (IBM)</a:t>
          </a:r>
        </a:p>
      </dsp:txBody>
      <dsp:txXfrm>
        <a:off x="335452" y="1354036"/>
        <a:ext cx="4373535" cy="372930"/>
      </dsp:txXfrm>
    </dsp:sp>
    <dsp:sp modelId="{840F456B-5EF1-45A9-9C80-653C4133E259}">
      <dsp:nvSpPr>
        <dsp:cNvPr id="0" name=""/>
        <dsp:cNvSpPr/>
      </dsp:nvSpPr>
      <dsp:spPr>
        <a:xfrm>
          <a:off x="0" y="2175541"/>
          <a:ext cx="630555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6391355"/>
              <a:satOff val="-15552"/>
              <a:lumOff val="-3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D074A-8176-4C2D-952C-385726B7FCFE}">
      <dsp:nvSpPr>
        <dsp:cNvPr id="0" name=""/>
        <dsp:cNvSpPr/>
      </dsp:nvSpPr>
      <dsp:spPr>
        <a:xfrm>
          <a:off x="315277" y="1968901"/>
          <a:ext cx="4413885" cy="413280"/>
        </a:xfrm>
        <a:prstGeom prst="roundRect">
          <a:avLst/>
        </a:prstGeom>
        <a:solidFill>
          <a:schemeClr val="accent5">
            <a:hueOff val="6391355"/>
            <a:satOff val="-15552"/>
            <a:lumOff val="-360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834" tIns="0" rIns="16683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Immediate children elements of the header are called header blocks. (IBM)</a:t>
          </a:r>
        </a:p>
      </dsp:txBody>
      <dsp:txXfrm>
        <a:off x="335452" y="1989076"/>
        <a:ext cx="4373535" cy="372930"/>
      </dsp:txXfrm>
    </dsp:sp>
    <dsp:sp modelId="{9F43DD67-97CB-4EED-BB79-D564F9DD7FF4}">
      <dsp:nvSpPr>
        <dsp:cNvPr id="0" name=""/>
        <dsp:cNvSpPr/>
      </dsp:nvSpPr>
      <dsp:spPr>
        <a:xfrm>
          <a:off x="0" y="2810581"/>
          <a:ext cx="630555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9587032"/>
              <a:satOff val="-23327"/>
              <a:lumOff val="-5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8CB8E-2794-4223-B8E9-1B6658EC0B17}">
      <dsp:nvSpPr>
        <dsp:cNvPr id="0" name=""/>
        <dsp:cNvSpPr/>
      </dsp:nvSpPr>
      <dsp:spPr>
        <a:xfrm>
          <a:off x="315277" y="2603941"/>
          <a:ext cx="4413885" cy="413280"/>
        </a:xfrm>
        <a:prstGeom prst="roundRect">
          <a:avLst/>
        </a:prstGeom>
        <a:solidFill>
          <a:schemeClr val="accent5">
            <a:hueOff val="9587032"/>
            <a:satOff val="-23327"/>
            <a:lumOff val="-541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834" tIns="0" rIns="16683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SOAP can process header blocks.</a:t>
          </a:r>
        </a:p>
      </dsp:txBody>
      <dsp:txXfrm>
        <a:off x="335452" y="2624116"/>
        <a:ext cx="4373535" cy="372930"/>
      </dsp:txXfrm>
    </dsp:sp>
    <dsp:sp modelId="{E81A5DBD-4F7F-4025-B914-F1636B998189}">
      <dsp:nvSpPr>
        <dsp:cNvPr id="0" name=""/>
        <dsp:cNvSpPr/>
      </dsp:nvSpPr>
      <dsp:spPr>
        <a:xfrm>
          <a:off x="0" y="3445621"/>
          <a:ext cx="630555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12782709"/>
              <a:satOff val="-31103"/>
              <a:lumOff val="-7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B33A8-01EC-4198-9768-C27B0917EB0B}">
      <dsp:nvSpPr>
        <dsp:cNvPr id="0" name=""/>
        <dsp:cNvSpPr/>
      </dsp:nvSpPr>
      <dsp:spPr>
        <a:xfrm>
          <a:off x="315277" y="3238981"/>
          <a:ext cx="4413885" cy="413280"/>
        </a:xfrm>
        <a:prstGeom prst="roundRect">
          <a:avLst/>
        </a:prstGeom>
        <a:solidFill>
          <a:schemeClr val="accent5">
            <a:hueOff val="12782709"/>
            <a:satOff val="-31103"/>
            <a:lumOff val="-721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834" tIns="0" rIns="16683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Headers are normally used to add new features.</a:t>
          </a:r>
        </a:p>
      </dsp:txBody>
      <dsp:txXfrm>
        <a:off x="335452" y="3259156"/>
        <a:ext cx="4373535" cy="372930"/>
      </dsp:txXfrm>
    </dsp:sp>
    <dsp:sp modelId="{84948898-6522-4B83-9701-503BF1DCE137}">
      <dsp:nvSpPr>
        <dsp:cNvPr id="0" name=""/>
        <dsp:cNvSpPr/>
      </dsp:nvSpPr>
      <dsp:spPr>
        <a:xfrm>
          <a:off x="0" y="4080661"/>
          <a:ext cx="630555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15978386"/>
              <a:satOff val="-38879"/>
              <a:lumOff val="-9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381" tIns="291592" rIns="48938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Actor – defines a message path as a list of SOAP service nodes.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MustUnderstand – Tells weather a header is optional or mandatory. </a:t>
          </a:r>
        </a:p>
      </dsp:txBody>
      <dsp:txXfrm>
        <a:off x="0" y="4080661"/>
        <a:ext cx="6305550" cy="793800"/>
      </dsp:txXfrm>
    </dsp:sp>
    <dsp:sp modelId="{F6547A61-13EA-4FED-9FDA-EDBB9F2B7A29}">
      <dsp:nvSpPr>
        <dsp:cNvPr id="0" name=""/>
        <dsp:cNvSpPr/>
      </dsp:nvSpPr>
      <dsp:spPr>
        <a:xfrm>
          <a:off x="315277" y="3874021"/>
          <a:ext cx="4413885" cy="413280"/>
        </a:xfrm>
        <a:prstGeom prst="roundRect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834" tIns="0" rIns="16683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SOAP header can have two attributes –  (Tutorialspoint.com, 2020c)</a:t>
          </a:r>
        </a:p>
      </dsp:txBody>
      <dsp:txXfrm>
        <a:off x="335452" y="3894196"/>
        <a:ext cx="4373535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334FC-6715-4EA1-9E72-0C12FA8EF56C}">
      <dsp:nvSpPr>
        <dsp:cNvPr id="0" name=""/>
        <dsp:cNvSpPr/>
      </dsp:nvSpPr>
      <dsp:spPr>
        <a:xfrm>
          <a:off x="1026933" y="3864"/>
          <a:ext cx="2000420" cy="12002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SOAP tends to be slower when it comes to other middleware because of the detailed XML format that SOAP uses. </a:t>
          </a:r>
        </a:p>
      </dsp:txBody>
      <dsp:txXfrm>
        <a:off x="1026933" y="3864"/>
        <a:ext cx="2000420" cy="1200252"/>
      </dsp:txXfrm>
    </dsp:sp>
    <dsp:sp modelId="{3B77158D-B3F0-43C1-8E17-DC67244129B2}">
      <dsp:nvSpPr>
        <dsp:cNvPr id="0" name=""/>
        <dsp:cNvSpPr/>
      </dsp:nvSpPr>
      <dsp:spPr>
        <a:xfrm>
          <a:off x="3227396" y="3864"/>
          <a:ext cx="2000420" cy="1200252"/>
        </a:xfrm>
        <a:prstGeom prst="rect">
          <a:avLst/>
        </a:prstGeom>
        <a:solidFill>
          <a:schemeClr val="accent2">
            <a:hueOff val="-1414754"/>
            <a:satOff val="-2651"/>
            <a:lumOff val="451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SOAP can be limited on pooling and not to event notifications when HTTP is used for the transmission. </a:t>
          </a:r>
        </a:p>
      </dsp:txBody>
      <dsp:txXfrm>
        <a:off x="3227396" y="3864"/>
        <a:ext cx="2000420" cy="1200252"/>
      </dsp:txXfrm>
    </dsp:sp>
    <dsp:sp modelId="{D61F600B-AB3B-4B39-8384-8BCF94416539}">
      <dsp:nvSpPr>
        <dsp:cNvPr id="0" name=""/>
        <dsp:cNvSpPr/>
      </dsp:nvSpPr>
      <dsp:spPr>
        <a:xfrm>
          <a:off x="1026933" y="1404159"/>
          <a:ext cx="2000420" cy="1200252"/>
        </a:xfrm>
        <a:prstGeom prst="rect">
          <a:avLst/>
        </a:prstGeom>
        <a:solidFill>
          <a:schemeClr val="accent2">
            <a:hueOff val="-2829507"/>
            <a:satOff val="-5301"/>
            <a:lumOff val="901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Different support levels depending on which language was used. </a:t>
          </a:r>
        </a:p>
      </dsp:txBody>
      <dsp:txXfrm>
        <a:off x="1026933" y="1404159"/>
        <a:ext cx="2000420" cy="1200252"/>
      </dsp:txXfrm>
    </dsp:sp>
    <dsp:sp modelId="{39F654D7-6C32-485D-BDCC-9625F4BA0CC3}">
      <dsp:nvSpPr>
        <dsp:cNvPr id="0" name=""/>
        <dsp:cNvSpPr/>
      </dsp:nvSpPr>
      <dsp:spPr>
        <a:xfrm>
          <a:off x="3227396" y="1404159"/>
          <a:ext cx="2000420" cy="1200252"/>
        </a:xfrm>
        <a:prstGeom prst="rect">
          <a:avLst/>
        </a:prstGeom>
        <a:solidFill>
          <a:schemeClr val="accent2">
            <a:hueOff val="-4244261"/>
            <a:satOff val="-7952"/>
            <a:lumOff val="13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SOAP isn’t used as much as REST</a:t>
          </a:r>
        </a:p>
      </dsp:txBody>
      <dsp:txXfrm>
        <a:off x="3227396" y="1404159"/>
        <a:ext cx="2000420" cy="1200252"/>
      </dsp:txXfrm>
    </dsp:sp>
    <dsp:sp modelId="{6E8DCCF1-7C53-4D12-AF81-39787466FD21}">
      <dsp:nvSpPr>
        <dsp:cNvPr id="0" name=""/>
        <dsp:cNvSpPr/>
      </dsp:nvSpPr>
      <dsp:spPr>
        <a:xfrm>
          <a:off x="1026933" y="2804453"/>
          <a:ext cx="2000420" cy="1200252"/>
        </a:xfrm>
        <a:prstGeom prst="rect">
          <a:avLst/>
        </a:prstGeom>
        <a:solidFill>
          <a:schemeClr val="accent2">
            <a:hueOff val="-5659015"/>
            <a:satOff val="-10602"/>
            <a:lumOff val="1803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HTTP is used there may be issues with firewall latency.</a:t>
          </a:r>
        </a:p>
      </dsp:txBody>
      <dsp:txXfrm>
        <a:off x="1026933" y="2804453"/>
        <a:ext cx="2000420" cy="1200252"/>
      </dsp:txXfrm>
    </dsp:sp>
    <dsp:sp modelId="{903C6963-4995-4AB1-81E9-05C945DBF7EB}">
      <dsp:nvSpPr>
        <dsp:cNvPr id="0" name=""/>
        <dsp:cNvSpPr/>
      </dsp:nvSpPr>
      <dsp:spPr>
        <a:xfrm>
          <a:off x="3227396" y="2804453"/>
          <a:ext cx="2000420" cy="1200252"/>
        </a:xfrm>
        <a:prstGeom prst="rect">
          <a:avLst/>
        </a:prstGeom>
        <a:solidFill>
          <a:schemeClr val="accent2">
            <a:hueOff val="-7073768"/>
            <a:satOff val="-13253"/>
            <a:lumOff val="2254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Only uses XML data.</a:t>
          </a:r>
        </a:p>
      </dsp:txBody>
      <dsp:txXfrm>
        <a:off x="3227396" y="2804453"/>
        <a:ext cx="2000420" cy="1200252"/>
      </dsp:txXfrm>
    </dsp:sp>
    <dsp:sp modelId="{A8C03F23-0EF4-4651-8AB9-28F3966150EC}">
      <dsp:nvSpPr>
        <dsp:cNvPr id="0" name=""/>
        <dsp:cNvSpPr/>
      </dsp:nvSpPr>
      <dsp:spPr>
        <a:xfrm>
          <a:off x="2127164" y="4204747"/>
          <a:ext cx="2000420" cy="1200252"/>
        </a:xfrm>
        <a:prstGeom prst="rect">
          <a:avLst/>
        </a:prstGeom>
        <a:solidFill>
          <a:schemeClr val="accent2">
            <a:hueOff val="-8488521"/>
            <a:satOff val="-15903"/>
            <a:lumOff val="2705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– (</a:t>
          </a:r>
          <a:r>
            <a:rPr lang="en-US" sz="1400" kern="1200" dirty="0" err="1"/>
            <a:t>Techtutorialz</a:t>
          </a:r>
          <a:r>
            <a:rPr lang="en-US" sz="1400" kern="1200" dirty="0"/>
            <a:t>.) </a:t>
          </a:r>
        </a:p>
      </dsp:txBody>
      <dsp:txXfrm>
        <a:off x="2127164" y="4204747"/>
        <a:ext cx="2000420" cy="12002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64E48-AD1C-47A5-B8C5-49D7C28B295F}">
      <dsp:nvSpPr>
        <dsp:cNvPr id="0" name=""/>
        <dsp:cNvSpPr/>
      </dsp:nvSpPr>
      <dsp:spPr>
        <a:xfrm>
          <a:off x="986781" y="1792"/>
          <a:ext cx="2062850" cy="12377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SOAP is a protocol and REST is an architectural pattern</a:t>
          </a:r>
        </a:p>
      </dsp:txBody>
      <dsp:txXfrm>
        <a:off x="986781" y="1792"/>
        <a:ext cx="2062850" cy="1237710"/>
      </dsp:txXfrm>
    </dsp:sp>
    <dsp:sp modelId="{1DC8A6ED-DF99-4C96-A1E6-428DF51D934C}">
      <dsp:nvSpPr>
        <dsp:cNvPr id="0" name=""/>
        <dsp:cNvSpPr/>
      </dsp:nvSpPr>
      <dsp:spPr>
        <a:xfrm>
          <a:off x="3255917" y="1792"/>
          <a:ext cx="2062850" cy="1237710"/>
        </a:xfrm>
        <a:prstGeom prst="rect">
          <a:avLst/>
        </a:prstGeom>
        <a:solidFill>
          <a:schemeClr val="accent5">
            <a:hueOff val="2663064"/>
            <a:satOff val="-6480"/>
            <a:lumOff val="-150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REST uses less bandwidth than SOAP</a:t>
          </a:r>
        </a:p>
      </dsp:txBody>
      <dsp:txXfrm>
        <a:off x="3255917" y="1792"/>
        <a:ext cx="2062850" cy="1237710"/>
      </dsp:txXfrm>
    </dsp:sp>
    <dsp:sp modelId="{49DBF4C4-2084-4924-9F1C-BF733F8BCA3A}">
      <dsp:nvSpPr>
        <dsp:cNvPr id="0" name=""/>
        <dsp:cNvSpPr/>
      </dsp:nvSpPr>
      <dsp:spPr>
        <a:xfrm>
          <a:off x="986781" y="1445788"/>
          <a:ext cx="2062850" cy="1237710"/>
        </a:xfrm>
        <a:prstGeom prst="rect">
          <a:avLst/>
        </a:prstGeom>
        <a:solidFill>
          <a:schemeClr val="accent5">
            <a:hueOff val="5326129"/>
            <a:satOff val="-12960"/>
            <a:lumOff val="-300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SOAP will only work with XML whereas REST will work with XML, HTML, JSON and plain text. </a:t>
          </a:r>
        </a:p>
      </dsp:txBody>
      <dsp:txXfrm>
        <a:off x="986781" y="1445788"/>
        <a:ext cx="2062850" cy="1237710"/>
      </dsp:txXfrm>
    </dsp:sp>
    <dsp:sp modelId="{7A6D5400-B97B-4742-81A2-B98E25E47EC7}">
      <dsp:nvSpPr>
        <dsp:cNvPr id="0" name=""/>
        <dsp:cNvSpPr/>
      </dsp:nvSpPr>
      <dsp:spPr>
        <a:xfrm>
          <a:off x="3255917" y="1445788"/>
          <a:ext cx="2062850" cy="1237710"/>
        </a:xfrm>
        <a:prstGeom prst="rect">
          <a:avLst/>
        </a:prstGeom>
        <a:solidFill>
          <a:schemeClr val="accent5">
            <a:hueOff val="7989193"/>
            <a:satOff val="-19440"/>
            <a:lumOff val="-450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REST can use SOAP but SOAP cannot use REST</a:t>
          </a:r>
        </a:p>
      </dsp:txBody>
      <dsp:txXfrm>
        <a:off x="3255917" y="1445788"/>
        <a:ext cx="2062850" cy="1237710"/>
      </dsp:txXfrm>
    </dsp:sp>
    <dsp:sp modelId="{41488FA6-942B-417E-9C82-D7EC59476EBF}">
      <dsp:nvSpPr>
        <dsp:cNvPr id="0" name=""/>
        <dsp:cNvSpPr/>
      </dsp:nvSpPr>
      <dsp:spPr>
        <a:xfrm>
          <a:off x="986781" y="2889784"/>
          <a:ext cx="2062850" cy="1237710"/>
        </a:xfrm>
        <a:prstGeom prst="rect">
          <a:avLst/>
        </a:prstGeom>
        <a:solidFill>
          <a:schemeClr val="accent5">
            <a:hueOff val="10652258"/>
            <a:satOff val="-25919"/>
            <a:lumOff val="-601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SOAP uses service interfaces to show its functionality to users and REST uses uniform service locators to access components on hardware devices. </a:t>
          </a:r>
        </a:p>
      </dsp:txBody>
      <dsp:txXfrm>
        <a:off x="986781" y="2889784"/>
        <a:ext cx="2062850" cy="1237710"/>
      </dsp:txXfrm>
    </dsp:sp>
    <dsp:sp modelId="{ECB3DE9E-7519-4075-8BB9-EDACFB8FC7A9}">
      <dsp:nvSpPr>
        <dsp:cNvPr id="0" name=""/>
        <dsp:cNvSpPr/>
      </dsp:nvSpPr>
      <dsp:spPr>
        <a:xfrm>
          <a:off x="3255917" y="2889784"/>
          <a:ext cx="2062850" cy="1237710"/>
        </a:xfrm>
        <a:prstGeom prst="rect">
          <a:avLst/>
        </a:prstGeom>
        <a:solidFill>
          <a:schemeClr val="accent5">
            <a:hueOff val="13315321"/>
            <a:satOff val="-32399"/>
            <a:lumOff val="-75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REST is stateless and SOAP can be either.</a:t>
          </a:r>
        </a:p>
      </dsp:txBody>
      <dsp:txXfrm>
        <a:off x="3255917" y="2889784"/>
        <a:ext cx="2062850" cy="1237710"/>
      </dsp:txXfrm>
    </dsp:sp>
    <dsp:sp modelId="{C1EB564F-059F-47C7-AB79-968CB6731C55}">
      <dsp:nvSpPr>
        <dsp:cNvPr id="0" name=""/>
        <dsp:cNvSpPr/>
      </dsp:nvSpPr>
      <dsp:spPr>
        <a:xfrm>
          <a:off x="2121349" y="4333779"/>
          <a:ext cx="2062850" cy="1237710"/>
        </a:xfrm>
        <a:prstGeom prst="rect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Source – (Guru99)</a:t>
          </a:r>
        </a:p>
      </dsp:txBody>
      <dsp:txXfrm>
        <a:off x="2121349" y="4333779"/>
        <a:ext cx="2062850" cy="1237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soap/soap_envelope.htm" TargetMode="External"/><Relationship Id="rId3" Type="http://schemas.openxmlformats.org/officeDocument/2006/relationships/hyperlink" Target="https://www.guru99.com/comparison-between-web-services.html" TargetMode="External"/><Relationship Id="rId7" Type="http://schemas.openxmlformats.org/officeDocument/2006/relationships/hyperlink" Target="https://www.tutorialspoint.com/soap/soap_fault.htm" TargetMode="External"/><Relationship Id="rId2" Type="http://schemas.openxmlformats.org/officeDocument/2006/relationships/hyperlink" Target="https://www.xml.com/pub/a/ws/2001/04/04/soa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tutorialz.com/advantages-and-disadvantages-of-soap/" TargetMode="External"/><Relationship Id="rId5" Type="http://schemas.openxmlformats.org/officeDocument/2006/relationships/hyperlink" Target="https://searchapparchitecture.techtarget.com/definition/SOAP-Simple-Object-Access-Protocol" TargetMode="External"/><Relationship Id="rId10" Type="http://schemas.openxmlformats.org/officeDocument/2006/relationships/hyperlink" Target="https://www.w3schools.com/xml/xml_soap.asp" TargetMode="External"/><Relationship Id="rId4" Type="http://schemas.openxmlformats.org/officeDocument/2006/relationships/hyperlink" Target="https://www.ibm.com/support/knowledgecenter/en/SSGMCP_5.3.0/com.ibm.cics.ts.webservices.doc/concepts/soap/dfhws_header.html" TargetMode="External"/><Relationship Id="rId9" Type="http://schemas.openxmlformats.org/officeDocument/2006/relationships/hyperlink" Target="https://www.tutorialspoint.com/soap/soap_header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AB2D-32BB-4897-A85C-8EC7DACE3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28BA9-7817-48D3-89AB-194E6EFC3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Becca Buechle</a:t>
            </a:r>
          </a:p>
        </p:txBody>
      </p:sp>
    </p:spTree>
    <p:extLst>
      <p:ext uri="{BB962C8B-B14F-4D97-AF65-F5344CB8AC3E}">
        <p14:creationId xmlns:p14="http://schemas.microsoft.com/office/powerpoint/2010/main" val="393045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2086D7-FFDE-40CF-A09D-9BEB9D70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0CBC1-F594-4B1C-B312-441E399E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2"/>
            <a:ext cx="3656581" cy="5571624"/>
          </a:xfrm>
        </p:spPr>
        <p:txBody>
          <a:bodyPr anchor="ctr">
            <a:normAutofit/>
          </a:bodyPr>
          <a:lstStyle/>
          <a:p>
            <a:r>
              <a:rPr lang="en-US"/>
              <a:t>SOAP vs REST</a:t>
            </a:r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EF9EB2F-9261-487B-9F73-DEE10D9E3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AEE16F-E153-48FA-B097-3680B830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33DF987-7C20-4C46-BE61-77A8964C2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63151"/>
              </p:ext>
            </p:extLst>
          </p:nvPr>
        </p:nvGraphicFramePr>
        <p:xfrm>
          <a:off x="765175" y="481013"/>
          <a:ext cx="6305550" cy="5573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744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908E-D1A4-4241-9CBC-B54056F5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en-US" sz="3200"/>
              <a:t>History of Soap</a:t>
            </a:r>
          </a:p>
        </p:txBody>
      </p: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06AC-7275-4F67-8D29-124F22283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r>
              <a:rPr lang="en-US" sz="1600"/>
              <a:t>SOAP was created in early 1998</a:t>
            </a:r>
          </a:p>
          <a:p>
            <a:r>
              <a:rPr lang="en-US" sz="1600"/>
              <a:t>SOAP was created for Microsoft by Dave Winer, Bob Atkinson, Don Box, and Mohsen Al-Ghosein </a:t>
            </a:r>
          </a:p>
          <a:p>
            <a:r>
              <a:rPr lang="en-US" sz="1600"/>
              <a:t>There was no schema language or type system for XML</a:t>
            </a:r>
          </a:p>
          <a:p>
            <a:r>
              <a:rPr lang="en-US" sz="1600"/>
              <a:t>SOAP was not the first to try to add a behavioral system to XML</a:t>
            </a:r>
          </a:p>
          <a:p>
            <a:r>
              <a:rPr lang="en-US" sz="1600"/>
              <a:t>Issues with two Microsoft groups caused public support for SOAP to drag out. </a:t>
            </a:r>
          </a:p>
          <a:p>
            <a:r>
              <a:rPr lang="en-US" sz="1600"/>
              <a:t>Dave Winer left and shipped XML-RPC which was based on the original SOAP type system because Microsoft was taking so long. 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Source – (Box, D.) </a:t>
            </a:r>
          </a:p>
          <a:p>
            <a:endParaRPr lang="en-US" sz="1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770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8C90-137D-4F39-81AC-63A0ED1B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Bibliography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0E993-CC8F-46DA-B042-FF37BE42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Box, D. (2001, April 04). A Brief History of SOAP. Retrieved July 22, 2020, from </a:t>
            </a:r>
            <a:r>
              <a:rPr lang="en-US" dirty="0">
                <a:hlinkClick r:id="rId2"/>
              </a:rPr>
              <a:t>https://www.xml.com/pub/a/ws/2001/04/04/soap.html</a:t>
            </a:r>
            <a:endParaRPr lang="en-US" dirty="0"/>
          </a:p>
          <a:p>
            <a:r>
              <a:rPr lang="en-US" dirty="0"/>
              <a:t>Guru99. (2020). SOAP Vs. REST: Difference between Web API Services. Retrieved July 21, 2020, from </a:t>
            </a:r>
            <a:r>
              <a:rPr lang="en-US" dirty="0">
                <a:hlinkClick r:id="rId3"/>
              </a:rPr>
              <a:t>https://www.guru99.com/comparison-between-web-services.html</a:t>
            </a:r>
            <a:endParaRPr lang="en-US" dirty="0"/>
          </a:p>
          <a:p>
            <a:r>
              <a:rPr lang="en-US" dirty="0"/>
              <a:t>IBM. (2020, July 17). The SOAP header. Retrieved July 21, 2020, from </a:t>
            </a:r>
            <a:r>
              <a:rPr lang="en-US" dirty="0">
                <a:hlinkClick r:id="rId4"/>
              </a:rPr>
              <a:t>https://www.ibm.com/support/knowledgecenter/en/SSGMCP_5.3.0/com.ibm.cics.ts.webservices.doc/concepts/soap/dfhws_header.html</a:t>
            </a:r>
            <a:endParaRPr lang="en-US" dirty="0"/>
          </a:p>
          <a:p>
            <a:r>
              <a:rPr lang="en-US" dirty="0"/>
              <a:t>Rouse, M. (2019, February 13). What is SOAP (Simple Object Access Protocol)? - Definition from WhatIs.com. Retrieved July 21, 2020, from </a:t>
            </a:r>
            <a:r>
              <a:rPr lang="en-US" dirty="0">
                <a:hlinkClick r:id="rId5"/>
              </a:rPr>
              <a:t>https://searchapparchitecture.techtarget.com/definition/SOAP-Simple-Object-Access-Protocol</a:t>
            </a:r>
            <a:endParaRPr lang="en-US" dirty="0"/>
          </a:p>
          <a:p>
            <a:r>
              <a:rPr lang="en-US" dirty="0" err="1"/>
              <a:t>SmartBear</a:t>
            </a:r>
            <a:r>
              <a:rPr lang="en-US" dirty="0"/>
              <a:t> Software. (2020). Comprehensive End-to-End API Testing. Retrieved July 21, 2020, from https://smartbear.com/product/ready-api/soapui/features/end-to-end-testing/</a:t>
            </a:r>
          </a:p>
          <a:p>
            <a:r>
              <a:rPr lang="en-US" dirty="0" err="1"/>
              <a:t>Techtutorialz</a:t>
            </a:r>
            <a:r>
              <a:rPr lang="en-US" dirty="0"/>
              <a:t>. (2018, October 21). Advantages of SOAP - API Testing tutorial: SOAP testing |. Retrieved July 21, 2020, from </a:t>
            </a:r>
            <a:r>
              <a:rPr lang="en-US" dirty="0">
                <a:hlinkClick r:id="rId6"/>
              </a:rPr>
              <a:t>https://techtutorialz.com/advantages-and-disadvantages-of-soap/</a:t>
            </a:r>
            <a:endParaRPr lang="en-US" dirty="0"/>
          </a:p>
          <a:p>
            <a:r>
              <a:rPr lang="en-US" dirty="0"/>
              <a:t>Tutorialspoint.com. (2020)a. SOAP - Fault. Retrieved July 21, 2020, from </a:t>
            </a:r>
            <a:r>
              <a:rPr lang="en-US" dirty="0">
                <a:hlinkClick r:id="rId7"/>
              </a:rPr>
              <a:t>https://www.tutorialspoint.com/soap/soap_fault.htm</a:t>
            </a:r>
            <a:endParaRPr lang="en-US" dirty="0"/>
          </a:p>
          <a:p>
            <a:r>
              <a:rPr lang="en-US" dirty="0"/>
              <a:t>Tutorialspoint.com. (2020)b. SOAP - Envelope. Retrieved July 21, 2020, from </a:t>
            </a:r>
            <a:r>
              <a:rPr lang="en-US" dirty="0">
                <a:hlinkClick r:id="rId8"/>
              </a:rPr>
              <a:t>https://www.tutorialspoint.com/soap/soap_envelope.htm</a:t>
            </a:r>
            <a:endParaRPr lang="en-US" dirty="0"/>
          </a:p>
          <a:p>
            <a:r>
              <a:rPr lang="en-US" dirty="0"/>
              <a:t>Tutorialspoint.com. (2020)c. SOAP - Header. Retrieved July 21, 2020, from </a:t>
            </a:r>
            <a:r>
              <a:rPr lang="en-US" dirty="0">
                <a:hlinkClick r:id="rId9"/>
              </a:rPr>
              <a:t>https://www.tutorialspoint.com/soap/soap_header.htm</a:t>
            </a:r>
            <a:endParaRPr lang="en-US" dirty="0"/>
          </a:p>
          <a:p>
            <a:r>
              <a:rPr lang="en-US" dirty="0"/>
              <a:t>W3Schools. (2020). XML Soap. Retrieved July 21, 2020, from </a:t>
            </a:r>
            <a:r>
              <a:rPr lang="en-US" dirty="0">
                <a:hlinkClick r:id="rId10"/>
              </a:rPr>
              <a:t>https://www.w3schools.com/xml/xml_soap.asp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1C52B-DEF9-4845-9A79-72C9330F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63DACD0E-B2B1-49C4-B085-D93AC5F6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315D3-8C6C-4F1E-B0C5-83C4F4A5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 dirty="0"/>
              <a:t>What is SOAP?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F5074D-2B0A-40BB-B69E-C08F65EC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1413-78BE-4769-8F24-858BB872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443140"/>
            <a:ext cx="6306309" cy="393022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SOAP – Simple Object Access Protocol</a:t>
            </a:r>
          </a:p>
          <a:p>
            <a:r>
              <a:rPr lang="en-US" dirty="0">
                <a:solidFill>
                  <a:srgbClr val="000000"/>
                </a:solidFill>
              </a:rPr>
              <a:t>SOAP protocol is a message and allows distributed elements of an application to communicate with one another.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(Rouse, M. )</a:t>
            </a:r>
          </a:p>
          <a:p>
            <a:r>
              <a:rPr lang="en-US" dirty="0">
                <a:solidFill>
                  <a:srgbClr val="000000"/>
                </a:solidFill>
              </a:rPr>
              <a:t>SOAP can be carried over several different lower level protocols including HTTP (hypertext transfer protocol).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(Rouse, M. )</a:t>
            </a:r>
          </a:p>
          <a:p>
            <a:r>
              <a:rPr lang="en-US" dirty="0">
                <a:solidFill>
                  <a:srgbClr val="000000"/>
                </a:solidFill>
              </a:rPr>
              <a:t>SOAP is based on XML</a:t>
            </a:r>
          </a:p>
          <a:p>
            <a:r>
              <a:rPr lang="en-US" dirty="0">
                <a:solidFill>
                  <a:srgbClr val="000000"/>
                </a:solidFill>
              </a:rPr>
              <a:t>SOAP format is for sending and receiving. </a:t>
            </a:r>
          </a:p>
          <a:p>
            <a:r>
              <a:rPr lang="en-US" dirty="0">
                <a:solidFill>
                  <a:srgbClr val="000000"/>
                </a:solidFill>
              </a:rPr>
              <a:t>SOAP lets applications running on different operating systems communicate and even different programming languages.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(W3Schools)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Graphic 6" descr="Soap">
            <a:extLst>
              <a:ext uri="{FF2B5EF4-FFF2-40B4-BE49-F238E27FC236}">
                <a16:creationId xmlns:a16="http://schemas.microsoft.com/office/drawing/2014/main" id="{D5B25B4E-037E-4AB3-98E7-2604FBE96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1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82086D7-FFDE-40CF-A09D-9BEB9D70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3315C-1305-4CF6-B49B-1FCD541D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2"/>
            <a:ext cx="3656581" cy="5571624"/>
          </a:xfrm>
        </p:spPr>
        <p:txBody>
          <a:bodyPr anchor="ctr">
            <a:normAutofit/>
          </a:bodyPr>
          <a:lstStyle/>
          <a:p>
            <a:r>
              <a:rPr lang="en-US" dirty="0"/>
              <a:t>Messages</a:t>
            </a: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0EF9EB2F-9261-487B-9F73-DEE10D9E3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D6AEE16F-E153-48FA-B097-3680B830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044BD15-7B8B-4C38-A6E4-4A7A39C60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838790"/>
              </p:ext>
            </p:extLst>
          </p:nvPr>
        </p:nvGraphicFramePr>
        <p:xfrm>
          <a:off x="765175" y="481013"/>
          <a:ext cx="6305550" cy="5573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938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37FABD-8C69-4801-8D9F-F88EFA032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4D552-5170-4BF5-8D94-C69AA8C3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/>
              <a:t>Envelopes</a:t>
            </a:r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BD2ECB5-E1D5-4F95-8DB5-D6B38DEEE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0752C-7683-4E03-95C5-06FCFE0C9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38214CE-BE31-4836-B9E0-689C47FEC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40943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828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82086D7-FFDE-40CF-A09D-9BEB9D70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401C5-34D4-4FCA-A1BF-DD351BD34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2"/>
            <a:ext cx="3656581" cy="5571624"/>
          </a:xfrm>
        </p:spPr>
        <p:txBody>
          <a:bodyPr anchor="ctr">
            <a:normAutofit/>
          </a:bodyPr>
          <a:lstStyle/>
          <a:p>
            <a:r>
              <a:rPr lang="en-US" dirty="0"/>
              <a:t>headers</a:t>
            </a: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0EF9EB2F-9261-487B-9F73-DEE10D9E3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D6AEE16F-E153-48FA-B097-3680B830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46D2AD2-BBB9-4872-AC26-C99709B36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729436"/>
              </p:ext>
            </p:extLst>
          </p:nvPr>
        </p:nvGraphicFramePr>
        <p:xfrm>
          <a:off x="765175" y="481013"/>
          <a:ext cx="6305550" cy="5573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927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763BB-C557-402B-A08E-4B3D284C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en-US" sz="3200"/>
              <a:t>Faults and Fault Codes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A3158-3A8D-4E9F-8CCB-3D26D59D8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If an error occurs when SOAP is trying to process something SOAP will respond with a SOAP fault element in the form of a body message. </a:t>
            </a: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(Tutorialspoint.com, 2020a)</a:t>
            </a:r>
          </a:p>
          <a:p>
            <a:pPr>
              <a:lnSpc>
                <a:spcPct val="100000"/>
              </a:lnSpc>
            </a:pPr>
            <a:r>
              <a:rPr lang="en-US" sz="1600"/>
              <a:t>The fault is sent to the sender of the SOAP message.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/>
              <a:t>SOAP Fault Codes </a:t>
            </a:r>
          </a:p>
          <a:p>
            <a:pPr>
              <a:lnSpc>
                <a:spcPct val="100000"/>
              </a:lnSpc>
            </a:pPr>
            <a:r>
              <a:rPr lang="en-US" sz="1600"/>
              <a:t>SOAP-ENV:VersionMismatch – Invalid namespace for SOAP envelope element </a:t>
            </a: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(Tutorialspoint.com, 2020a)</a:t>
            </a:r>
          </a:p>
          <a:p>
            <a:pPr>
              <a:lnSpc>
                <a:spcPct val="100000"/>
              </a:lnSpc>
            </a:pPr>
            <a:r>
              <a:rPr lang="en-US" sz="1600"/>
              <a:t>SOAP-ENV:MustUnderstand – Immediate child element of the Header  with mustUnderstand attribute set to “1” was not understood. </a:t>
            </a: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(Tutorialspoint.com, 2020a)</a:t>
            </a:r>
          </a:p>
          <a:p>
            <a:pPr>
              <a:lnSpc>
                <a:spcPct val="100000"/>
              </a:lnSpc>
            </a:pPr>
            <a:r>
              <a:rPr lang="en-US" sz="1600"/>
              <a:t>SOAP-ENV:Client – Message was not formed correctly or it contained wrong information. </a:t>
            </a: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(Tutorialspoint.com, 2020a)</a:t>
            </a:r>
          </a:p>
          <a:p>
            <a:pPr>
              <a:lnSpc>
                <a:spcPct val="100000"/>
              </a:lnSpc>
            </a:pPr>
            <a:r>
              <a:rPr lang="en-US" sz="1600"/>
              <a:t>SOAP-ENV:Server – Problem with the server so the message could not move forward. </a:t>
            </a: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(Tutorialspoint.com, 2020a)</a:t>
            </a:r>
          </a:p>
          <a:p>
            <a:pPr>
              <a:lnSpc>
                <a:spcPct val="100000"/>
              </a:lnSpc>
            </a:pPr>
            <a:endParaRPr lang="en-US" sz="1600"/>
          </a:p>
          <a:p>
            <a:pPr>
              <a:lnSpc>
                <a:spcPct val="100000"/>
              </a:lnSpc>
            </a:pPr>
            <a:endParaRPr lang="en-US" sz="1600"/>
          </a:p>
          <a:p>
            <a:pPr>
              <a:lnSpc>
                <a:spcPct val="100000"/>
              </a:lnSpc>
            </a:pPr>
            <a:endParaRPr lang="en-US" sz="160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18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EA01-2E1B-4CA8-96FE-2038E31F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/>
              <a:t>End-to-end data flow of soap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B19DE-9A40-4B67-96AB-3BAB5030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Once an endpoint is hit then you test the APIs endpoint to make sure that you get back the &lt;header&gt; and the payload of information.</a:t>
            </a:r>
          </a:p>
          <a:p>
            <a:r>
              <a:rPr lang="en-US" dirty="0"/>
              <a:t>When you import either a OSA, WSDL or WADL definition you want to test those cases. </a:t>
            </a:r>
          </a:p>
          <a:p>
            <a:r>
              <a:rPr lang="en-US" dirty="0"/>
              <a:t>Record life traffic from the API then go back and watch it and create test cases. </a:t>
            </a:r>
          </a:p>
          <a:p>
            <a:r>
              <a:rPr lang="en-US" dirty="0"/>
              <a:t>When testing your API you want to have several tests chained together in multi-stops so that if one doesn’t catch something the next one might.</a:t>
            </a:r>
          </a:p>
          <a:p>
            <a:r>
              <a:rPr lang="en-US" dirty="0"/>
              <a:t>Follow your test flows step by step when you can.</a:t>
            </a:r>
          </a:p>
          <a:p>
            <a:r>
              <a:rPr lang="en-US" dirty="0"/>
              <a:t>Try your tests in different environments. </a:t>
            </a:r>
          </a:p>
          <a:p>
            <a:endParaRPr lang="en-US" dirty="0"/>
          </a:p>
          <a:p>
            <a:r>
              <a:rPr lang="en-US" dirty="0"/>
              <a:t>Source – (</a:t>
            </a:r>
            <a:r>
              <a:rPr lang="en-US" dirty="0" err="1"/>
              <a:t>SmartBear</a:t>
            </a:r>
            <a:r>
              <a:rPr lang="en-US"/>
              <a:t> Software.)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0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81E85525-8446-47C2-A244-D3A815195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59" r="25333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14" name="Freeform 10">
            <a:extLst>
              <a:ext uri="{FF2B5EF4-FFF2-40B4-BE49-F238E27FC236}">
                <a16:creationId xmlns:a16="http://schemas.microsoft.com/office/drawing/2014/main" id="{FF606621-EDD0-4CB0-B5A0-2BD45884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BAB8B-1BA1-4C97-BE08-A6CB46B5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Pros of SOAP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7E0AF57-42C6-4312-BEDF-A384DC8E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8B945-248D-4A04-A73D-6E5C00BDE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SOAP is not dependent on any platform. </a:t>
            </a:r>
          </a:p>
          <a:p>
            <a:pPr>
              <a:lnSpc>
                <a:spcPct val="100000"/>
              </a:lnSpc>
            </a:pPr>
            <a:r>
              <a:rPr lang="en-US" dirty="0"/>
              <a:t>SOAP is not dependent on any one coding language.</a:t>
            </a:r>
          </a:p>
          <a:p>
            <a:pPr>
              <a:lnSpc>
                <a:spcPct val="100000"/>
              </a:lnSpc>
            </a:pPr>
            <a:r>
              <a:rPr lang="en-US" dirty="0"/>
              <a:t>Uses XML for sending and receiving messages</a:t>
            </a:r>
          </a:p>
          <a:p>
            <a:pPr>
              <a:lnSpc>
                <a:spcPct val="100000"/>
              </a:lnSpc>
            </a:pPr>
            <a:r>
              <a:rPr lang="en-US" dirty="0"/>
              <a:t>Uses HTTP standard internet protocol. </a:t>
            </a:r>
          </a:p>
          <a:p>
            <a:pPr>
              <a:lnSpc>
                <a:spcPct val="100000"/>
              </a:lnSpc>
            </a:pPr>
            <a:r>
              <a:rPr lang="en-US" dirty="0"/>
              <a:t>Running over HTTP stops any issues with firewall problems.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know XML you know the basics of SOAP.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Source - </a:t>
            </a:r>
            <a:r>
              <a:rPr lang="en-US" dirty="0" err="1"/>
              <a:t>Techtutorialz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698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9BDB-FD48-4D1A-BD52-2952B254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5408284"/>
          </a:xfrm>
        </p:spPr>
        <p:txBody>
          <a:bodyPr anchor="ctr">
            <a:normAutofit/>
          </a:bodyPr>
          <a:lstStyle/>
          <a:p>
            <a:r>
              <a:rPr lang="en-US" sz="4000"/>
              <a:t>Cons of SOAP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14621F-B5CA-407B-8355-272A7BD01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929816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31828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1294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Badge</vt:lpstr>
      <vt:lpstr>SOAP</vt:lpstr>
      <vt:lpstr>What is SOAP?</vt:lpstr>
      <vt:lpstr>Messages</vt:lpstr>
      <vt:lpstr>Envelopes</vt:lpstr>
      <vt:lpstr>headers</vt:lpstr>
      <vt:lpstr>Faults and Fault Codes</vt:lpstr>
      <vt:lpstr>End-to-end data flow of soap api</vt:lpstr>
      <vt:lpstr>Pros of SOAP</vt:lpstr>
      <vt:lpstr>Cons of SOAP</vt:lpstr>
      <vt:lpstr>SOAP vs REST</vt:lpstr>
      <vt:lpstr>History of Soap</vt:lpstr>
      <vt:lpstr>Bibliography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</dc:title>
  <dc:creator>Rebecca Buechle</dc:creator>
  <cp:lastModifiedBy>Rebecca Buechle</cp:lastModifiedBy>
  <cp:revision>3</cp:revision>
  <dcterms:created xsi:type="dcterms:W3CDTF">2020-07-22T07:26:55Z</dcterms:created>
  <dcterms:modified xsi:type="dcterms:W3CDTF">2020-07-22T18:55:09Z</dcterms:modified>
</cp:coreProperties>
</file>