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28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13.png"/><Relationship Id="rId12" Type="http://schemas.openxmlformats.org/officeDocument/2006/relationships/image" Target="../media/image52.svg"/><Relationship Id="rId2" Type="http://schemas.openxmlformats.org/officeDocument/2006/relationships/image" Target="../media/image46.svg"/><Relationship Id="rId16" Type="http://schemas.openxmlformats.org/officeDocument/2006/relationships/image" Target="../media/image56.svg"/><Relationship Id="rId1" Type="http://schemas.openxmlformats.org/officeDocument/2006/relationships/image" Target="../media/image45.png"/><Relationship Id="rId6" Type="http://schemas.openxmlformats.org/officeDocument/2006/relationships/image" Target="../media/image24.svg"/><Relationship Id="rId11" Type="http://schemas.openxmlformats.org/officeDocument/2006/relationships/image" Target="../media/image51.png"/><Relationship Id="rId5" Type="http://schemas.openxmlformats.org/officeDocument/2006/relationships/image" Target="../media/image23.png"/><Relationship Id="rId15" Type="http://schemas.openxmlformats.org/officeDocument/2006/relationships/image" Target="../media/image55.png"/><Relationship Id="rId10" Type="http://schemas.openxmlformats.org/officeDocument/2006/relationships/image" Target="../media/image50.svg"/><Relationship Id="rId4" Type="http://schemas.openxmlformats.org/officeDocument/2006/relationships/image" Target="../media/image48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28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13.png"/><Relationship Id="rId12" Type="http://schemas.openxmlformats.org/officeDocument/2006/relationships/image" Target="../media/image52.svg"/><Relationship Id="rId2" Type="http://schemas.openxmlformats.org/officeDocument/2006/relationships/image" Target="../media/image46.svg"/><Relationship Id="rId16" Type="http://schemas.openxmlformats.org/officeDocument/2006/relationships/image" Target="../media/image56.svg"/><Relationship Id="rId1" Type="http://schemas.openxmlformats.org/officeDocument/2006/relationships/image" Target="../media/image45.png"/><Relationship Id="rId6" Type="http://schemas.openxmlformats.org/officeDocument/2006/relationships/image" Target="../media/image24.svg"/><Relationship Id="rId11" Type="http://schemas.openxmlformats.org/officeDocument/2006/relationships/image" Target="../media/image51.png"/><Relationship Id="rId5" Type="http://schemas.openxmlformats.org/officeDocument/2006/relationships/image" Target="../media/image23.png"/><Relationship Id="rId15" Type="http://schemas.openxmlformats.org/officeDocument/2006/relationships/image" Target="../media/image55.png"/><Relationship Id="rId10" Type="http://schemas.openxmlformats.org/officeDocument/2006/relationships/image" Target="../media/image50.svg"/><Relationship Id="rId4" Type="http://schemas.openxmlformats.org/officeDocument/2006/relationships/image" Target="../media/image48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689BB-A8F8-46AA-A6AF-9B1AA8699D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896D0C-7162-41DE-921A-BEBCDD298A69}">
      <dgm:prSet/>
      <dgm:spPr/>
      <dgm:t>
        <a:bodyPr/>
        <a:lstStyle/>
        <a:p>
          <a:pPr>
            <a:defRPr cap="all"/>
          </a:pPr>
          <a:r>
            <a:rPr lang="en-US"/>
            <a:t>SOAP APIs use XML data format. </a:t>
          </a:r>
        </a:p>
      </dgm:t>
    </dgm:pt>
    <dgm:pt modelId="{3AE76176-E047-414F-8392-0F358A16D0DA}" type="parTrans" cxnId="{64ACC5B8-385C-40B7-B29F-761ED37400E0}">
      <dgm:prSet/>
      <dgm:spPr/>
      <dgm:t>
        <a:bodyPr/>
        <a:lstStyle/>
        <a:p>
          <a:endParaRPr lang="en-US"/>
        </a:p>
      </dgm:t>
    </dgm:pt>
    <dgm:pt modelId="{0056AAB2-5C95-4ABB-BC9E-BEDA37D50DFB}" type="sibTrans" cxnId="{64ACC5B8-385C-40B7-B29F-761ED37400E0}">
      <dgm:prSet/>
      <dgm:spPr/>
      <dgm:t>
        <a:bodyPr/>
        <a:lstStyle/>
        <a:p>
          <a:endParaRPr lang="en-US"/>
        </a:p>
      </dgm:t>
    </dgm:pt>
    <dgm:pt modelId="{066A47BC-7E55-4179-BC8B-1D6059B3A5D6}">
      <dgm:prSet/>
      <dgm:spPr/>
      <dgm:t>
        <a:bodyPr/>
        <a:lstStyle/>
        <a:p>
          <a:pPr>
            <a:defRPr cap="all"/>
          </a:pPr>
          <a:r>
            <a:rPr lang="en-US"/>
            <a:t>JSONs API’s can use JavaScript</a:t>
          </a:r>
        </a:p>
      </dgm:t>
    </dgm:pt>
    <dgm:pt modelId="{28A355E0-4727-4FB0-BD54-4D3A396EDB57}" type="parTrans" cxnId="{74371F5B-B791-4CDF-86E7-5E1877F5A2D9}">
      <dgm:prSet/>
      <dgm:spPr/>
      <dgm:t>
        <a:bodyPr/>
        <a:lstStyle/>
        <a:p>
          <a:endParaRPr lang="en-US"/>
        </a:p>
      </dgm:t>
    </dgm:pt>
    <dgm:pt modelId="{E24669A7-B614-4D41-A5DA-CC1ACCEB8753}" type="sibTrans" cxnId="{74371F5B-B791-4CDF-86E7-5E1877F5A2D9}">
      <dgm:prSet/>
      <dgm:spPr/>
      <dgm:t>
        <a:bodyPr/>
        <a:lstStyle/>
        <a:p>
          <a:endParaRPr lang="en-US"/>
        </a:p>
      </dgm:t>
    </dgm:pt>
    <dgm:pt modelId="{130ED8D3-EB15-4940-93D0-EF78E8FAA2D4}">
      <dgm:prSet/>
      <dgm:spPr/>
      <dgm:t>
        <a:bodyPr/>
        <a:lstStyle/>
        <a:p>
          <a:pPr>
            <a:defRPr cap="all"/>
          </a:pPr>
          <a:r>
            <a:rPr lang="en-US"/>
            <a:t>SOAP uses a strict protocol. </a:t>
          </a:r>
        </a:p>
      </dgm:t>
    </dgm:pt>
    <dgm:pt modelId="{DEC3F19A-6715-4BA0-A92B-C6C8630903E5}" type="parTrans" cxnId="{6332F4FA-F0B7-4115-ABDB-E8489D34CDEC}">
      <dgm:prSet/>
      <dgm:spPr/>
      <dgm:t>
        <a:bodyPr/>
        <a:lstStyle/>
        <a:p>
          <a:endParaRPr lang="en-US"/>
        </a:p>
      </dgm:t>
    </dgm:pt>
    <dgm:pt modelId="{0AFA8EF2-44D6-4738-A632-FB89DC4FFFE2}" type="sibTrans" cxnId="{6332F4FA-F0B7-4115-ABDB-E8489D34CDEC}">
      <dgm:prSet/>
      <dgm:spPr/>
      <dgm:t>
        <a:bodyPr/>
        <a:lstStyle/>
        <a:p>
          <a:endParaRPr lang="en-US"/>
        </a:p>
      </dgm:t>
    </dgm:pt>
    <dgm:pt modelId="{1D6058E2-5255-4B35-A917-86C34CC9132A}">
      <dgm:prSet/>
      <dgm:spPr/>
      <dgm:t>
        <a:bodyPr/>
        <a:lstStyle/>
        <a:p>
          <a:pPr>
            <a:defRPr cap="all"/>
          </a:pPr>
          <a:r>
            <a:rPr lang="en-US"/>
            <a:t>JSON is a lot easier to work with </a:t>
          </a:r>
        </a:p>
      </dgm:t>
    </dgm:pt>
    <dgm:pt modelId="{2800CCA7-D066-44A4-A095-19E8658A0811}" type="parTrans" cxnId="{29020960-3723-4DCA-AE84-8078D766BD8E}">
      <dgm:prSet/>
      <dgm:spPr/>
      <dgm:t>
        <a:bodyPr/>
        <a:lstStyle/>
        <a:p>
          <a:endParaRPr lang="en-US"/>
        </a:p>
      </dgm:t>
    </dgm:pt>
    <dgm:pt modelId="{E25EF900-086E-4041-8634-58A270CFCAE7}" type="sibTrans" cxnId="{29020960-3723-4DCA-AE84-8078D766BD8E}">
      <dgm:prSet/>
      <dgm:spPr/>
      <dgm:t>
        <a:bodyPr/>
        <a:lstStyle/>
        <a:p>
          <a:endParaRPr lang="en-US"/>
        </a:p>
      </dgm:t>
    </dgm:pt>
    <dgm:pt modelId="{5F280955-30DE-41E7-8DBC-304AC6C3DAC7}">
      <dgm:prSet/>
      <dgm:spPr/>
      <dgm:t>
        <a:bodyPr/>
        <a:lstStyle/>
        <a:p>
          <a:pPr>
            <a:defRPr cap="all"/>
          </a:pPr>
          <a:r>
            <a:rPr lang="en-US"/>
            <a:t>SOAP and JSON cannot be used together</a:t>
          </a:r>
        </a:p>
      </dgm:t>
    </dgm:pt>
    <dgm:pt modelId="{7078F237-83B7-4BA7-89CE-AE8FB08BE221}" type="parTrans" cxnId="{D9C8AE3E-B65A-49BD-A73A-FE776CD8D90C}">
      <dgm:prSet/>
      <dgm:spPr/>
      <dgm:t>
        <a:bodyPr/>
        <a:lstStyle/>
        <a:p>
          <a:endParaRPr lang="en-US"/>
        </a:p>
      </dgm:t>
    </dgm:pt>
    <dgm:pt modelId="{D73090FD-F573-41A1-A7DE-615E580B08E1}" type="sibTrans" cxnId="{D9C8AE3E-B65A-49BD-A73A-FE776CD8D90C}">
      <dgm:prSet/>
      <dgm:spPr/>
      <dgm:t>
        <a:bodyPr/>
        <a:lstStyle/>
        <a:p>
          <a:endParaRPr lang="en-US"/>
        </a:p>
      </dgm:t>
    </dgm:pt>
    <dgm:pt modelId="{5D6E747D-31BB-457F-BB80-6ED503D21DDA}">
      <dgm:prSet/>
      <dgm:spPr/>
      <dgm:t>
        <a:bodyPr/>
        <a:lstStyle/>
        <a:p>
          <a:pPr>
            <a:defRPr cap="all"/>
          </a:pPr>
          <a:r>
            <a:rPr lang="en-US"/>
            <a:t>JSON RESTful APIs use HTTP protocol</a:t>
          </a:r>
        </a:p>
      </dgm:t>
    </dgm:pt>
    <dgm:pt modelId="{CA1A57BB-B5F0-48FA-89C1-40DAA54781ED}" type="parTrans" cxnId="{D9F9D4FC-16B6-4A25-8306-5EDEC5C79F97}">
      <dgm:prSet/>
      <dgm:spPr/>
      <dgm:t>
        <a:bodyPr/>
        <a:lstStyle/>
        <a:p>
          <a:endParaRPr lang="en-US"/>
        </a:p>
      </dgm:t>
    </dgm:pt>
    <dgm:pt modelId="{C5F4B8A5-38C5-4D2B-AE9D-20BFFB6849CF}" type="sibTrans" cxnId="{D9F9D4FC-16B6-4A25-8306-5EDEC5C79F97}">
      <dgm:prSet/>
      <dgm:spPr/>
      <dgm:t>
        <a:bodyPr/>
        <a:lstStyle/>
        <a:p>
          <a:endParaRPr lang="en-US"/>
        </a:p>
      </dgm:t>
    </dgm:pt>
    <dgm:pt modelId="{39F9095C-DD55-4E55-BB44-CE8DB9DF835F}">
      <dgm:prSet/>
      <dgm:spPr/>
      <dgm:t>
        <a:bodyPr/>
        <a:lstStyle/>
        <a:p>
          <a:pPr>
            <a:defRPr cap="all"/>
          </a:pPr>
          <a:r>
            <a:rPr lang="en-US"/>
            <a:t>Source – (RapidAPI.) </a:t>
          </a:r>
        </a:p>
      </dgm:t>
    </dgm:pt>
    <dgm:pt modelId="{72C9D205-D6A8-4A5C-93DD-7543C571A0D4}" type="parTrans" cxnId="{35607DA7-789C-4D4F-B94E-2EAAD6B58CB6}">
      <dgm:prSet/>
      <dgm:spPr/>
      <dgm:t>
        <a:bodyPr/>
        <a:lstStyle/>
        <a:p>
          <a:endParaRPr lang="en-US"/>
        </a:p>
      </dgm:t>
    </dgm:pt>
    <dgm:pt modelId="{007285E4-2A31-4ED9-B068-1EC3AD26909D}" type="sibTrans" cxnId="{35607DA7-789C-4D4F-B94E-2EAAD6B58CB6}">
      <dgm:prSet/>
      <dgm:spPr/>
      <dgm:t>
        <a:bodyPr/>
        <a:lstStyle/>
        <a:p>
          <a:endParaRPr lang="en-US"/>
        </a:p>
      </dgm:t>
    </dgm:pt>
    <dgm:pt modelId="{BA418238-B2FB-4089-BA75-B1980AD16605}" type="pres">
      <dgm:prSet presAssocID="{EA4689BB-A8F8-46AA-A6AF-9B1AA8699DD7}" presName="root" presStyleCnt="0">
        <dgm:presLayoutVars>
          <dgm:dir/>
          <dgm:resizeHandles val="exact"/>
        </dgm:presLayoutVars>
      </dgm:prSet>
      <dgm:spPr/>
    </dgm:pt>
    <dgm:pt modelId="{79DE5D21-0AAB-407E-A738-5CE99F4C239F}" type="pres">
      <dgm:prSet presAssocID="{28896D0C-7162-41DE-921A-BEBCDD298A69}" presName="compNode" presStyleCnt="0"/>
      <dgm:spPr/>
    </dgm:pt>
    <dgm:pt modelId="{8C89F110-8405-4FFA-A3D2-26B81A0A0AF7}" type="pres">
      <dgm:prSet presAssocID="{28896D0C-7162-41DE-921A-BEBCDD298A69}" presName="iconBgRect" presStyleLbl="bgShp" presStyleIdx="0" presStyleCnt="7"/>
      <dgm:spPr/>
    </dgm:pt>
    <dgm:pt modelId="{DE29CD0C-723E-4FA6-82FC-53B415AB5564}" type="pres">
      <dgm:prSet presAssocID="{28896D0C-7162-41DE-921A-BEBCDD298A6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D3E3302-7B81-412F-885D-462D3FCC4CCF}" type="pres">
      <dgm:prSet presAssocID="{28896D0C-7162-41DE-921A-BEBCDD298A69}" presName="spaceRect" presStyleCnt="0"/>
      <dgm:spPr/>
    </dgm:pt>
    <dgm:pt modelId="{125AC66A-53B7-4EDA-B59F-9C39C09403AD}" type="pres">
      <dgm:prSet presAssocID="{28896D0C-7162-41DE-921A-BEBCDD298A69}" presName="textRect" presStyleLbl="revTx" presStyleIdx="0" presStyleCnt="7">
        <dgm:presLayoutVars>
          <dgm:chMax val="1"/>
          <dgm:chPref val="1"/>
        </dgm:presLayoutVars>
      </dgm:prSet>
      <dgm:spPr/>
    </dgm:pt>
    <dgm:pt modelId="{84909ED7-A419-4E20-95F1-0E2F2A14FA1E}" type="pres">
      <dgm:prSet presAssocID="{0056AAB2-5C95-4ABB-BC9E-BEDA37D50DFB}" presName="sibTrans" presStyleCnt="0"/>
      <dgm:spPr/>
    </dgm:pt>
    <dgm:pt modelId="{ACFA1662-28B0-4051-A978-64B34CE12A68}" type="pres">
      <dgm:prSet presAssocID="{066A47BC-7E55-4179-BC8B-1D6059B3A5D6}" presName="compNode" presStyleCnt="0"/>
      <dgm:spPr/>
    </dgm:pt>
    <dgm:pt modelId="{E73B419D-8045-46AD-A5F0-8296B9496042}" type="pres">
      <dgm:prSet presAssocID="{066A47BC-7E55-4179-BC8B-1D6059B3A5D6}" presName="iconBgRect" presStyleLbl="bgShp" presStyleIdx="1" presStyleCnt="7"/>
      <dgm:spPr/>
    </dgm:pt>
    <dgm:pt modelId="{28CF87AB-B361-4B47-ADC0-84EF3AA9E6CC}" type="pres">
      <dgm:prSet presAssocID="{066A47BC-7E55-4179-BC8B-1D6059B3A5D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FA2CFA-15B8-4132-ACE3-CCAA52C80B47}" type="pres">
      <dgm:prSet presAssocID="{066A47BC-7E55-4179-BC8B-1D6059B3A5D6}" presName="spaceRect" presStyleCnt="0"/>
      <dgm:spPr/>
    </dgm:pt>
    <dgm:pt modelId="{6D616E50-F9C7-4DEB-BBCC-ABCB1898B205}" type="pres">
      <dgm:prSet presAssocID="{066A47BC-7E55-4179-BC8B-1D6059B3A5D6}" presName="textRect" presStyleLbl="revTx" presStyleIdx="1" presStyleCnt="7">
        <dgm:presLayoutVars>
          <dgm:chMax val="1"/>
          <dgm:chPref val="1"/>
        </dgm:presLayoutVars>
      </dgm:prSet>
      <dgm:spPr/>
    </dgm:pt>
    <dgm:pt modelId="{19BD6154-5711-44D8-BD82-1FE0E5764E1B}" type="pres">
      <dgm:prSet presAssocID="{E24669A7-B614-4D41-A5DA-CC1ACCEB8753}" presName="sibTrans" presStyleCnt="0"/>
      <dgm:spPr/>
    </dgm:pt>
    <dgm:pt modelId="{82043633-A7E5-4536-BEFE-0D8F0DC67F84}" type="pres">
      <dgm:prSet presAssocID="{130ED8D3-EB15-4940-93D0-EF78E8FAA2D4}" presName="compNode" presStyleCnt="0"/>
      <dgm:spPr/>
    </dgm:pt>
    <dgm:pt modelId="{BC91BFB1-D222-4126-AFC7-A4ED2C4574FC}" type="pres">
      <dgm:prSet presAssocID="{130ED8D3-EB15-4940-93D0-EF78E8FAA2D4}" presName="iconBgRect" presStyleLbl="bgShp" presStyleIdx="2" presStyleCnt="7"/>
      <dgm:spPr/>
    </dgm:pt>
    <dgm:pt modelId="{01ABFDBA-1B97-4640-8F9D-CB1B8DA57B2C}" type="pres">
      <dgm:prSet presAssocID="{130ED8D3-EB15-4940-93D0-EF78E8FAA2D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B216581C-67B1-45D7-B334-E69A9E4E34D7}" type="pres">
      <dgm:prSet presAssocID="{130ED8D3-EB15-4940-93D0-EF78E8FAA2D4}" presName="spaceRect" presStyleCnt="0"/>
      <dgm:spPr/>
    </dgm:pt>
    <dgm:pt modelId="{C54F3DF7-19B3-48DC-85D9-35C4F43BE095}" type="pres">
      <dgm:prSet presAssocID="{130ED8D3-EB15-4940-93D0-EF78E8FAA2D4}" presName="textRect" presStyleLbl="revTx" presStyleIdx="2" presStyleCnt="7">
        <dgm:presLayoutVars>
          <dgm:chMax val="1"/>
          <dgm:chPref val="1"/>
        </dgm:presLayoutVars>
      </dgm:prSet>
      <dgm:spPr/>
    </dgm:pt>
    <dgm:pt modelId="{CA46634E-8AB0-455F-970E-897D90CDA81E}" type="pres">
      <dgm:prSet presAssocID="{0AFA8EF2-44D6-4738-A632-FB89DC4FFFE2}" presName="sibTrans" presStyleCnt="0"/>
      <dgm:spPr/>
    </dgm:pt>
    <dgm:pt modelId="{92C5621A-467B-4DCF-8B4B-079B0B7F6139}" type="pres">
      <dgm:prSet presAssocID="{1D6058E2-5255-4B35-A917-86C34CC9132A}" presName="compNode" presStyleCnt="0"/>
      <dgm:spPr/>
    </dgm:pt>
    <dgm:pt modelId="{F574D7E8-57E2-4376-BE99-0EEEA9CAD0E6}" type="pres">
      <dgm:prSet presAssocID="{1D6058E2-5255-4B35-A917-86C34CC9132A}" presName="iconBgRect" presStyleLbl="bgShp" presStyleIdx="3" presStyleCnt="7"/>
      <dgm:spPr/>
    </dgm:pt>
    <dgm:pt modelId="{054245ED-6E46-4680-AB7A-F4EFC0751C06}" type="pres">
      <dgm:prSet presAssocID="{1D6058E2-5255-4B35-A917-86C34CC9132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AFEAF289-00A0-4360-89A5-7510DDA1862C}" type="pres">
      <dgm:prSet presAssocID="{1D6058E2-5255-4B35-A917-86C34CC9132A}" presName="spaceRect" presStyleCnt="0"/>
      <dgm:spPr/>
    </dgm:pt>
    <dgm:pt modelId="{B83E1D31-156D-4670-9F8D-58F8E85CDDD2}" type="pres">
      <dgm:prSet presAssocID="{1D6058E2-5255-4B35-A917-86C34CC9132A}" presName="textRect" presStyleLbl="revTx" presStyleIdx="3" presStyleCnt="7">
        <dgm:presLayoutVars>
          <dgm:chMax val="1"/>
          <dgm:chPref val="1"/>
        </dgm:presLayoutVars>
      </dgm:prSet>
      <dgm:spPr/>
    </dgm:pt>
    <dgm:pt modelId="{83B8FB21-C59C-441F-9235-67CC17E92377}" type="pres">
      <dgm:prSet presAssocID="{E25EF900-086E-4041-8634-58A270CFCAE7}" presName="sibTrans" presStyleCnt="0"/>
      <dgm:spPr/>
    </dgm:pt>
    <dgm:pt modelId="{D0B7BA5D-1BDF-423A-9F6F-8F919720FDB7}" type="pres">
      <dgm:prSet presAssocID="{5F280955-30DE-41E7-8DBC-304AC6C3DAC7}" presName="compNode" presStyleCnt="0"/>
      <dgm:spPr/>
    </dgm:pt>
    <dgm:pt modelId="{30FA12C2-E714-4B53-A370-B1D0595E07BD}" type="pres">
      <dgm:prSet presAssocID="{5F280955-30DE-41E7-8DBC-304AC6C3DAC7}" presName="iconBgRect" presStyleLbl="bgShp" presStyleIdx="4" presStyleCnt="7"/>
      <dgm:spPr/>
    </dgm:pt>
    <dgm:pt modelId="{9B6C34A0-051A-4C91-AF6F-F1BA045C4CD6}" type="pres">
      <dgm:prSet presAssocID="{5F280955-30DE-41E7-8DBC-304AC6C3DAC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DADE9A1-D6AE-424F-8E71-B85464C1A942}" type="pres">
      <dgm:prSet presAssocID="{5F280955-30DE-41E7-8DBC-304AC6C3DAC7}" presName="spaceRect" presStyleCnt="0"/>
      <dgm:spPr/>
    </dgm:pt>
    <dgm:pt modelId="{5BADC341-3E4D-40A1-BD24-FEDC85560EAA}" type="pres">
      <dgm:prSet presAssocID="{5F280955-30DE-41E7-8DBC-304AC6C3DAC7}" presName="textRect" presStyleLbl="revTx" presStyleIdx="4" presStyleCnt="7">
        <dgm:presLayoutVars>
          <dgm:chMax val="1"/>
          <dgm:chPref val="1"/>
        </dgm:presLayoutVars>
      </dgm:prSet>
      <dgm:spPr/>
    </dgm:pt>
    <dgm:pt modelId="{C46E8D27-8CFF-41D2-8467-F018FA262C3C}" type="pres">
      <dgm:prSet presAssocID="{D73090FD-F573-41A1-A7DE-615E580B08E1}" presName="sibTrans" presStyleCnt="0"/>
      <dgm:spPr/>
    </dgm:pt>
    <dgm:pt modelId="{3685C5C7-A236-4F58-A579-7C9855C373A3}" type="pres">
      <dgm:prSet presAssocID="{5D6E747D-31BB-457F-BB80-6ED503D21DDA}" presName="compNode" presStyleCnt="0"/>
      <dgm:spPr/>
    </dgm:pt>
    <dgm:pt modelId="{32A1461C-FC83-4D1B-BC4E-87E7898F252E}" type="pres">
      <dgm:prSet presAssocID="{5D6E747D-31BB-457F-BB80-6ED503D21DDA}" presName="iconBgRect" presStyleLbl="bgShp" presStyleIdx="5" presStyleCnt="7"/>
      <dgm:spPr/>
    </dgm:pt>
    <dgm:pt modelId="{990F8E45-50F1-498B-A129-3249CC2A5C6F}" type="pres">
      <dgm:prSet presAssocID="{5D6E747D-31BB-457F-BB80-6ED503D21DD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5AD796A-3B5F-41EC-A602-3D6D5C8A7C35}" type="pres">
      <dgm:prSet presAssocID="{5D6E747D-31BB-457F-BB80-6ED503D21DDA}" presName="spaceRect" presStyleCnt="0"/>
      <dgm:spPr/>
    </dgm:pt>
    <dgm:pt modelId="{5CBFE43D-970E-4BCC-9AED-63E617ED2125}" type="pres">
      <dgm:prSet presAssocID="{5D6E747D-31BB-457F-BB80-6ED503D21DDA}" presName="textRect" presStyleLbl="revTx" presStyleIdx="5" presStyleCnt="7">
        <dgm:presLayoutVars>
          <dgm:chMax val="1"/>
          <dgm:chPref val="1"/>
        </dgm:presLayoutVars>
      </dgm:prSet>
      <dgm:spPr/>
    </dgm:pt>
    <dgm:pt modelId="{C592E57A-38F9-4343-8547-F6248A40B568}" type="pres">
      <dgm:prSet presAssocID="{C5F4B8A5-38C5-4D2B-AE9D-20BFFB6849CF}" presName="sibTrans" presStyleCnt="0"/>
      <dgm:spPr/>
    </dgm:pt>
    <dgm:pt modelId="{A473893D-C630-4DE9-BB56-984105605ED4}" type="pres">
      <dgm:prSet presAssocID="{39F9095C-DD55-4E55-BB44-CE8DB9DF835F}" presName="compNode" presStyleCnt="0"/>
      <dgm:spPr/>
    </dgm:pt>
    <dgm:pt modelId="{FDB216AE-C159-41FE-8D3A-B4C9F7231DC4}" type="pres">
      <dgm:prSet presAssocID="{39F9095C-DD55-4E55-BB44-CE8DB9DF835F}" presName="iconBgRect" presStyleLbl="bgShp" presStyleIdx="6" presStyleCnt="7"/>
      <dgm:spPr/>
    </dgm:pt>
    <dgm:pt modelId="{20192C70-3AB7-4AF2-94ED-22206DB43E32}" type="pres">
      <dgm:prSet presAssocID="{39F9095C-DD55-4E55-BB44-CE8DB9DF835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245B1AD-6C4E-48E3-B9EC-188F8194DF42}" type="pres">
      <dgm:prSet presAssocID="{39F9095C-DD55-4E55-BB44-CE8DB9DF835F}" presName="spaceRect" presStyleCnt="0"/>
      <dgm:spPr/>
    </dgm:pt>
    <dgm:pt modelId="{95E4F1D2-4354-4036-84D0-0472DDE703BA}" type="pres">
      <dgm:prSet presAssocID="{39F9095C-DD55-4E55-BB44-CE8DB9DF835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2ED131B-83E1-479B-8B1D-39E92F4324B0}" type="presOf" srcId="{130ED8D3-EB15-4940-93D0-EF78E8FAA2D4}" destId="{C54F3DF7-19B3-48DC-85D9-35C4F43BE095}" srcOrd="0" destOrd="0" presId="urn:microsoft.com/office/officeart/2018/5/layout/IconCircleLabelList"/>
    <dgm:cxn modelId="{4B587C38-FB39-414E-95D8-AF22EAAEC9EC}" type="presOf" srcId="{1D6058E2-5255-4B35-A917-86C34CC9132A}" destId="{B83E1D31-156D-4670-9F8D-58F8E85CDDD2}" srcOrd="0" destOrd="0" presId="urn:microsoft.com/office/officeart/2018/5/layout/IconCircleLabelList"/>
    <dgm:cxn modelId="{D9C8AE3E-B65A-49BD-A73A-FE776CD8D90C}" srcId="{EA4689BB-A8F8-46AA-A6AF-9B1AA8699DD7}" destId="{5F280955-30DE-41E7-8DBC-304AC6C3DAC7}" srcOrd="4" destOrd="0" parTransId="{7078F237-83B7-4BA7-89CE-AE8FB08BE221}" sibTransId="{D73090FD-F573-41A1-A7DE-615E580B08E1}"/>
    <dgm:cxn modelId="{74371F5B-B791-4CDF-86E7-5E1877F5A2D9}" srcId="{EA4689BB-A8F8-46AA-A6AF-9B1AA8699DD7}" destId="{066A47BC-7E55-4179-BC8B-1D6059B3A5D6}" srcOrd="1" destOrd="0" parTransId="{28A355E0-4727-4FB0-BD54-4D3A396EDB57}" sibTransId="{E24669A7-B614-4D41-A5DA-CC1ACCEB8753}"/>
    <dgm:cxn modelId="{29020960-3723-4DCA-AE84-8078D766BD8E}" srcId="{EA4689BB-A8F8-46AA-A6AF-9B1AA8699DD7}" destId="{1D6058E2-5255-4B35-A917-86C34CC9132A}" srcOrd="3" destOrd="0" parTransId="{2800CCA7-D066-44A4-A095-19E8658A0811}" sibTransId="{E25EF900-086E-4041-8634-58A270CFCAE7}"/>
    <dgm:cxn modelId="{6A78F87B-A7A1-43F3-93BF-D8AB5C70D17D}" type="presOf" srcId="{066A47BC-7E55-4179-BC8B-1D6059B3A5D6}" destId="{6D616E50-F9C7-4DEB-BBCC-ABCB1898B205}" srcOrd="0" destOrd="0" presId="urn:microsoft.com/office/officeart/2018/5/layout/IconCircleLabelList"/>
    <dgm:cxn modelId="{9479C69E-B8BD-4CE2-A410-1C9604529C8B}" type="presOf" srcId="{5F280955-30DE-41E7-8DBC-304AC6C3DAC7}" destId="{5BADC341-3E4D-40A1-BD24-FEDC85560EAA}" srcOrd="0" destOrd="0" presId="urn:microsoft.com/office/officeart/2018/5/layout/IconCircleLabelList"/>
    <dgm:cxn modelId="{CAD11AA3-273E-4F6E-83C9-4FA8650C6131}" type="presOf" srcId="{EA4689BB-A8F8-46AA-A6AF-9B1AA8699DD7}" destId="{BA418238-B2FB-4089-BA75-B1980AD16605}" srcOrd="0" destOrd="0" presId="urn:microsoft.com/office/officeart/2018/5/layout/IconCircleLabelList"/>
    <dgm:cxn modelId="{35607DA7-789C-4D4F-B94E-2EAAD6B58CB6}" srcId="{EA4689BB-A8F8-46AA-A6AF-9B1AA8699DD7}" destId="{39F9095C-DD55-4E55-BB44-CE8DB9DF835F}" srcOrd="6" destOrd="0" parTransId="{72C9D205-D6A8-4A5C-93DD-7543C571A0D4}" sibTransId="{007285E4-2A31-4ED9-B068-1EC3AD26909D}"/>
    <dgm:cxn modelId="{64ACC5B8-385C-40B7-B29F-761ED37400E0}" srcId="{EA4689BB-A8F8-46AA-A6AF-9B1AA8699DD7}" destId="{28896D0C-7162-41DE-921A-BEBCDD298A69}" srcOrd="0" destOrd="0" parTransId="{3AE76176-E047-414F-8392-0F358A16D0DA}" sibTransId="{0056AAB2-5C95-4ABB-BC9E-BEDA37D50DFB}"/>
    <dgm:cxn modelId="{0FC371D8-F015-40C9-AD52-68F0B514396E}" type="presOf" srcId="{28896D0C-7162-41DE-921A-BEBCDD298A69}" destId="{125AC66A-53B7-4EDA-B59F-9C39C09403AD}" srcOrd="0" destOrd="0" presId="urn:microsoft.com/office/officeart/2018/5/layout/IconCircleLabelList"/>
    <dgm:cxn modelId="{A1476CDF-A726-40E8-B54A-DDAAB09C82B7}" type="presOf" srcId="{39F9095C-DD55-4E55-BB44-CE8DB9DF835F}" destId="{95E4F1D2-4354-4036-84D0-0472DDE703BA}" srcOrd="0" destOrd="0" presId="urn:microsoft.com/office/officeart/2018/5/layout/IconCircleLabelList"/>
    <dgm:cxn modelId="{29AB89F8-1A4A-4530-8DD7-779798BC54BD}" type="presOf" srcId="{5D6E747D-31BB-457F-BB80-6ED503D21DDA}" destId="{5CBFE43D-970E-4BCC-9AED-63E617ED2125}" srcOrd="0" destOrd="0" presId="urn:microsoft.com/office/officeart/2018/5/layout/IconCircleLabelList"/>
    <dgm:cxn modelId="{6332F4FA-F0B7-4115-ABDB-E8489D34CDEC}" srcId="{EA4689BB-A8F8-46AA-A6AF-9B1AA8699DD7}" destId="{130ED8D3-EB15-4940-93D0-EF78E8FAA2D4}" srcOrd="2" destOrd="0" parTransId="{DEC3F19A-6715-4BA0-A92B-C6C8630903E5}" sibTransId="{0AFA8EF2-44D6-4738-A632-FB89DC4FFFE2}"/>
    <dgm:cxn modelId="{D9F9D4FC-16B6-4A25-8306-5EDEC5C79F97}" srcId="{EA4689BB-A8F8-46AA-A6AF-9B1AA8699DD7}" destId="{5D6E747D-31BB-457F-BB80-6ED503D21DDA}" srcOrd="5" destOrd="0" parTransId="{CA1A57BB-B5F0-48FA-89C1-40DAA54781ED}" sibTransId="{C5F4B8A5-38C5-4D2B-AE9D-20BFFB6849CF}"/>
    <dgm:cxn modelId="{6C0557E5-204D-4265-BC27-2763F3420ECB}" type="presParOf" srcId="{BA418238-B2FB-4089-BA75-B1980AD16605}" destId="{79DE5D21-0AAB-407E-A738-5CE99F4C239F}" srcOrd="0" destOrd="0" presId="urn:microsoft.com/office/officeart/2018/5/layout/IconCircleLabelList"/>
    <dgm:cxn modelId="{5EAE0747-2C50-4C5D-B864-7282E2B8EFF1}" type="presParOf" srcId="{79DE5D21-0AAB-407E-A738-5CE99F4C239F}" destId="{8C89F110-8405-4FFA-A3D2-26B81A0A0AF7}" srcOrd="0" destOrd="0" presId="urn:microsoft.com/office/officeart/2018/5/layout/IconCircleLabelList"/>
    <dgm:cxn modelId="{3BBE11E9-4AC2-48B1-A828-9795349058FB}" type="presParOf" srcId="{79DE5D21-0AAB-407E-A738-5CE99F4C239F}" destId="{DE29CD0C-723E-4FA6-82FC-53B415AB5564}" srcOrd="1" destOrd="0" presId="urn:microsoft.com/office/officeart/2018/5/layout/IconCircleLabelList"/>
    <dgm:cxn modelId="{6C68E04C-45D5-4E1C-8F50-2643E50DB257}" type="presParOf" srcId="{79DE5D21-0AAB-407E-A738-5CE99F4C239F}" destId="{5D3E3302-7B81-412F-885D-462D3FCC4CCF}" srcOrd="2" destOrd="0" presId="urn:microsoft.com/office/officeart/2018/5/layout/IconCircleLabelList"/>
    <dgm:cxn modelId="{2A4A1485-12FE-4F52-9B53-6DD2D00DB3CE}" type="presParOf" srcId="{79DE5D21-0AAB-407E-A738-5CE99F4C239F}" destId="{125AC66A-53B7-4EDA-B59F-9C39C09403AD}" srcOrd="3" destOrd="0" presId="urn:microsoft.com/office/officeart/2018/5/layout/IconCircleLabelList"/>
    <dgm:cxn modelId="{3D33176E-EA39-4A28-A2FA-9E76D4222A71}" type="presParOf" srcId="{BA418238-B2FB-4089-BA75-B1980AD16605}" destId="{84909ED7-A419-4E20-95F1-0E2F2A14FA1E}" srcOrd="1" destOrd="0" presId="urn:microsoft.com/office/officeart/2018/5/layout/IconCircleLabelList"/>
    <dgm:cxn modelId="{6A88A212-1691-4B63-9798-A3EAEAB5D8DF}" type="presParOf" srcId="{BA418238-B2FB-4089-BA75-B1980AD16605}" destId="{ACFA1662-28B0-4051-A978-64B34CE12A68}" srcOrd="2" destOrd="0" presId="urn:microsoft.com/office/officeart/2018/5/layout/IconCircleLabelList"/>
    <dgm:cxn modelId="{6DFF9C1C-62CC-4813-9EC6-82A79CE25E53}" type="presParOf" srcId="{ACFA1662-28B0-4051-A978-64B34CE12A68}" destId="{E73B419D-8045-46AD-A5F0-8296B9496042}" srcOrd="0" destOrd="0" presId="urn:microsoft.com/office/officeart/2018/5/layout/IconCircleLabelList"/>
    <dgm:cxn modelId="{809C2C60-D13F-44D3-A109-B23366446AD1}" type="presParOf" srcId="{ACFA1662-28B0-4051-A978-64B34CE12A68}" destId="{28CF87AB-B361-4B47-ADC0-84EF3AA9E6CC}" srcOrd="1" destOrd="0" presId="urn:microsoft.com/office/officeart/2018/5/layout/IconCircleLabelList"/>
    <dgm:cxn modelId="{A71B04A5-66F4-4228-8F40-E70E6E08C981}" type="presParOf" srcId="{ACFA1662-28B0-4051-A978-64B34CE12A68}" destId="{96FA2CFA-15B8-4132-ACE3-CCAA52C80B47}" srcOrd="2" destOrd="0" presId="urn:microsoft.com/office/officeart/2018/5/layout/IconCircleLabelList"/>
    <dgm:cxn modelId="{3BBF3C3B-7B3E-48E4-B700-61B0FF2565DC}" type="presParOf" srcId="{ACFA1662-28B0-4051-A978-64B34CE12A68}" destId="{6D616E50-F9C7-4DEB-BBCC-ABCB1898B205}" srcOrd="3" destOrd="0" presId="urn:microsoft.com/office/officeart/2018/5/layout/IconCircleLabelList"/>
    <dgm:cxn modelId="{5D939027-B4DC-4446-B8DB-FD5C88A597D0}" type="presParOf" srcId="{BA418238-B2FB-4089-BA75-B1980AD16605}" destId="{19BD6154-5711-44D8-BD82-1FE0E5764E1B}" srcOrd="3" destOrd="0" presId="urn:microsoft.com/office/officeart/2018/5/layout/IconCircleLabelList"/>
    <dgm:cxn modelId="{14F3D248-EDB5-40B8-BA50-9429C49EACD1}" type="presParOf" srcId="{BA418238-B2FB-4089-BA75-B1980AD16605}" destId="{82043633-A7E5-4536-BEFE-0D8F0DC67F84}" srcOrd="4" destOrd="0" presId="urn:microsoft.com/office/officeart/2018/5/layout/IconCircleLabelList"/>
    <dgm:cxn modelId="{13C1F34E-544F-4F28-9E22-D37AA04434DD}" type="presParOf" srcId="{82043633-A7E5-4536-BEFE-0D8F0DC67F84}" destId="{BC91BFB1-D222-4126-AFC7-A4ED2C4574FC}" srcOrd="0" destOrd="0" presId="urn:microsoft.com/office/officeart/2018/5/layout/IconCircleLabelList"/>
    <dgm:cxn modelId="{F41AE9E3-E939-4D1A-A29C-59FD7008C3D2}" type="presParOf" srcId="{82043633-A7E5-4536-BEFE-0D8F0DC67F84}" destId="{01ABFDBA-1B97-4640-8F9D-CB1B8DA57B2C}" srcOrd="1" destOrd="0" presId="urn:microsoft.com/office/officeart/2018/5/layout/IconCircleLabelList"/>
    <dgm:cxn modelId="{4D2D5609-BE96-414A-9207-33D12A2A69B8}" type="presParOf" srcId="{82043633-A7E5-4536-BEFE-0D8F0DC67F84}" destId="{B216581C-67B1-45D7-B334-E69A9E4E34D7}" srcOrd="2" destOrd="0" presId="urn:microsoft.com/office/officeart/2018/5/layout/IconCircleLabelList"/>
    <dgm:cxn modelId="{8F23449D-630A-4255-945E-F17B46EB68D1}" type="presParOf" srcId="{82043633-A7E5-4536-BEFE-0D8F0DC67F84}" destId="{C54F3DF7-19B3-48DC-85D9-35C4F43BE095}" srcOrd="3" destOrd="0" presId="urn:microsoft.com/office/officeart/2018/5/layout/IconCircleLabelList"/>
    <dgm:cxn modelId="{68DB81BF-4C44-44D6-B34E-9D7F62372B5B}" type="presParOf" srcId="{BA418238-B2FB-4089-BA75-B1980AD16605}" destId="{CA46634E-8AB0-455F-970E-897D90CDA81E}" srcOrd="5" destOrd="0" presId="urn:microsoft.com/office/officeart/2018/5/layout/IconCircleLabelList"/>
    <dgm:cxn modelId="{A34057A0-1E54-4E5E-B00B-D8CEC9A565C8}" type="presParOf" srcId="{BA418238-B2FB-4089-BA75-B1980AD16605}" destId="{92C5621A-467B-4DCF-8B4B-079B0B7F6139}" srcOrd="6" destOrd="0" presId="urn:microsoft.com/office/officeart/2018/5/layout/IconCircleLabelList"/>
    <dgm:cxn modelId="{D8E55339-E313-43BC-9E64-DC10B9C30CF5}" type="presParOf" srcId="{92C5621A-467B-4DCF-8B4B-079B0B7F6139}" destId="{F574D7E8-57E2-4376-BE99-0EEEA9CAD0E6}" srcOrd="0" destOrd="0" presId="urn:microsoft.com/office/officeart/2018/5/layout/IconCircleLabelList"/>
    <dgm:cxn modelId="{5E9401E6-C8AF-42FD-95D9-8A41EF48E350}" type="presParOf" srcId="{92C5621A-467B-4DCF-8B4B-079B0B7F6139}" destId="{054245ED-6E46-4680-AB7A-F4EFC0751C06}" srcOrd="1" destOrd="0" presId="urn:microsoft.com/office/officeart/2018/5/layout/IconCircleLabelList"/>
    <dgm:cxn modelId="{1DA32F75-BDA0-4046-9C13-1E19BDADDF10}" type="presParOf" srcId="{92C5621A-467B-4DCF-8B4B-079B0B7F6139}" destId="{AFEAF289-00A0-4360-89A5-7510DDA1862C}" srcOrd="2" destOrd="0" presId="urn:microsoft.com/office/officeart/2018/5/layout/IconCircleLabelList"/>
    <dgm:cxn modelId="{08237FFB-EAEB-4BFA-B314-BFAC6052ABB3}" type="presParOf" srcId="{92C5621A-467B-4DCF-8B4B-079B0B7F6139}" destId="{B83E1D31-156D-4670-9F8D-58F8E85CDDD2}" srcOrd="3" destOrd="0" presId="urn:microsoft.com/office/officeart/2018/5/layout/IconCircleLabelList"/>
    <dgm:cxn modelId="{92CA2C3F-F1D1-4F81-A463-8DE5EDC01E96}" type="presParOf" srcId="{BA418238-B2FB-4089-BA75-B1980AD16605}" destId="{83B8FB21-C59C-441F-9235-67CC17E92377}" srcOrd="7" destOrd="0" presId="urn:microsoft.com/office/officeart/2018/5/layout/IconCircleLabelList"/>
    <dgm:cxn modelId="{85B69C34-E176-4123-9469-94AD6D3D422D}" type="presParOf" srcId="{BA418238-B2FB-4089-BA75-B1980AD16605}" destId="{D0B7BA5D-1BDF-423A-9F6F-8F919720FDB7}" srcOrd="8" destOrd="0" presId="urn:microsoft.com/office/officeart/2018/5/layout/IconCircleLabelList"/>
    <dgm:cxn modelId="{9AF2A83B-DE74-49BA-BEBC-3F735F0586C2}" type="presParOf" srcId="{D0B7BA5D-1BDF-423A-9F6F-8F919720FDB7}" destId="{30FA12C2-E714-4B53-A370-B1D0595E07BD}" srcOrd="0" destOrd="0" presId="urn:microsoft.com/office/officeart/2018/5/layout/IconCircleLabelList"/>
    <dgm:cxn modelId="{C5E6C8D1-056D-4356-973E-4D6D3255BAB7}" type="presParOf" srcId="{D0B7BA5D-1BDF-423A-9F6F-8F919720FDB7}" destId="{9B6C34A0-051A-4C91-AF6F-F1BA045C4CD6}" srcOrd="1" destOrd="0" presId="urn:microsoft.com/office/officeart/2018/5/layout/IconCircleLabelList"/>
    <dgm:cxn modelId="{81B47CD1-41B6-4E69-BBED-6ACE45C0263D}" type="presParOf" srcId="{D0B7BA5D-1BDF-423A-9F6F-8F919720FDB7}" destId="{9DADE9A1-D6AE-424F-8E71-B85464C1A942}" srcOrd="2" destOrd="0" presId="urn:microsoft.com/office/officeart/2018/5/layout/IconCircleLabelList"/>
    <dgm:cxn modelId="{9F3CC026-5FF3-4F19-8AF0-7F2A1E887943}" type="presParOf" srcId="{D0B7BA5D-1BDF-423A-9F6F-8F919720FDB7}" destId="{5BADC341-3E4D-40A1-BD24-FEDC85560EAA}" srcOrd="3" destOrd="0" presId="urn:microsoft.com/office/officeart/2018/5/layout/IconCircleLabelList"/>
    <dgm:cxn modelId="{D39DC4CD-8CD0-46E4-9468-B954B48DA966}" type="presParOf" srcId="{BA418238-B2FB-4089-BA75-B1980AD16605}" destId="{C46E8D27-8CFF-41D2-8467-F018FA262C3C}" srcOrd="9" destOrd="0" presId="urn:microsoft.com/office/officeart/2018/5/layout/IconCircleLabelList"/>
    <dgm:cxn modelId="{3B035999-0567-400A-BF57-458DAEDE033B}" type="presParOf" srcId="{BA418238-B2FB-4089-BA75-B1980AD16605}" destId="{3685C5C7-A236-4F58-A579-7C9855C373A3}" srcOrd="10" destOrd="0" presId="urn:microsoft.com/office/officeart/2018/5/layout/IconCircleLabelList"/>
    <dgm:cxn modelId="{9C387965-B84D-455D-8181-AC1F7707C032}" type="presParOf" srcId="{3685C5C7-A236-4F58-A579-7C9855C373A3}" destId="{32A1461C-FC83-4D1B-BC4E-87E7898F252E}" srcOrd="0" destOrd="0" presId="urn:microsoft.com/office/officeart/2018/5/layout/IconCircleLabelList"/>
    <dgm:cxn modelId="{D0594A0E-D428-4351-9F56-FF1A74DEC529}" type="presParOf" srcId="{3685C5C7-A236-4F58-A579-7C9855C373A3}" destId="{990F8E45-50F1-498B-A129-3249CC2A5C6F}" srcOrd="1" destOrd="0" presId="urn:microsoft.com/office/officeart/2018/5/layout/IconCircleLabelList"/>
    <dgm:cxn modelId="{A83CB365-0FCB-4B07-BEFD-381BF73DF5DF}" type="presParOf" srcId="{3685C5C7-A236-4F58-A579-7C9855C373A3}" destId="{85AD796A-3B5F-41EC-A602-3D6D5C8A7C35}" srcOrd="2" destOrd="0" presId="urn:microsoft.com/office/officeart/2018/5/layout/IconCircleLabelList"/>
    <dgm:cxn modelId="{400521CF-2EEE-4F33-9139-893E8CC7EEDE}" type="presParOf" srcId="{3685C5C7-A236-4F58-A579-7C9855C373A3}" destId="{5CBFE43D-970E-4BCC-9AED-63E617ED2125}" srcOrd="3" destOrd="0" presId="urn:microsoft.com/office/officeart/2018/5/layout/IconCircleLabelList"/>
    <dgm:cxn modelId="{095AB2CC-B0B1-47A5-92CA-D1DAB45BB3D0}" type="presParOf" srcId="{BA418238-B2FB-4089-BA75-B1980AD16605}" destId="{C592E57A-38F9-4343-8547-F6248A40B568}" srcOrd="11" destOrd="0" presId="urn:microsoft.com/office/officeart/2018/5/layout/IconCircleLabelList"/>
    <dgm:cxn modelId="{C274C49F-12AC-4E6A-8BF2-89E95D2161AB}" type="presParOf" srcId="{BA418238-B2FB-4089-BA75-B1980AD16605}" destId="{A473893D-C630-4DE9-BB56-984105605ED4}" srcOrd="12" destOrd="0" presId="urn:microsoft.com/office/officeart/2018/5/layout/IconCircleLabelList"/>
    <dgm:cxn modelId="{62F556EF-A0FE-496A-8175-4649F9A7FA72}" type="presParOf" srcId="{A473893D-C630-4DE9-BB56-984105605ED4}" destId="{FDB216AE-C159-41FE-8D3A-B4C9F7231DC4}" srcOrd="0" destOrd="0" presId="urn:microsoft.com/office/officeart/2018/5/layout/IconCircleLabelList"/>
    <dgm:cxn modelId="{95214B2F-1A71-484C-9942-8EC46DFAED0B}" type="presParOf" srcId="{A473893D-C630-4DE9-BB56-984105605ED4}" destId="{20192C70-3AB7-4AF2-94ED-22206DB43E32}" srcOrd="1" destOrd="0" presId="urn:microsoft.com/office/officeart/2018/5/layout/IconCircleLabelList"/>
    <dgm:cxn modelId="{013B3C5E-D0FB-4D92-A718-A8400AA5AEA2}" type="presParOf" srcId="{A473893D-C630-4DE9-BB56-984105605ED4}" destId="{E245B1AD-6C4E-48E3-B9EC-188F8194DF42}" srcOrd="2" destOrd="0" presId="urn:microsoft.com/office/officeart/2018/5/layout/IconCircleLabelList"/>
    <dgm:cxn modelId="{B210EFBE-1F95-4E5A-B57E-2F5E9B5C5C97}" type="presParOf" srcId="{A473893D-C630-4DE9-BB56-984105605ED4}" destId="{95E4F1D2-4354-4036-84D0-0472DDE703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F9DDB-909B-4F3B-940D-8AC5256D23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91F8C7-B2C1-49C6-9724-A5DB7A841290}">
      <dgm:prSet/>
      <dgm:spPr/>
      <dgm:t>
        <a:bodyPr/>
        <a:lstStyle/>
        <a:p>
          <a:r>
            <a:rPr lang="en-US"/>
            <a:t>JSON API does many things different from the REST API such as ;</a:t>
          </a:r>
        </a:p>
      </dgm:t>
    </dgm:pt>
    <dgm:pt modelId="{149053DC-E8C3-4450-8BFE-37C2212006DF}" type="parTrans" cxnId="{009EDFAE-211B-4146-A261-8B8134529637}">
      <dgm:prSet/>
      <dgm:spPr/>
      <dgm:t>
        <a:bodyPr/>
        <a:lstStyle/>
        <a:p>
          <a:endParaRPr lang="en-US"/>
        </a:p>
      </dgm:t>
    </dgm:pt>
    <dgm:pt modelId="{6AE45F6A-E773-43B2-9DD9-F0BBFE193D4C}" type="sibTrans" cxnId="{009EDFAE-211B-4146-A261-8B8134529637}">
      <dgm:prSet/>
      <dgm:spPr/>
      <dgm:t>
        <a:bodyPr/>
        <a:lstStyle/>
        <a:p>
          <a:endParaRPr lang="en-US"/>
        </a:p>
      </dgm:t>
    </dgm:pt>
    <dgm:pt modelId="{7CA80EA8-8E52-4070-AC98-89D04702B949}">
      <dgm:prSet/>
      <dgm:spPr/>
      <dgm:t>
        <a:bodyPr/>
        <a:lstStyle/>
        <a:p>
          <a:r>
            <a:rPr lang="en-US"/>
            <a:t>JSON APIs reduce the amount of both requests and data moved between the client and the server. (Prakash, N.)</a:t>
          </a:r>
        </a:p>
      </dgm:t>
    </dgm:pt>
    <dgm:pt modelId="{70760B19-C424-410C-A03D-4AF47B43531A}" type="parTrans" cxnId="{508A525B-813F-449D-B589-499B20C50184}">
      <dgm:prSet/>
      <dgm:spPr/>
      <dgm:t>
        <a:bodyPr/>
        <a:lstStyle/>
        <a:p>
          <a:endParaRPr lang="en-US"/>
        </a:p>
      </dgm:t>
    </dgm:pt>
    <dgm:pt modelId="{350ABF56-67E3-4EBD-B6BC-6F5B5A57BB21}" type="sibTrans" cxnId="{508A525B-813F-449D-B589-499B20C50184}">
      <dgm:prSet/>
      <dgm:spPr/>
      <dgm:t>
        <a:bodyPr/>
        <a:lstStyle/>
        <a:p>
          <a:endParaRPr lang="en-US"/>
        </a:p>
      </dgm:t>
    </dgm:pt>
    <dgm:pt modelId="{909FBA5A-048D-4B1D-8A91-F1D2136B41C6}">
      <dgm:prSet/>
      <dgm:spPr/>
      <dgm:t>
        <a:bodyPr/>
        <a:lstStyle/>
        <a:p>
          <a:r>
            <a:rPr lang="en-US"/>
            <a:t>JSON APIs check entity types and then bundle to provide URLs to access each one while they use HTTP methods. ((Prakash, N.)</a:t>
          </a:r>
        </a:p>
      </dgm:t>
    </dgm:pt>
    <dgm:pt modelId="{88327580-DFD4-4BF1-A5AE-48D0E4468BE9}" type="parTrans" cxnId="{BC0BED15-4075-40E5-BEBA-905A6BBB9A9F}">
      <dgm:prSet/>
      <dgm:spPr/>
      <dgm:t>
        <a:bodyPr/>
        <a:lstStyle/>
        <a:p>
          <a:endParaRPr lang="en-US"/>
        </a:p>
      </dgm:t>
    </dgm:pt>
    <dgm:pt modelId="{72AAAB5D-DCE6-47BD-BC70-EE28ABC0DF37}" type="sibTrans" cxnId="{BC0BED15-4075-40E5-BEBA-905A6BBB9A9F}">
      <dgm:prSet/>
      <dgm:spPr/>
      <dgm:t>
        <a:bodyPr/>
        <a:lstStyle/>
        <a:p>
          <a:endParaRPr lang="en-US"/>
        </a:p>
      </dgm:t>
    </dgm:pt>
    <dgm:pt modelId="{F4142957-513A-48F3-8CB1-27E706A6C113}">
      <dgm:prSet/>
      <dgm:spPr/>
      <dgm:t>
        <a:bodyPr/>
        <a:lstStyle/>
        <a:p>
          <a:r>
            <a:rPr lang="en-US"/>
            <a:t>JSON decided which HTTP method should be used. </a:t>
          </a:r>
        </a:p>
      </dgm:t>
    </dgm:pt>
    <dgm:pt modelId="{BBBF2AA4-B425-4218-9EF3-44A50E30D092}" type="parTrans" cxnId="{9D8E2B47-06BF-4279-8F2F-D7D0E000AEF3}">
      <dgm:prSet/>
      <dgm:spPr/>
      <dgm:t>
        <a:bodyPr/>
        <a:lstStyle/>
        <a:p>
          <a:endParaRPr lang="en-US"/>
        </a:p>
      </dgm:t>
    </dgm:pt>
    <dgm:pt modelId="{C690C5E0-1B84-40BC-B335-ECA6FA89C2EA}" type="sibTrans" cxnId="{9D8E2B47-06BF-4279-8F2F-D7D0E000AEF3}">
      <dgm:prSet/>
      <dgm:spPr/>
      <dgm:t>
        <a:bodyPr/>
        <a:lstStyle/>
        <a:p>
          <a:endParaRPr lang="en-US"/>
        </a:p>
      </dgm:t>
    </dgm:pt>
    <dgm:pt modelId="{89D8FC9F-F406-43D6-AD85-A1DD356B7ACB}">
      <dgm:prSet/>
      <dgm:spPr/>
      <dgm:t>
        <a:bodyPr/>
        <a:lstStyle/>
        <a:p>
          <a:r>
            <a:rPr lang="en-US"/>
            <a:t>It also decides which response codes should be used for each request that it gets. </a:t>
          </a:r>
        </a:p>
      </dgm:t>
    </dgm:pt>
    <dgm:pt modelId="{45A05F36-A324-47E0-B7F6-CF4FCA8851E7}" type="parTrans" cxnId="{E5DECDB8-253B-486A-938C-E0D535672FAC}">
      <dgm:prSet/>
      <dgm:spPr/>
      <dgm:t>
        <a:bodyPr/>
        <a:lstStyle/>
        <a:p>
          <a:endParaRPr lang="en-US"/>
        </a:p>
      </dgm:t>
    </dgm:pt>
    <dgm:pt modelId="{AAFAA41E-92C4-42CE-B4C1-8CA5DE5D9F7C}" type="sibTrans" cxnId="{E5DECDB8-253B-486A-938C-E0D535672FAC}">
      <dgm:prSet/>
      <dgm:spPr/>
      <dgm:t>
        <a:bodyPr/>
        <a:lstStyle/>
        <a:p>
          <a:endParaRPr lang="en-US"/>
        </a:p>
      </dgm:t>
    </dgm:pt>
    <dgm:pt modelId="{767D8130-C1C2-4114-A15C-A9C7379C679A}">
      <dgm:prSet/>
      <dgm:spPr/>
      <dgm:t>
        <a:bodyPr/>
        <a:lstStyle/>
        <a:p>
          <a:r>
            <a:rPr lang="en-US"/>
            <a:t>It also formats the response body and the link between resources. (Prakash, N.)</a:t>
          </a:r>
        </a:p>
      </dgm:t>
    </dgm:pt>
    <dgm:pt modelId="{30C27D14-392A-4AB2-80A0-9D620618DB10}" type="parTrans" cxnId="{06023F9D-2064-4AD1-9FDA-90EA534CD61E}">
      <dgm:prSet/>
      <dgm:spPr/>
      <dgm:t>
        <a:bodyPr/>
        <a:lstStyle/>
        <a:p>
          <a:endParaRPr lang="en-US"/>
        </a:p>
      </dgm:t>
    </dgm:pt>
    <dgm:pt modelId="{429A2495-CDAE-46E6-B565-ED55F67353C9}" type="sibTrans" cxnId="{06023F9D-2064-4AD1-9FDA-90EA534CD61E}">
      <dgm:prSet/>
      <dgm:spPr/>
      <dgm:t>
        <a:bodyPr/>
        <a:lstStyle/>
        <a:p>
          <a:endParaRPr lang="en-US"/>
        </a:p>
      </dgm:t>
    </dgm:pt>
    <dgm:pt modelId="{F0E7EB5D-9F8F-4B1D-8DC8-B084059D3808}" type="pres">
      <dgm:prSet presAssocID="{28AF9DDB-909B-4F3B-940D-8AC5256D2399}" presName="root" presStyleCnt="0">
        <dgm:presLayoutVars>
          <dgm:dir/>
          <dgm:resizeHandles val="exact"/>
        </dgm:presLayoutVars>
      </dgm:prSet>
      <dgm:spPr/>
    </dgm:pt>
    <dgm:pt modelId="{E1953F68-E919-43E9-86D2-CE448EA8AFD3}" type="pres">
      <dgm:prSet presAssocID="{2291F8C7-B2C1-49C6-9724-A5DB7A841290}" presName="compNode" presStyleCnt="0"/>
      <dgm:spPr/>
    </dgm:pt>
    <dgm:pt modelId="{A26FB4C2-2E3F-48D4-84E2-117AED636EA1}" type="pres">
      <dgm:prSet presAssocID="{2291F8C7-B2C1-49C6-9724-A5DB7A841290}" presName="bgRect" presStyleLbl="bgShp" presStyleIdx="0" presStyleCnt="6"/>
      <dgm:spPr/>
    </dgm:pt>
    <dgm:pt modelId="{3B03BF21-8F14-4216-8774-56633B646C49}" type="pres">
      <dgm:prSet presAssocID="{2291F8C7-B2C1-49C6-9724-A5DB7A8412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660A5B-A758-4EDA-BA73-2DC3BB94A11C}" type="pres">
      <dgm:prSet presAssocID="{2291F8C7-B2C1-49C6-9724-A5DB7A841290}" presName="spaceRect" presStyleCnt="0"/>
      <dgm:spPr/>
    </dgm:pt>
    <dgm:pt modelId="{95A8CDEF-9859-43CA-99AF-F146BFC489C2}" type="pres">
      <dgm:prSet presAssocID="{2291F8C7-B2C1-49C6-9724-A5DB7A841290}" presName="parTx" presStyleLbl="revTx" presStyleIdx="0" presStyleCnt="6">
        <dgm:presLayoutVars>
          <dgm:chMax val="0"/>
          <dgm:chPref val="0"/>
        </dgm:presLayoutVars>
      </dgm:prSet>
      <dgm:spPr/>
    </dgm:pt>
    <dgm:pt modelId="{2C4840CF-FB7B-4F2B-B5B5-7433405C9E50}" type="pres">
      <dgm:prSet presAssocID="{6AE45F6A-E773-43B2-9DD9-F0BBFE193D4C}" presName="sibTrans" presStyleCnt="0"/>
      <dgm:spPr/>
    </dgm:pt>
    <dgm:pt modelId="{33CF05D4-BE2C-4E6C-92B4-61D7D1DF9350}" type="pres">
      <dgm:prSet presAssocID="{7CA80EA8-8E52-4070-AC98-89D04702B949}" presName="compNode" presStyleCnt="0"/>
      <dgm:spPr/>
    </dgm:pt>
    <dgm:pt modelId="{2A1E12D9-0616-410B-94FC-4CF7C906A3D6}" type="pres">
      <dgm:prSet presAssocID="{7CA80EA8-8E52-4070-AC98-89D04702B949}" presName="bgRect" presStyleLbl="bgShp" presStyleIdx="1" presStyleCnt="6"/>
      <dgm:spPr/>
    </dgm:pt>
    <dgm:pt modelId="{F2675BB3-1646-4663-A930-360C539EB1E8}" type="pres">
      <dgm:prSet presAssocID="{7CA80EA8-8E52-4070-AC98-89D04702B94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12C0426-DD37-4B15-82D7-A398D8C4C50D}" type="pres">
      <dgm:prSet presAssocID="{7CA80EA8-8E52-4070-AC98-89D04702B949}" presName="spaceRect" presStyleCnt="0"/>
      <dgm:spPr/>
    </dgm:pt>
    <dgm:pt modelId="{ADD5FEA9-B1F0-4E7F-BCD6-FBCDCEADAF8D}" type="pres">
      <dgm:prSet presAssocID="{7CA80EA8-8E52-4070-AC98-89D04702B949}" presName="parTx" presStyleLbl="revTx" presStyleIdx="1" presStyleCnt="6">
        <dgm:presLayoutVars>
          <dgm:chMax val="0"/>
          <dgm:chPref val="0"/>
        </dgm:presLayoutVars>
      </dgm:prSet>
      <dgm:spPr/>
    </dgm:pt>
    <dgm:pt modelId="{B1133EDC-986D-4DDD-A018-5489B2B77051}" type="pres">
      <dgm:prSet presAssocID="{350ABF56-67E3-4EBD-B6BC-6F5B5A57BB21}" presName="sibTrans" presStyleCnt="0"/>
      <dgm:spPr/>
    </dgm:pt>
    <dgm:pt modelId="{9C632482-C87A-46B1-8A94-12755B1F96B1}" type="pres">
      <dgm:prSet presAssocID="{909FBA5A-048D-4B1D-8A91-F1D2136B41C6}" presName="compNode" presStyleCnt="0"/>
      <dgm:spPr/>
    </dgm:pt>
    <dgm:pt modelId="{DBE5C7D8-DE22-4ED7-B9C4-C1FBE3C4A061}" type="pres">
      <dgm:prSet presAssocID="{909FBA5A-048D-4B1D-8A91-F1D2136B41C6}" presName="bgRect" presStyleLbl="bgShp" presStyleIdx="2" presStyleCnt="6"/>
      <dgm:spPr/>
    </dgm:pt>
    <dgm:pt modelId="{5DB1ABCC-7C14-4A23-9832-729B8D2FA256}" type="pres">
      <dgm:prSet presAssocID="{909FBA5A-048D-4B1D-8A91-F1D2136B41C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F270372-7E27-4305-8E0F-5583701F75A4}" type="pres">
      <dgm:prSet presAssocID="{909FBA5A-048D-4B1D-8A91-F1D2136B41C6}" presName="spaceRect" presStyleCnt="0"/>
      <dgm:spPr/>
    </dgm:pt>
    <dgm:pt modelId="{BF35C9ED-044A-4CD7-B8A0-47B1E750069C}" type="pres">
      <dgm:prSet presAssocID="{909FBA5A-048D-4B1D-8A91-F1D2136B41C6}" presName="parTx" presStyleLbl="revTx" presStyleIdx="2" presStyleCnt="6">
        <dgm:presLayoutVars>
          <dgm:chMax val="0"/>
          <dgm:chPref val="0"/>
        </dgm:presLayoutVars>
      </dgm:prSet>
      <dgm:spPr/>
    </dgm:pt>
    <dgm:pt modelId="{2B8F070F-6F1D-45BD-BEBC-C4B091EA9F34}" type="pres">
      <dgm:prSet presAssocID="{72AAAB5D-DCE6-47BD-BC70-EE28ABC0DF37}" presName="sibTrans" presStyleCnt="0"/>
      <dgm:spPr/>
    </dgm:pt>
    <dgm:pt modelId="{83392769-F5C2-4492-A308-CE4D4E8BC600}" type="pres">
      <dgm:prSet presAssocID="{F4142957-513A-48F3-8CB1-27E706A6C113}" presName="compNode" presStyleCnt="0"/>
      <dgm:spPr/>
    </dgm:pt>
    <dgm:pt modelId="{83320C65-CA08-4692-8AB8-1A90D4E46061}" type="pres">
      <dgm:prSet presAssocID="{F4142957-513A-48F3-8CB1-27E706A6C113}" presName="bgRect" presStyleLbl="bgShp" presStyleIdx="3" presStyleCnt="6"/>
      <dgm:spPr/>
    </dgm:pt>
    <dgm:pt modelId="{2E2754B8-55B4-43A9-879D-F6E742A5B00C}" type="pres">
      <dgm:prSet presAssocID="{F4142957-513A-48F3-8CB1-27E706A6C11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42499D6-A92E-4799-8592-A0309A44613F}" type="pres">
      <dgm:prSet presAssocID="{F4142957-513A-48F3-8CB1-27E706A6C113}" presName="spaceRect" presStyleCnt="0"/>
      <dgm:spPr/>
    </dgm:pt>
    <dgm:pt modelId="{C7BDA848-6DBC-4B19-BDAD-8A397AF46714}" type="pres">
      <dgm:prSet presAssocID="{F4142957-513A-48F3-8CB1-27E706A6C113}" presName="parTx" presStyleLbl="revTx" presStyleIdx="3" presStyleCnt="6">
        <dgm:presLayoutVars>
          <dgm:chMax val="0"/>
          <dgm:chPref val="0"/>
        </dgm:presLayoutVars>
      </dgm:prSet>
      <dgm:spPr/>
    </dgm:pt>
    <dgm:pt modelId="{14973CF2-F5BF-4F64-B1F7-99C2C6C1958D}" type="pres">
      <dgm:prSet presAssocID="{C690C5E0-1B84-40BC-B335-ECA6FA89C2EA}" presName="sibTrans" presStyleCnt="0"/>
      <dgm:spPr/>
    </dgm:pt>
    <dgm:pt modelId="{6011D076-3FEA-470C-B154-27BAC2E5BB25}" type="pres">
      <dgm:prSet presAssocID="{89D8FC9F-F406-43D6-AD85-A1DD356B7ACB}" presName="compNode" presStyleCnt="0"/>
      <dgm:spPr/>
    </dgm:pt>
    <dgm:pt modelId="{6CFD46CB-B620-49DB-B63B-CAB4ACFF3D3D}" type="pres">
      <dgm:prSet presAssocID="{89D8FC9F-F406-43D6-AD85-A1DD356B7ACB}" presName="bgRect" presStyleLbl="bgShp" presStyleIdx="4" presStyleCnt="6"/>
      <dgm:spPr/>
    </dgm:pt>
    <dgm:pt modelId="{585DA5E6-D490-4276-8D30-3A1932F7BF5B}" type="pres">
      <dgm:prSet presAssocID="{89D8FC9F-F406-43D6-AD85-A1DD356B7A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889A109-1076-463B-825A-67BA032EB2CC}" type="pres">
      <dgm:prSet presAssocID="{89D8FC9F-F406-43D6-AD85-A1DD356B7ACB}" presName="spaceRect" presStyleCnt="0"/>
      <dgm:spPr/>
    </dgm:pt>
    <dgm:pt modelId="{BD9EA7A0-370D-4CAD-82E7-5E82F5FB3564}" type="pres">
      <dgm:prSet presAssocID="{89D8FC9F-F406-43D6-AD85-A1DD356B7ACB}" presName="parTx" presStyleLbl="revTx" presStyleIdx="4" presStyleCnt="6">
        <dgm:presLayoutVars>
          <dgm:chMax val="0"/>
          <dgm:chPref val="0"/>
        </dgm:presLayoutVars>
      </dgm:prSet>
      <dgm:spPr/>
    </dgm:pt>
    <dgm:pt modelId="{4CA7E255-EAB8-419D-A270-3FC5EFB7D98B}" type="pres">
      <dgm:prSet presAssocID="{AAFAA41E-92C4-42CE-B4C1-8CA5DE5D9F7C}" presName="sibTrans" presStyleCnt="0"/>
      <dgm:spPr/>
    </dgm:pt>
    <dgm:pt modelId="{73535D8E-F6A6-477A-9835-2E9ECC55E84A}" type="pres">
      <dgm:prSet presAssocID="{767D8130-C1C2-4114-A15C-A9C7379C679A}" presName="compNode" presStyleCnt="0"/>
      <dgm:spPr/>
    </dgm:pt>
    <dgm:pt modelId="{D5CE9E8A-7A2F-464A-AE68-ACAEA5DC645F}" type="pres">
      <dgm:prSet presAssocID="{767D8130-C1C2-4114-A15C-A9C7379C679A}" presName="bgRect" presStyleLbl="bgShp" presStyleIdx="5" presStyleCnt="6"/>
      <dgm:spPr/>
    </dgm:pt>
    <dgm:pt modelId="{193C2C91-3EBB-448C-BB54-065E0B2E7A99}" type="pres">
      <dgm:prSet presAssocID="{767D8130-C1C2-4114-A15C-A9C7379C679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6FFE2CA-F596-40F5-9E54-5C2CDC3301D9}" type="pres">
      <dgm:prSet presAssocID="{767D8130-C1C2-4114-A15C-A9C7379C679A}" presName="spaceRect" presStyleCnt="0"/>
      <dgm:spPr/>
    </dgm:pt>
    <dgm:pt modelId="{297D389C-0A34-4AF8-9A11-8A1724B15E7A}" type="pres">
      <dgm:prSet presAssocID="{767D8130-C1C2-4114-A15C-A9C7379C679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FE9AB14-79C2-490C-8115-24856E1E125F}" type="presOf" srcId="{28AF9DDB-909B-4F3B-940D-8AC5256D2399}" destId="{F0E7EB5D-9F8F-4B1D-8DC8-B084059D3808}" srcOrd="0" destOrd="0" presId="urn:microsoft.com/office/officeart/2018/2/layout/IconVerticalSolidList"/>
    <dgm:cxn modelId="{BC0BED15-4075-40E5-BEBA-905A6BBB9A9F}" srcId="{28AF9DDB-909B-4F3B-940D-8AC5256D2399}" destId="{909FBA5A-048D-4B1D-8A91-F1D2136B41C6}" srcOrd="2" destOrd="0" parTransId="{88327580-DFD4-4BF1-A5AE-48D0E4468BE9}" sibTransId="{72AAAB5D-DCE6-47BD-BC70-EE28ABC0DF37}"/>
    <dgm:cxn modelId="{F830D331-4984-4B6D-A590-7DEEA24E6930}" type="presOf" srcId="{2291F8C7-B2C1-49C6-9724-A5DB7A841290}" destId="{95A8CDEF-9859-43CA-99AF-F146BFC489C2}" srcOrd="0" destOrd="0" presId="urn:microsoft.com/office/officeart/2018/2/layout/IconVerticalSolidList"/>
    <dgm:cxn modelId="{508A525B-813F-449D-B589-499B20C50184}" srcId="{28AF9DDB-909B-4F3B-940D-8AC5256D2399}" destId="{7CA80EA8-8E52-4070-AC98-89D04702B949}" srcOrd="1" destOrd="0" parTransId="{70760B19-C424-410C-A03D-4AF47B43531A}" sibTransId="{350ABF56-67E3-4EBD-B6BC-6F5B5A57BB21}"/>
    <dgm:cxn modelId="{35EDCC62-26FE-4D20-9421-8328C7F52BDF}" type="presOf" srcId="{767D8130-C1C2-4114-A15C-A9C7379C679A}" destId="{297D389C-0A34-4AF8-9A11-8A1724B15E7A}" srcOrd="0" destOrd="0" presId="urn:microsoft.com/office/officeart/2018/2/layout/IconVerticalSolidList"/>
    <dgm:cxn modelId="{9D8E2B47-06BF-4279-8F2F-D7D0E000AEF3}" srcId="{28AF9DDB-909B-4F3B-940D-8AC5256D2399}" destId="{F4142957-513A-48F3-8CB1-27E706A6C113}" srcOrd="3" destOrd="0" parTransId="{BBBF2AA4-B425-4218-9EF3-44A50E30D092}" sibTransId="{C690C5E0-1B84-40BC-B335-ECA6FA89C2EA}"/>
    <dgm:cxn modelId="{17D93F7D-CB23-479A-95C7-A579975EDB86}" type="presOf" srcId="{7CA80EA8-8E52-4070-AC98-89D04702B949}" destId="{ADD5FEA9-B1F0-4E7F-BCD6-FBCDCEADAF8D}" srcOrd="0" destOrd="0" presId="urn:microsoft.com/office/officeart/2018/2/layout/IconVerticalSolidList"/>
    <dgm:cxn modelId="{06023F9D-2064-4AD1-9FDA-90EA534CD61E}" srcId="{28AF9DDB-909B-4F3B-940D-8AC5256D2399}" destId="{767D8130-C1C2-4114-A15C-A9C7379C679A}" srcOrd="5" destOrd="0" parTransId="{30C27D14-392A-4AB2-80A0-9D620618DB10}" sibTransId="{429A2495-CDAE-46E6-B565-ED55F67353C9}"/>
    <dgm:cxn modelId="{63A0469E-627F-4920-91B1-6EAD0FB6243F}" type="presOf" srcId="{909FBA5A-048D-4B1D-8A91-F1D2136B41C6}" destId="{BF35C9ED-044A-4CD7-B8A0-47B1E750069C}" srcOrd="0" destOrd="0" presId="urn:microsoft.com/office/officeart/2018/2/layout/IconVerticalSolidList"/>
    <dgm:cxn modelId="{009EDFAE-211B-4146-A261-8B8134529637}" srcId="{28AF9DDB-909B-4F3B-940D-8AC5256D2399}" destId="{2291F8C7-B2C1-49C6-9724-A5DB7A841290}" srcOrd="0" destOrd="0" parTransId="{149053DC-E8C3-4450-8BFE-37C2212006DF}" sibTransId="{6AE45F6A-E773-43B2-9DD9-F0BBFE193D4C}"/>
    <dgm:cxn modelId="{E5DECDB8-253B-486A-938C-E0D535672FAC}" srcId="{28AF9DDB-909B-4F3B-940D-8AC5256D2399}" destId="{89D8FC9F-F406-43D6-AD85-A1DD356B7ACB}" srcOrd="4" destOrd="0" parTransId="{45A05F36-A324-47E0-B7F6-CF4FCA8851E7}" sibTransId="{AAFAA41E-92C4-42CE-B4C1-8CA5DE5D9F7C}"/>
    <dgm:cxn modelId="{4C46F1C7-708B-475E-AC6F-292566BAFCBF}" type="presOf" srcId="{F4142957-513A-48F3-8CB1-27E706A6C113}" destId="{C7BDA848-6DBC-4B19-BDAD-8A397AF46714}" srcOrd="0" destOrd="0" presId="urn:microsoft.com/office/officeart/2018/2/layout/IconVerticalSolidList"/>
    <dgm:cxn modelId="{A5BCD1CA-6F87-46B3-88E4-1FF454E969FC}" type="presOf" srcId="{89D8FC9F-F406-43D6-AD85-A1DD356B7ACB}" destId="{BD9EA7A0-370D-4CAD-82E7-5E82F5FB3564}" srcOrd="0" destOrd="0" presId="urn:microsoft.com/office/officeart/2018/2/layout/IconVerticalSolidList"/>
    <dgm:cxn modelId="{5810B639-6B66-4F53-B692-DB2B2D2B10F8}" type="presParOf" srcId="{F0E7EB5D-9F8F-4B1D-8DC8-B084059D3808}" destId="{E1953F68-E919-43E9-86D2-CE448EA8AFD3}" srcOrd="0" destOrd="0" presId="urn:microsoft.com/office/officeart/2018/2/layout/IconVerticalSolidList"/>
    <dgm:cxn modelId="{18CCCA16-4BAB-40BC-AD8B-F234427717DD}" type="presParOf" srcId="{E1953F68-E919-43E9-86D2-CE448EA8AFD3}" destId="{A26FB4C2-2E3F-48D4-84E2-117AED636EA1}" srcOrd="0" destOrd="0" presId="urn:microsoft.com/office/officeart/2018/2/layout/IconVerticalSolidList"/>
    <dgm:cxn modelId="{BA9D1961-902E-4582-A6EF-D30B194AF52D}" type="presParOf" srcId="{E1953F68-E919-43E9-86D2-CE448EA8AFD3}" destId="{3B03BF21-8F14-4216-8774-56633B646C49}" srcOrd="1" destOrd="0" presId="urn:microsoft.com/office/officeart/2018/2/layout/IconVerticalSolidList"/>
    <dgm:cxn modelId="{B4C810E4-E82B-4863-9FB8-934ECDBBE8D0}" type="presParOf" srcId="{E1953F68-E919-43E9-86D2-CE448EA8AFD3}" destId="{FE660A5B-A758-4EDA-BA73-2DC3BB94A11C}" srcOrd="2" destOrd="0" presId="urn:microsoft.com/office/officeart/2018/2/layout/IconVerticalSolidList"/>
    <dgm:cxn modelId="{D89075D6-6B51-4C80-B369-F01D3AE2CEC4}" type="presParOf" srcId="{E1953F68-E919-43E9-86D2-CE448EA8AFD3}" destId="{95A8CDEF-9859-43CA-99AF-F146BFC489C2}" srcOrd="3" destOrd="0" presId="urn:microsoft.com/office/officeart/2018/2/layout/IconVerticalSolidList"/>
    <dgm:cxn modelId="{2AE577A8-DE21-4810-B27E-01D8BA22AD64}" type="presParOf" srcId="{F0E7EB5D-9F8F-4B1D-8DC8-B084059D3808}" destId="{2C4840CF-FB7B-4F2B-B5B5-7433405C9E50}" srcOrd="1" destOrd="0" presId="urn:microsoft.com/office/officeart/2018/2/layout/IconVerticalSolidList"/>
    <dgm:cxn modelId="{8EE6EA13-6B5A-4150-A6B6-9FAF163BA6C1}" type="presParOf" srcId="{F0E7EB5D-9F8F-4B1D-8DC8-B084059D3808}" destId="{33CF05D4-BE2C-4E6C-92B4-61D7D1DF9350}" srcOrd="2" destOrd="0" presId="urn:microsoft.com/office/officeart/2018/2/layout/IconVerticalSolidList"/>
    <dgm:cxn modelId="{B29BC9BB-CB12-42E1-BA4E-8F2886A95B3E}" type="presParOf" srcId="{33CF05D4-BE2C-4E6C-92B4-61D7D1DF9350}" destId="{2A1E12D9-0616-410B-94FC-4CF7C906A3D6}" srcOrd="0" destOrd="0" presId="urn:microsoft.com/office/officeart/2018/2/layout/IconVerticalSolidList"/>
    <dgm:cxn modelId="{EFD85F9A-C754-49A3-8F84-B5AA78E4EFBC}" type="presParOf" srcId="{33CF05D4-BE2C-4E6C-92B4-61D7D1DF9350}" destId="{F2675BB3-1646-4663-A930-360C539EB1E8}" srcOrd="1" destOrd="0" presId="urn:microsoft.com/office/officeart/2018/2/layout/IconVerticalSolidList"/>
    <dgm:cxn modelId="{AAF75014-F579-4B07-91BA-16A9DF823634}" type="presParOf" srcId="{33CF05D4-BE2C-4E6C-92B4-61D7D1DF9350}" destId="{312C0426-DD37-4B15-82D7-A398D8C4C50D}" srcOrd="2" destOrd="0" presId="urn:microsoft.com/office/officeart/2018/2/layout/IconVerticalSolidList"/>
    <dgm:cxn modelId="{4C2DE046-AE70-43AA-89EA-102C5D704DD2}" type="presParOf" srcId="{33CF05D4-BE2C-4E6C-92B4-61D7D1DF9350}" destId="{ADD5FEA9-B1F0-4E7F-BCD6-FBCDCEADAF8D}" srcOrd="3" destOrd="0" presId="urn:microsoft.com/office/officeart/2018/2/layout/IconVerticalSolidList"/>
    <dgm:cxn modelId="{3761EA25-8D5E-4EF3-874C-34DB71CECA98}" type="presParOf" srcId="{F0E7EB5D-9F8F-4B1D-8DC8-B084059D3808}" destId="{B1133EDC-986D-4DDD-A018-5489B2B77051}" srcOrd="3" destOrd="0" presId="urn:microsoft.com/office/officeart/2018/2/layout/IconVerticalSolidList"/>
    <dgm:cxn modelId="{82634DA1-C83C-42AA-9BBB-9254EBD07D68}" type="presParOf" srcId="{F0E7EB5D-9F8F-4B1D-8DC8-B084059D3808}" destId="{9C632482-C87A-46B1-8A94-12755B1F96B1}" srcOrd="4" destOrd="0" presId="urn:microsoft.com/office/officeart/2018/2/layout/IconVerticalSolidList"/>
    <dgm:cxn modelId="{D58DAD7A-0B58-4E57-A79A-E0E65BA740AE}" type="presParOf" srcId="{9C632482-C87A-46B1-8A94-12755B1F96B1}" destId="{DBE5C7D8-DE22-4ED7-B9C4-C1FBE3C4A061}" srcOrd="0" destOrd="0" presId="urn:microsoft.com/office/officeart/2018/2/layout/IconVerticalSolidList"/>
    <dgm:cxn modelId="{BE3EE8F3-A67D-4B28-8D48-3884999BFFF5}" type="presParOf" srcId="{9C632482-C87A-46B1-8A94-12755B1F96B1}" destId="{5DB1ABCC-7C14-4A23-9832-729B8D2FA256}" srcOrd="1" destOrd="0" presId="urn:microsoft.com/office/officeart/2018/2/layout/IconVerticalSolidList"/>
    <dgm:cxn modelId="{0DEE1B10-0A3F-4943-BC37-DD32BFCC14A0}" type="presParOf" srcId="{9C632482-C87A-46B1-8A94-12755B1F96B1}" destId="{0F270372-7E27-4305-8E0F-5583701F75A4}" srcOrd="2" destOrd="0" presId="urn:microsoft.com/office/officeart/2018/2/layout/IconVerticalSolidList"/>
    <dgm:cxn modelId="{FE346951-6409-4E91-B539-32B53E021C0A}" type="presParOf" srcId="{9C632482-C87A-46B1-8A94-12755B1F96B1}" destId="{BF35C9ED-044A-4CD7-B8A0-47B1E750069C}" srcOrd="3" destOrd="0" presId="urn:microsoft.com/office/officeart/2018/2/layout/IconVerticalSolidList"/>
    <dgm:cxn modelId="{0631ED55-0F8E-47D2-86B8-9AEF19FCE4B2}" type="presParOf" srcId="{F0E7EB5D-9F8F-4B1D-8DC8-B084059D3808}" destId="{2B8F070F-6F1D-45BD-BEBC-C4B091EA9F34}" srcOrd="5" destOrd="0" presId="urn:microsoft.com/office/officeart/2018/2/layout/IconVerticalSolidList"/>
    <dgm:cxn modelId="{F9F83B41-5C57-4AD6-9320-84A5EA0DE6F0}" type="presParOf" srcId="{F0E7EB5D-9F8F-4B1D-8DC8-B084059D3808}" destId="{83392769-F5C2-4492-A308-CE4D4E8BC600}" srcOrd="6" destOrd="0" presId="urn:microsoft.com/office/officeart/2018/2/layout/IconVerticalSolidList"/>
    <dgm:cxn modelId="{757257D4-8361-4BB3-9E3D-3443EAE52A3E}" type="presParOf" srcId="{83392769-F5C2-4492-A308-CE4D4E8BC600}" destId="{83320C65-CA08-4692-8AB8-1A90D4E46061}" srcOrd="0" destOrd="0" presId="urn:microsoft.com/office/officeart/2018/2/layout/IconVerticalSolidList"/>
    <dgm:cxn modelId="{D2ECAD11-E2E0-4D05-A752-00AAB00CAB93}" type="presParOf" srcId="{83392769-F5C2-4492-A308-CE4D4E8BC600}" destId="{2E2754B8-55B4-43A9-879D-F6E742A5B00C}" srcOrd="1" destOrd="0" presId="urn:microsoft.com/office/officeart/2018/2/layout/IconVerticalSolidList"/>
    <dgm:cxn modelId="{E25F82FE-D632-42F2-97FE-70E4E3D0BB90}" type="presParOf" srcId="{83392769-F5C2-4492-A308-CE4D4E8BC600}" destId="{642499D6-A92E-4799-8592-A0309A44613F}" srcOrd="2" destOrd="0" presId="urn:microsoft.com/office/officeart/2018/2/layout/IconVerticalSolidList"/>
    <dgm:cxn modelId="{E673D5ED-3E5C-454A-9520-3B92CCDB4352}" type="presParOf" srcId="{83392769-F5C2-4492-A308-CE4D4E8BC600}" destId="{C7BDA848-6DBC-4B19-BDAD-8A397AF46714}" srcOrd="3" destOrd="0" presId="urn:microsoft.com/office/officeart/2018/2/layout/IconVerticalSolidList"/>
    <dgm:cxn modelId="{6E20DA3F-1746-4059-89BC-DA67F9677C57}" type="presParOf" srcId="{F0E7EB5D-9F8F-4B1D-8DC8-B084059D3808}" destId="{14973CF2-F5BF-4F64-B1F7-99C2C6C1958D}" srcOrd="7" destOrd="0" presId="urn:microsoft.com/office/officeart/2018/2/layout/IconVerticalSolidList"/>
    <dgm:cxn modelId="{036ADE3F-1024-45EB-9CF9-764CBB068E05}" type="presParOf" srcId="{F0E7EB5D-9F8F-4B1D-8DC8-B084059D3808}" destId="{6011D076-3FEA-470C-B154-27BAC2E5BB25}" srcOrd="8" destOrd="0" presId="urn:microsoft.com/office/officeart/2018/2/layout/IconVerticalSolidList"/>
    <dgm:cxn modelId="{E370B987-A046-4B4C-9E88-D1AACB3D3569}" type="presParOf" srcId="{6011D076-3FEA-470C-B154-27BAC2E5BB25}" destId="{6CFD46CB-B620-49DB-B63B-CAB4ACFF3D3D}" srcOrd="0" destOrd="0" presId="urn:microsoft.com/office/officeart/2018/2/layout/IconVerticalSolidList"/>
    <dgm:cxn modelId="{ABE2EE54-B8BF-4A2C-9F75-B18F0A5BAF92}" type="presParOf" srcId="{6011D076-3FEA-470C-B154-27BAC2E5BB25}" destId="{585DA5E6-D490-4276-8D30-3A1932F7BF5B}" srcOrd="1" destOrd="0" presId="urn:microsoft.com/office/officeart/2018/2/layout/IconVerticalSolidList"/>
    <dgm:cxn modelId="{4D482B87-DF6B-47C1-8110-F6D7531843E7}" type="presParOf" srcId="{6011D076-3FEA-470C-B154-27BAC2E5BB25}" destId="{9889A109-1076-463B-825A-67BA032EB2CC}" srcOrd="2" destOrd="0" presId="urn:microsoft.com/office/officeart/2018/2/layout/IconVerticalSolidList"/>
    <dgm:cxn modelId="{7A6D5B74-8334-486B-839B-75FEB2FA80EA}" type="presParOf" srcId="{6011D076-3FEA-470C-B154-27BAC2E5BB25}" destId="{BD9EA7A0-370D-4CAD-82E7-5E82F5FB3564}" srcOrd="3" destOrd="0" presId="urn:microsoft.com/office/officeart/2018/2/layout/IconVerticalSolidList"/>
    <dgm:cxn modelId="{C53D61D4-D49B-4879-956A-914017C8A0F5}" type="presParOf" srcId="{F0E7EB5D-9F8F-4B1D-8DC8-B084059D3808}" destId="{4CA7E255-EAB8-419D-A270-3FC5EFB7D98B}" srcOrd="9" destOrd="0" presId="urn:microsoft.com/office/officeart/2018/2/layout/IconVerticalSolidList"/>
    <dgm:cxn modelId="{BB2CA338-DA05-431A-ADC3-6F3554926426}" type="presParOf" srcId="{F0E7EB5D-9F8F-4B1D-8DC8-B084059D3808}" destId="{73535D8E-F6A6-477A-9835-2E9ECC55E84A}" srcOrd="10" destOrd="0" presId="urn:microsoft.com/office/officeart/2018/2/layout/IconVerticalSolidList"/>
    <dgm:cxn modelId="{EB0B0EAE-A141-438E-9ECD-22EEE4F3F0F5}" type="presParOf" srcId="{73535D8E-F6A6-477A-9835-2E9ECC55E84A}" destId="{D5CE9E8A-7A2F-464A-AE68-ACAEA5DC645F}" srcOrd="0" destOrd="0" presId="urn:microsoft.com/office/officeart/2018/2/layout/IconVerticalSolidList"/>
    <dgm:cxn modelId="{DCBF5D20-5024-464F-88E5-493F911FE50B}" type="presParOf" srcId="{73535D8E-F6A6-477A-9835-2E9ECC55E84A}" destId="{193C2C91-3EBB-448C-BB54-065E0B2E7A99}" srcOrd="1" destOrd="0" presId="urn:microsoft.com/office/officeart/2018/2/layout/IconVerticalSolidList"/>
    <dgm:cxn modelId="{5317F52E-9DDD-408D-96CA-5948CCB79EE6}" type="presParOf" srcId="{73535D8E-F6A6-477A-9835-2E9ECC55E84A}" destId="{36FFE2CA-F596-40F5-9E54-5C2CDC3301D9}" srcOrd="2" destOrd="0" presId="urn:microsoft.com/office/officeart/2018/2/layout/IconVerticalSolidList"/>
    <dgm:cxn modelId="{7D04EAEC-0B74-407B-AF1A-46FB3C09AFFD}" type="presParOf" srcId="{73535D8E-F6A6-477A-9835-2E9ECC55E84A}" destId="{297D389C-0A34-4AF8-9A11-8A1724B15E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CC6841-9F09-4880-827B-1221253BAA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597C82-D363-43F9-B73C-B4D5D74E8B60}">
      <dgm:prSet/>
      <dgm:spPr/>
      <dgm:t>
        <a:bodyPr/>
        <a:lstStyle/>
        <a:p>
          <a:r>
            <a:rPr lang="en-US"/>
            <a:t>Authorization – Contains a string to authenticate requests</a:t>
          </a:r>
        </a:p>
      </dgm:t>
    </dgm:pt>
    <dgm:pt modelId="{A08AF000-8E84-4EDE-9638-A63ED76A154F}" type="parTrans" cxnId="{D7B8429D-8C3C-40C0-BCD6-2D551ED9C787}">
      <dgm:prSet/>
      <dgm:spPr/>
      <dgm:t>
        <a:bodyPr/>
        <a:lstStyle/>
        <a:p>
          <a:endParaRPr lang="en-US"/>
        </a:p>
      </dgm:t>
    </dgm:pt>
    <dgm:pt modelId="{1D566C0D-CC27-4D85-892C-C7BD4077A42F}" type="sibTrans" cxnId="{D7B8429D-8C3C-40C0-BCD6-2D551ED9C787}">
      <dgm:prSet/>
      <dgm:spPr/>
      <dgm:t>
        <a:bodyPr/>
        <a:lstStyle/>
        <a:p>
          <a:endParaRPr lang="en-US"/>
        </a:p>
      </dgm:t>
    </dgm:pt>
    <dgm:pt modelId="{08D57429-7F55-4A27-AB7C-8BA00BEE39AE}">
      <dgm:prSet/>
      <dgm:spPr/>
      <dgm:t>
        <a:bodyPr/>
        <a:lstStyle/>
        <a:p>
          <a:r>
            <a:rPr lang="en-US"/>
            <a:t>Cache-control – Specifies the caches-control setting</a:t>
          </a:r>
        </a:p>
      </dgm:t>
    </dgm:pt>
    <dgm:pt modelId="{D4301B45-26B4-4B1A-87F6-4ED6DE8D3DED}" type="parTrans" cxnId="{A1BAD079-7752-4CFF-9633-1BF6D3CEF98A}">
      <dgm:prSet/>
      <dgm:spPr/>
      <dgm:t>
        <a:bodyPr/>
        <a:lstStyle/>
        <a:p>
          <a:endParaRPr lang="en-US"/>
        </a:p>
      </dgm:t>
    </dgm:pt>
    <dgm:pt modelId="{7DF445F4-A4AE-41D0-98F3-4A70AC98F030}" type="sibTrans" cxnId="{A1BAD079-7752-4CFF-9633-1BF6D3CEF98A}">
      <dgm:prSet/>
      <dgm:spPr/>
      <dgm:t>
        <a:bodyPr/>
        <a:lstStyle/>
        <a:p>
          <a:endParaRPr lang="en-US"/>
        </a:p>
      </dgm:t>
    </dgm:pt>
    <dgm:pt modelId="{3FB18C67-1D16-4313-8208-7ABC1DC493B0}">
      <dgm:prSet/>
      <dgm:spPr/>
      <dgm:t>
        <a:bodyPr/>
        <a:lstStyle/>
        <a:p>
          <a:r>
            <a:rPr lang="en-US"/>
            <a:t>Content-ID – Is optional but is part header of a multipart request</a:t>
          </a:r>
        </a:p>
      </dgm:t>
    </dgm:pt>
    <dgm:pt modelId="{A18C0999-6471-48D3-9FF7-C2778A7FBA55}" type="parTrans" cxnId="{1B30BE64-BBB7-47BC-B47B-2CC4CE7767A8}">
      <dgm:prSet/>
      <dgm:spPr/>
      <dgm:t>
        <a:bodyPr/>
        <a:lstStyle/>
        <a:p>
          <a:endParaRPr lang="en-US"/>
        </a:p>
      </dgm:t>
    </dgm:pt>
    <dgm:pt modelId="{5494D0FB-B6C5-484C-A23C-8DAD2B726681}" type="sibTrans" cxnId="{1B30BE64-BBB7-47BC-B47B-2CC4CE7767A8}">
      <dgm:prSet/>
      <dgm:spPr/>
      <dgm:t>
        <a:bodyPr/>
        <a:lstStyle/>
        <a:p>
          <a:endParaRPr lang="en-US"/>
        </a:p>
      </dgm:t>
    </dgm:pt>
    <dgm:pt modelId="{F317CAD4-4C46-4A96-A931-C4C3603FD8B1}">
      <dgm:prSet/>
      <dgm:spPr/>
      <dgm:t>
        <a:bodyPr/>
        <a:lstStyle/>
        <a:p>
          <a:r>
            <a:rPr lang="en-US"/>
            <a:t>-Content-Range – Used in some upload requests and download responces</a:t>
          </a:r>
        </a:p>
      </dgm:t>
    </dgm:pt>
    <dgm:pt modelId="{7BE986F8-C8BC-4AED-BA1F-3ECBE43E9BCA}" type="parTrans" cxnId="{54027960-5AFD-40A8-9DB7-05AF8D52B573}">
      <dgm:prSet/>
      <dgm:spPr/>
      <dgm:t>
        <a:bodyPr/>
        <a:lstStyle/>
        <a:p>
          <a:endParaRPr lang="en-US"/>
        </a:p>
      </dgm:t>
    </dgm:pt>
    <dgm:pt modelId="{1003D273-9839-4431-91C1-D3B7E51B739A}" type="sibTrans" cxnId="{54027960-5AFD-40A8-9DB7-05AF8D52B573}">
      <dgm:prSet/>
      <dgm:spPr/>
      <dgm:t>
        <a:bodyPr/>
        <a:lstStyle/>
        <a:p>
          <a:endParaRPr lang="en-US"/>
        </a:p>
      </dgm:t>
    </dgm:pt>
    <dgm:pt modelId="{7FE882E3-56A5-4442-989B-ED8A13FFF2FD}">
      <dgm:prSet/>
      <dgm:spPr/>
      <dgm:t>
        <a:bodyPr/>
        <a:lstStyle/>
        <a:p>
          <a:r>
            <a:rPr lang="en-US"/>
            <a:t>Content-Type – The MIME type of request or response</a:t>
          </a:r>
        </a:p>
      </dgm:t>
    </dgm:pt>
    <dgm:pt modelId="{7BEC351A-D266-4240-8F48-4ECB810ECC58}" type="parTrans" cxnId="{B57D7225-50BA-434D-A5D2-C03E5EBA96F2}">
      <dgm:prSet/>
      <dgm:spPr/>
      <dgm:t>
        <a:bodyPr/>
        <a:lstStyle/>
        <a:p>
          <a:endParaRPr lang="en-US"/>
        </a:p>
      </dgm:t>
    </dgm:pt>
    <dgm:pt modelId="{3F7E5105-D6A1-4984-A4A6-3C9E57CFD47E}" type="sibTrans" cxnId="{B57D7225-50BA-434D-A5D2-C03E5EBA96F2}">
      <dgm:prSet/>
      <dgm:spPr/>
      <dgm:t>
        <a:bodyPr/>
        <a:lstStyle/>
        <a:p>
          <a:endParaRPr lang="en-US"/>
        </a:p>
      </dgm:t>
    </dgm:pt>
    <dgm:pt modelId="{AC2DA452-4BFC-4A0D-B70B-298F466A028B}">
      <dgm:prSet/>
      <dgm:spPr/>
      <dgm:t>
        <a:bodyPr/>
        <a:lstStyle/>
        <a:p>
          <a:r>
            <a:rPr lang="en-US"/>
            <a:t>Date – Data and Time request or response </a:t>
          </a:r>
        </a:p>
      </dgm:t>
    </dgm:pt>
    <dgm:pt modelId="{4C80DCF7-7421-42FA-8A35-CDE6D93923EF}" type="parTrans" cxnId="{5B6EAD90-0660-48F8-AACA-5E4CF5C23C0B}">
      <dgm:prSet/>
      <dgm:spPr/>
      <dgm:t>
        <a:bodyPr/>
        <a:lstStyle/>
        <a:p>
          <a:endParaRPr lang="en-US"/>
        </a:p>
      </dgm:t>
    </dgm:pt>
    <dgm:pt modelId="{10E95C4D-0670-48F3-8414-309824399C18}" type="sibTrans" cxnId="{5B6EAD90-0660-48F8-AACA-5E4CF5C23C0B}">
      <dgm:prSet/>
      <dgm:spPr/>
      <dgm:t>
        <a:bodyPr/>
        <a:lstStyle/>
        <a:p>
          <a:endParaRPr lang="en-US"/>
        </a:p>
      </dgm:t>
    </dgm:pt>
    <dgm:pt modelId="{060316B1-F657-4540-93B5-2CC1CB2D4F0A}">
      <dgm:prSet/>
      <dgm:spPr/>
      <dgm:t>
        <a:bodyPr/>
        <a:lstStyle/>
        <a:p>
          <a:r>
            <a:rPr lang="en-US"/>
            <a:t>And many other request headers </a:t>
          </a:r>
        </a:p>
      </dgm:t>
    </dgm:pt>
    <dgm:pt modelId="{30E6BDD6-33EE-453B-914D-C1B946EBCC4E}" type="parTrans" cxnId="{CFB3C677-AF11-49F7-ACD2-1D41B989FB4C}">
      <dgm:prSet/>
      <dgm:spPr/>
      <dgm:t>
        <a:bodyPr/>
        <a:lstStyle/>
        <a:p>
          <a:endParaRPr lang="en-US"/>
        </a:p>
      </dgm:t>
    </dgm:pt>
    <dgm:pt modelId="{FD3C33B1-3348-439D-9E9F-85AD89F6348A}" type="sibTrans" cxnId="{CFB3C677-AF11-49F7-ACD2-1D41B989FB4C}">
      <dgm:prSet/>
      <dgm:spPr/>
      <dgm:t>
        <a:bodyPr/>
        <a:lstStyle/>
        <a:p>
          <a:endParaRPr lang="en-US"/>
        </a:p>
      </dgm:t>
    </dgm:pt>
    <dgm:pt modelId="{A1010F65-31B8-410A-865B-70FDE7CDE0D8}">
      <dgm:prSet/>
      <dgm:spPr/>
      <dgm:t>
        <a:bodyPr/>
        <a:lstStyle/>
        <a:p>
          <a:r>
            <a:rPr lang="en-US" dirty="0"/>
            <a:t>Source – (Google. b)</a:t>
          </a:r>
        </a:p>
      </dgm:t>
    </dgm:pt>
    <dgm:pt modelId="{52865FD0-8198-4D4B-9D82-EAC16505AC3D}" type="parTrans" cxnId="{48C19B3E-073B-45C3-B29F-F3F6AEF3FD2C}">
      <dgm:prSet/>
      <dgm:spPr/>
      <dgm:t>
        <a:bodyPr/>
        <a:lstStyle/>
        <a:p>
          <a:endParaRPr lang="en-US"/>
        </a:p>
      </dgm:t>
    </dgm:pt>
    <dgm:pt modelId="{5B65C07C-0455-4E59-AB8F-8F9BD5C04242}" type="sibTrans" cxnId="{48C19B3E-073B-45C3-B29F-F3F6AEF3FD2C}">
      <dgm:prSet/>
      <dgm:spPr/>
      <dgm:t>
        <a:bodyPr/>
        <a:lstStyle/>
        <a:p>
          <a:endParaRPr lang="en-US"/>
        </a:p>
      </dgm:t>
    </dgm:pt>
    <dgm:pt modelId="{7FF7FBC3-0DA7-4FF0-BAC0-D0559AC11395}" type="pres">
      <dgm:prSet presAssocID="{05CC6841-9F09-4880-827B-1221253BAA0E}" presName="root" presStyleCnt="0">
        <dgm:presLayoutVars>
          <dgm:dir/>
          <dgm:resizeHandles val="exact"/>
        </dgm:presLayoutVars>
      </dgm:prSet>
      <dgm:spPr/>
    </dgm:pt>
    <dgm:pt modelId="{A4B844C0-4D7F-42A6-B37F-5FEAC6AD71CC}" type="pres">
      <dgm:prSet presAssocID="{3C597C82-D363-43F9-B73C-B4D5D74E8B60}" presName="compNode" presStyleCnt="0"/>
      <dgm:spPr/>
    </dgm:pt>
    <dgm:pt modelId="{8ED332F9-0710-4BBB-A0F9-F14A35A5F187}" type="pres">
      <dgm:prSet presAssocID="{3C597C82-D363-43F9-B73C-B4D5D74E8B60}" presName="bgRect" presStyleLbl="bgShp" presStyleIdx="0" presStyleCnt="8"/>
      <dgm:spPr/>
    </dgm:pt>
    <dgm:pt modelId="{C30FC90D-EDB6-416B-AFAA-B7031FA76769}" type="pres">
      <dgm:prSet presAssocID="{3C597C82-D363-43F9-B73C-B4D5D74E8B6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B12738E-B4AC-4F02-8AF0-F3E7FAD4CFCC}" type="pres">
      <dgm:prSet presAssocID="{3C597C82-D363-43F9-B73C-B4D5D74E8B60}" presName="spaceRect" presStyleCnt="0"/>
      <dgm:spPr/>
    </dgm:pt>
    <dgm:pt modelId="{EB9253D5-CC7A-432B-AD1B-517697E6C5AD}" type="pres">
      <dgm:prSet presAssocID="{3C597C82-D363-43F9-B73C-B4D5D74E8B60}" presName="parTx" presStyleLbl="revTx" presStyleIdx="0" presStyleCnt="8">
        <dgm:presLayoutVars>
          <dgm:chMax val="0"/>
          <dgm:chPref val="0"/>
        </dgm:presLayoutVars>
      </dgm:prSet>
      <dgm:spPr/>
    </dgm:pt>
    <dgm:pt modelId="{68598182-9221-434B-9494-FA6C25359A56}" type="pres">
      <dgm:prSet presAssocID="{1D566C0D-CC27-4D85-892C-C7BD4077A42F}" presName="sibTrans" presStyleCnt="0"/>
      <dgm:spPr/>
    </dgm:pt>
    <dgm:pt modelId="{5DB99827-4F9A-4CBA-BE7F-141A7808D93F}" type="pres">
      <dgm:prSet presAssocID="{08D57429-7F55-4A27-AB7C-8BA00BEE39AE}" presName="compNode" presStyleCnt="0"/>
      <dgm:spPr/>
    </dgm:pt>
    <dgm:pt modelId="{22DE4BC1-39DE-4E3A-BC90-2B29FDBF3546}" type="pres">
      <dgm:prSet presAssocID="{08D57429-7F55-4A27-AB7C-8BA00BEE39AE}" presName="bgRect" presStyleLbl="bgShp" presStyleIdx="1" presStyleCnt="8"/>
      <dgm:spPr/>
    </dgm:pt>
    <dgm:pt modelId="{8D6B94AF-7213-4A40-BE33-D02C4B4B65B4}" type="pres">
      <dgm:prSet presAssocID="{08D57429-7F55-4A27-AB7C-8BA00BEE39A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8693F92-5870-46EF-8890-25E8D3412765}" type="pres">
      <dgm:prSet presAssocID="{08D57429-7F55-4A27-AB7C-8BA00BEE39AE}" presName="spaceRect" presStyleCnt="0"/>
      <dgm:spPr/>
    </dgm:pt>
    <dgm:pt modelId="{8832252A-C725-4F21-903F-44F0F62758ED}" type="pres">
      <dgm:prSet presAssocID="{08D57429-7F55-4A27-AB7C-8BA00BEE39AE}" presName="parTx" presStyleLbl="revTx" presStyleIdx="1" presStyleCnt="8">
        <dgm:presLayoutVars>
          <dgm:chMax val="0"/>
          <dgm:chPref val="0"/>
        </dgm:presLayoutVars>
      </dgm:prSet>
      <dgm:spPr/>
    </dgm:pt>
    <dgm:pt modelId="{3CAAD918-0D39-4ADD-8D73-875FD1774AD2}" type="pres">
      <dgm:prSet presAssocID="{7DF445F4-A4AE-41D0-98F3-4A70AC98F030}" presName="sibTrans" presStyleCnt="0"/>
      <dgm:spPr/>
    </dgm:pt>
    <dgm:pt modelId="{454BADC7-1DD2-4420-92B3-AD6C25FA6B37}" type="pres">
      <dgm:prSet presAssocID="{3FB18C67-1D16-4313-8208-7ABC1DC493B0}" presName="compNode" presStyleCnt="0"/>
      <dgm:spPr/>
    </dgm:pt>
    <dgm:pt modelId="{92A8A0E7-C2F3-4B47-9182-5E5ED1173522}" type="pres">
      <dgm:prSet presAssocID="{3FB18C67-1D16-4313-8208-7ABC1DC493B0}" presName="bgRect" presStyleLbl="bgShp" presStyleIdx="2" presStyleCnt="8"/>
      <dgm:spPr/>
    </dgm:pt>
    <dgm:pt modelId="{5C716D0C-D5D2-4E79-A5BE-FC95679F7833}" type="pres">
      <dgm:prSet presAssocID="{3FB18C67-1D16-4313-8208-7ABC1DC493B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864EF4-2D24-4AB6-B8C1-F7F76A5719A2}" type="pres">
      <dgm:prSet presAssocID="{3FB18C67-1D16-4313-8208-7ABC1DC493B0}" presName="spaceRect" presStyleCnt="0"/>
      <dgm:spPr/>
    </dgm:pt>
    <dgm:pt modelId="{D06E6910-1DC2-4FE0-B872-3009C501A6BB}" type="pres">
      <dgm:prSet presAssocID="{3FB18C67-1D16-4313-8208-7ABC1DC493B0}" presName="parTx" presStyleLbl="revTx" presStyleIdx="2" presStyleCnt="8">
        <dgm:presLayoutVars>
          <dgm:chMax val="0"/>
          <dgm:chPref val="0"/>
        </dgm:presLayoutVars>
      </dgm:prSet>
      <dgm:spPr/>
    </dgm:pt>
    <dgm:pt modelId="{DA73BF34-E03A-4CC0-BAEE-51B6C38EF8B9}" type="pres">
      <dgm:prSet presAssocID="{5494D0FB-B6C5-484C-A23C-8DAD2B726681}" presName="sibTrans" presStyleCnt="0"/>
      <dgm:spPr/>
    </dgm:pt>
    <dgm:pt modelId="{E14C02CE-028A-4F84-804B-A47DE0132C91}" type="pres">
      <dgm:prSet presAssocID="{F317CAD4-4C46-4A96-A931-C4C3603FD8B1}" presName="compNode" presStyleCnt="0"/>
      <dgm:spPr/>
    </dgm:pt>
    <dgm:pt modelId="{C693FA62-4C0A-49B5-943B-56FA925114E2}" type="pres">
      <dgm:prSet presAssocID="{F317CAD4-4C46-4A96-A931-C4C3603FD8B1}" presName="bgRect" presStyleLbl="bgShp" presStyleIdx="3" presStyleCnt="8"/>
      <dgm:spPr/>
    </dgm:pt>
    <dgm:pt modelId="{BA2AD8BF-65E9-4B03-AB06-B459729D6522}" type="pres">
      <dgm:prSet presAssocID="{F317CAD4-4C46-4A96-A931-C4C3603FD8B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777C9D8-F46B-4B63-9480-DB3F34B9D75B}" type="pres">
      <dgm:prSet presAssocID="{F317CAD4-4C46-4A96-A931-C4C3603FD8B1}" presName="spaceRect" presStyleCnt="0"/>
      <dgm:spPr/>
    </dgm:pt>
    <dgm:pt modelId="{EA3C4013-DE97-4A28-8A8E-542234A3A75A}" type="pres">
      <dgm:prSet presAssocID="{F317CAD4-4C46-4A96-A931-C4C3603FD8B1}" presName="parTx" presStyleLbl="revTx" presStyleIdx="3" presStyleCnt="8">
        <dgm:presLayoutVars>
          <dgm:chMax val="0"/>
          <dgm:chPref val="0"/>
        </dgm:presLayoutVars>
      </dgm:prSet>
      <dgm:spPr/>
    </dgm:pt>
    <dgm:pt modelId="{74FCE5B0-471F-470C-B8B1-D091EE50829E}" type="pres">
      <dgm:prSet presAssocID="{1003D273-9839-4431-91C1-D3B7E51B739A}" presName="sibTrans" presStyleCnt="0"/>
      <dgm:spPr/>
    </dgm:pt>
    <dgm:pt modelId="{06BF1E8C-8C63-4A4F-B22E-C7FB301361E0}" type="pres">
      <dgm:prSet presAssocID="{7FE882E3-56A5-4442-989B-ED8A13FFF2FD}" presName="compNode" presStyleCnt="0"/>
      <dgm:spPr/>
    </dgm:pt>
    <dgm:pt modelId="{FCCF3803-8759-46B3-999F-3FA0076FB5C8}" type="pres">
      <dgm:prSet presAssocID="{7FE882E3-56A5-4442-989B-ED8A13FFF2FD}" presName="bgRect" presStyleLbl="bgShp" presStyleIdx="4" presStyleCnt="8"/>
      <dgm:spPr/>
    </dgm:pt>
    <dgm:pt modelId="{1CFFBE22-6830-4B35-B4EB-FAA6496C970A}" type="pres">
      <dgm:prSet presAssocID="{7FE882E3-56A5-4442-989B-ED8A13FFF2F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B50CABC-C65C-4830-9394-63EE449568F9}" type="pres">
      <dgm:prSet presAssocID="{7FE882E3-56A5-4442-989B-ED8A13FFF2FD}" presName="spaceRect" presStyleCnt="0"/>
      <dgm:spPr/>
    </dgm:pt>
    <dgm:pt modelId="{76FF2B2F-DA99-4C9F-A766-FE61B60E4AEE}" type="pres">
      <dgm:prSet presAssocID="{7FE882E3-56A5-4442-989B-ED8A13FFF2FD}" presName="parTx" presStyleLbl="revTx" presStyleIdx="4" presStyleCnt="8">
        <dgm:presLayoutVars>
          <dgm:chMax val="0"/>
          <dgm:chPref val="0"/>
        </dgm:presLayoutVars>
      </dgm:prSet>
      <dgm:spPr/>
    </dgm:pt>
    <dgm:pt modelId="{73BBACAD-67EE-4B36-AFB7-C209BC281DB0}" type="pres">
      <dgm:prSet presAssocID="{3F7E5105-D6A1-4984-A4A6-3C9E57CFD47E}" presName="sibTrans" presStyleCnt="0"/>
      <dgm:spPr/>
    </dgm:pt>
    <dgm:pt modelId="{86230551-9FB1-4AFC-8BEE-83A586953173}" type="pres">
      <dgm:prSet presAssocID="{AC2DA452-4BFC-4A0D-B70B-298F466A028B}" presName="compNode" presStyleCnt="0"/>
      <dgm:spPr/>
    </dgm:pt>
    <dgm:pt modelId="{1E356051-EAE4-49EA-A186-F481BDB50683}" type="pres">
      <dgm:prSet presAssocID="{AC2DA452-4BFC-4A0D-B70B-298F466A028B}" presName="bgRect" presStyleLbl="bgShp" presStyleIdx="5" presStyleCnt="8"/>
      <dgm:spPr/>
    </dgm:pt>
    <dgm:pt modelId="{660D0805-1988-486D-8655-6E110662810C}" type="pres">
      <dgm:prSet presAssocID="{AC2DA452-4BFC-4A0D-B70B-298F466A028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9E0C2B6-728C-4CCA-BB13-9CC31A2331BE}" type="pres">
      <dgm:prSet presAssocID="{AC2DA452-4BFC-4A0D-B70B-298F466A028B}" presName="spaceRect" presStyleCnt="0"/>
      <dgm:spPr/>
    </dgm:pt>
    <dgm:pt modelId="{702A474B-8306-42B6-BC84-0A9F3DDEEEFA}" type="pres">
      <dgm:prSet presAssocID="{AC2DA452-4BFC-4A0D-B70B-298F466A028B}" presName="parTx" presStyleLbl="revTx" presStyleIdx="5" presStyleCnt="8">
        <dgm:presLayoutVars>
          <dgm:chMax val="0"/>
          <dgm:chPref val="0"/>
        </dgm:presLayoutVars>
      </dgm:prSet>
      <dgm:spPr/>
    </dgm:pt>
    <dgm:pt modelId="{9BFF9165-6506-4710-B684-24D93D58F878}" type="pres">
      <dgm:prSet presAssocID="{10E95C4D-0670-48F3-8414-309824399C18}" presName="sibTrans" presStyleCnt="0"/>
      <dgm:spPr/>
    </dgm:pt>
    <dgm:pt modelId="{7673F50F-920D-4A01-B951-2286AB16BD48}" type="pres">
      <dgm:prSet presAssocID="{060316B1-F657-4540-93B5-2CC1CB2D4F0A}" presName="compNode" presStyleCnt="0"/>
      <dgm:spPr/>
    </dgm:pt>
    <dgm:pt modelId="{DD29DB56-66D9-4136-973A-B4D151AFDEB7}" type="pres">
      <dgm:prSet presAssocID="{060316B1-F657-4540-93B5-2CC1CB2D4F0A}" presName="bgRect" presStyleLbl="bgShp" presStyleIdx="6" presStyleCnt="8"/>
      <dgm:spPr/>
    </dgm:pt>
    <dgm:pt modelId="{F9F9FF75-34B7-4324-8E5A-ED6C9A826DAD}" type="pres">
      <dgm:prSet presAssocID="{060316B1-F657-4540-93B5-2CC1CB2D4F0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A3C86AD-4120-49C5-B4AF-3FE3AB53C28F}" type="pres">
      <dgm:prSet presAssocID="{060316B1-F657-4540-93B5-2CC1CB2D4F0A}" presName="spaceRect" presStyleCnt="0"/>
      <dgm:spPr/>
    </dgm:pt>
    <dgm:pt modelId="{E4739E9A-141D-4359-8739-1FD54C8B7FD7}" type="pres">
      <dgm:prSet presAssocID="{060316B1-F657-4540-93B5-2CC1CB2D4F0A}" presName="parTx" presStyleLbl="revTx" presStyleIdx="6" presStyleCnt="8">
        <dgm:presLayoutVars>
          <dgm:chMax val="0"/>
          <dgm:chPref val="0"/>
        </dgm:presLayoutVars>
      </dgm:prSet>
      <dgm:spPr/>
    </dgm:pt>
    <dgm:pt modelId="{7905E46D-09F1-4C24-A15B-8A609D999CE0}" type="pres">
      <dgm:prSet presAssocID="{FD3C33B1-3348-439D-9E9F-85AD89F6348A}" presName="sibTrans" presStyleCnt="0"/>
      <dgm:spPr/>
    </dgm:pt>
    <dgm:pt modelId="{8542BBFA-B30F-44DA-A0BD-4C4535FAA6E1}" type="pres">
      <dgm:prSet presAssocID="{A1010F65-31B8-410A-865B-70FDE7CDE0D8}" presName="compNode" presStyleCnt="0"/>
      <dgm:spPr/>
    </dgm:pt>
    <dgm:pt modelId="{7CB06412-2E05-423A-B1C4-72251225CD81}" type="pres">
      <dgm:prSet presAssocID="{A1010F65-31B8-410A-865B-70FDE7CDE0D8}" presName="bgRect" presStyleLbl="bgShp" presStyleIdx="7" presStyleCnt="8"/>
      <dgm:spPr/>
    </dgm:pt>
    <dgm:pt modelId="{C9947473-21A4-440A-A693-922D4030C57D}" type="pres">
      <dgm:prSet presAssocID="{A1010F65-31B8-410A-865B-70FDE7CDE0D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2570A72-3764-4B6E-88F8-F335B6FB67D2}" type="pres">
      <dgm:prSet presAssocID="{A1010F65-31B8-410A-865B-70FDE7CDE0D8}" presName="spaceRect" presStyleCnt="0"/>
      <dgm:spPr/>
    </dgm:pt>
    <dgm:pt modelId="{308DC42E-5DDC-43B1-BB77-0978A161762E}" type="pres">
      <dgm:prSet presAssocID="{A1010F65-31B8-410A-865B-70FDE7CDE0D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CB779507-2284-4161-AC6E-CB50C65364CD}" type="presOf" srcId="{A1010F65-31B8-410A-865B-70FDE7CDE0D8}" destId="{308DC42E-5DDC-43B1-BB77-0978A161762E}" srcOrd="0" destOrd="0" presId="urn:microsoft.com/office/officeart/2018/2/layout/IconVerticalSolidList"/>
    <dgm:cxn modelId="{48EE8220-B891-4793-A01B-0D58245262E4}" type="presOf" srcId="{3C597C82-D363-43F9-B73C-B4D5D74E8B60}" destId="{EB9253D5-CC7A-432B-AD1B-517697E6C5AD}" srcOrd="0" destOrd="0" presId="urn:microsoft.com/office/officeart/2018/2/layout/IconVerticalSolidList"/>
    <dgm:cxn modelId="{B57D7225-50BA-434D-A5D2-C03E5EBA96F2}" srcId="{05CC6841-9F09-4880-827B-1221253BAA0E}" destId="{7FE882E3-56A5-4442-989B-ED8A13FFF2FD}" srcOrd="4" destOrd="0" parTransId="{7BEC351A-D266-4240-8F48-4ECB810ECC58}" sibTransId="{3F7E5105-D6A1-4984-A4A6-3C9E57CFD47E}"/>
    <dgm:cxn modelId="{48C19B3E-073B-45C3-B29F-F3F6AEF3FD2C}" srcId="{05CC6841-9F09-4880-827B-1221253BAA0E}" destId="{A1010F65-31B8-410A-865B-70FDE7CDE0D8}" srcOrd="7" destOrd="0" parTransId="{52865FD0-8198-4D4B-9D82-EAC16505AC3D}" sibTransId="{5B65C07C-0455-4E59-AB8F-8F9BD5C04242}"/>
    <dgm:cxn modelId="{54027960-5AFD-40A8-9DB7-05AF8D52B573}" srcId="{05CC6841-9F09-4880-827B-1221253BAA0E}" destId="{F317CAD4-4C46-4A96-A931-C4C3603FD8B1}" srcOrd="3" destOrd="0" parTransId="{7BE986F8-C8BC-4AED-BA1F-3ECBE43E9BCA}" sibTransId="{1003D273-9839-4431-91C1-D3B7E51B739A}"/>
    <dgm:cxn modelId="{11AB1E61-8129-45AE-A0E1-CA95F79A4CEE}" type="presOf" srcId="{F317CAD4-4C46-4A96-A931-C4C3603FD8B1}" destId="{EA3C4013-DE97-4A28-8A8E-542234A3A75A}" srcOrd="0" destOrd="0" presId="urn:microsoft.com/office/officeart/2018/2/layout/IconVerticalSolidList"/>
    <dgm:cxn modelId="{1B30BE64-BBB7-47BC-B47B-2CC4CE7767A8}" srcId="{05CC6841-9F09-4880-827B-1221253BAA0E}" destId="{3FB18C67-1D16-4313-8208-7ABC1DC493B0}" srcOrd="2" destOrd="0" parTransId="{A18C0999-6471-48D3-9FF7-C2778A7FBA55}" sibTransId="{5494D0FB-B6C5-484C-A23C-8DAD2B726681}"/>
    <dgm:cxn modelId="{0237C64A-D6D3-43C5-B865-6B601F8B4693}" type="presOf" srcId="{7FE882E3-56A5-4442-989B-ED8A13FFF2FD}" destId="{76FF2B2F-DA99-4C9F-A766-FE61B60E4AEE}" srcOrd="0" destOrd="0" presId="urn:microsoft.com/office/officeart/2018/2/layout/IconVerticalSolidList"/>
    <dgm:cxn modelId="{6F5C4E4C-9404-4DA0-9AE1-AD06DC27B8D7}" type="presOf" srcId="{060316B1-F657-4540-93B5-2CC1CB2D4F0A}" destId="{E4739E9A-141D-4359-8739-1FD54C8B7FD7}" srcOrd="0" destOrd="0" presId="urn:microsoft.com/office/officeart/2018/2/layout/IconVerticalSolidList"/>
    <dgm:cxn modelId="{CFB3C677-AF11-49F7-ACD2-1D41B989FB4C}" srcId="{05CC6841-9F09-4880-827B-1221253BAA0E}" destId="{060316B1-F657-4540-93B5-2CC1CB2D4F0A}" srcOrd="6" destOrd="0" parTransId="{30E6BDD6-33EE-453B-914D-C1B946EBCC4E}" sibTransId="{FD3C33B1-3348-439D-9E9F-85AD89F6348A}"/>
    <dgm:cxn modelId="{A1BAD079-7752-4CFF-9633-1BF6D3CEF98A}" srcId="{05CC6841-9F09-4880-827B-1221253BAA0E}" destId="{08D57429-7F55-4A27-AB7C-8BA00BEE39AE}" srcOrd="1" destOrd="0" parTransId="{D4301B45-26B4-4B1A-87F6-4ED6DE8D3DED}" sibTransId="{7DF445F4-A4AE-41D0-98F3-4A70AC98F030}"/>
    <dgm:cxn modelId="{94BEB182-DE7D-43EE-B78A-0060F2328A00}" type="presOf" srcId="{AC2DA452-4BFC-4A0D-B70B-298F466A028B}" destId="{702A474B-8306-42B6-BC84-0A9F3DDEEEFA}" srcOrd="0" destOrd="0" presId="urn:microsoft.com/office/officeart/2018/2/layout/IconVerticalSolidList"/>
    <dgm:cxn modelId="{5B6EAD90-0660-48F8-AACA-5E4CF5C23C0B}" srcId="{05CC6841-9F09-4880-827B-1221253BAA0E}" destId="{AC2DA452-4BFC-4A0D-B70B-298F466A028B}" srcOrd="5" destOrd="0" parTransId="{4C80DCF7-7421-42FA-8A35-CDE6D93923EF}" sibTransId="{10E95C4D-0670-48F3-8414-309824399C18}"/>
    <dgm:cxn modelId="{B008D09C-812A-4D6C-9BAE-8C4A44ABBCD3}" type="presOf" srcId="{08D57429-7F55-4A27-AB7C-8BA00BEE39AE}" destId="{8832252A-C725-4F21-903F-44F0F62758ED}" srcOrd="0" destOrd="0" presId="urn:microsoft.com/office/officeart/2018/2/layout/IconVerticalSolidList"/>
    <dgm:cxn modelId="{D7B8429D-8C3C-40C0-BCD6-2D551ED9C787}" srcId="{05CC6841-9F09-4880-827B-1221253BAA0E}" destId="{3C597C82-D363-43F9-B73C-B4D5D74E8B60}" srcOrd="0" destOrd="0" parTransId="{A08AF000-8E84-4EDE-9638-A63ED76A154F}" sibTransId="{1D566C0D-CC27-4D85-892C-C7BD4077A42F}"/>
    <dgm:cxn modelId="{C98FF6A4-7965-45BA-9478-9E63BF07C245}" type="presOf" srcId="{05CC6841-9F09-4880-827B-1221253BAA0E}" destId="{7FF7FBC3-0DA7-4FF0-BAC0-D0559AC11395}" srcOrd="0" destOrd="0" presId="urn:microsoft.com/office/officeart/2018/2/layout/IconVerticalSolidList"/>
    <dgm:cxn modelId="{75D98BD6-C5AB-4176-A4B8-6D88193C5CBB}" type="presOf" srcId="{3FB18C67-1D16-4313-8208-7ABC1DC493B0}" destId="{D06E6910-1DC2-4FE0-B872-3009C501A6BB}" srcOrd="0" destOrd="0" presId="urn:microsoft.com/office/officeart/2018/2/layout/IconVerticalSolidList"/>
    <dgm:cxn modelId="{2EDE57C7-D512-40BB-AAF1-B96904E23D97}" type="presParOf" srcId="{7FF7FBC3-0DA7-4FF0-BAC0-D0559AC11395}" destId="{A4B844C0-4D7F-42A6-B37F-5FEAC6AD71CC}" srcOrd="0" destOrd="0" presId="urn:microsoft.com/office/officeart/2018/2/layout/IconVerticalSolidList"/>
    <dgm:cxn modelId="{CAF28A8B-61B6-498B-A550-4509747DDCD5}" type="presParOf" srcId="{A4B844C0-4D7F-42A6-B37F-5FEAC6AD71CC}" destId="{8ED332F9-0710-4BBB-A0F9-F14A35A5F187}" srcOrd="0" destOrd="0" presId="urn:microsoft.com/office/officeart/2018/2/layout/IconVerticalSolidList"/>
    <dgm:cxn modelId="{C0D0AE4D-1D99-48DC-BA48-CBE656C01120}" type="presParOf" srcId="{A4B844C0-4D7F-42A6-B37F-5FEAC6AD71CC}" destId="{C30FC90D-EDB6-416B-AFAA-B7031FA76769}" srcOrd="1" destOrd="0" presId="urn:microsoft.com/office/officeart/2018/2/layout/IconVerticalSolidList"/>
    <dgm:cxn modelId="{DC5671E3-1755-42A1-9591-0ABEA1A2DCBF}" type="presParOf" srcId="{A4B844C0-4D7F-42A6-B37F-5FEAC6AD71CC}" destId="{6B12738E-B4AC-4F02-8AF0-F3E7FAD4CFCC}" srcOrd="2" destOrd="0" presId="urn:microsoft.com/office/officeart/2018/2/layout/IconVerticalSolidList"/>
    <dgm:cxn modelId="{616B2710-9FC0-4924-B213-02C8D967B500}" type="presParOf" srcId="{A4B844C0-4D7F-42A6-B37F-5FEAC6AD71CC}" destId="{EB9253D5-CC7A-432B-AD1B-517697E6C5AD}" srcOrd="3" destOrd="0" presId="urn:microsoft.com/office/officeart/2018/2/layout/IconVerticalSolidList"/>
    <dgm:cxn modelId="{ED2FA5BE-06F0-419F-BCA9-33326C123600}" type="presParOf" srcId="{7FF7FBC3-0DA7-4FF0-BAC0-D0559AC11395}" destId="{68598182-9221-434B-9494-FA6C25359A56}" srcOrd="1" destOrd="0" presId="urn:microsoft.com/office/officeart/2018/2/layout/IconVerticalSolidList"/>
    <dgm:cxn modelId="{4DCEC713-1544-4D59-82C0-DD1537039864}" type="presParOf" srcId="{7FF7FBC3-0DA7-4FF0-BAC0-D0559AC11395}" destId="{5DB99827-4F9A-4CBA-BE7F-141A7808D93F}" srcOrd="2" destOrd="0" presId="urn:microsoft.com/office/officeart/2018/2/layout/IconVerticalSolidList"/>
    <dgm:cxn modelId="{AD797B00-141D-4C1E-803A-1FCC4385EC79}" type="presParOf" srcId="{5DB99827-4F9A-4CBA-BE7F-141A7808D93F}" destId="{22DE4BC1-39DE-4E3A-BC90-2B29FDBF3546}" srcOrd="0" destOrd="0" presId="urn:microsoft.com/office/officeart/2018/2/layout/IconVerticalSolidList"/>
    <dgm:cxn modelId="{FA7E0C49-68B8-4464-A611-8D9CC4435C3B}" type="presParOf" srcId="{5DB99827-4F9A-4CBA-BE7F-141A7808D93F}" destId="{8D6B94AF-7213-4A40-BE33-D02C4B4B65B4}" srcOrd="1" destOrd="0" presId="urn:microsoft.com/office/officeart/2018/2/layout/IconVerticalSolidList"/>
    <dgm:cxn modelId="{9840C623-7DA1-417A-B61B-2950871D60A9}" type="presParOf" srcId="{5DB99827-4F9A-4CBA-BE7F-141A7808D93F}" destId="{88693F92-5870-46EF-8890-25E8D3412765}" srcOrd="2" destOrd="0" presId="urn:microsoft.com/office/officeart/2018/2/layout/IconVerticalSolidList"/>
    <dgm:cxn modelId="{44C0424F-A9F0-436C-BF8B-62F05E2D3D23}" type="presParOf" srcId="{5DB99827-4F9A-4CBA-BE7F-141A7808D93F}" destId="{8832252A-C725-4F21-903F-44F0F62758ED}" srcOrd="3" destOrd="0" presId="urn:microsoft.com/office/officeart/2018/2/layout/IconVerticalSolidList"/>
    <dgm:cxn modelId="{5BD4BBE4-E467-43B2-A203-DC5878BA1C22}" type="presParOf" srcId="{7FF7FBC3-0DA7-4FF0-BAC0-D0559AC11395}" destId="{3CAAD918-0D39-4ADD-8D73-875FD1774AD2}" srcOrd="3" destOrd="0" presId="urn:microsoft.com/office/officeart/2018/2/layout/IconVerticalSolidList"/>
    <dgm:cxn modelId="{3D71C526-40C3-4FB0-AE14-FED0F570504B}" type="presParOf" srcId="{7FF7FBC3-0DA7-4FF0-BAC0-D0559AC11395}" destId="{454BADC7-1DD2-4420-92B3-AD6C25FA6B37}" srcOrd="4" destOrd="0" presId="urn:microsoft.com/office/officeart/2018/2/layout/IconVerticalSolidList"/>
    <dgm:cxn modelId="{96A602E8-B873-4631-97D1-AAEECD475C93}" type="presParOf" srcId="{454BADC7-1DD2-4420-92B3-AD6C25FA6B37}" destId="{92A8A0E7-C2F3-4B47-9182-5E5ED1173522}" srcOrd="0" destOrd="0" presId="urn:microsoft.com/office/officeart/2018/2/layout/IconVerticalSolidList"/>
    <dgm:cxn modelId="{4FCBF8DD-BB96-4C8D-AA9C-40648B847270}" type="presParOf" srcId="{454BADC7-1DD2-4420-92B3-AD6C25FA6B37}" destId="{5C716D0C-D5D2-4E79-A5BE-FC95679F7833}" srcOrd="1" destOrd="0" presId="urn:microsoft.com/office/officeart/2018/2/layout/IconVerticalSolidList"/>
    <dgm:cxn modelId="{0232237C-ECFE-4512-9ACF-638E0C6D7F21}" type="presParOf" srcId="{454BADC7-1DD2-4420-92B3-AD6C25FA6B37}" destId="{09864EF4-2D24-4AB6-B8C1-F7F76A5719A2}" srcOrd="2" destOrd="0" presId="urn:microsoft.com/office/officeart/2018/2/layout/IconVerticalSolidList"/>
    <dgm:cxn modelId="{2509B0ED-9975-47CB-8507-F041C608352F}" type="presParOf" srcId="{454BADC7-1DD2-4420-92B3-AD6C25FA6B37}" destId="{D06E6910-1DC2-4FE0-B872-3009C501A6BB}" srcOrd="3" destOrd="0" presId="urn:microsoft.com/office/officeart/2018/2/layout/IconVerticalSolidList"/>
    <dgm:cxn modelId="{6F997D47-32E4-4869-9150-3F198689BAD9}" type="presParOf" srcId="{7FF7FBC3-0DA7-4FF0-BAC0-D0559AC11395}" destId="{DA73BF34-E03A-4CC0-BAEE-51B6C38EF8B9}" srcOrd="5" destOrd="0" presId="urn:microsoft.com/office/officeart/2018/2/layout/IconVerticalSolidList"/>
    <dgm:cxn modelId="{FEC65B6D-9C98-4962-9672-92BB88B70893}" type="presParOf" srcId="{7FF7FBC3-0DA7-4FF0-BAC0-D0559AC11395}" destId="{E14C02CE-028A-4F84-804B-A47DE0132C91}" srcOrd="6" destOrd="0" presId="urn:microsoft.com/office/officeart/2018/2/layout/IconVerticalSolidList"/>
    <dgm:cxn modelId="{FFF27BDD-F382-4E8C-BC68-DE59562179D7}" type="presParOf" srcId="{E14C02CE-028A-4F84-804B-A47DE0132C91}" destId="{C693FA62-4C0A-49B5-943B-56FA925114E2}" srcOrd="0" destOrd="0" presId="urn:microsoft.com/office/officeart/2018/2/layout/IconVerticalSolidList"/>
    <dgm:cxn modelId="{A6ECDFD2-918F-4E32-831E-F72DD02E8224}" type="presParOf" srcId="{E14C02CE-028A-4F84-804B-A47DE0132C91}" destId="{BA2AD8BF-65E9-4B03-AB06-B459729D6522}" srcOrd="1" destOrd="0" presId="urn:microsoft.com/office/officeart/2018/2/layout/IconVerticalSolidList"/>
    <dgm:cxn modelId="{CD56F2AE-9D6A-4026-9824-A9453EC5EA88}" type="presParOf" srcId="{E14C02CE-028A-4F84-804B-A47DE0132C91}" destId="{C777C9D8-F46B-4B63-9480-DB3F34B9D75B}" srcOrd="2" destOrd="0" presId="urn:microsoft.com/office/officeart/2018/2/layout/IconVerticalSolidList"/>
    <dgm:cxn modelId="{8DBC3985-190B-439B-A1E1-DC053C5E5FD2}" type="presParOf" srcId="{E14C02CE-028A-4F84-804B-A47DE0132C91}" destId="{EA3C4013-DE97-4A28-8A8E-542234A3A75A}" srcOrd="3" destOrd="0" presId="urn:microsoft.com/office/officeart/2018/2/layout/IconVerticalSolidList"/>
    <dgm:cxn modelId="{4A4FCCD7-60D4-41DD-A773-BE12DEFBEC1F}" type="presParOf" srcId="{7FF7FBC3-0DA7-4FF0-BAC0-D0559AC11395}" destId="{74FCE5B0-471F-470C-B8B1-D091EE50829E}" srcOrd="7" destOrd="0" presId="urn:microsoft.com/office/officeart/2018/2/layout/IconVerticalSolidList"/>
    <dgm:cxn modelId="{3B904741-52BC-405D-AB3C-459A2DE73AD2}" type="presParOf" srcId="{7FF7FBC3-0DA7-4FF0-BAC0-D0559AC11395}" destId="{06BF1E8C-8C63-4A4F-B22E-C7FB301361E0}" srcOrd="8" destOrd="0" presId="urn:microsoft.com/office/officeart/2018/2/layout/IconVerticalSolidList"/>
    <dgm:cxn modelId="{4373A089-B100-4798-9D54-B8F647079681}" type="presParOf" srcId="{06BF1E8C-8C63-4A4F-B22E-C7FB301361E0}" destId="{FCCF3803-8759-46B3-999F-3FA0076FB5C8}" srcOrd="0" destOrd="0" presId="urn:microsoft.com/office/officeart/2018/2/layout/IconVerticalSolidList"/>
    <dgm:cxn modelId="{F99B8887-4756-486C-A00A-FC75C8593278}" type="presParOf" srcId="{06BF1E8C-8C63-4A4F-B22E-C7FB301361E0}" destId="{1CFFBE22-6830-4B35-B4EB-FAA6496C970A}" srcOrd="1" destOrd="0" presId="urn:microsoft.com/office/officeart/2018/2/layout/IconVerticalSolidList"/>
    <dgm:cxn modelId="{7D890F88-79D7-4729-BA4E-31FF0BBB6E6E}" type="presParOf" srcId="{06BF1E8C-8C63-4A4F-B22E-C7FB301361E0}" destId="{0B50CABC-C65C-4830-9394-63EE449568F9}" srcOrd="2" destOrd="0" presId="urn:microsoft.com/office/officeart/2018/2/layout/IconVerticalSolidList"/>
    <dgm:cxn modelId="{9F1E9012-3734-41FB-A4D8-A4AF620AA63B}" type="presParOf" srcId="{06BF1E8C-8C63-4A4F-B22E-C7FB301361E0}" destId="{76FF2B2F-DA99-4C9F-A766-FE61B60E4AEE}" srcOrd="3" destOrd="0" presId="urn:microsoft.com/office/officeart/2018/2/layout/IconVerticalSolidList"/>
    <dgm:cxn modelId="{665DC784-F2D7-4F17-918E-22D6702FB9F7}" type="presParOf" srcId="{7FF7FBC3-0DA7-4FF0-BAC0-D0559AC11395}" destId="{73BBACAD-67EE-4B36-AFB7-C209BC281DB0}" srcOrd="9" destOrd="0" presId="urn:microsoft.com/office/officeart/2018/2/layout/IconVerticalSolidList"/>
    <dgm:cxn modelId="{30AC2E15-71A0-4A95-9874-81F3D6B9FD82}" type="presParOf" srcId="{7FF7FBC3-0DA7-4FF0-BAC0-D0559AC11395}" destId="{86230551-9FB1-4AFC-8BEE-83A586953173}" srcOrd="10" destOrd="0" presId="urn:microsoft.com/office/officeart/2018/2/layout/IconVerticalSolidList"/>
    <dgm:cxn modelId="{0CDDDCB9-525D-45B9-A7AE-D162D1678D83}" type="presParOf" srcId="{86230551-9FB1-4AFC-8BEE-83A586953173}" destId="{1E356051-EAE4-49EA-A186-F481BDB50683}" srcOrd="0" destOrd="0" presId="urn:microsoft.com/office/officeart/2018/2/layout/IconVerticalSolidList"/>
    <dgm:cxn modelId="{69385699-8859-4172-81F0-B8E7216C6095}" type="presParOf" srcId="{86230551-9FB1-4AFC-8BEE-83A586953173}" destId="{660D0805-1988-486D-8655-6E110662810C}" srcOrd="1" destOrd="0" presId="urn:microsoft.com/office/officeart/2018/2/layout/IconVerticalSolidList"/>
    <dgm:cxn modelId="{9B06B7F2-702F-49C4-B7D2-485D3BAAE8A7}" type="presParOf" srcId="{86230551-9FB1-4AFC-8BEE-83A586953173}" destId="{59E0C2B6-728C-4CCA-BB13-9CC31A2331BE}" srcOrd="2" destOrd="0" presId="urn:microsoft.com/office/officeart/2018/2/layout/IconVerticalSolidList"/>
    <dgm:cxn modelId="{33A29E24-D4AD-4D48-AE1B-AB7E5DECE45A}" type="presParOf" srcId="{86230551-9FB1-4AFC-8BEE-83A586953173}" destId="{702A474B-8306-42B6-BC84-0A9F3DDEEEFA}" srcOrd="3" destOrd="0" presId="urn:microsoft.com/office/officeart/2018/2/layout/IconVerticalSolidList"/>
    <dgm:cxn modelId="{C72ED9A5-C681-42F4-81FA-2C4388079983}" type="presParOf" srcId="{7FF7FBC3-0DA7-4FF0-BAC0-D0559AC11395}" destId="{9BFF9165-6506-4710-B684-24D93D58F878}" srcOrd="11" destOrd="0" presId="urn:microsoft.com/office/officeart/2018/2/layout/IconVerticalSolidList"/>
    <dgm:cxn modelId="{296ADB91-FEB7-45D0-BEA8-4F020C614886}" type="presParOf" srcId="{7FF7FBC3-0DA7-4FF0-BAC0-D0559AC11395}" destId="{7673F50F-920D-4A01-B951-2286AB16BD48}" srcOrd="12" destOrd="0" presId="urn:microsoft.com/office/officeart/2018/2/layout/IconVerticalSolidList"/>
    <dgm:cxn modelId="{2F96F798-1E14-4A78-8F76-D6662A9CA60E}" type="presParOf" srcId="{7673F50F-920D-4A01-B951-2286AB16BD48}" destId="{DD29DB56-66D9-4136-973A-B4D151AFDEB7}" srcOrd="0" destOrd="0" presId="urn:microsoft.com/office/officeart/2018/2/layout/IconVerticalSolidList"/>
    <dgm:cxn modelId="{B22F8C0F-5862-4F3F-B8C8-20A523CBA99C}" type="presParOf" srcId="{7673F50F-920D-4A01-B951-2286AB16BD48}" destId="{F9F9FF75-34B7-4324-8E5A-ED6C9A826DAD}" srcOrd="1" destOrd="0" presId="urn:microsoft.com/office/officeart/2018/2/layout/IconVerticalSolidList"/>
    <dgm:cxn modelId="{3ACDA237-9A09-4A9A-A373-61CAA98EBD67}" type="presParOf" srcId="{7673F50F-920D-4A01-B951-2286AB16BD48}" destId="{8A3C86AD-4120-49C5-B4AF-3FE3AB53C28F}" srcOrd="2" destOrd="0" presId="urn:microsoft.com/office/officeart/2018/2/layout/IconVerticalSolidList"/>
    <dgm:cxn modelId="{F41D3E22-A6DD-4A05-A662-C8F041EF3625}" type="presParOf" srcId="{7673F50F-920D-4A01-B951-2286AB16BD48}" destId="{E4739E9A-141D-4359-8739-1FD54C8B7FD7}" srcOrd="3" destOrd="0" presId="urn:microsoft.com/office/officeart/2018/2/layout/IconVerticalSolidList"/>
    <dgm:cxn modelId="{C16CCB54-8D0C-450A-ABEC-85F6A2B9B8A7}" type="presParOf" srcId="{7FF7FBC3-0DA7-4FF0-BAC0-D0559AC11395}" destId="{7905E46D-09F1-4C24-A15B-8A609D999CE0}" srcOrd="13" destOrd="0" presId="urn:microsoft.com/office/officeart/2018/2/layout/IconVerticalSolidList"/>
    <dgm:cxn modelId="{7AE9C6FD-C847-4C6E-A634-A02CA242A3C1}" type="presParOf" srcId="{7FF7FBC3-0DA7-4FF0-BAC0-D0559AC11395}" destId="{8542BBFA-B30F-44DA-A0BD-4C4535FAA6E1}" srcOrd="14" destOrd="0" presId="urn:microsoft.com/office/officeart/2018/2/layout/IconVerticalSolidList"/>
    <dgm:cxn modelId="{A3E71642-9C38-4D47-8F65-D080A2164346}" type="presParOf" srcId="{8542BBFA-B30F-44DA-A0BD-4C4535FAA6E1}" destId="{7CB06412-2E05-423A-B1C4-72251225CD81}" srcOrd="0" destOrd="0" presId="urn:microsoft.com/office/officeart/2018/2/layout/IconVerticalSolidList"/>
    <dgm:cxn modelId="{50988D83-8BAD-4E63-9943-3691619FC5F0}" type="presParOf" srcId="{8542BBFA-B30F-44DA-A0BD-4C4535FAA6E1}" destId="{C9947473-21A4-440A-A693-922D4030C57D}" srcOrd="1" destOrd="0" presId="urn:microsoft.com/office/officeart/2018/2/layout/IconVerticalSolidList"/>
    <dgm:cxn modelId="{B611895D-EC11-450B-B08C-778A16287706}" type="presParOf" srcId="{8542BBFA-B30F-44DA-A0BD-4C4535FAA6E1}" destId="{B2570A72-3764-4B6E-88F8-F335B6FB67D2}" srcOrd="2" destOrd="0" presId="urn:microsoft.com/office/officeart/2018/2/layout/IconVerticalSolidList"/>
    <dgm:cxn modelId="{7B7F72D6-B148-4B1B-8E71-F79A58B11946}" type="presParOf" srcId="{8542BBFA-B30F-44DA-A0BD-4C4535FAA6E1}" destId="{308DC42E-5DDC-43B1-BB77-0978A16176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E7161-04A5-49B5-9C8C-68AD9DA520C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FAF16E-F1E3-41A8-9315-04A23293D805}">
      <dgm:prSet/>
      <dgm:spPr/>
      <dgm:t>
        <a:bodyPr/>
        <a:lstStyle/>
        <a:p>
          <a:pPr>
            <a:defRPr cap="all"/>
          </a:pPr>
          <a:r>
            <a:rPr lang="en-US"/>
            <a:t>The JSON response body will send back the responses with the requested information. </a:t>
          </a:r>
        </a:p>
      </dgm:t>
    </dgm:pt>
    <dgm:pt modelId="{71B61E91-BE8E-4AF1-ACF1-7A9DF46A7FEF}" type="parTrans" cxnId="{473BFDFC-34F2-4D6B-95FA-531FAC077FE2}">
      <dgm:prSet/>
      <dgm:spPr/>
      <dgm:t>
        <a:bodyPr/>
        <a:lstStyle/>
        <a:p>
          <a:endParaRPr lang="en-US"/>
        </a:p>
      </dgm:t>
    </dgm:pt>
    <dgm:pt modelId="{6516CF35-13F1-45FB-9816-5576C504DBC6}" type="sibTrans" cxnId="{473BFDFC-34F2-4D6B-95FA-531FAC077FE2}">
      <dgm:prSet/>
      <dgm:spPr/>
      <dgm:t>
        <a:bodyPr/>
        <a:lstStyle/>
        <a:p>
          <a:endParaRPr lang="en-US"/>
        </a:p>
      </dgm:t>
    </dgm:pt>
    <dgm:pt modelId="{47C0A8D4-87EE-49B7-8856-FF911516BA10}">
      <dgm:prSet/>
      <dgm:spPr/>
      <dgm:t>
        <a:bodyPr/>
        <a:lstStyle/>
        <a:p>
          <a:pPr>
            <a:defRPr cap="all"/>
          </a:pPr>
          <a:r>
            <a:rPr lang="en-US"/>
            <a:t>The response body can also include error codes such as :</a:t>
          </a:r>
        </a:p>
      </dgm:t>
    </dgm:pt>
    <dgm:pt modelId="{0F2DF3B0-E395-4F93-A46A-776A0FC65732}" type="parTrans" cxnId="{021D7668-84FA-4C77-9548-6BC246A0FADD}">
      <dgm:prSet/>
      <dgm:spPr/>
      <dgm:t>
        <a:bodyPr/>
        <a:lstStyle/>
        <a:p>
          <a:endParaRPr lang="en-US"/>
        </a:p>
      </dgm:t>
    </dgm:pt>
    <dgm:pt modelId="{DC2B9625-8671-46C5-95BB-91183888ADC9}" type="sibTrans" cxnId="{021D7668-84FA-4C77-9548-6BC246A0FADD}">
      <dgm:prSet/>
      <dgm:spPr/>
      <dgm:t>
        <a:bodyPr/>
        <a:lstStyle/>
        <a:p>
          <a:endParaRPr lang="en-US"/>
        </a:p>
      </dgm:t>
    </dgm:pt>
    <dgm:pt modelId="{BF6D656F-A59C-4F86-A227-88C5AEE3B90F}">
      <dgm:prSet/>
      <dgm:spPr/>
      <dgm:t>
        <a:bodyPr/>
        <a:lstStyle/>
        <a:p>
          <a:pPr>
            <a:defRPr cap="all"/>
          </a:pPr>
          <a:r>
            <a:rPr lang="en-US"/>
            <a:t>code – The HTTP statue code </a:t>
          </a:r>
        </a:p>
      </dgm:t>
    </dgm:pt>
    <dgm:pt modelId="{3D042878-EE58-4C91-AB2B-F6C9E442B4D0}" type="parTrans" cxnId="{50FEEC7D-670E-4D6C-B48B-F57276620572}">
      <dgm:prSet/>
      <dgm:spPr/>
      <dgm:t>
        <a:bodyPr/>
        <a:lstStyle/>
        <a:p>
          <a:endParaRPr lang="en-US"/>
        </a:p>
      </dgm:t>
    </dgm:pt>
    <dgm:pt modelId="{493B1761-A4DB-4A52-8B1D-EE80DED56EA4}" type="sibTrans" cxnId="{50FEEC7D-670E-4D6C-B48B-F57276620572}">
      <dgm:prSet/>
      <dgm:spPr/>
      <dgm:t>
        <a:bodyPr/>
        <a:lstStyle/>
        <a:p>
          <a:endParaRPr lang="en-US"/>
        </a:p>
      </dgm:t>
    </dgm:pt>
    <dgm:pt modelId="{0FB49413-E7AC-43A9-90F5-228A546B4A74}">
      <dgm:prSet/>
      <dgm:spPr/>
      <dgm:t>
        <a:bodyPr/>
        <a:lstStyle/>
        <a:p>
          <a:pPr>
            <a:defRPr cap="all"/>
          </a:pPr>
          <a:r>
            <a:rPr lang="en-US"/>
            <a:t>error – The container of the error information</a:t>
          </a:r>
        </a:p>
      </dgm:t>
    </dgm:pt>
    <dgm:pt modelId="{67543AA1-04BB-4B6C-8409-447EAE651BE5}" type="parTrans" cxnId="{C7FADB7D-495D-4B7B-AA4C-47BA97BFA24F}">
      <dgm:prSet/>
      <dgm:spPr/>
      <dgm:t>
        <a:bodyPr/>
        <a:lstStyle/>
        <a:p>
          <a:endParaRPr lang="en-US"/>
        </a:p>
      </dgm:t>
    </dgm:pt>
    <dgm:pt modelId="{1EEAF03D-32AD-47CA-80CB-972D809439E8}" type="sibTrans" cxnId="{C7FADB7D-495D-4B7B-AA4C-47BA97BFA24F}">
      <dgm:prSet/>
      <dgm:spPr/>
      <dgm:t>
        <a:bodyPr/>
        <a:lstStyle/>
        <a:p>
          <a:endParaRPr lang="en-US"/>
        </a:p>
      </dgm:t>
    </dgm:pt>
    <dgm:pt modelId="{FA69950A-1CD6-4FD2-8D2B-D5BB46C3F8C7}">
      <dgm:prSet/>
      <dgm:spPr/>
      <dgm:t>
        <a:bodyPr/>
        <a:lstStyle/>
        <a:p>
          <a:pPr>
            <a:defRPr cap="all"/>
          </a:pPr>
          <a:r>
            <a:rPr lang="en-US"/>
            <a:t>errors.domain – The scope of the error such as push</a:t>
          </a:r>
        </a:p>
      </dgm:t>
    </dgm:pt>
    <dgm:pt modelId="{E8506D3B-8AA9-45F9-9A00-25C09F3E23BC}" type="parTrans" cxnId="{443E3AF4-9E8C-4E13-A2CC-C110246854FF}">
      <dgm:prSet/>
      <dgm:spPr/>
      <dgm:t>
        <a:bodyPr/>
        <a:lstStyle/>
        <a:p>
          <a:endParaRPr lang="en-US"/>
        </a:p>
      </dgm:t>
    </dgm:pt>
    <dgm:pt modelId="{186F02E1-DFBC-4944-A4ED-13CCE9FE9912}" type="sibTrans" cxnId="{443E3AF4-9E8C-4E13-A2CC-C110246854FF}">
      <dgm:prSet/>
      <dgm:spPr/>
      <dgm:t>
        <a:bodyPr/>
        <a:lstStyle/>
        <a:p>
          <a:endParaRPr lang="en-US"/>
        </a:p>
      </dgm:t>
    </dgm:pt>
    <dgm:pt modelId="{9CCACA54-C571-46C3-8A28-D22DD518E4F2}">
      <dgm:prSet/>
      <dgm:spPr/>
      <dgm:t>
        <a:bodyPr/>
        <a:lstStyle/>
        <a:p>
          <a:pPr>
            <a:defRPr cap="all"/>
          </a:pPr>
          <a:r>
            <a:rPr lang="en-US"/>
            <a:t>errors.location – The specific item within the locationType that causes the error to occur</a:t>
          </a:r>
        </a:p>
      </dgm:t>
    </dgm:pt>
    <dgm:pt modelId="{798A9B9D-8B94-4B5D-BCC3-91EC18FC0776}" type="parTrans" cxnId="{8F7F895D-7EA1-4CD3-B61E-6232E196BCFA}">
      <dgm:prSet/>
      <dgm:spPr/>
      <dgm:t>
        <a:bodyPr/>
        <a:lstStyle/>
        <a:p>
          <a:endParaRPr lang="en-US"/>
        </a:p>
      </dgm:t>
    </dgm:pt>
    <dgm:pt modelId="{317FEA00-114F-49DF-8A7F-C09A3D6FD2CC}" type="sibTrans" cxnId="{8F7F895D-7EA1-4CD3-B61E-6232E196BCFA}">
      <dgm:prSet/>
      <dgm:spPr/>
      <dgm:t>
        <a:bodyPr/>
        <a:lstStyle/>
        <a:p>
          <a:endParaRPr lang="en-US"/>
        </a:p>
      </dgm:t>
    </dgm:pt>
    <dgm:pt modelId="{11B70C82-4A50-4E9C-BCA5-F604A57428F3}">
      <dgm:prSet/>
      <dgm:spPr/>
      <dgm:t>
        <a:bodyPr/>
        <a:lstStyle/>
        <a:p>
          <a:pPr>
            <a:defRPr cap="all"/>
          </a:pPr>
          <a:r>
            <a:rPr lang="en-US"/>
            <a:t>error.message – Description of the error</a:t>
          </a:r>
        </a:p>
      </dgm:t>
    </dgm:pt>
    <dgm:pt modelId="{4D30DDD8-CB9E-4E89-9E28-F22572654F55}" type="parTrans" cxnId="{50905549-D626-4BCA-9373-8A0DFFA0E221}">
      <dgm:prSet/>
      <dgm:spPr/>
      <dgm:t>
        <a:bodyPr/>
        <a:lstStyle/>
        <a:p>
          <a:endParaRPr lang="en-US"/>
        </a:p>
      </dgm:t>
    </dgm:pt>
    <dgm:pt modelId="{97CAF4E6-2D8F-4F5C-90CE-9F47A583ACA5}" type="sibTrans" cxnId="{50905549-D626-4BCA-9373-8A0DFFA0E221}">
      <dgm:prSet/>
      <dgm:spPr/>
      <dgm:t>
        <a:bodyPr/>
        <a:lstStyle/>
        <a:p>
          <a:endParaRPr lang="en-US"/>
        </a:p>
      </dgm:t>
    </dgm:pt>
    <dgm:pt modelId="{03FA996C-1581-411B-A418-4DF14050340C}">
      <dgm:prSet/>
      <dgm:spPr/>
      <dgm:t>
        <a:bodyPr/>
        <a:lstStyle/>
        <a:p>
          <a:pPr>
            <a:defRPr cap="all"/>
          </a:pPr>
          <a:r>
            <a:rPr lang="en-US"/>
            <a:t>Source – (Google. a)</a:t>
          </a:r>
        </a:p>
      </dgm:t>
    </dgm:pt>
    <dgm:pt modelId="{7E92725F-E1DA-4776-874F-527C849F7A97}" type="parTrans" cxnId="{414E68FF-FD79-4203-8897-E52A4E2A819F}">
      <dgm:prSet/>
      <dgm:spPr/>
      <dgm:t>
        <a:bodyPr/>
        <a:lstStyle/>
        <a:p>
          <a:endParaRPr lang="en-US"/>
        </a:p>
      </dgm:t>
    </dgm:pt>
    <dgm:pt modelId="{B8937162-999F-4753-9893-2E3B5FCAC1DA}" type="sibTrans" cxnId="{414E68FF-FD79-4203-8897-E52A4E2A819F}">
      <dgm:prSet/>
      <dgm:spPr/>
      <dgm:t>
        <a:bodyPr/>
        <a:lstStyle/>
        <a:p>
          <a:endParaRPr lang="en-US"/>
        </a:p>
      </dgm:t>
    </dgm:pt>
    <dgm:pt modelId="{1DCC25C5-A259-4E81-9B56-59037DF16409}" type="pres">
      <dgm:prSet presAssocID="{AF8E7161-04A5-49B5-9C8C-68AD9DA520C4}" presName="root" presStyleCnt="0">
        <dgm:presLayoutVars>
          <dgm:dir/>
          <dgm:resizeHandles val="exact"/>
        </dgm:presLayoutVars>
      </dgm:prSet>
      <dgm:spPr/>
    </dgm:pt>
    <dgm:pt modelId="{A9910365-3600-4A72-980B-228BE32724DD}" type="pres">
      <dgm:prSet presAssocID="{F2FAF16E-F1E3-41A8-9315-04A23293D805}" presName="compNode" presStyleCnt="0"/>
      <dgm:spPr/>
    </dgm:pt>
    <dgm:pt modelId="{87040EC3-C06B-408B-82ED-A3AE1A852FA8}" type="pres">
      <dgm:prSet presAssocID="{F2FAF16E-F1E3-41A8-9315-04A23293D805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D430124-FE4F-4D4E-A993-755CAB8E5377}" type="pres">
      <dgm:prSet presAssocID="{F2FAF16E-F1E3-41A8-9315-04A23293D80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E56EACDC-3AD9-4DEE-9BB9-00C497AB6D93}" type="pres">
      <dgm:prSet presAssocID="{F2FAF16E-F1E3-41A8-9315-04A23293D805}" presName="spaceRect" presStyleCnt="0"/>
      <dgm:spPr/>
    </dgm:pt>
    <dgm:pt modelId="{63F8B463-9BA9-4039-B5F1-3D8713D4C1D1}" type="pres">
      <dgm:prSet presAssocID="{F2FAF16E-F1E3-41A8-9315-04A23293D805}" presName="textRect" presStyleLbl="revTx" presStyleIdx="0" presStyleCnt="8">
        <dgm:presLayoutVars>
          <dgm:chMax val="1"/>
          <dgm:chPref val="1"/>
        </dgm:presLayoutVars>
      </dgm:prSet>
      <dgm:spPr/>
    </dgm:pt>
    <dgm:pt modelId="{628DFAEA-5A7D-4B4C-9AA9-9DDEADAE6803}" type="pres">
      <dgm:prSet presAssocID="{6516CF35-13F1-45FB-9816-5576C504DBC6}" presName="sibTrans" presStyleCnt="0"/>
      <dgm:spPr/>
    </dgm:pt>
    <dgm:pt modelId="{0ADEA58E-6BED-4836-A92D-343CAE6B0D3F}" type="pres">
      <dgm:prSet presAssocID="{47C0A8D4-87EE-49B7-8856-FF911516BA10}" presName="compNode" presStyleCnt="0"/>
      <dgm:spPr/>
    </dgm:pt>
    <dgm:pt modelId="{7772FDFA-E8FD-46D0-B2EA-EC0BB4395DEA}" type="pres">
      <dgm:prSet presAssocID="{47C0A8D4-87EE-49B7-8856-FF911516BA10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5805948-82C2-4E8A-9E32-2CF559059D63}" type="pres">
      <dgm:prSet presAssocID="{47C0A8D4-87EE-49B7-8856-FF911516BA1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5A7ABF24-ADAC-46B4-BFFF-DC2FA4244A11}" type="pres">
      <dgm:prSet presAssocID="{47C0A8D4-87EE-49B7-8856-FF911516BA10}" presName="spaceRect" presStyleCnt="0"/>
      <dgm:spPr/>
    </dgm:pt>
    <dgm:pt modelId="{6C8AC95A-05EE-4247-B588-239F0C280110}" type="pres">
      <dgm:prSet presAssocID="{47C0A8D4-87EE-49B7-8856-FF911516BA10}" presName="textRect" presStyleLbl="revTx" presStyleIdx="1" presStyleCnt="8">
        <dgm:presLayoutVars>
          <dgm:chMax val="1"/>
          <dgm:chPref val="1"/>
        </dgm:presLayoutVars>
      </dgm:prSet>
      <dgm:spPr/>
    </dgm:pt>
    <dgm:pt modelId="{D04BEF00-C9AF-4E37-8038-F712AB445D33}" type="pres">
      <dgm:prSet presAssocID="{DC2B9625-8671-46C5-95BB-91183888ADC9}" presName="sibTrans" presStyleCnt="0"/>
      <dgm:spPr/>
    </dgm:pt>
    <dgm:pt modelId="{48D591FF-B2B6-4895-902F-77A4C114C5E3}" type="pres">
      <dgm:prSet presAssocID="{BF6D656F-A59C-4F86-A227-88C5AEE3B90F}" presName="compNode" presStyleCnt="0"/>
      <dgm:spPr/>
    </dgm:pt>
    <dgm:pt modelId="{F226806E-5CB9-482E-B21B-EC1B02E75C1E}" type="pres">
      <dgm:prSet presAssocID="{BF6D656F-A59C-4F86-A227-88C5AEE3B90F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C18FB6A-77EC-43B6-9329-CEB932FD8983}" type="pres">
      <dgm:prSet presAssocID="{BF6D656F-A59C-4F86-A227-88C5AEE3B90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6584867-3117-4F31-8301-EF97CB3263D7}" type="pres">
      <dgm:prSet presAssocID="{BF6D656F-A59C-4F86-A227-88C5AEE3B90F}" presName="spaceRect" presStyleCnt="0"/>
      <dgm:spPr/>
    </dgm:pt>
    <dgm:pt modelId="{48A17BD1-F20E-4417-A999-0E71B503D2A4}" type="pres">
      <dgm:prSet presAssocID="{BF6D656F-A59C-4F86-A227-88C5AEE3B90F}" presName="textRect" presStyleLbl="revTx" presStyleIdx="2" presStyleCnt="8">
        <dgm:presLayoutVars>
          <dgm:chMax val="1"/>
          <dgm:chPref val="1"/>
        </dgm:presLayoutVars>
      </dgm:prSet>
      <dgm:spPr/>
    </dgm:pt>
    <dgm:pt modelId="{8223CBC6-EC82-43AD-8632-A115F16B900D}" type="pres">
      <dgm:prSet presAssocID="{493B1761-A4DB-4A52-8B1D-EE80DED56EA4}" presName="sibTrans" presStyleCnt="0"/>
      <dgm:spPr/>
    </dgm:pt>
    <dgm:pt modelId="{5B78DFE1-D545-4A06-80E2-C89B393A8BF7}" type="pres">
      <dgm:prSet presAssocID="{0FB49413-E7AC-43A9-90F5-228A546B4A74}" presName="compNode" presStyleCnt="0"/>
      <dgm:spPr/>
    </dgm:pt>
    <dgm:pt modelId="{74212ED1-DF3C-4405-8F37-E996244A0A4C}" type="pres">
      <dgm:prSet presAssocID="{0FB49413-E7AC-43A9-90F5-228A546B4A74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AA5805C-AF7F-4105-9E3C-759BC10B896B}" type="pres">
      <dgm:prSet presAssocID="{0FB49413-E7AC-43A9-90F5-228A546B4A7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A067593-C0DA-47C3-A107-8BD27020BEB1}" type="pres">
      <dgm:prSet presAssocID="{0FB49413-E7AC-43A9-90F5-228A546B4A74}" presName="spaceRect" presStyleCnt="0"/>
      <dgm:spPr/>
    </dgm:pt>
    <dgm:pt modelId="{E3154C29-E030-44D8-AFCD-8475781644FB}" type="pres">
      <dgm:prSet presAssocID="{0FB49413-E7AC-43A9-90F5-228A546B4A74}" presName="textRect" presStyleLbl="revTx" presStyleIdx="3" presStyleCnt="8">
        <dgm:presLayoutVars>
          <dgm:chMax val="1"/>
          <dgm:chPref val="1"/>
        </dgm:presLayoutVars>
      </dgm:prSet>
      <dgm:spPr/>
    </dgm:pt>
    <dgm:pt modelId="{D84FAD30-8A71-40E9-ACAB-A4128FBCC519}" type="pres">
      <dgm:prSet presAssocID="{1EEAF03D-32AD-47CA-80CB-972D809439E8}" presName="sibTrans" presStyleCnt="0"/>
      <dgm:spPr/>
    </dgm:pt>
    <dgm:pt modelId="{86D08650-2018-4611-9470-852C4BEE6E9B}" type="pres">
      <dgm:prSet presAssocID="{FA69950A-1CD6-4FD2-8D2B-D5BB46C3F8C7}" presName="compNode" presStyleCnt="0"/>
      <dgm:spPr/>
    </dgm:pt>
    <dgm:pt modelId="{EADDCA61-9244-4357-936F-51BE3566C786}" type="pres">
      <dgm:prSet presAssocID="{FA69950A-1CD6-4FD2-8D2B-D5BB46C3F8C7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D895D3AD-63D4-4494-ACD4-83CFA09C7089}" type="pres">
      <dgm:prSet presAssocID="{FA69950A-1CD6-4FD2-8D2B-D5BB46C3F8C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B6C91AF-7B77-49AA-B618-1CDAC3676D0B}" type="pres">
      <dgm:prSet presAssocID="{FA69950A-1CD6-4FD2-8D2B-D5BB46C3F8C7}" presName="spaceRect" presStyleCnt="0"/>
      <dgm:spPr/>
    </dgm:pt>
    <dgm:pt modelId="{061A7A46-38DD-4563-A3AF-5BCE6A020E56}" type="pres">
      <dgm:prSet presAssocID="{FA69950A-1CD6-4FD2-8D2B-D5BB46C3F8C7}" presName="textRect" presStyleLbl="revTx" presStyleIdx="4" presStyleCnt="8">
        <dgm:presLayoutVars>
          <dgm:chMax val="1"/>
          <dgm:chPref val="1"/>
        </dgm:presLayoutVars>
      </dgm:prSet>
      <dgm:spPr/>
    </dgm:pt>
    <dgm:pt modelId="{EACA4F83-3D68-43E9-AE8D-9364311B7D2C}" type="pres">
      <dgm:prSet presAssocID="{186F02E1-DFBC-4944-A4ED-13CCE9FE9912}" presName="sibTrans" presStyleCnt="0"/>
      <dgm:spPr/>
    </dgm:pt>
    <dgm:pt modelId="{39289068-70BE-47B3-ABF5-C3880F55AC98}" type="pres">
      <dgm:prSet presAssocID="{9CCACA54-C571-46C3-8A28-D22DD518E4F2}" presName="compNode" presStyleCnt="0"/>
      <dgm:spPr/>
    </dgm:pt>
    <dgm:pt modelId="{23C6152A-CC0A-4B97-AFFD-3AA4F17CE7E6}" type="pres">
      <dgm:prSet presAssocID="{9CCACA54-C571-46C3-8A28-D22DD518E4F2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ED0EB71-D457-4BA4-9CD7-082140011D3C}" type="pres">
      <dgm:prSet presAssocID="{9CCACA54-C571-46C3-8A28-D22DD518E4F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AA9FEA1-128D-4CCE-BF8F-DE2B8740036C}" type="pres">
      <dgm:prSet presAssocID="{9CCACA54-C571-46C3-8A28-D22DD518E4F2}" presName="spaceRect" presStyleCnt="0"/>
      <dgm:spPr/>
    </dgm:pt>
    <dgm:pt modelId="{A6C57D12-68A3-45E0-8B76-0094A5386AD5}" type="pres">
      <dgm:prSet presAssocID="{9CCACA54-C571-46C3-8A28-D22DD518E4F2}" presName="textRect" presStyleLbl="revTx" presStyleIdx="5" presStyleCnt="8">
        <dgm:presLayoutVars>
          <dgm:chMax val="1"/>
          <dgm:chPref val="1"/>
        </dgm:presLayoutVars>
      </dgm:prSet>
      <dgm:spPr/>
    </dgm:pt>
    <dgm:pt modelId="{28E17072-5D99-4765-810A-8858BDD456ED}" type="pres">
      <dgm:prSet presAssocID="{317FEA00-114F-49DF-8A7F-C09A3D6FD2CC}" presName="sibTrans" presStyleCnt="0"/>
      <dgm:spPr/>
    </dgm:pt>
    <dgm:pt modelId="{48132222-67DE-4A5F-BCE7-F95B339D1529}" type="pres">
      <dgm:prSet presAssocID="{11B70C82-4A50-4E9C-BCA5-F604A57428F3}" presName="compNode" presStyleCnt="0"/>
      <dgm:spPr/>
    </dgm:pt>
    <dgm:pt modelId="{23E6F6E3-CDD2-4C2C-9602-458B3211503F}" type="pres">
      <dgm:prSet presAssocID="{11B70C82-4A50-4E9C-BCA5-F604A57428F3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3AA3490-8D22-4965-994C-758A77DC1A58}" type="pres">
      <dgm:prSet presAssocID="{11B70C82-4A50-4E9C-BCA5-F604A57428F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83911C0-B532-4731-A30D-BD3EFA61FE34}" type="pres">
      <dgm:prSet presAssocID="{11B70C82-4A50-4E9C-BCA5-F604A57428F3}" presName="spaceRect" presStyleCnt="0"/>
      <dgm:spPr/>
    </dgm:pt>
    <dgm:pt modelId="{63CB1FD5-4EDB-4A8E-8716-5497FB1E8DC7}" type="pres">
      <dgm:prSet presAssocID="{11B70C82-4A50-4E9C-BCA5-F604A57428F3}" presName="textRect" presStyleLbl="revTx" presStyleIdx="6" presStyleCnt="8">
        <dgm:presLayoutVars>
          <dgm:chMax val="1"/>
          <dgm:chPref val="1"/>
        </dgm:presLayoutVars>
      </dgm:prSet>
      <dgm:spPr/>
    </dgm:pt>
    <dgm:pt modelId="{FB5D684F-A183-4E0D-AF60-CD0DC9720609}" type="pres">
      <dgm:prSet presAssocID="{97CAF4E6-2D8F-4F5C-90CE-9F47A583ACA5}" presName="sibTrans" presStyleCnt="0"/>
      <dgm:spPr/>
    </dgm:pt>
    <dgm:pt modelId="{A519721F-F0DC-4D42-B30E-9E4577DC6C37}" type="pres">
      <dgm:prSet presAssocID="{03FA996C-1581-411B-A418-4DF14050340C}" presName="compNode" presStyleCnt="0"/>
      <dgm:spPr/>
    </dgm:pt>
    <dgm:pt modelId="{6DAB3464-3CF8-4536-A739-57DF88B0DA4F}" type="pres">
      <dgm:prSet presAssocID="{03FA996C-1581-411B-A418-4DF14050340C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EDB7BC2-D78C-4565-B0EB-8CC3873C6307}" type="pres">
      <dgm:prSet presAssocID="{03FA996C-1581-411B-A418-4DF14050340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CC927C8D-7034-47D2-A7E4-1F0A12C822E2}" type="pres">
      <dgm:prSet presAssocID="{03FA996C-1581-411B-A418-4DF14050340C}" presName="spaceRect" presStyleCnt="0"/>
      <dgm:spPr/>
    </dgm:pt>
    <dgm:pt modelId="{B565B52D-D9DB-451F-AF76-ABA5C8D6C4AE}" type="pres">
      <dgm:prSet presAssocID="{03FA996C-1581-411B-A418-4DF14050340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2D5CE18-B06A-42D6-A952-912785CD174A}" type="presOf" srcId="{0FB49413-E7AC-43A9-90F5-228A546B4A74}" destId="{E3154C29-E030-44D8-AFCD-8475781644FB}" srcOrd="0" destOrd="0" presId="urn:microsoft.com/office/officeart/2018/5/layout/IconLeafLabelList"/>
    <dgm:cxn modelId="{2C548E23-2C06-4DF9-9F08-0E8309F2A67E}" type="presOf" srcId="{11B70C82-4A50-4E9C-BCA5-F604A57428F3}" destId="{63CB1FD5-4EDB-4A8E-8716-5497FB1E8DC7}" srcOrd="0" destOrd="0" presId="urn:microsoft.com/office/officeart/2018/5/layout/IconLeafLabelList"/>
    <dgm:cxn modelId="{8F7F895D-7EA1-4CD3-B61E-6232E196BCFA}" srcId="{AF8E7161-04A5-49B5-9C8C-68AD9DA520C4}" destId="{9CCACA54-C571-46C3-8A28-D22DD518E4F2}" srcOrd="5" destOrd="0" parTransId="{798A9B9D-8B94-4B5D-BCC3-91EC18FC0776}" sibTransId="{317FEA00-114F-49DF-8A7F-C09A3D6FD2CC}"/>
    <dgm:cxn modelId="{021D7668-84FA-4C77-9548-6BC246A0FADD}" srcId="{AF8E7161-04A5-49B5-9C8C-68AD9DA520C4}" destId="{47C0A8D4-87EE-49B7-8856-FF911516BA10}" srcOrd="1" destOrd="0" parTransId="{0F2DF3B0-E395-4F93-A46A-776A0FC65732}" sibTransId="{DC2B9625-8671-46C5-95BB-91183888ADC9}"/>
    <dgm:cxn modelId="{50905549-D626-4BCA-9373-8A0DFFA0E221}" srcId="{AF8E7161-04A5-49B5-9C8C-68AD9DA520C4}" destId="{11B70C82-4A50-4E9C-BCA5-F604A57428F3}" srcOrd="6" destOrd="0" parTransId="{4D30DDD8-CB9E-4E89-9E28-F22572654F55}" sibTransId="{97CAF4E6-2D8F-4F5C-90CE-9F47A583ACA5}"/>
    <dgm:cxn modelId="{147AB879-0B6A-4E4C-BABB-058120FCDA85}" type="presOf" srcId="{03FA996C-1581-411B-A418-4DF14050340C}" destId="{B565B52D-D9DB-451F-AF76-ABA5C8D6C4AE}" srcOrd="0" destOrd="0" presId="urn:microsoft.com/office/officeart/2018/5/layout/IconLeafLabelList"/>
    <dgm:cxn modelId="{C7FADB7D-495D-4B7B-AA4C-47BA97BFA24F}" srcId="{AF8E7161-04A5-49B5-9C8C-68AD9DA520C4}" destId="{0FB49413-E7AC-43A9-90F5-228A546B4A74}" srcOrd="3" destOrd="0" parTransId="{67543AA1-04BB-4B6C-8409-447EAE651BE5}" sibTransId="{1EEAF03D-32AD-47CA-80CB-972D809439E8}"/>
    <dgm:cxn modelId="{50FEEC7D-670E-4D6C-B48B-F57276620572}" srcId="{AF8E7161-04A5-49B5-9C8C-68AD9DA520C4}" destId="{BF6D656F-A59C-4F86-A227-88C5AEE3B90F}" srcOrd="2" destOrd="0" parTransId="{3D042878-EE58-4C91-AB2B-F6C9E442B4D0}" sibTransId="{493B1761-A4DB-4A52-8B1D-EE80DED56EA4}"/>
    <dgm:cxn modelId="{F5FBF4CC-D7F1-40C8-8A71-6C9C8AF8FCB8}" type="presOf" srcId="{F2FAF16E-F1E3-41A8-9315-04A23293D805}" destId="{63F8B463-9BA9-4039-B5F1-3D8713D4C1D1}" srcOrd="0" destOrd="0" presId="urn:microsoft.com/office/officeart/2018/5/layout/IconLeafLabelList"/>
    <dgm:cxn modelId="{8BA9DED0-25FA-4414-9DA6-4B5B0352FEF7}" type="presOf" srcId="{BF6D656F-A59C-4F86-A227-88C5AEE3B90F}" destId="{48A17BD1-F20E-4417-A999-0E71B503D2A4}" srcOrd="0" destOrd="0" presId="urn:microsoft.com/office/officeart/2018/5/layout/IconLeafLabelList"/>
    <dgm:cxn modelId="{3A7A6CDB-D6F5-4821-8E31-406C23F67AA2}" type="presOf" srcId="{9CCACA54-C571-46C3-8A28-D22DD518E4F2}" destId="{A6C57D12-68A3-45E0-8B76-0094A5386AD5}" srcOrd="0" destOrd="0" presId="urn:microsoft.com/office/officeart/2018/5/layout/IconLeafLabelList"/>
    <dgm:cxn modelId="{90FBC1DE-84D7-4D7B-B923-49D02BFB1B84}" type="presOf" srcId="{AF8E7161-04A5-49B5-9C8C-68AD9DA520C4}" destId="{1DCC25C5-A259-4E81-9B56-59037DF16409}" srcOrd="0" destOrd="0" presId="urn:microsoft.com/office/officeart/2018/5/layout/IconLeafLabelList"/>
    <dgm:cxn modelId="{FD3B7DE6-2756-4F92-9A03-764B3D3CC101}" type="presOf" srcId="{FA69950A-1CD6-4FD2-8D2B-D5BB46C3F8C7}" destId="{061A7A46-38DD-4563-A3AF-5BCE6A020E56}" srcOrd="0" destOrd="0" presId="urn:microsoft.com/office/officeart/2018/5/layout/IconLeafLabelList"/>
    <dgm:cxn modelId="{0C90F2EC-0256-41A6-984F-97520CFD51A3}" type="presOf" srcId="{47C0A8D4-87EE-49B7-8856-FF911516BA10}" destId="{6C8AC95A-05EE-4247-B588-239F0C280110}" srcOrd="0" destOrd="0" presId="urn:microsoft.com/office/officeart/2018/5/layout/IconLeafLabelList"/>
    <dgm:cxn modelId="{443E3AF4-9E8C-4E13-A2CC-C110246854FF}" srcId="{AF8E7161-04A5-49B5-9C8C-68AD9DA520C4}" destId="{FA69950A-1CD6-4FD2-8D2B-D5BB46C3F8C7}" srcOrd="4" destOrd="0" parTransId="{E8506D3B-8AA9-45F9-9A00-25C09F3E23BC}" sibTransId="{186F02E1-DFBC-4944-A4ED-13CCE9FE9912}"/>
    <dgm:cxn modelId="{473BFDFC-34F2-4D6B-95FA-531FAC077FE2}" srcId="{AF8E7161-04A5-49B5-9C8C-68AD9DA520C4}" destId="{F2FAF16E-F1E3-41A8-9315-04A23293D805}" srcOrd="0" destOrd="0" parTransId="{71B61E91-BE8E-4AF1-ACF1-7A9DF46A7FEF}" sibTransId="{6516CF35-13F1-45FB-9816-5576C504DBC6}"/>
    <dgm:cxn modelId="{414E68FF-FD79-4203-8897-E52A4E2A819F}" srcId="{AF8E7161-04A5-49B5-9C8C-68AD9DA520C4}" destId="{03FA996C-1581-411B-A418-4DF14050340C}" srcOrd="7" destOrd="0" parTransId="{7E92725F-E1DA-4776-874F-527C849F7A97}" sibTransId="{B8937162-999F-4753-9893-2E3B5FCAC1DA}"/>
    <dgm:cxn modelId="{10FBC0CD-B6F7-4245-8A2A-A5C287C39B22}" type="presParOf" srcId="{1DCC25C5-A259-4E81-9B56-59037DF16409}" destId="{A9910365-3600-4A72-980B-228BE32724DD}" srcOrd="0" destOrd="0" presId="urn:microsoft.com/office/officeart/2018/5/layout/IconLeafLabelList"/>
    <dgm:cxn modelId="{EE21D070-BEE5-4E83-BC6C-63130135CFC6}" type="presParOf" srcId="{A9910365-3600-4A72-980B-228BE32724DD}" destId="{87040EC3-C06B-408B-82ED-A3AE1A852FA8}" srcOrd="0" destOrd="0" presId="urn:microsoft.com/office/officeart/2018/5/layout/IconLeafLabelList"/>
    <dgm:cxn modelId="{D28A835A-CF58-4973-8C38-A5CD96530D27}" type="presParOf" srcId="{A9910365-3600-4A72-980B-228BE32724DD}" destId="{3D430124-FE4F-4D4E-A993-755CAB8E5377}" srcOrd="1" destOrd="0" presId="urn:microsoft.com/office/officeart/2018/5/layout/IconLeafLabelList"/>
    <dgm:cxn modelId="{C6F28CD3-7378-4E2A-BF1B-7E4410A2129A}" type="presParOf" srcId="{A9910365-3600-4A72-980B-228BE32724DD}" destId="{E56EACDC-3AD9-4DEE-9BB9-00C497AB6D93}" srcOrd="2" destOrd="0" presId="urn:microsoft.com/office/officeart/2018/5/layout/IconLeafLabelList"/>
    <dgm:cxn modelId="{DDF4E0F1-16AE-4657-9521-9A2C1F35DA64}" type="presParOf" srcId="{A9910365-3600-4A72-980B-228BE32724DD}" destId="{63F8B463-9BA9-4039-B5F1-3D8713D4C1D1}" srcOrd="3" destOrd="0" presId="urn:microsoft.com/office/officeart/2018/5/layout/IconLeafLabelList"/>
    <dgm:cxn modelId="{E8EF4C9B-7CF3-403B-99E7-7644D2285A81}" type="presParOf" srcId="{1DCC25C5-A259-4E81-9B56-59037DF16409}" destId="{628DFAEA-5A7D-4B4C-9AA9-9DDEADAE6803}" srcOrd="1" destOrd="0" presId="urn:microsoft.com/office/officeart/2018/5/layout/IconLeafLabelList"/>
    <dgm:cxn modelId="{8F663A76-3F3D-4299-A0FC-615709152A43}" type="presParOf" srcId="{1DCC25C5-A259-4E81-9B56-59037DF16409}" destId="{0ADEA58E-6BED-4836-A92D-343CAE6B0D3F}" srcOrd="2" destOrd="0" presId="urn:microsoft.com/office/officeart/2018/5/layout/IconLeafLabelList"/>
    <dgm:cxn modelId="{F0B0E1F9-DC86-4392-9A10-F9980821869D}" type="presParOf" srcId="{0ADEA58E-6BED-4836-A92D-343CAE6B0D3F}" destId="{7772FDFA-E8FD-46D0-B2EA-EC0BB4395DEA}" srcOrd="0" destOrd="0" presId="urn:microsoft.com/office/officeart/2018/5/layout/IconLeafLabelList"/>
    <dgm:cxn modelId="{46463150-486D-4A98-B617-1293E09C5F38}" type="presParOf" srcId="{0ADEA58E-6BED-4836-A92D-343CAE6B0D3F}" destId="{75805948-82C2-4E8A-9E32-2CF559059D63}" srcOrd="1" destOrd="0" presId="urn:microsoft.com/office/officeart/2018/5/layout/IconLeafLabelList"/>
    <dgm:cxn modelId="{3F1AEF6E-4CCF-45D4-B601-B191119ADAA4}" type="presParOf" srcId="{0ADEA58E-6BED-4836-A92D-343CAE6B0D3F}" destId="{5A7ABF24-ADAC-46B4-BFFF-DC2FA4244A11}" srcOrd="2" destOrd="0" presId="urn:microsoft.com/office/officeart/2018/5/layout/IconLeafLabelList"/>
    <dgm:cxn modelId="{8CDD5761-EF65-401F-88EA-2C02FB583783}" type="presParOf" srcId="{0ADEA58E-6BED-4836-A92D-343CAE6B0D3F}" destId="{6C8AC95A-05EE-4247-B588-239F0C280110}" srcOrd="3" destOrd="0" presId="urn:microsoft.com/office/officeart/2018/5/layout/IconLeafLabelList"/>
    <dgm:cxn modelId="{AE7211E8-7940-4DB4-A4E7-BF28927E45C4}" type="presParOf" srcId="{1DCC25C5-A259-4E81-9B56-59037DF16409}" destId="{D04BEF00-C9AF-4E37-8038-F712AB445D33}" srcOrd="3" destOrd="0" presId="urn:microsoft.com/office/officeart/2018/5/layout/IconLeafLabelList"/>
    <dgm:cxn modelId="{93885687-FA0B-44F5-A917-87C39319498C}" type="presParOf" srcId="{1DCC25C5-A259-4E81-9B56-59037DF16409}" destId="{48D591FF-B2B6-4895-902F-77A4C114C5E3}" srcOrd="4" destOrd="0" presId="urn:microsoft.com/office/officeart/2018/5/layout/IconLeafLabelList"/>
    <dgm:cxn modelId="{7DF61232-51B3-4208-AFC7-4DEC9FF86DBC}" type="presParOf" srcId="{48D591FF-B2B6-4895-902F-77A4C114C5E3}" destId="{F226806E-5CB9-482E-B21B-EC1B02E75C1E}" srcOrd="0" destOrd="0" presId="urn:microsoft.com/office/officeart/2018/5/layout/IconLeafLabelList"/>
    <dgm:cxn modelId="{626559B8-88E5-489D-8888-8C5DC02A8767}" type="presParOf" srcId="{48D591FF-B2B6-4895-902F-77A4C114C5E3}" destId="{9C18FB6A-77EC-43B6-9329-CEB932FD8983}" srcOrd="1" destOrd="0" presId="urn:microsoft.com/office/officeart/2018/5/layout/IconLeafLabelList"/>
    <dgm:cxn modelId="{FE0CE4A7-9D19-4F15-8537-C5D74C8170AC}" type="presParOf" srcId="{48D591FF-B2B6-4895-902F-77A4C114C5E3}" destId="{D6584867-3117-4F31-8301-EF97CB3263D7}" srcOrd="2" destOrd="0" presId="urn:microsoft.com/office/officeart/2018/5/layout/IconLeafLabelList"/>
    <dgm:cxn modelId="{1E6A7B8C-42C8-4163-A3C2-B7482D317A53}" type="presParOf" srcId="{48D591FF-B2B6-4895-902F-77A4C114C5E3}" destId="{48A17BD1-F20E-4417-A999-0E71B503D2A4}" srcOrd="3" destOrd="0" presId="urn:microsoft.com/office/officeart/2018/5/layout/IconLeafLabelList"/>
    <dgm:cxn modelId="{3ADA13BD-64C9-49E7-B5B0-45AF8804ACF3}" type="presParOf" srcId="{1DCC25C5-A259-4E81-9B56-59037DF16409}" destId="{8223CBC6-EC82-43AD-8632-A115F16B900D}" srcOrd="5" destOrd="0" presId="urn:microsoft.com/office/officeart/2018/5/layout/IconLeafLabelList"/>
    <dgm:cxn modelId="{05E8C75B-4228-4338-AA01-E53FCD2DA067}" type="presParOf" srcId="{1DCC25C5-A259-4E81-9B56-59037DF16409}" destId="{5B78DFE1-D545-4A06-80E2-C89B393A8BF7}" srcOrd="6" destOrd="0" presId="urn:microsoft.com/office/officeart/2018/5/layout/IconLeafLabelList"/>
    <dgm:cxn modelId="{25ED28D7-000E-4158-9741-A98EE2D617B2}" type="presParOf" srcId="{5B78DFE1-D545-4A06-80E2-C89B393A8BF7}" destId="{74212ED1-DF3C-4405-8F37-E996244A0A4C}" srcOrd="0" destOrd="0" presId="urn:microsoft.com/office/officeart/2018/5/layout/IconLeafLabelList"/>
    <dgm:cxn modelId="{56482587-6AE4-42CF-B189-504D81A47B6E}" type="presParOf" srcId="{5B78DFE1-D545-4A06-80E2-C89B393A8BF7}" destId="{EAA5805C-AF7F-4105-9E3C-759BC10B896B}" srcOrd="1" destOrd="0" presId="urn:microsoft.com/office/officeart/2018/5/layout/IconLeafLabelList"/>
    <dgm:cxn modelId="{F20E4D12-41CE-4FEB-8427-5BC624D33A41}" type="presParOf" srcId="{5B78DFE1-D545-4A06-80E2-C89B393A8BF7}" destId="{7A067593-C0DA-47C3-A107-8BD27020BEB1}" srcOrd="2" destOrd="0" presId="urn:microsoft.com/office/officeart/2018/5/layout/IconLeafLabelList"/>
    <dgm:cxn modelId="{B28C67EF-D9A9-42D9-9447-6292EFC3448D}" type="presParOf" srcId="{5B78DFE1-D545-4A06-80E2-C89B393A8BF7}" destId="{E3154C29-E030-44D8-AFCD-8475781644FB}" srcOrd="3" destOrd="0" presId="urn:microsoft.com/office/officeart/2018/5/layout/IconLeafLabelList"/>
    <dgm:cxn modelId="{337FE723-F11E-46CD-921A-D7A150696889}" type="presParOf" srcId="{1DCC25C5-A259-4E81-9B56-59037DF16409}" destId="{D84FAD30-8A71-40E9-ACAB-A4128FBCC519}" srcOrd="7" destOrd="0" presId="urn:microsoft.com/office/officeart/2018/5/layout/IconLeafLabelList"/>
    <dgm:cxn modelId="{BA3D7AE9-637E-45B7-8800-7D61A44C6B4F}" type="presParOf" srcId="{1DCC25C5-A259-4E81-9B56-59037DF16409}" destId="{86D08650-2018-4611-9470-852C4BEE6E9B}" srcOrd="8" destOrd="0" presId="urn:microsoft.com/office/officeart/2018/5/layout/IconLeafLabelList"/>
    <dgm:cxn modelId="{2D62426D-CDB5-40AD-A218-28C9B74C3E78}" type="presParOf" srcId="{86D08650-2018-4611-9470-852C4BEE6E9B}" destId="{EADDCA61-9244-4357-936F-51BE3566C786}" srcOrd="0" destOrd="0" presId="urn:microsoft.com/office/officeart/2018/5/layout/IconLeafLabelList"/>
    <dgm:cxn modelId="{9FC78128-53BF-44E1-91DB-90F74011A9D8}" type="presParOf" srcId="{86D08650-2018-4611-9470-852C4BEE6E9B}" destId="{D895D3AD-63D4-4494-ACD4-83CFA09C7089}" srcOrd="1" destOrd="0" presId="urn:microsoft.com/office/officeart/2018/5/layout/IconLeafLabelList"/>
    <dgm:cxn modelId="{DBAC518F-3BC0-43D5-900F-3F14B25EA5E1}" type="presParOf" srcId="{86D08650-2018-4611-9470-852C4BEE6E9B}" destId="{6B6C91AF-7B77-49AA-B618-1CDAC3676D0B}" srcOrd="2" destOrd="0" presId="urn:microsoft.com/office/officeart/2018/5/layout/IconLeafLabelList"/>
    <dgm:cxn modelId="{9C15A3F4-558A-4866-A88E-C96F7DFAF9DE}" type="presParOf" srcId="{86D08650-2018-4611-9470-852C4BEE6E9B}" destId="{061A7A46-38DD-4563-A3AF-5BCE6A020E56}" srcOrd="3" destOrd="0" presId="urn:microsoft.com/office/officeart/2018/5/layout/IconLeafLabelList"/>
    <dgm:cxn modelId="{657AECE0-77FE-41AD-9D55-DEE07E4DC5F9}" type="presParOf" srcId="{1DCC25C5-A259-4E81-9B56-59037DF16409}" destId="{EACA4F83-3D68-43E9-AE8D-9364311B7D2C}" srcOrd="9" destOrd="0" presId="urn:microsoft.com/office/officeart/2018/5/layout/IconLeafLabelList"/>
    <dgm:cxn modelId="{6F20EBEB-9D58-4FD2-8921-75CD8D2141C7}" type="presParOf" srcId="{1DCC25C5-A259-4E81-9B56-59037DF16409}" destId="{39289068-70BE-47B3-ABF5-C3880F55AC98}" srcOrd="10" destOrd="0" presId="urn:microsoft.com/office/officeart/2018/5/layout/IconLeafLabelList"/>
    <dgm:cxn modelId="{7DC4784F-972B-4040-8C95-0D6E0DC767A8}" type="presParOf" srcId="{39289068-70BE-47B3-ABF5-C3880F55AC98}" destId="{23C6152A-CC0A-4B97-AFFD-3AA4F17CE7E6}" srcOrd="0" destOrd="0" presId="urn:microsoft.com/office/officeart/2018/5/layout/IconLeafLabelList"/>
    <dgm:cxn modelId="{6365C64B-1E90-4FAB-8E09-7E5F214F017A}" type="presParOf" srcId="{39289068-70BE-47B3-ABF5-C3880F55AC98}" destId="{EED0EB71-D457-4BA4-9CD7-082140011D3C}" srcOrd="1" destOrd="0" presId="urn:microsoft.com/office/officeart/2018/5/layout/IconLeafLabelList"/>
    <dgm:cxn modelId="{480997C5-3B20-4001-AC78-23CAFFEDC05A}" type="presParOf" srcId="{39289068-70BE-47B3-ABF5-C3880F55AC98}" destId="{AAA9FEA1-128D-4CCE-BF8F-DE2B8740036C}" srcOrd="2" destOrd="0" presId="urn:microsoft.com/office/officeart/2018/5/layout/IconLeafLabelList"/>
    <dgm:cxn modelId="{AD551D89-43D0-4AF1-BF4D-C8DA31CB20AD}" type="presParOf" srcId="{39289068-70BE-47B3-ABF5-C3880F55AC98}" destId="{A6C57D12-68A3-45E0-8B76-0094A5386AD5}" srcOrd="3" destOrd="0" presId="urn:microsoft.com/office/officeart/2018/5/layout/IconLeafLabelList"/>
    <dgm:cxn modelId="{84D5B600-AC54-415F-9433-3326CF041317}" type="presParOf" srcId="{1DCC25C5-A259-4E81-9B56-59037DF16409}" destId="{28E17072-5D99-4765-810A-8858BDD456ED}" srcOrd="11" destOrd="0" presId="urn:microsoft.com/office/officeart/2018/5/layout/IconLeafLabelList"/>
    <dgm:cxn modelId="{CF461627-44FC-4B39-AE44-DA4DAC74750B}" type="presParOf" srcId="{1DCC25C5-A259-4E81-9B56-59037DF16409}" destId="{48132222-67DE-4A5F-BCE7-F95B339D1529}" srcOrd="12" destOrd="0" presId="urn:microsoft.com/office/officeart/2018/5/layout/IconLeafLabelList"/>
    <dgm:cxn modelId="{8D337A56-87F7-461C-BA5B-F91E232E9BD0}" type="presParOf" srcId="{48132222-67DE-4A5F-BCE7-F95B339D1529}" destId="{23E6F6E3-CDD2-4C2C-9602-458B3211503F}" srcOrd="0" destOrd="0" presId="urn:microsoft.com/office/officeart/2018/5/layout/IconLeafLabelList"/>
    <dgm:cxn modelId="{CAE7D488-5699-40AE-9680-7C3ED947D4EB}" type="presParOf" srcId="{48132222-67DE-4A5F-BCE7-F95B339D1529}" destId="{23AA3490-8D22-4965-994C-758A77DC1A58}" srcOrd="1" destOrd="0" presId="urn:microsoft.com/office/officeart/2018/5/layout/IconLeafLabelList"/>
    <dgm:cxn modelId="{9ABBFF97-9CDE-4238-90A6-D06544E237B3}" type="presParOf" srcId="{48132222-67DE-4A5F-BCE7-F95B339D1529}" destId="{683911C0-B532-4731-A30D-BD3EFA61FE34}" srcOrd="2" destOrd="0" presId="urn:microsoft.com/office/officeart/2018/5/layout/IconLeafLabelList"/>
    <dgm:cxn modelId="{80F309EB-1F73-451B-81AC-8E3E0576C46A}" type="presParOf" srcId="{48132222-67DE-4A5F-BCE7-F95B339D1529}" destId="{63CB1FD5-4EDB-4A8E-8716-5497FB1E8DC7}" srcOrd="3" destOrd="0" presId="urn:microsoft.com/office/officeart/2018/5/layout/IconLeafLabelList"/>
    <dgm:cxn modelId="{DF49F005-ED95-4131-BCAD-19B10643E8CA}" type="presParOf" srcId="{1DCC25C5-A259-4E81-9B56-59037DF16409}" destId="{FB5D684F-A183-4E0D-AF60-CD0DC9720609}" srcOrd="13" destOrd="0" presId="urn:microsoft.com/office/officeart/2018/5/layout/IconLeafLabelList"/>
    <dgm:cxn modelId="{72C20829-24B2-4DC8-B194-1B1F66576C47}" type="presParOf" srcId="{1DCC25C5-A259-4E81-9B56-59037DF16409}" destId="{A519721F-F0DC-4D42-B30E-9E4577DC6C37}" srcOrd="14" destOrd="0" presId="urn:microsoft.com/office/officeart/2018/5/layout/IconLeafLabelList"/>
    <dgm:cxn modelId="{8868AF83-3383-44B2-9BC1-7B792C8A167B}" type="presParOf" srcId="{A519721F-F0DC-4D42-B30E-9E4577DC6C37}" destId="{6DAB3464-3CF8-4536-A739-57DF88B0DA4F}" srcOrd="0" destOrd="0" presId="urn:microsoft.com/office/officeart/2018/5/layout/IconLeafLabelList"/>
    <dgm:cxn modelId="{66FD9718-18C5-4772-9BA9-0733024854C1}" type="presParOf" srcId="{A519721F-F0DC-4D42-B30E-9E4577DC6C37}" destId="{2EDB7BC2-D78C-4565-B0EB-8CC3873C6307}" srcOrd="1" destOrd="0" presId="urn:microsoft.com/office/officeart/2018/5/layout/IconLeafLabelList"/>
    <dgm:cxn modelId="{3BE19EAB-EA9B-43EF-87F9-5B23FBC50D8E}" type="presParOf" srcId="{A519721F-F0DC-4D42-B30E-9E4577DC6C37}" destId="{CC927C8D-7034-47D2-A7E4-1F0A12C822E2}" srcOrd="2" destOrd="0" presId="urn:microsoft.com/office/officeart/2018/5/layout/IconLeafLabelList"/>
    <dgm:cxn modelId="{A2E7C51B-18A6-4F4E-B336-95117955E3D6}" type="presParOf" srcId="{A519721F-F0DC-4D42-B30E-9E4577DC6C37}" destId="{B565B52D-D9DB-451F-AF76-ABA5C8D6C4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8B263E-F1F5-47FD-8D6D-D0AE7E1370B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A978FD-4422-4E11-9B8B-48D29A6EC101}">
      <dgm:prSet/>
      <dgm:spPr/>
      <dgm:t>
        <a:bodyPr/>
        <a:lstStyle/>
        <a:p>
          <a:r>
            <a:rPr lang="en-US" dirty="0"/>
            <a:t>Compound Documents – Unique to JSON APIs which allows servers to send related resources with the rested primary. (Doerrfeld, B)</a:t>
          </a:r>
        </a:p>
      </dgm:t>
    </dgm:pt>
    <dgm:pt modelId="{A1B4AC35-33F4-4666-BB21-31E7E20F2E69}" type="parTrans" cxnId="{6F8DB86C-FB86-45B3-A304-696332BAF6DB}">
      <dgm:prSet/>
      <dgm:spPr/>
      <dgm:t>
        <a:bodyPr/>
        <a:lstStyle/>
        <a:p>
          <a:endParaRPr lang="en-US"/>
        </a:p>
      </dgm:t>
    </dgm:pt>
    <dgm:pt modelId="{358FF4D0-4761-4175-98FF-3C6CE3549ECE}" type="sibTrans" cxnId="{6F8DB86C-FB86-45B3-A304-696332BAF6DB}">
      <dgm:prSet/>
      <dgm:spPr/>
      <dgm:t>
        <a:bodyPr/>
        <a:lstStyle/>
        <a:p>
          <a:endParaRPr lang="en-US"/>
        </a:p>
      </dgm:t>
    </dgm:pt>
    <dgm:pt modelId="{43B0EC48-8F46-4856-94D9-1A068B5BF8E3}">
      <dgm:prSet/>
      <dgm:spPr/>
      <dgm:t>
        <a:bodyPr/>
        <a:lstStyle/>
        <a:p>
          <a:r>
            <a:rPr lang="en-US" dirty="0"/>
            <a:t>Sparse </a:t>
          </a:r>
          <a:r>
            <a:rPr lang="en-US" dirty="0" err="1"/>
            <a:t>Fieldsets</a:t>
          </a:r>
          <a:r>
            <a:rPr lang="en-US" dirty="0"/>
            <a:t> – Allows clients to request data from specific fields. (Doerrfeld, B)</a:t>
          </a:r>
        </a:p>
      </dgm:t>
    </dgm:pt>
    <dgm:pt modelId="{A9E8BEF3-43C2-40BB-B54B-F606E68A61A8}" type="parTrans" cxnId="{24417590-814A-4C1E-A976-4BDA628C76BA}">
      <dgm:prSet/>
      <dgm:spPr/>
      <dgm:t>
        <a:bodyPr/>
        <a:lstStyle/>
        <a:p>
          <a:endParaRPr lang="en-US"/>
        </a:p>
      </dgm:t>
    </dgm:pt>
    <dgm:pt modelId="{11FAB52D-447E-4F8F-883E-44B0C620B8A1}" type="sibTrans" cxnId="{24417590-814A-4C1E-A976-4BDA628C76BA}">
      <dgm:prSet/>
      <dgm:spPr/>
      <dgm:t>
        <a:bodyPr/>
        <a:lstStyle/>
        <a:p>
          <a:endParaRPr lang="en-US"/>
        </a:p>
      </dgm:t>
    </dgm:pt>
    <dgm:pt modelId="{3D424798-C9CA-4482-BA53-8CAD7FE92099}">
      <dgm:prSet/>
      <dgm:spPr/>
      <dgm:t>
        <a:bodyPr/>
        <a:lstStyle/>
        <a:p>
          <a:r>
            <a:rPr lang="en-US"/>
            <a:t>Optionality – You can pick and choose what you want to use of the features. </a:t>
          </a:r>
        </a:p>
      </dgm:t>
    </dgm:pt>
    <dgm:pt modelId="{2BA11125-731D-472B-80D8-ACDBF6A3194E}" type="parTrans" cxnId="{B0442019-44E8-4CDE-A5CD-EA407A3EB857}">
      <dgm:prSet/>
      <dgm:spPr/>
      <dgm:t>
        <a:bodyPr/>
        <a:lstStyle/>
        <a:p>
          <a:endParaRPr lang="en-US"/>
        </a:p>
      </dgm:t>
    </dgm:pt>
    <dgm:pt modelId="{A42C65B8-2C8B-4D88-BCE2-D9139C6CD9FF}" type="sibTrans" cxnId="{B0442019-44E8-4CDE-A5CD-EA407A3EB857}">
      <dgm:prSet/>
      <dgm:spPr/>
      <dgm:t>
        <a:bodyPr/>
        <a:lstStyle/>
        <a:p>
          <a:endParaRPr lang="en-US"/>
        </a:p>
      </dgm:t>
    </dgm:pt>
    <dgm:pt modelId="{31FAF52A-BD96-4FFB-BBD3-EA62CCE96389}">
      <dgm:prSet/>
      <dgm:spPr/>
      <dgm:t>
        <a:bodyPr/>
        <a:lstStyle/>
        <a:p>
          <a:r>
            <a:rPr lang="en-US" dirty="0"/>
            <a:t>Caching – Caching is built into HTTP so its stored data is stored in once location rather than various locations. (Doerrfeld, B)</a:t>
          </a:r>
        </a:p>
      </dgm:t>
    </dgm:pt>
    <dgm:pt modelId="{D191148E-873C-4914-BE52-7CEF664E49FD}" type="parTrans" cxnId="{644C0AA9-3151-4325-B44F-CF50C89198C7}">
      <dgm:prSet/>
      <dgm:spPr/>
      <dgm:t>
        <a:bodyPr/>
        <a:lstStyle/>
        <a:p>
          <a:endParaRPr lang="en-US"/>
        </a:p>
      </dgm:t>
    </dgm:pt>
    <dgm:pt modelId="{5E28C951-9999-4491-9591-434970671EAF}" type="sibTrans" cxnId="{644C0AA9-3151-4325-B44F-CF50C89198C7}">
      <dgm:prSet/>
      <dgm:spPr/>
      <dgm:t>
        <a:bodyPr/>
        <a:lstStyle/>
        <a:p>
          <a:endParaRPr lang="en-US"/>
        </a:p>
      </dgm:t>
    </dgm:pt>
    <dgm:pt modelId="{14DEBDA5-3362-4ED3-925F-7E3DFAA7795F}">
      <dgm:prSet/>
      <dgm:spPr/>
      <dgm:t>
        <a:bodyPr/>
        <a:lstStyle/>
        <a:p>
          <a:r>
            <a:rPr lang="en-US" dirty="0"/>
            <a:t>JSON API helps to stay in sync with the server</a:t>
          </a:r>
        </a:p>
      </dgm:t>
    </dgm:pt>
    <dgm:pt modelId="{1A1B5F75-3D87-4EF4-B72C-C48F0CC04324}" type="parTrans" cxnId="{5ABE88B8-0EED-490A-9646-7649D8CCC287}">
      <dgm:prSet/>
      <dgm:spPr/>
      <dgm:t>
        <a:bodyPr/>
        <a:lstStyle/>
        <a:p>
          <a:endParaRPr lang="en-US"/>
        </a:p>
      </dgm:t>
    </dgm:pt>
    <dgm:pt modelId="{A8DA18FD-54E7-4BAB-9464-7E798CF09485}" type="sibTrans" cxnId="{5ABE88B8-0EED-490A-9646-7649D8CCC287}">
      <dgm:prSet/>
      <dgm:spPr/>
      <dgm:t>
        <a:bodyPr/>
        <a:lstStyle/>
        <a:p>
          <a:endParaRPr lang="en-US"/>
        </a:p>
      </dgm:t>
    </dgm:pt>
    <dgm:pt modelId="{DA7264A4-1B41-4543-B86C-895DA09BE201}">
      <dgm:prSet/>
      <dgm:spPr/>
      <dgm:t>
        <a:bodyPr/>
        <a:lstStyle/>
        <a:p>
          <a:r>
            <a:rPr lang="en-US" dirty="0"/>
            <a:t>Consistent data models </a:t>
          </a:r>
        </a:p>
      </dgm:t>
    </dgm:pt>
    <dgm:pt modelId="{BE7A473A-E588-454D-B9B4-67A7D229E779}" type="parTrans" cxnId="{D354FB09-E794-4B4B-9493-86C7307F88D8}">
      <dgm:prSet/>
      <dgm:spPr/>
      <dgm:t>
        <a:bodyPr/>
        <a:lstStyle/>
        <a:p>
          <a:endParaRPr lang="en-US"/>
        </a:p>
      </dgm:t>
    </dgm:pt>
    <dgm:pt modelId="{45E9FCFF-ED6C-43FC-A45E-3D82C4939643}" type="sibTrans" cxnId="{D354FB09-E794-4B4B-9493-86C7307F88D8}">
      <dgm:prSet/>
      <dgm:spPr/>
      <dgm:t>
        <a:bodyPr/>
        <a:lstStyle/>
        <a:p>
          <a:endParaRPr lang="en-US"/>
        </a:p>
      </dgm:t>
    </dgm:pt>
    <dgm:pt modelId="{D35FB48A-3E23-4461-96D7-A242EE777B6D}" type="pres">
      <dgm:prSet presAssocID="{4C8B263E-F1F5-47FD-8D6D-D0AE7E1370B2}" presName="diagram" presStyleCnt="0">
        <dgm:presLayoutVars>
          <dgm:dir/>
          <dgm:resizeHandles val="exact"/>
        </dgm:presLayoutVars>
      </dgm:prSet>
      <dgm:spPr/>
    </dgm:pt>
    <dgm:pt modelId="{D821D6CD-93C7-4292-8F30-331771E4DA5A}" type="pres">
      <dgm:prSet presAssocID="{A0A978FD-4422-4E11-9B8B-48D29A6EC101}" presName="node" presStyleLbl="node1" presStyleIdx="0" presStyleCnt="6">
        <dgm:presLayoutVars>
          <dgm:bulletEnabled val="1"/>
        </dgm:presLayoutVars>
      </dgm:prSet>
      <dgm:spPr/>
    </dgm:pt>
    <dgm:pt modelId="{D85EEA0C-E8DB-432A-84B6-66152C3788BD}" type="pres">
      <dgm:prSet presAssocID="{358FF4D0-4761-4175-98FF-3C6CE3549ECE}" presName="sibTrans" presStyleCnt="0"/>
      <dgm:spPr/>
    </dgm:pt>
    <dgm:pt modelId="{78EB616B-B586-4AE3-8A81-35A7863663D9}" type="pres">
      <dgm:prSet presAssocID="{43B0EC48-8F46-4856-94D9-1A068B5BF8E3}" presName="node" presStyleLbl="node1" presStyleIdx="1" presStyleCnt="6">
        <dgm:presLayoutVars>
          <dgm:bulletEnabled val="1"/>
        </dgm:presLayoutVars>
      </dgm:prSet>
      <dgm:spPr/>
    </dgm:pt>
    <dgm:pt modelId="{36128223-B3E3-4851-A1D3-12D13B59B423}" type="pres">
      <dgm:prSet presAssocID="{11FAB52D-447E-4F8F-883E-44B0C620B8A1}" presName="sibTrans" presStyleCnt="0"/>
      <dgm:spPr/>
    </dgm:pt>
    <dgm:pt modelId="{7832C48A-E6C2-4B9A-B55B-B68BA7CCD417}" type="pres">
      <dgm:prSet presAssocID="{3D424798-C9CA-4482-BA53-8CAD7FE92099}" presName="node" presStyleLbl="node1" presStyleIdx="2" presStyleCnt="6">
        <dgm:presLayoutVars>
          <dgm:bulletEnabled val="1"/>
        </dgm:presLayoutVars>
      </dgm:prSet>
      <dgm:spPr/>
    </dgm:pt>
    <dgm:pt modelId="{6E3F00DA-E9B7-472C-8D15-26F8017F4EFA}" type="pres">
      <dgm:prSet presAssocID="{A42C65B8-2C8B-4D88-BCE2-D9139C6CD9FF}" presName="sibTrans" presStyleCnt="0"/>
      <dgm:spPr/>
    </dgm:pt>
    <dgm:pt modelId="{9872840E-3363-4351-B042-1F8BC3FBAA8A}" type="pres">
      <dgm:prSet presAssocID="{31FAF52A-BD96-4FFB-BBD3-EA62CCE96389}" presName="node" presStyleLbl="node1" presStyleIdx="3" presStyleCnt="6">
        <dgm:presLayoutVars>
          <dgm:bulletEnabled val="1"/>
        </dgm:presLayoutVars>
      </dgm:prSet>
      <dgm:spPr/>
    </dgm:pt>
    <dgm:pt modelId="{0D87A4F1-D35B-4BC7-821A-2D357068A59F}" type="pres">
      <dgm:prSet presAssocID="{5E28C951-9999-4491-9591-434970671EAF}" presName="sibTrans" presStyleCnt="0"/>
      <dgm:spPr/>
    </dgm:pt>
    <dgm:pt modelId="{723154DF-5225-44E4-995E-3D3469AA1D79}" type="pres">
      <dgm:prSet presAssocID="{14DEBDA5-3362-4ED3-925F-7E3DFAA7795F}" presName="node" presStyleLbl="node1" presStyleIdx="4" presStyleCnt="6">
        <dgm:presLayoutVars>
          <dgm:bulletEnabled val="1"/>
        </dgm:presLayoutVars>
      </dgm:prSet>
      <dgm:spPr/>
    </dgm:pt>
    <dgm:pt modelId="{32CAF47B-0B02-427A-A09D-099908366EC6}" type="pres">
      <dgm:prSet presAssocID="{A8DA18FD-54E7-4BAB-9464-7E798CF09485}" presName="sibTrans" presStyleCnt="0"/>
      <dgm:spPr/>
    </dgm:pt>
    <dgm:pt modelId="{BA65F4DF-3005-4A23-9999-7B06D83BA2B6}" type="pres">
      <dgm:prSet presAssocID="{DA7264A4-1B41-4543-B86C-895DA09BE201}" presName="node" presStyleLbl="node1" presStyleIdx="5" presStyleCnt="6">
        <dgm:presLayoutVars>
          <dgm:bulletEnabled val="1"/>
        </dgm:presLayoutVars>
      </dgm:prSet>
      <dgm:spPr/>
    </dgm:pt>
  </dgm:ptLst>
  <dgm:cxnLst>
    <dgm:cxn modelId="{D354FB09-E794-4B4B-9493-86C7307F88D8}" srcId="{4C8B263E-F1F5-47FD-8D6D-D0AE7E1370B2}" destId="{DA7264A4-1B41-4543-B86C-895DA09BE201}" srcOrd="5" destOrd="0" parTransId="{BE7A473A-E588-454D-B9B4-67A7D229E779}" sibTransId="{45E9FCFF-ED6C-43FC-A45E-3D82C4939643}"/>
    <dgm:cxn modelId="{B0442019-44E8-4CDE-A5CD-EA407A3EB857}" srcId="{4C8B263E-F1F5-47FD-8D6D-D0AE7E1370B2}" destId="{3D424798-C9CA-4482-BA53-8CAD7FE92099}" srcOrd="2" destOrd="0" parTransId="{2BA11125-731D-472B-80D8-ACDBF6A3194E}" sibTransId="{A42C65B8-2C8B-4D88-BCE2-D9139C6CD9FF}"/>
    <dgm:cxn modelId="{07748731-CF4D-49E5-8C17-A0AFAEB80A1F}" type="presOf" srcId="{14DEBDA5-3362-4ED3-925F-7E3DFAA7795F}" destId="{723154DF-5225-44E4-995E-3D3469AA1D79}" srcOrd="0" destOrd="0" presId="urn:microsoft.com/office/officeart/2005/8/layout/default"/>
    <dgm:cxn modelId="{BE228068-9309-48DF-8E67-49E459AA268C}" type="presOf" srcId="{31FAF52A-BD96-4FFB-BBD3-EA62CCE96389}" destId="{9872840E-3363-4351-B042-1F8BC3FBAA8A}" srcOrd="0" destOrd="0" presId="urn:microsoft.com/office/officeart/2005/8/layout/default"/>
    <dgm:cxn modelId="{6F8DB86C-FB86-45B3-A304-696332BAF6DB}" srcId="{4C8B263E-F1F5-47FD-8D6D-D0AE7E1370B2}" destId="{A0A978FD-4422-4E11-9B8B-48D29A6EC101}" srcOrd="0" destOrd="0" parTransId="{A1B4AC35-33F4-4666-BB21-31E7E20F2E69}" sibTransId="{358FF4D0-4761-4175-98FF-3C6CE3549ECE}"/>
    <dgm:cxn modelId="{E8A62858-D172-4268-80D4-6DBE86F85CF7}" type="presOf" srcId="{4C8B263E-F1F5-47FD-8D6D-D0AE7E1370B2}" destId="{D35FB48A-3E23-4461-96D7-A242EE777B6D}" srcOrd="0" destOrd="0" presId="urn:microsoft.com/office/officeart/2005/8/layout/default"/>
    <dgm:cxn modelId="{E6D6327B-06AF-4B78-86D5-05F19F47FAEF}" type="presOf" srcId="{3D424798-C9CA-4482-BA53-8CAD7FE92099}" destId="{7832C48A-E6C2-4B9A-B55B-B68BA7CCD417}" srcOrd="0" destOrd="0" presId="urn:microsoft.com/office/officeart/2005/8/layout/default"/>
    <dgm:cxn modelId="{24417590-814A-4C1E-A976-4BDA628C76BA}" srcId="{4C8B263E-F1F5-47FD-8D6D-D0AE7E1370B2}" destId="{43B0EC48-8F46-4856-94D9-1A068B5BF8E3}" srcOrd="1" destOrd="0" parTransId="{A9E8BEF3-43C2-40BB-B54B-F606E68A61A8}" sibTransId="{11FAB52D-447E-4F8F-883E-44B0C620B8A1}"/>
    <dgm:cxn modelId="{644C0AA9-3151-4325-B44F-CF50C89198C7}" srcId="{4C8B263E-F1F5-47FD-8D6D-D0AE7E1370B2}" destId="{31FAF52A-BD96-4FFB-BBD3-EA62CCE96389}" srcOrd="3" destOrd="0" parTransId="{D191148E-873C-4914-BE52-7CEF664E49FD}" sibTransId="{5E28C951-9999-4491-9591-434970671EAF}"/>
    <dgm:cxn modelId="{225018B4-CBD7-4EC0-8E26-7609FD9AB364}" type="presOf" srcId="{43B0EC48-8F46-4856-94D9-1A068B5BF8E3}" destId="{78EB616B-B586-4AE3-8A81-35A7863663D9}" srcOrd="0" destOrd="0" presId="urn:microsoft.com/office/officeart/2005/8/layout/default"/>
    <dgm:cxn modelId="{5ABE88B8-0EED-490A-9646-7649D8CCC287}" srcId="{4C8B263E-F1F5-47FD-8D6D-D0AE7E1370B2}" destId="{14DEBDA5-3362-4ED3-925F-7E3DFAA7795F}" srcOrd="4" destOrd="0" parTransId="{1A1B5F75-3D87-4EF4-B72C-C48F0CC04324}" sibTransId="{A8DA18FD-54E7-4BAB-9464-7E798CF09485}"/>
    <dgm:cxn modelId="{726B87C2-63E6-495C-9A05-A98C9055A084}" type="presOf" srcId="{DA7264A4-1B41-4543-B86C-895DA09BE201}" destId="{BA65F4DF-3005-4A23-9999-7B06D83BA2B6}" srcOrd="0" destOrd="0" presId="urn:microsoft.com/office/officeart/2005/8/layout/default"/>
    <dgm:cxn modelId="{FF2DFED4-B7AD-4FA2-AD7B-9A3F9070C8FF}" type="presOf" srcId="{A0A978FD-4422-4E11-9B8B-48D29A6EC101}" destId="{D821D6CD-93C7-4292-8F30-331771E4DA5A}" srcOrd="0" destOrd="0" presId="urn:microsoft.com/office/officeart/2005/8/layout/default"/>
    <dgm:cxn modelId="{D6D46357-CA35-4403-83D4-75344EB2D87B}" type="presParOf" srcId="{D35FB48A-3E23-4461-96D7-A242EE777B6D}" destId="{D821D6CD-93C7-4292-8F30-331771E4DA5A}" srcOrd="0" destOrd="0" presId="urn:microsoft.com/office/officeart/2005/8/layout/default"/>
    <dgm:cxn modelId="{313A53F3-7F70-48AC-994B-C8FB885F0905}" type="presParOf" srcId="{D35FB48A-3E23-4461-96D7-A242EE777B6D}" destId="{D85EEA0C-E8DB-432A-84B6-66152C3788BD}" srcOrd="1" destOrd="0" presId="urn:microsoft.com/office/officeart/2005/8/layout/default"/>
    <dgm:cxn modelId="{E236A811-1EF0-4F0E-8C52-412CF8CA1D2A}" type="presParOf" srcId="{D35FB48A-3E23-4461-96D7-A242EE777B6D}" destId="{78EB616B-B586-4AE3-8A81-35A7863663D9}" srcOrd="2" destOrd="0" presId="urn:microsoft.com/office/officeart/2005/8/layout/default"/>
    <dgm:cxn modelId="{8B472D8F-3F0F-4FC2-925F-27ED3018C726}" type="presParOf" srcId="{D35FB48A-3E23-4461-96D7-A242EE777B6D}" destId="{36128223-B3E3-4851-A1D3-12D13B59B423}" srcOrd="3" destOrd="0" presId="urn:microsoft.com/office/officeart/2005/8/layout/default"/>
    <dgm:cxn modelId="{15DD78C2-0D87-4A83-8D3F-361BF5A354C4}" type="presParOf" srcId="{D35FB48A-3E23-4461-96D7-A242EE777B6D}" destId="{7832C48A-E6C2-4B9A-B55B-B68BA7CCD417}" srcOrd="4" destOrd="0" presId="urn:microsoft.com/office/officeart/2005/8/layout/default"/>
    <dgm:cxn modelId="{E425AD80-F453-4929-A29D-707BB9210B69}" type="presParOf" srcId="{D35FB48A-3E23-4461-96D7-A242EE777B6D}" destId="{6E3F00DA-E9B7-472C-8D15-26F8017F4EFA}" srcOrd="5" destOrd="0" presId="urn:microsoft.com/office/officeart/2005/8/layout/default"/>
    <dgm:cxn modelId="{A2BAF97C-13C4-4D65-844F-A80D2FEB57A1}" type="presParOf" srcId="{D35FB48A-3E23-4461-96D7-A242EE777B6D}" destId="{9872840E-3363-4351-B042-1F8BC3FBAA8A}" srcOrd="6" destOrd="0" presId="urn:microsoft.com/office/officeart/2005/8/layout/default"/>
    <dgm:cxn modelId="{24788F31-AEA8-40F1-A14E-89A1E3B5000C}" type="presParOf" srcId="{D35FB48A-3E23-4461-96D7-A242EE777B6D}" destId="{0D87A4F1-D35B-4BC7-821A-2D357068A59F}" srcOrd="7" destOrd="0" presId="urn:microsoft.com/office/officeart/2005/8/layout/default"/>
    <dgm:cxn modelId="{01FCD793-FF0C-4407-9909-20CE14394D29}" type="presParOf" srcId="{D35FB48A-3E23-4461-96D7-A242EE777B6D}" destId="{723154DF-5225-44E4-995E-3D3469AA1D79}" srcOrd="8" destOrd="0" presId="urn:microsoft.com/office/officeart/2005/8/layout/default"/>
    <dgm:cxn modelId="{BD717505-5A5A-4E15-823D-8824F9915F8C}" type="presParOf" srcId="{D35FB48A-3E23-4461-96D7-A242EE777B6D}" destId="{32CAF47B-0B02-427A-A09D-099908366EC6}" srcOrd="9" destOrd="0" presId="urn:microsoft.com/office/officeart/2005/8/layout/default"/>
    <dgm:cxn modelId="{821E5F63-4D89-4835-9E23-B2481D6DF8F8}" type="presParOf" srcId="{D35FB48A-3E23-4461-96D7-A242EE777B6D}" destId="{BA65F4DF-3005-4A23-9999-7B06D83BA2B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9F110-8405-4FFA-A3D2-26B81A0A0AF7}">
      <dsp:nvSpPr>
        <dsp:cNvPr id="0" name=""/>
        <dsp:cNvSpPr/>
      </dsp:nvSpPr>
      <dsp:spPr>
        <a:xfrm>
          <a:off x="250453" y="906209"/>
          <a:ext cx="773103" cy="773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9CD0C-723E-4FA6-82FC-53B415AB5564}">
      <dsp:nvSpPr>
        <dsp:cNvPr id="0" name=""/>
        <dsp:cNvSpPr/>
      </dsp:nvSpPr>
      <dsp:spPr>
        <a:xfrm>
          <a:off x="415212" y="1070969"/>
          <a:ext cx="443583" cy="443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AC66A-53B7-4EDA-B59F-9C39C09403AD}">
      <dsp:nvSpPr>
        <dsp:cNvPr id="0" name=""/>
        <dsp:cNvSpPr/>
      </dsp:nvSpPr>
      <dsp:spPr>
        <a:xfrm>
          <a:off x="3313" y="1920115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SOAP APIs use XML data format. </a:t>
          </a:r>
        </a:p>
      </dsp:txBody>
      <dsp:txXfrm>
        <a:off x="3313" y="1920115"/>
        <a:ext cx="1267382" cy="506953"/>
      </dsp:txXfrm>
    </dsp:sp>
    <dsp:sp modelId="{E73B419D-8045-46AD-A5F0-8296B9496042}">
      <dsp:nvSpPr>
        <dsp:cNvPr id="0" name=""/>
        <dsp:cNvSpPr/>
      </dsp:nvSpPr>
      <dsp:spPr>
        <a:xfrm>
          <a:off x="1739627" y="906209"/>
          <a:ext cx="773103" cy="773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F87AB-B361-4B47-ADC0-84EF3AA9E6CC}">
      <dsp:nvSpPr>
        <dsp:cNvPr id="0" name=""/>
        <dsp:cNvSpPr/>
      </dsp:nvSpPr>
      <dsp:spPr>
        <a:xfrm>
          <a:off x="1904387" y="1070969"/>
          <a:ext cx="443583" cy="443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6E50-F9C7-4DEB-BBCC-ABCB1898B205}">
      <dsp:nvSpPr>
        <dsp:cNvPr id="0" name=""/>
        <dsp:cNvSpPr/>
      </dsp:nvSpPr>
      <dsp:spPr>
        <a:xfrm>
          <a:off x="1492488" y="1920115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JSONs API’s can use JavaScript</a:t>
          </a:r>
        </a:p>
      </dsp:txBody>
      <dsp:txXfrm>
        <a:off x="1492488" y="1920115"/>
        <a:ext cx="1267382" cy="506953"/>
      </dsp:txXfrm>
    </dsp:sp>
    <dsp:sp modelId="{BC91BFB1-D222-4126-AFC7-A4ED2C4574FC}">
      <dsp:nvSpPr>
        <dsp:cNvPr id="0" name=""/>
        <dsp:cNvSpPr/>
      </dsp:nvSpPr>
      <dsp:spPr>
        <a:xfrm>
          <a:off x="3228802" y="906209"/>
          <a:ext cx="773103" cy="773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BFDBA-1B97-4640-8F9D-CB1B8DA57B2C}">
      <dsp:nvSpPr>
        <dsp:cNvPr id="0" name=""/>
        <dsp:cNvSpPr/>
      </dsp:nvSpPr>
      <dsp:spPr>
        <a:xfrm>
          <a:off x="3393562" y="1070969"/>
          <a:ext cx="443583" cy="443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F3DF7-19B3-48DC-85D9-35C4F43BE095}">
      <dsp:nvSpPr>
        <dsp:cNvPr id="0" name=""/>
        <dsp:cNvSpPr/>
      </dsp:nvSpPr>
      <dsp:spPr>
        <a:xfrm>
          <a:off x="2981662" y="1920115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SOAP uses a strict protocol. </a:t>
          </a:r>
        </a:p>
      </dsp:txBody>
      <dsp:txXfrm>
        <a:off x="2981662" y="1920115"/>
        <a:ext cx="1267382" cy="506953"/>
      </dsp:txXfrm>
    </dsp:sp>
    <dsp:sp modelId="{F574D7E8-57E2-4376-BE99-0EEEA9CAD0E6}">
      <dsp:nvSpPr>
        <dsp:cNvPr id="0" name=""/>
        <dsp:cNvSpPr/>
      </dsp:nvSpPr>
      <dsp:spPr>
        <a:xfrm>
          <a:off x="4717977" y="906209"/>
          <a:ext cx="773103" cy="773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245ED-6E46-4680-AB7A-F4EFC0751C06}">
      <dsp:nvSpPr>
        <dsp:cNvPr id="0" name=""/>
        <dsp:cNvSpPr/>
      </dsp:nvSpPr>
      <dsp:spPr>
        <a:xfrm>
          <a:off x="4882737" y="1070969"/>
          <a:ext cx="443583" cy="443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E1D31-156D-4670-9F8D-58F8E85CDDD2}">
      <dsp:nvSpPr>
        <dsp:cNvPr id="0" name=""/>
        <dsp:cNvSpPr/>
      </dsp:nvSpPr>
      <dsp:spPr>
        <a:xfrm>
          <a:off x="4470837" y="1920115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JSON is a lot easier to work with </a:t>
          </a:r>
        </a:p>
      </dsp:txBody>
      <dsp:txXfrm>
        <a:off x="4470837" y="1920115"/>
        <a:ext cx="1267382" cy="506953"/>
      </dsp:txXfrm>
    </dsp:sp>
    <dsp:sp modelId="{30FA12C2-E714-4B53-A370-B1D0595E07BD}">
      <dsp:nvSpPr>
        <dsp:cNvPr id="0" name=""/>
        <dsp:cNvSpPr/>
      </dsp:nvSpPr>
      <dsp:spPr>
        <a:xfrm>
          <a:off x="995040" y="2743914"/>
          <a:ext cx="773103" cy="7731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C34A0-051A-4C91-AF6F-F1BA045C4CD6}">
      <dsp:nvSpPr>
        <dsp:cNvPr id="0" name=""/>
        <dsp:cNvSpPr/>
      </dsp:nvSpPr>
      <dsp:spPr>
        <a:xfrm>
          <a:off x="1159800" y="2908674"/>
          <a:ext cx="443583" cy="443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DC341-3E4D-40A1-BD24-FEDC85560EAA}">
      <dsp:nvSpPr>
        <dsp:cNvPr id="0" name=""/>
        <dsp:cNvSpPr/>
      </dsp:nvSpPr>
      <dsp:spPr>
        <a:xfrm>
          <a:off x="747900" y="3757820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SOAP and JSON cannot be used together</a:t>
          </a:r>
        </a:p>
      </dsp:txBody>
      <dsp:txXfrm>
        <a:off x="747900" y="3757820"/>
        <a:ext cx="1267382" cy="506953"/>
      </dsp:txXfrm>
    </dsp:sp>
    <dsp:sp modelId="{32A1461C-FC83-4D1B-BC4E-87E7898F252E}">
      <dsp:nvSpPr>
        <dsp:cNvPr id="0" name=""/>
        <dsp:cNvSpPr/>
      </dsp:nvSpPr>
      <dsp:spPr>
        <a:xfrm>
          <a:off x="2484215" y="2743914"/>
          <a:ext cx="773103" cy="773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F8E45-50F1-498B-A129-3249CC2A5C6F}">
      <dsp:nvSpPr>
        <dsp:cNvPr id="0" name=""/>
        <dsp:cNvSpPr/>
      </dsp:nvSpPr>
      <dsp:spPr>
        <a:xfrm>
          <a:off x="2648975" y="2908674"/>
          <a:ext cx="443583" cy="4435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FE43D-970E-4BCC-9AED-63E617ED2125}">
      <dsp:nvSpPr>
        <dsp:cNvPr id="0" name=""/>
        <dsp:cNvSpPr/>
      </dsp:nvSpPr>
      <dsp:spPr>
        <a:xfrm>
          <a:off x="2237075" y="3757820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JSON RESTful APIs use HTTP protocol</a:t>
          </a:r>
        </a:p>
      </dsp:txBody>
      <dsp:txXfrm>
        <a:off x="2237075" y="3757820"/>
        <a:ext cx="1267382" cy="506953"/>
      </dsp:txXfrm>
    </dsp:sp>
    <dsp:sp modelId="{FDB216AE-C159-41FE-8D3A-B4C9F7231DC4}">
      <dsp:nvSpPr>
        <dsp:cNvPr id="0" name=""/>
        <dsp:cNvSpPr/>
      </dsp:nvSpPr>
      <dsp:spPr>
        <a:xfrm>
          <a:off x="3973390" y="2743914"/>
          <a:ext cx="773103" cy="773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92C70-3AB7-4AF2-94ED-22206DB43E32}">
      <dsp:nvSpPr>
        <dsp:cNvPr id="0" name=""/>
        <dsp:cNvSpPr/>
      </dsp:nvSpPr>
      <dsp:spPr>
        <a:xfrm>
          <a:off x="4138149" y="2908674"/>
          <a:ext cx="443583" cy="4435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F1D2-4354-4036-84D0-0472DDE703BA}">
      <dsp:nvSpPr>
        <dsp:cNvPr id="0" name=""/>
        <dsp:cNvSpPr/>
      </dsp:nvSpPr>
      <dsp:spPr>
        <a:xfrm>
          <a:off x="3726250" y="3757820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Source – (RapidAPI.) </a:t>
          </a:r>
        </a:p>
      </dsp:txBody>
      <dsp:txXfrm>
        <a:off x="3726250" y="3757820"/>
        <a:ext cx="1267382" cy="506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FB4C2-2E3F-48D4-84E2-117AED636EA1}">
      <dsp:nvSpPr>
        <dsp:cNvPr id="0" name=""/>
        <dsp:cNvSpPr/>
      </dsp:nvSpPr>
      <dsp:spPr>
        <a:xfrm>
          <a:off x="0" y="1672"/>
          <a:ext cx="5741533" cy="712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BF21-8F14-4216-8774-56633B646C49}">
      <dsp:nvSpPr>
        <dsp:cNvPr id="0" name=""/>
        <dsp:cNvSpPr/>
      </dsp:nvSpPr>
      <dsp:spPr>
        <a:xfrm>
          <a:off x="215615" y="162047"/>
          <a:ext cx="392027" cy="392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8CDEF-9859-43CA-99AF-F146BFC489C2}">
      <dsp:nvSpPr>
        <dsp:cNvPr id="0" name=""/>
        <dsp:cNvSpPr/>
      </dsp:nvSpPr>
      <dsp:spPr>
        <a:xfrm>
          <a:off x="823258" y="1672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JSON API does many things different from the REST API such as ;</a:t>
          </a:r>
        </a:p>
      </dsp:txBody>
      <dsp:txXfrm>
        <a:off x="823258" y="1672"/>
        <a:ext cx="4918275" cy="712777"/>
      </dsp:txXfrm>
    </dsp:sp>
    <dsp:sp modelId="{2A1E12D9-0616-410B-94FC-4CF7C906A3D6}">
      <dsp:nvSpPr>
        <dsp:cNvPr id="0" name=""/>
        <dsp:cNvSpPr/>
      </dsp:nvSpPr>
      <dsp:spPr>
        <a:xfrm>
          <a:off x="0" y="892644"/>
          <a:ext cx="5741533" cy="712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75BB3-1646-4663-A930-360C539EB1E8}">
      <dsp:nvSpPr>
        <dsp:cNvPr id="0" name=""/>
        <dsp:cNvSpPr/>
      </dsp:nvSpPr>
      <dsp:spPr>
        <a:xfrm>
          <a:off x="215615" y="1053019"/>
          <a:ext cx="392027" cy="392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5FEA9-B1F0-4E7F-BCD6-FBCDCEADAF8D}">
      <dsp:nvSpPr>
        <dsp:cNvPr id="0" name=""/>
        <dsp:cNvSpPr/>
      </dsp:nvSpPr>
      <dsp:spPr>
        <a:xfrm>
          <a:off x="823258" y="892644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JSON APIs reduce the amount of both requests and data moved between the client and the server. (Prakash, N.)</a:t>
          </a:r>
        </a:p>
      </dsp:txBody>
      <dsp:txXfrm>
        <a:off x="823258" y="892644"/>
        <a:ext cx="4918275" cy="712777"/>
      </dsp:txXfrm>
    </dsp:sp>
    <dsp:sp modelId="{DBE5C7D8-DE22-4ED7-B9C4-C1FBE3C4A061}">
      <dsp:nvSpPr>
        <dsp:cNvPr id="0" name=""/>
        <dsp:cNvSpPr/>
      </dsp:nvSpPr>
      <dsp:spPr>
        <a:xfrm>
          <a:off x="0" y="1783616"/>
          <a:ext cx="5741533" cy="7127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1ABCC-7C14-4A23-9832-729B8D2FA256}">
      <dsp:nvSpPr>
        <dsp:cNvPr id="0" name=""/>
        <dsp:cNvSpPr/>
      </dsp:nvSpPr>
      <dsp:spPr>
        <a:xfrm>
          <a:off x="215615" y="1943991"/>
          <a:ext cx="392027" cy="392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C9ED-044A-4CD7-B8A0-47B1E750069C}">
      <dsp:nvSpPr>
        <dsp:cNvPr id="0" name=""/>
        <dsp:cNvSpPr/>
      </dsp:nvSpPr>
      <dsp:spPr>
        <a:xfrm>
          <a:off x="823258" y="1783616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JSON APIs check entity types and then bundle to provide URLs to access each one while they use HTTP methods. ((Prakash, N.)</a:t>
          </a:r>
        </a:p>
      </dsp:txBody>
      <dsp:txXfrm>
        <a:off x="823258" y="1783616"/>
        <a:ext cx="4918275" cy="712777"/>
      </dsp:txXfrm>
    </dsp:sp>
    <dsp:sp modelId="{83320C65-CA08-4692-8AB8-1A90D4E46061}">
      <dsp:nvSpPr>
        <dsp:cNvPr id="0" name=""/>
        <dsp:cNvSpPr/>
      </dsp:nvSpPr>
      <dsp:spPr>
        <a:xfrm>
          <a:off x="0" y="2674588"/>
          <a:ext cx="5741533" cy="7127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754B8-55B4-43A9-879D-F6E742A5B00C}">
      <dsp:nvSpPr>
        <dsp:cNvPr id="0" name=""/>
        <dsp:cNvSpPr/>
      </dsp:nvSpPr>
      <dsp:spPr>
        <a:xfrm>
          <a:off x="215615" y="2834963"/>
          <a:ext cx="392027" cy="392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A848-6DBC-4B19-BDAD-8A397AF46714}">
      <dsp:nvSpPr>
        <dsp:cNvPr id="0" name=""/>
        <dsp:cNvSpPr/>
      </dsp:nvSpPr>
      <dsp:spPr>
        <a:xfrm>
          <a:off x="823258" y="2674588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JSON decided which HTTP method should be used. </a:t>
          </a:r>
        </a:p>
      </dsp:txBody>
      <dsp:txXfrm>
        <a:off x="823258" y="2674588"/>
        <a:ext cx="4918275" cy="712777"/>
      </dsp:txXfrm>
    </dsp:sp>
    <dsp:sp modelId="{6CFD46CB-B620-49DB-B63B-CAB4ACFF3D3D}">
      <dsp:nvSpPr>
        <dsp:cNvPr id="0" name=""/>
        <dsp:cNvSpPr/>
      </dsp:nvSpPr>
      <dsp:spPr>
        <a:xfrm>
          <a:off x="0" y="3565560"/>
          <a:ext cx="5741533" cy="7127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DA5E6-D490-4276-8D30-3A1932F7BF5B}">
      <dsp:nvSpPr>
        <dsp:cNvPr id="0" name=""/>
        <dsp:cNvSpPr/>
      </dsp:nvSpPr>
      <dsp:spPr>
        <a:xfrm>
          <a:off x="215615" y="3725935"/>
          <a:ext cx="392027" cy="392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EA7A0-370D-4CAD-82E7-5E82F5FB3564}">
      <dsp:nvSpPr>
        <dsp:cNvPr id="0" name=""/>
        <dsp:cNvSpPr/>
      </dsp:nvSpPr>
      <dsp:spPr>
        <a:xfrm>
          <a:off x="823258" y="3565560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also decides which response codes should be used for each request that it gets. </a:t>
          </a:r>
        </a:p>
      </dsp:txBody>
      <dsp:txXfrm>
        <a:off x="823258" y="3565560"/>
        <a:ext cx="4918275" cy="712777"/>
      </dsp:txXfrm>
    </dsp:sp>
    <dsp:sp modelId="{D5CE9E8A-7A2F-464A-AE68-ACAEA5DC645F}">
      <dsp:nvSpPr>
        <dsp:cNvPr id="0" name=""/>
        <dsp:cNvSpPr/>
      </dsp:nvSpPr>
      <dsp:spPr>
        <a:xfrm>
          <a:off x="0" y="4456532"/>
          <a:ext cx="5741533" cy="712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2C91-3EBB-448C-BB54-065E0B2E7A99}">
      <dsp:nvSpPr>
        <dsp:cNvPr id="0" name=""/>
        <dsp:cNvSpPr/>
      </dsp:nvSpPr>
      <dsp:spPr>
        <a:xfrm>
          <a:off x="215615" y="4616907"/>
          <a:ext cx="392027" cy="392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D389C-0A34-4AF8-9A11-8A1724B15E7A}">
      <dsp:nvSpPr>
        <dsp:cNvPr id="0" name=""/>
        <dsp:cNvSpPr/>
      </dsp:nvSpPr>
      <dsp:spPr>
        <a:xfrm>
          <a:off x="823258" y="4456532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also formats the response body and the link between resources. (Prakash, N.)</a:t>
          </a:r>
        </a:p>
      </dsp:txBody>
      <dsp:txXfrm>
        <a:off x="823258" y="4456532"/>
        <a:ext cx="4918275" cy="712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332F9-0710-4BBB-A0F9-F14A35A5F187}">
      <dsp:nvSpPr>
        <dsp:cNvPr id="0" name=""/>
        <dsp:cNvSpPr/>
      </dsp:nvSpPr>
      <dsp:spPr>
        <a:xfrm>
          <a:off x="0" y="631"/>
          <a:ext cx="5741533" cy="530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FC90D-EDB6-416B-AFAA-B7031FA76769}">
      <dsp:nvSpPr>
        <dsp:cNvPr id="0" name=""/>
        <dsp:cNvSpPr/>
      </dsp:nvSpPr>
      <dsp:spPr>
        <a:xfrm>
          <a:off x="160393" y="119932"/>
          <a:ext cx="291625" cy="291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53D5-CC7A-432B-AD1B-517697E6C5AD}">
      <dsp:nvSpPr>
        <dsp:cNvPr id="0" name=""/>
        <dsp:cNvSpPr/>
      </dsp:nvSpPr>
      <dsp:spPr>
        <a:xfrm>
          <a:off x="612413" y="631"/>
          <a:ext cx="5129120" cy="53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6" tIns="56116" rIns="56116" bIns="561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Authorization – Contains a string to authenticate requests</a:t>
          </a:r>
        </a:p>
      </dsp:txBody>
      <dsp:txXfrm>
        <a:off x="612413" y="631"/>
        <a:ext cx="5129120" cy="530227"/>
      </dsp:txXfrm>
    </dsp:sp>
    <dsp:sp modelId="{22DE4BC1-39DE-4E3A-BC90-2B29FDBF3546}">
      <dsp:nvSpPr>
        <dsp:cNvPr id="0" name=""/>
        <dsp:cNvSpPr/>
      </dsp:nvSpPr>
      <dsp:spPr>
        <a:xfrm>
          <a:off x="0" y="663415"/>
          <a:ext cx="5741533" cy="530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B94AF-7213-4A40-BE33-D02C4B4B65B4}">
      <dsp:nvSpPr>
        <dsp:cNvPr id="0" name=""/>
        <dsp:cNvSpPr/>
      </dsp:nvSpPr>
      <dsp:spPr>
        <a:xfrm>
          <a:off x="160393" y="782717"/>
          <a:ext cx="291625" cy="291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2252A-C725-4F21-903F-44F0F62758ED}">
      <dsp:nvSpPr>
        <dsp:cNvPr id="0" name=""/>
        <dsp:cNvSpPr/>
      </dsp:nvSpPr>
      <dsp:spPr>
        <a:xfrm>
          <a:off x="612413" y="663415"/>
          <a:ext cx="5129120" cy="53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6" tIns="56116" rIns="56116" bIns="561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Cache-control – Specifies the caches-control setting</a:t>
          </a:r>
        </a:p>
      </dsp:txBody>
      <dsp:txXfrm>
        <a:off x="612413" y="663415"/>
        <a:ext cx="5129120" cy="530227"/>
      </dsp:txXfrm>
    </dsp:sp>
    <dsp:sp modelId="{92A8A0E7-C2F3-4B47-9182-5E5ED1173522}">
      <dsp:nvSpPr>
        <dsp:cNvPr id="0" name=""/>
        <dsp:cNvSpPr/>
      </dsp:nvSpPr>
      <dsp:spPr>
        <a:xfrm>
          <a:off x="0" y="1326200"/>
          <a:ext cx="5741533" cy="530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16D0C-D5D2-4E79-A5BE-FC95679F7833}">
      <dsp:nvSpPr>
        <dsp:cNvPr id="0" name=""/>
        <dsp:cNvSpPr/>
      </dsp:nvSpPr>
      <dsp:spPr>
        <a:xfrm>
          <a:off x="160393" y="1445501"/>
          <a:ext cx="291625" cy="291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E6910-1DC2-4FE0-B872-3009C501A6BB}">
      <dsp:nvSpPr>
        <dsp:cNvPr id="0" name=""/>
        <dsp:cNvSpPr/>
      </dsp:nvSpPr>
      <dsp:spPr>
        <a:xfrm>
          <a:off x="612413" y="1326200"/>
          <a:ext cx="5129120" cy="53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6" tIns="56116" rIns="56116" bIns="561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Content-ID – Is optional but is part header of a multipart request</a:t>
          </a:r>
        </a:p>
      </dsp:txBody>
      <dsp:txXfrm>
        <a:off x="612413" y="1326200"/>
        <a:ext cx="5129120" cy="530227"/>
      </dsp:txXfrm>
    </dsp:sp>
    <dsp:sp modelId="{C693FA62-4C0A-49B5-943B-56FA925114E2}">
      <dsp:nvSpPr>
        <dsp:cNvPr id="0" name=""/>
        <dsp:cNvSpPr/>
      </dsp:nvSpPr>
      <dsp:spPr>
        <a:xfrm>
          <a:off x="0" y="1988985"/>
          <a:ext cx="5741533" cy="530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D8BF-65E9-4B03-AB06-B459729D6522}">
      <dsp:nvSpPr>
        <dsp:cNvPr id="0" name=""/>
        <dsp:cNvSpPr/>
      </dsp:nvSpPr>
      <dsp:spPr>
        <a:xfrm>
          <a:off x="160393" y="2108286"/>
          <a:ext cx="291625" cy="291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C4013-DE97-4A28-8A8E-542234A3A75A}">
      <dsp:nvSpPr>
        <dsp:cNvPr id="0" name=""/>
        <dsp:cNvSpPr/>
      </dsp:nvSpPr>
      <dsp:spPr>
        <a:xfrm>
          <a:off x="612413" y="1988985"/>
          <a:ext cx="5129120" cy="53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6" tIns="56116" rIns="56116" bIns="561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-Content-Range – Used in some upload requests and download responces</a:t>
          </a:r>
        </a:p>
      </dsp:txBody>
      <dsp:txXfrm>
        <a:off x="612413" y="1988985"/>
        <a:ext cx="5129120" cy="530227"/>
      </dsp:txXfrm>
    </dsp:sp>
    <dsp:sp modelId="{FCCF3803-8759-46B3-999F-3FA0076FB5C8}">
      <dsp:nvSpPr>
        <dsp:cNvPr id="0" name=""/>
        <dsp:cNvSpPr/>
      </dsp:nvSpPr>
      <dsp:spPr>
        <a:xfrm>
          <a:off x="0" y="2651769"/>
          <a:ext cx="5741533" cy="530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BE22-6830-4B35-B4EB-FAA6496C970A}">
      <dsp:nvSpPr>
        <dsp:cNvPr id="0" name=""/>
        <dsp:cNvSpPr/>
      </dsp:nvSpPr>
      <dsp:spPr>
        <a:xfrm>
          <a:off x="160393" y="2771071"/>
          <a:ext cx="291625" cy="2916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F2B2F-DA99-4C9F-A766-FE61B60E4AEE}">
      <dsp:nvSpPr>
        <dsp:cNvPr id="0" name=""/>
        <dsp:cNvSpPr/>
      </dsp:nvSpPr>
      <dsp:spPr>
        <a:xfrm>
          <a:off x="612413" y="2651769"/>
          <a:ext cx="5129120" cy="53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6" tIns="56116" rIns="56116" bIns="561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Content-Type – The MIME type of request or response</a:t>
          </a:r>
        </a:p>
      </dsp:txBody>
      <dsp:txXfrm>
        <a:off x="612413" y="2651769"/>
        <a:ext cx="5129120" cy="530227"/>
      </dsp:txXfrm>
    </dsp:sp>
    <dsp:sp modelId="{1E356051-EAE4-49EA-A186-F481BDB50683}">
      <dsp:nvSpPr>
        <dsp:cNvPr id="0" name=""/>
        <dsp:cNvSpPr/>
      </dsp:nvSpPr>
      <dsp:spPr>
        <a:xfrm>
          <a:off x="0" y="3314554"/>
          <a:ext cx="5741533" cy="530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D0805-1988-486D-8655-6E110662810C}">
      <dsp:nvSpPr>
        <dsp:cNvPr id="0" name=""/>
        <dsp:cNvSpPr/>
      </dsp:nvSpPr>
      <dsp:spPr>
        <a:xfrm>
          <a:off x="160393" y="3433855"/>
          <a:ext cx="291625" cy="2916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A474B-8306-42B6-BC84-0A9F3DDEEEFA}">
      <dsp:nvSpPr>
        <dsp:cNvPr id="0" name=""/>
        <dsp:cNvSpPr/>
      </dsp:nvSpPr>
      <dsp:spPr>
        <a:xfrm>
          <a:off x="612413" y="3314554"/>
          <a:ext cx="5129120" cy="53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6" tIns="56116" rIns="56116" bIns="561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Date – Data and Time request or response </a:t>
          </a:r>
        </a:p>
      </dsp:txBody>
      <dsp:txXfrm>
        <a:off x="612413" y="3314554"/>
        <a:ext cx="5129120" cy="530227"/>
      </dsp:txXfrm>
    </dsp:sp>
    <dsp:sp modelId="{DD29DB56-66D9-4136-973A-B4D151AFDEB7}">
      <dsp:nvSpPr>
        <dsp:cNvPr id="0" name=""/>
        <dsp:cNvSpPr/>
      </dsp:nvSpPr>
      <dsp:spPr>
        <a:xfrm>
          <a:off x="0" y="3977339"/>
          <a:ext cx="5741533" cy="530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9FF75-34B7-4324-8E5A-ED6C9A826DAD}">
      <dsp:nvSpPr>
        <dsp:cNvPr id="0" name=""/>
        <dsp:cNvSpPr/>
      </dsp:nvSpPr>
      <dsp:spPr>
        <a:xfrm>
          <a:off x="160393" y="4096640"/>
          <a:ext cx="291625" cy="29162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39E9A-141D-4359-8739-1FD54C8B7FD7}">
      <dsp:nvSpPr>
        <dsp:cNvPr id="0" name=""/>
        <dsp:cNvSpPr/>
      </dsp:nvSpPr>
      <dsp:spPr>
        <a:xfrm>
          <a:off x="612413" y="3977339"/>
          <a:ext cx="5129120" cy="53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6" tIns="56116" rIns="56116" bIns="561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 many other request headers </a:t>
          </a:r>
        </a:p>
      </dsp:txBody>
      <dsp:txXfrm>
        <a:off x="612413" y="3977339"/>
        <a:ext cx="5129120" cy="530227"/>
      </dsp:txXfrm>
    </dsp:sp>
    <dsp:sp modelId="{7CB06412-2E05-423A-B1C4-72251225CD81}">
      <dsp:nvSpPr>
        <dsp:cNvPr id="0" name=""/>
        <dsp:cNvSpPr/>
      </dsp:nvSpPr>
      <dsp:spPr>
        <a:xfrm>
          <a:off x="0" y="4640124"/>
          <a:ext cx="5741533" cy="5302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47473-21A4-440A-A693-922D4030C57D}">
      <dsp:nvSpPr>
        <dsp:cNvPr id="0" name=""/>
        <dsp:cNvSpPr/>
      </dsp:nvSpPr>
      <dsp:spPr>
        <a:xfrm>
          <a:off x="160393" y="4759425"/>
          <a:ext cx="291625" cy="29162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DC42E-5DDC-43B1-BB77-0978A161762E}">
      <dsp:nvSpPr>
        <dsp:cNvPr id="0" name=""/>
        <dsp:cNvSpPr/>
      </dsp:nvSpPr>
      <dsp:spPr>
        <a:xfrm>
          <a:off x="612413" y="4640124"/>
          <a:ext cx="5129120" cy="53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16" tIns="56116" rIns="56116" bIns="561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– (Google. b)</a:t>
          </a:r>
        </a:p>
      </dsp:txBody>
      <dsp:txXfrm>
        <a:off x="612413" y="4640124"/>
        <a:ext cx="5129120" cy="5302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40EC3-C06B-408B-82ED-A3AE1A852FA8}">
      <dsp:nvSpPr>
        <dsp:cNvPr id="0" name=""/>
        <dsp:cNvSpPr/>
      </dsp:nvSpPr>
      <dsp:spPr>
        <a:xfrm>
          <a:off x="662708" y="767"/>
          <a:ext cx="701261" cy="70126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30124-FE4F-4D4E-A993-755CAB8E5377}">
      <dsp:nvSpPr>
        <dsp:cNvPr id="0" name=""/>
        <dsp:cNvSpPr/>
      </dsp:nvSpPr>
      <dsp:spPr>
        <a:xfrm>
          <a:off x="812157" y="150216"/>
          <a:ext cx="402363" cy="40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8B463-9BA9-4039-B5F1-3D8713D4C1D1}">
      <dsp:nvSpPr>
        <dsp:cNvPr id="0" name=""/>
        <dsp:cNvSpPr/>
      </dsp:nvSpPr>
      <dsp:spPr>
        <a:xfrm>
          <a:off x="438534" y="920455"/>
          <a:ext cx="1149609" cy="4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JSON response body will send back the responses with the requested information. </a:t>
          </a:r>
        </a:p>
      </dsp:txBody>
      <dsp:txXfrm>
        <a:off x="438534" y="920455"/>
        <a:ext cx="1149609" cy="459843"/>
      </dsp:txXfrm>
    </dsp:sp>
    <dsp:sp modelId="{7772FDFA-E8FD-46D0-B2EA-EC0BB4395DEA}">
      <dsp:nvSpPr>
        <dsp:cNvPr id="0" name=""/>
        <dsp:cNvSpPr/>
      </dsp:nvSpPr>
      <dsp:spPr>
        <a:xfrm>
          <a:off x="2013499" y="767"/>
          <a:ext cx="701261" cy="70126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05948-82C2-4E8A-9E32-2CF559059D63}">
      <dsp:nvSpPr>
        <dsp:cNvPr id="0" name=""/>
        <dsp:cNvSpPr/>
      </dsp:nvSpPr>
      <dsp:spPr>
        <a:xfrm>
          <a:off x="2162948" y="150216"/>
          <a:ext cx="402363" cy="40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AC95A-05EE-4247-B588-239F0C280110}">
      <dsp:nvSpPr>
        <dsp:cNvPr id="0" name=""/>
        <dsp:cNvSpPr/>
      </dsp:nvSpPr>
      <dsp:spPr>
        <a:xfrm>
          <a:off x="1789325" y="920455"/>
          <a:ext cx="1149609" cy="4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response body can also include error codes such as :</a:t>
          </a:r>
        </a:p>
      </dsp:txBody>
      <dsp:txXfrm>
        <a:off x="1789325" y="920455"/>
        <a:ext cx="1149609" cy="459843"/>
      </dsp:txXfrm>
    </dsp:sp>
    <dsp:sp modelId="{F226806E-5CB9-482E-B21B-EC1B02E75C1E}">
      <dsp:nvSpPr>
        <dsp:cNvPr id="0" name=""/>
        <dsp:cNvSpPr/>
      </dsp:nvSpPr>
      <dsp:spPr>
        <a:xfrm>
          <a:off x="3364290" y="767"/>
          <a:ext cx="701261" cy="70126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8FB6A-77EC-43B6-9329-CEB932FD8983}">
      <dsp:nvSpPr>
        <dsp:cNvPr id="0" name=""/>
        <dsp:cNvSpPr/>
      </dsp:nvSpPr>
      <dsp:spPr>
        <a:xfrm>
          <a:off x="3513739" y="150216"/>
          <a:ext cx="402363" cy="40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17BD1-F20E-4417-A999-0E71B503D2A4}">
      <dsp:nvSpPr>
        <dsp:cNvPr id="0" name=""/>
        <dsp:cNvSpPr/>
      </dsp:nvSpPr>
      <dsp:spPr>
        <a:xfrm>
          <a:off x="3140116" y="920455"/>
          <a:ext cx="1149609" cy="4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code – The HTTP statue code </a:t>
          </a:r>
        </a:p>
      </dsp:txBody>
      <dsp:txXfrm>
        <a:off x="3140116" y="920455"/>
        <a:ext cx="1149609" cy="459843"/>
      </dsp:txXfrm>
    </dsp:sp>
    <dsp:sp modelId="{74212ED1-DF3C-4405-8F37-E996244A0A4C}">
      <dsp:nvSpPr>
        <dsp:cNvPr id="0" name=""/>
        <dsp:cNvSpPr/>
      </dsp:nvSpPr>
      <dsp:spPr>
        <a:xfrm>
          <a:off x="4715081" y="767"/>
          <a:ext cx="701261" cy="70126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5805C-AF7F-4105-9E3C-759BC10B896B}">
      <dsp:nvSpPr>
        <dsp:cNvPr id="0" name=""/>
        <dsp:cNvSpPr/>
      </dsp:nvSpPr>
      <dsp:spPr>
        <a:xfrm>
          <a:off x="4864530" y="150216"/>
          <a:ext cx="402363" cy="402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54C29-E030-44D8-AFCD-8475781644FB}">
      <dsp:nvSpPr>
        <dsp:cNvPr id="0" name=""/>
        <dsp:cNvSpPr/>
      </dsp:nvSpPr>
      <dsp:spPr>
        <a:xfrm>
          <a:off x="4490907" y="920455"/>
          <a:ext cx="1149609" cy="4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error – The container of the error information</a:t>
          </a:r>
        </a:p>
      </dsp:txBody>
      <dsp:txXfrm>
        <a:off x="4490907" y="920455"/>
        <a:ext cx="1149609" cy="459843"/>
      </dsp:txXfrm>
    </dsp:sp>
    <dsp:sp modelId="{EADDCA61-9244-4357-936F-51BE3566C786}">
      <dsp:nvSpPr>
        <dsp:cNvPr id="0" name=""/>
        <dsp:cNvSpPr/>
      </dsp:nvSpPr>
      <dsp:spPr>
        <a:xfrm>
          <a:off x="6065872" y="767"/>
          <a:ext cx="701261" cy="70126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5D3AD-63D4-4494-ACD4-83CFA09C7089}">
      <dsp:nvSpPr>
        <dsp:cNvPr id="0" name=""/>
        <dsp:cNvSpPr/>
      </dsp:nvSpPr>
      <dsp:spPr>
        <a:xfrm>
          <a:off x="6215321" y="150216"/>
          <a:ext cx="402363" cy="4023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A7A46-38DD-4563-A3AF-5BCE6A020E56}">
      <dsp:nvSpPr>
        <dsp:cNvPr id="0" name=""/>
        <dsp:cNvSpPr/>
      </dsp:nvSpPr>
      <dsp:spPr>
        <a:xfrm>
          <a:off x="5841698" y="920455"/>
          <a:ext cx="1149609" cy="4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errors.domain – The scope of the error such as push</a:t>
          </a:r>
        </a:p>
      </dsp:txBody>
      <dsp:txXfrm>
        <a:off x="5841698" y="920455"/>
        <a:ext cx="1149609" cy="459843"/>
      </dsp:txXfrm>
    </dsp:sp>
    <dsp:sp modelId="{23C6152A-CC0A-4B97-AFFD-3AA4F17CE7E6}">
      <dsp:nvSpPr>
        <dsp:cNvPr id="0" name=""/>
        <dsp:cNvSpPr/>
      </dsp:nvSpPr>
      <dsp:spPr>
        <a:xfrm>
          <a:off x="7416663" y="767"/>
          <a:ext cx="701261" cy="70126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0EB71-D457-4BA4-9CD7-082140011D3C}">
      <dsp:nvSpPr>
        <dsp:cNvPr id="0" name=""/>
        <dsp:cNvSpPr/>
      </dsp:nvSpPr>
      <dsp:spPr>
        <a:xfrm>
          <a:off x="7566112" y="150216"/>
          <a:ext cx="402363" cy="4023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57D12-68A3-45E0-8B76-0094A5386AD5}">
      <dsp:nvSpPr>
        <dsp:cNvPr id="0" name=""/>
        <dsp:cNvSpPr/>
      </dsp:nvSpPr>
      <dsp:spPr>
        <a:xfrm>
          <a:off x="7192489" y="920455"/>
          <a:ext cx="1149609" cy="4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errors.location – The specific item within the locationType that causes the error to occur</a:t>
          </a:r>
        </a:p>
      </dsp:txBody>
      <dsp:txXfrm>
        <a:off x="7192489" y="920455"/>
        <a:ext cx="1149609" cy="459843"/>
      </dsp:txXfrm>
    </dsp:sp>
    <dsp:sp modelId="{23E6F6E3-CDD2-4C2C-9602-458B3211503F}">
      <dsp:nvSpPr>
        <dsp:cNvPr id="0" name=""/>
        <dsp:cNvSpPr/>
      </dsp:nvSpPr>
      <dsp:spPr>
        <a:xfrm>
          <a:off x="8767454" y="767"/>
          <a:ext cx="701261" cy="70126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A3490-8D22-4965-994C-758A77DC1A58}">
      <dsp:nvSpPr>
        <dsp:cNvPr id="0" name=""/>
        <dsp:cNvSpPr/>
      </dsp:nvSpPr>
      <dsp:spPr>
        <a:xfrm>
          <a:off x="8916903" y="150216"/>
          <a:ext cx="402363" cy="40236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B1FD5-4EDB-4A8E-8716-5497FB1E8DC7}">
      <dsp:nvSpPr>
        <dsp:cNvPr id="0" name=""/>
        <dsp:cNvSpPr/>
      </dsp:nvSpPr>
      <dsp:spPr>
        <a:xfrm>
          <a:off x="8543280" y="920455"/>
          <a:ext cx="1149609" cy="4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error.message – Description of the error</a:t>
          </a:r>
        </a:p>
      </dsp:txBody>
      <dsp:txXfrm>
        <a:off x="8543280" y="920455"/>
        <a:ext cx="1149609" cy="459843"/>
      </dsp:txXfrm>
    </dsp:sp>
    <dsp:sp modelId="{6DAB3464-3CF8-4536-A739-57DF88B0DA4F}">
      <dsp:nvSpPr>
        <dsp:cNvPr id="0" name=""/>
        <dsp:cNvSpPr/>
      </dsp:nvSpPr>
      <dsp:spPr>
        <a:xfrm>
          <a:off x="4715081" y="1667701"/>
          <a:ext cx="701261" cy="70126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B7BC2-D78C-4565-B0EB-8CC3873C6307}">
      <dsp:nvSpPr>
        <dsp:cNvPr id="0" name=""/>
        <dsp:cNvSpPr/>
      </dsp:nvSpPr>
      <dsp:spPr>
        <a:xfrm>
          <a:off x="4864530" y="1817150"/>
          <a:ext cx="402363" cy="40236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5B52D-D9DB-451F-AF76-ABA5C8D6C4AE}">
      <dsp:nvSpPr>
        <dsp:cNvPr id="0" name=""/>
        <dsp:cNvSpPr/>
      </dsp:nvSpPr>
      <dsp:spPr>
        <a:xfrm>
          <a:off x="4490907" y="2587388"/>
          <a:ext cx="1149609" cy="4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Source – (Google. a)</a:t>
          </a:r>
        </a:p>
      </dsp:txBody>
      <dsp:txXfrm>
        <a:off x="4490907" y="2587388"/>
        <a:ext cx="1149609" cy="459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D6CD-93C7-4292-8F30-331771E4DA5A}">
      <dsp:nvSpPr>
        <dsp:cNvPr id="0" name=""/>
        <dsp:cNvSpPr/>
      </dsp:nvSpPr>
      <dsp:spPr>
        <a:xfrm>
          <a:off x="902330" y="1025"/>
          <a:ext cx="2602114" cy="1561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Compound Documents – Unique to JSON APIs which allows servers to send related resources with the rested primary. (Doerrfeld, B)</a:t>
          </a:r>
        </a:p>
      </dsp:txBody>
      <dsp:txXfrm>
        <a:off x="902330" y="1025"/>
        <a:ext cx="2602114" cy="1561268"/>
      </dsp:txXfrm>
    </dsp:sp>
    <dsp:sp modelId="{78EB616B-B586-4AE3-8A81-35A7863663D9}">
      <dsp:nvSpPr>
        <dsp:cNvPr id="0" name=""/>
        <dsp:cNvSpPr/>
      </dsp:nvSpPr>
      <dsp:spPr>
        <a:xfrm>
          <a:off x="3764655" y="1025"/>
          <a:ext cx="2602114" cy="15612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Sparse </a:t>
          </a:r>
          <a:r>
            <a:rPr lang="en-US" sz="1700" kern="1200" dirty="0" err="1"/>
            <a:t>Fieldsets</a:t>
          </a:r>
          <a:r>
            <a:rPr lang="en-US" sz="1700" kern="1200" dirty="0"/>
            <a:t> – Allows clients to request data from specific fields. (Doerrfeld, B)</a:t>
          </a:r>
        </a:p>
      </dsp:txBody>
      <dsp:txXfrm>
        <a:off x="3764655" y="1025"/>
        <a:ext cx="2602114" cy="1561268"/>
      </dsp:txXfrm>
    </dsp:sp>
    <dsp:sp modelId="{7832C48A-E6C2-4B9A-B55B-B68BA7CCD417}">
      <dsp:nvSpPr>
        <dsp:cNvPr id="0" name=""/>
        <dsp:cNvSpPr/>
      </dsp:nvSpPr>
      <dsp:spPr>
        <a:xfrm>
          <a:off x="6626980" y="1025"/>
          <a:ext cx="2602114" cy="15612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Optionality – You can pick and choose what you want to use of the features. </a:t>
          </a:r>
        </a:p>
      </dsp:txBody>
      <dsp:txXfrm>
        <a:off x="6626980" y="1025"/>
        <a:ext cx="2602114" cy="1561268"/>
      </dsp:txXfrm>
    </dsp:sp>
    <dsp:sp modelId="{9872840E-3363-4351-B042-1F8BC3FBAA8A}">
      <dsp:nvSpPr>
        <dsp:cNvPr id="0" name=""/>
        <dsp:cNvSpPr/>
      </dsp:nvSpPr>
      <dsp:spPr>
        <a:xfrm>
          <a:off x="902330" y="1822505"/>
          <a:ext cx="2602114" cy="15612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Caching – Caching is built into HTTP so its stored data is stored in once location rather than various locations. (Doerrfeld, B)</a:t>
          </a:r>
        </a:p>
      </dsp:txBody>
      <dsp:txXfrm>
        <a:off x="902330" y="1822505"/>
        <a:ext cx="2602114" cy="1561268"/>
      </dsp:txXfrm>
    </dsp:sp>
    <dsp:sp modelId="{723154DF-5225-44E4-995E-3D3469AA1D79}">
      <dsp:nvSpPr>
        <dsp:cNvPr id="0" name=""/>
        <dsp:cNvSpPr/>
      </dsp:nvSpPr>
      <dsp:spPr>
        <a:xfrm>
          <a:off x="3764655" y="1822505"/>
          <a:ext cx="2602114" cy="15612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JSON API helps to stay in sync with the server</a:t>
          </a:r>
        </a:p>
      </dsp:txBody>
      <dsp:txXfrm>
        <a:off x="3764655" y="1822505"/>
        <a:ext cx="2602114" cy="1561268"/>
      </dsp:txXfrm>
    </dsp:sp>
    <dsp:sp modelId="{BA65F4DF-3005-4A23-9999-7B06D83BA2B6}">
      <dsp:nvSpPr>
        <dsp:cNvPr id="0" name=""/>
        <dsp:cNvSpPr/>
      </dsp:nvSpPr>
      <dsp:spPr>
        <a:xfrm>
          <a:off x="6626980" y="1822505"/>
          <a:ext cx="2602114" cy="1561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Consistent data models </a:t>
          </a:r>
        </a:p>
      </dsp:txBody>
      <dsp:txXfrm>
        <a:off x="6626980" y="1822505"/>
        <a:ext cx="2602114" cy="1561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aluebound.com/resources/blog/overview-of-json-api" TargetMode="External"/><Relationship Id="rId3" Type="http://schemas.openxmlformats.org/officeDocument/2006/relationships/hyperlink" Target="https://www.calhoun.io/apis-are-just-web-applications/" TargetMode="External"/><Relationship Id="rId7" Type="http://schemas.openxmlformats.org/officeDocument/2006/relationships/hyperlink" Target="https://www.smashingmagazine.com/2012/02/beginners-guide-jquery-based-json-api-clients/" TargetMode="External"/><Relationship Id="rId12" Type="http://schemas.openxmlformats.org/officeDocument/2006/relationships/hyperlink" Target="https://twobithistory.org/2017/09/21/the-rise-and-rise-of-json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storage/docs/json_api/v1/parameters" TargetMode="External"/><Relationship Id="rId11" Type="http://schemas.openxmlformats.org/officeDocument/2006/relationships/hyperlink" Target="https://swagger.io/docs/specification/2-0/describing-request-body/" TargetMode="External"/><Relationship Id="rId5" Type="http://schemas.openxmlformats.org/officeDocument/2006/relationships/hyperlink" Target="https://cloud.google.com/storage/docs/json_api/v1/status-codes" TargetMode="External"/><Relationship Id="rId10" Type="http://schemas.openxmlformats.org/officeDocument/2006/relationships/hyperlink" Target="https://rapidapi.com/blog/soap-vs-rest-api/" TargetMode="External"/><Relationship Id="rId4" Type="http://schemas.openxmlformats.org/officeDocument/2006/relationships/hyperlink" Target="https://nordicapis.com/the-benefits-of-using-json-api/" TargetMode="External"/><Relationship Id="rId9" Type="http://schemas.openxmlformats.org/officeDocument/2006/relationships/hyperlink" Target="https://avato.co/developers/pros-cons-json-vs-xm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AD17-5FB4-4422-A2A5-9DF071674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72FAF-3FB1-4A09-AE87-8B7504BBA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By: Becca Buechle</a:t>
            </a:r>
          </a:p>
        </p:txBody>
      </p:sp>
    </p:spTree>
    <p:extLst>
      <p:ext uri="{BB962C8B-B14F-4D97-AF65-F5344CB8AC3E}">
        <p14:creationId xmlns:p14="http://schemas.microsoft.com/office/powerpoint/2010/main" val="386559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B768-A6DF-4E5B-B722-480D0162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JSON API Alternatives 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560A-329D-43C9-B43A-B28DD24A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REST – Architectural style for developing web services </a:t>
            </a:r>
          </a:p>
          <a:p>
            <a:r>
              <a:rPr lang="en-US" dirty="0" err="1"/>
              <a:t>GraphQL</a:t>
            </a:r>
            <a:r>
              <a:rPr lang="en-US" dirty="0"/>
              <a:t> – Data query language </a:t>
            </a:r>
          </a:p>
          <a:p>
            <a:r>
              <a:rPr lang="en-US" dirty="0" err="1"/>
              <a:t>OpenAPI</a:t>
            </a:r>
            <a:r>
              <a:rPr lang="en-US" dirty="0"/>
              <a:t> – Application programing interface </a:t>
            </a:r>
          </a:p>
          <a:p>
            <a:r>
              <a:rPr lang="en-US" dirty="0" err="1"/>
              <a:t>Odata</a:t>
            </a:r>
            <a:r>
              <a:rPr lang="en-US" dirty="0"/>
              <a:t> – ISO/IEC approved OASIS standard that defines a set of best practices for building and consuming a RESTful API.</a:t>
            </a:r>
          </a:p>
          <a:p>
            <a:r>
              <a:rPr lang="en-US" dirty="0"/>
              <a:t>Oracle PL / SQL – Database programing language easy to read and write</a:t>
            </a:r>
          </a:p>
          <a:p>
            <a:r>
              <a:rPr lang="en-US" dirty="0"/>
              <a:t>Prisma – Open-source database toolkit. </a:t>
            </a:r>
          </a:p>
          <a:p>
            <a:endParaRPr lang="en-US" dirty="0"/>
          </a:p>
          <a:p>
            <a:r>
              <a:rPr lang="en-US" dirty="0"/>
              <a:t>Source – (Priest, D.) </a:t>
            </a:r>
          </a:p>
        </p:txBody>
      </p:sp>
    </p:spTree>
    <p:extLst>
      <p:ext uri="{BB962C8B-B14F-4D97-AF65-F5344CB8AC3E}">
        <p14:creationId xmlns:p14="http://schemas.microsoft.com/office/powerpoint/2010/main" val="427074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02110-AB69-44EC-8BF2-A1C28A8A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109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0214-1C76-42A1-9DA2-89EE439AF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5" y="2554184"/>
            <a:ext cx="7402285" cy="48164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Calhoun, J. (2018). JSON APIs Are Just Web Applications. Retrieved July 29, 2020, from </a:t>
            </a:r>
            <a:r>
              <a:rPr lang="en-US" sz="12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https://www.calhoun.io/apis-are-just-web-applications/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Doerrfeld, B. (2017, November 16). The Benefits of Using JSON API: Nordic APIs |. Retrieved July 29, 2020, from </a:t>
            </a:r>
            <a:r>
              <a:rPr lang="en-US" sz="12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https://nordicapis.com/the-benefits-of-using-json-api/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Google. a (2020, July 28). HTTP status and error codes for JSON  |  Cloud Storage  |  Google Cloud. Retrieved July 29, 2020, from </a:t>
            </a:r>
            <a:r>
              <a:rPr lang="en-US" sz="12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https://cloud.google.com/storage/docs/json_api/v1/status-codes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Google. b (2020, July 7). HTTP headers and common query string parameters for JSON. Retrieved July 29, 2020, from </a:t>
            </a:r>
            <a:r>
              <a:rPr lang="en-US" sz="12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https://cloud.google.com/storage/docs/json_api/v1/parameters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Howdle, B. (2012, February 09). A Beginner's Guide To jQuery-Based JSON API Clients. Retrieved July 28, 2020, from </a:t>
            </a:r>
            <a:r>
              <a:rPr lang="en-US" sz="12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https://www.smashingmagazine.com/2012/02/beginners-guide-jquery-based-json-api-clients/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Prakash, N. (2017, October 06). An overview of JSON API: A text-based data exchange format. Retrieved July 28, 2020, from </a:t>
            </a:r>
            <a:r>
              <a:rPr lang="en-US" sz="12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https://www.valuebound.com/resources/blog/overview-of-json-api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Priest, D. (2019, May 7). Pros and Cons of JSON vs HTML. Retrieved July 30, 2020, from </a:t>
            </a:r>
            <a:r>
              <a:rPr lang="en-US" sz="1200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https://avato.co/developers/pros-cons-json-vs-xml/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RapidAPI</a:t>
            </a:r>
            <a:r>
              <a:rPr lang="en-US" sz="1200" dirty="0">
                <a:solidFill>
                  <a:schemeClr val="tx2"/>
                </a:solidFill>
              </a:rPr>
              <a:t>. (2020, July 29). SOAP vs REST (vs JSON): Web API Services [2020]: </a:t>
            </a:r>
            <a:r>
              <a:rPr lang="en-US" sz="1200" dirty="0" err="1">
                <a:solidFill>
                  <a:schemeClr val="tx2"/>
                </a:solidFill>
              </a:rPr>
              <a:t>RapidAPI</a:t>
            </a:r>
            <a:r>
              <a:rPr lang="en-US" sz="1200" dirty="0">
                <a:solidFill>
                  <a:schemeClr val="tx2"/>
                </a:solidFill>
              </a:rPr>
              <a:t>. Retrieved July 29, 2020, from </a:t>
            </a:r>
            <a:r>
              <a:rPr lang="en-US" sz="1200" dirty="0">
                <a:solidFill>
                  <a:schemeClr val="tx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https://rapidapi.com/blog/soap-vs-rest-api/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SmartBear</a:t>
            </a:r>
            <a:r>
              <a:rPr lang="en-US" sz="1200" dirty="0">
                <a:solidFill>
                  <a:schemeClr val="tx2"/>
                </a:solidFill>
              </a:rPr>
              <a:t> Software. (2020). Describing Request Body. Retrieved July 28, 2020, from </a:t>
            </a:r>
            <a:r>
              <a:rPr lang="en-US" sz="1200" dirty="0">
                <a:solidFill>
                  <a:schemeClr val="tx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https://swagger.io/docs/specification/2-0/describing-request-body/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Twobithistory</a:t>
            </a:r>
            <a:r>
              <a:rPr lang="en-US" sz="1200" dirty="0">
                <a:solidFill>
                  <a:schemeClr val="tx2"/>
                </a:solidFill>
              </a:rPr>
              <a:t>. (2017, September 21). The Rise and Rise of JSON. Retrieved July 29, 2020, from </a:t>
            </a:r>
            <a:r>
              <a:rPr lang="en-US" sz="1200" dirty="0">
                <a:solidFill>
                  <a:schemeClr val="tx2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https://twobithistory.org/2017/09/21/the-rise-and-rise-of-json.html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700" dirty="0"/>
          </a:p>
          <a:p>
            <a:pPr marL="0" indent="0">
              <a:lnSpc>
                <a:spcPct val="90000"/>
              </a:lnSpc>
              <a:buNone/>
            </a:pPr>
            <a:endParaRPr lang="en-US" sz="700" dirty="0"/>
          </a:p>
          <a:p>
            <a:pPr>
              <a:lnSpc>
                <a:spcPct val="90000"/>
              </a:lnSpc>
            </a:pPr>
            <a:endParaRPr lang="en-US" sz="700" dirty="0"/>
          </a:p>
          <a:p>
            <a:pPr marL="0" indent="0">
              <a:lnSpc>
                <a:spcPct val="90000"/>
              </a:lnSpc>
              <a:buNone/>
            </a:pPr>
            <a:endParaRPr lang="en-US" sz="700" dirty="0"/>
          </a:p>
          <a:p>
            <a:pPr>
              <a:lnSpc>
                <a:spcPct val="90000"/>
              </a:lnSpc>
            </a:pPr>
            <a:endParaRPr lang="en-US" sz="700" dirty="0"/>
          </a:p>
          <a:p>
            <a:pPr>
              <a:lnSpc>
                <a:spcPct val="90000"/>
              </a:lnSpc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056398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67033-9B51-44D8-926B-271376D3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are JSON APIs?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6314-08F0-4AB0-9BEA-F099BDC0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2200"/>
            <a:ext cx="7402285" cy="3693584"/>
          </a:xfrm>
        </p:spPr>
        <p:txBody>
          <a:bodyPr>
            <a:normAutofit/>
          </a:bodyPr>
          <a:lstStyle/>
          <a:p>
            <a:r>
              <a:rPr lang="en-US" dirty="0"/>
              <a:t>JSON stands for JavaScript Object Notation</a:t>
            </a:r>
          </a:p>
          <a:p>
            <a:r>
              <a:rPr lang="en-US" dirty="0"/>
              <a:t>A lot of the social media platforms that we use such as Facebook, Twitter, and Flicker all use JSON based APIs. (Howdle, B.)</a:t>
            </a:r>
          </a:p>
          <a:p>
            <a:r>
              <a:rPr lang="en-US" dirty="0"/>
              <a:t>Like other APIs they allow us to access sites data without going anywhere near the databases. (Howdle, B.)</a:t>
            </a:r>
          </a:p>
          <a:p>
            <a:r>
              <a:rPr lang="en-US" dirty="0"/>
              <a:t>JSON APIs and all APIs for that matter allow communication between systems. (Howdle, B.)</a:t>
            </a:r>
          </a:p>
          <a:p>
            <a:r>
              <a:rPr lang="en-US" dirty="0"/>
              <a:t>JSON APIs follow certain rules on how you can build them. </a:t>
            </a:r>
          </a:p>
          <a:p>
            <a:r>
              <a:rPr lang="en-US" dirty="0"/>
              <a:t>JSON APIs are just another form of web applications. (Calhoun, J.)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8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6B79D2-F4BA-4899-BA25-830448780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75D69-051B-4FE1-9777-FDED1646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6C45A-0274-4DA9-B3A0-39DE61A7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9781A-A1BF-4151-8DA2-B6F6777B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Json APIs vs SOAPs APIs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6C43BA1-F91D-413B-9D47-D0B3B178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F45F8-1597-4C34-A740-C7EA15A36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86996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9575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6B79D2-F4BA-4899-BA25-830448780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75D69-051B-4FE1-9777-FDED1646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6C45A-0274-4DA9-B3A0-39DE61A7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6FB29-E909-4FC8-B700-5956FFBA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JSON APIs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  vs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REST </a:t>
            </a:r>
            <a:r>
              <a:rPr lang="en-US" dirty="0" err="1">
                <a:solidFill>
                  <a:srgbClr val="FFFFFF"/>
                </a:solidFill>
              </a:rPr>
              <a:t>Apis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6C43BA1-F91D-413B-9D47-D0B3B178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1A11D9-ECE0-402B-8E74-B1DEB448A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90616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663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36B79D2-F4BA-4899-BA25-830448780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1375D69-051B-4FE1-9777-FDED1646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C716C45A-0274-4DA9-B3A0-39DE61A7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9A04C-B383-49D1-95EC-713CA600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Json request Header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26C43BA1-F91D-413B-9D47-D0B3B178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200C08A-B18B-4111-A26B-6A5E71993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5757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03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1739E-E1BE-4C99-8630-ABA1946C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Json request body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7901492-80FC-476C-9273-691C4FF1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Request body can be thought of as body parameter</a:t>
            </a:r>
          </a:p>
          <a:p>
            <a:r>
              <a:rPr lang="en-US" dirty="0"/>
              <a:t>Request Body can only have one body parameter</a:t>
            </a:r>
          </a:p>
          <a:p>
            <a:r>
              <a:rPr lang="en-US" dirty="0"/>
              <a:t>Request body normally use methods such as –</a:t>
            </a:r>
          </a:p>
          <a:p>
            <a:r>
              <a:rPr lang="en-US" dirty="0"/>
              <a:t>Update – Updates</a:t>
            </a:r>
          </a:p>
          <a:p>
            <a:r>
              <a:rPr lang="en-US" dirty="0"/>
              <a:t>POST – Used to create a new resource</a:t>
            </a:r>
          </a:p>
          <a:p>
            <a:r>
              <a:rPr lang="en-US" dirty="0"/>
              <a:t>PUT – Was used before PATCH was created</a:t>
            </a:r>
          </a:p>
          <a:p>
            <a:r>
              <a:rPr lang="en-US" dirty="0"/>
              <a:t>PATCH – Used for partial updates </a:t>
            </a:r>
          </a:p>
          <a:p>
            <a:endParaRPr lang="en-US" dirty="0"/>
          </a:p>
          <a:p>
            <a:r>
              <a:rPr lang="en-US" dirty="0"/>
              <a:t>Source – (</a:t>
            </a:r>
            <a:r>
              <a:rPr lang="en-US" dirty="0" err="1"/>
              <a:t>SmartBear</a:t>
            </a:r>
            <a:r>
              <a:rPr lang="en-US" dirty="0"/>
              <a:t> Software.)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C6A0E-DC3D-45B3-84AC-F202E530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5A979-5375-4B62-856B-C4375AC2D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86B62-BDC4-4012-8187-1CA25B06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E42C4E-CE2C-4B30-BEE3-D87089C69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9CA2F-9EF1-4B27-BAB9-DDFF8C2D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Json response body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69D9EB-A43C-4362-A328-DFD603365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163864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238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0A27-04CD-4741-B50B-62DE3252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9600"/>
            <a:ext cx="7808140" cy="1099457"/>
          </a:xfrm>
        </p:spPr>
        <p:txBody>
          <a:bodyPr anchor="b">
            <a:normAutofit/>
          </a:bodyPr>
          <a:lstStyle/>
          <a:p>
            <a:r>
              <a:rPr lang="en-US" sz="4000"/>
              <a:t>History of json and Json Apis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3EE1-BC86-4A04-B091-53A5A928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42067"/>
            <a:ext cx="7808140" cy="364913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First JSON message was sent in April of 2001. (</a:t>
            </a:r>
            <a:r>
              <a:rPr lang="en-US" sz="1500" err="1"/>
              <a:t>Twobithistory</a:t>
            </a:r>
            <a:r>
              <a:rPr lang="en-US" sz="1500"/>
              <a:t>.)</a:t>
            </a:r>
          </a:p>
          <a:p>
            <a:pPr>
              <a:lnSpc>
                <a:spcPct val="90000"/>
              </a:lnSpc>
            </a:pPr>
            <a:r>
              <a:rPr lang="en-US" sz="1500"/>
              <a:t>The message was sent from a computer in the Bay-Area located in someone's garage. (</a:t>
            </a:r>
            <a:r>
              <a:rPr lang="en-US" sz="1500" err="1"/>
              <a:t>Twobithistory</a:t>
            </a:r>
            <a:r>
              <a:rPr lang="en-US" sz="1500"/>
              <a:t>.)</a:t>
            </a:r>
          </a:p>
          <a:p>
            <a:pPr>
              <a:lnSpc>
                <a:spcPct val="90000"/>
              </a:lnSpc>
            </a:pPr>
            <a:r>
              <a:rPr lang="en-US" sz="1500"/>
              <a:t>Douglas Crockford and Chip Morningstar helped to shape JSON into what it is now days. </a:t>
            </a:r>
          </a:p>
          <a:p>
            <a:pPr>
              <a:lnSpc>
                <a:spcPct val="90000"/>
              </a:lnSpc>
            </a:pPr>
            <a:r>
              <a:rPr lang="en-US" sz="1500"/>
              <a:t>Crockford and Morningstar took advantage of the HTML frame to send themselves data.</a:t>
            </a:r>
          </a:p>
          <a:p>
            <a:pPr>
              <a:lnSpc>
                <a:spcPct val="90000"/>
              </a:lnSpc>
            </a:pPr>
            <a:r>
              <a:rPr lang="en-US" sz="1500"/>
              <a:t>They would point at a frame URL that would return an HTML once the HTML was received the JavaScript code would run which would pass a object literal back to the app. (</a:t>
            </a:r>
            <a:r>
              <a:rPr lang="en-US" sz="1500" err="1"/>
              <a:t>Twobithistory</a:t>
            </a:r>
            <a:r>
              <a:rPr lang="en-US" sz="1500"/>
              <a:t>.)</a:t>
            </a:r>
          </a:p>
          <a:p>
            <a:pPr>
              <a:lnSpc>
                <a:spcPct val="90000"/>
              </a:lnSpc>
            </a:pPr>
            <a:r>
              <a:rPr lang="en-US" sz="1500"/>
              <a:t>Since the message was plain JavaScript it didn’t require any kind of special parsing. (</a:t>
            </a:r>
            <a:r>
              <a:rPr lang="en-US" sz="1500" err="1"/>
              <a:t>Twobithistory</a:t>
            </a:r>
            <a:r>
              <a:rPr lang="en-US" sz="1500"/>
              <a:t>.)</a:t>
            </a:r>
          </a:p>
          <a:p>
            <a:pPr>
              <a:lnSpc>
                <a:spcPct val="90000"/>
              </a:lnSpc>
            </a:pPr>
            <a:r>
              <a:rPr lang="en-US" sz="1500"/>
              <a:t> 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99341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4DF-02F3-412C-9E05-AD352F48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Pros to using a json </a:t>
            </a:r>
            <a:r>
              <a:rPr lang="en-US" dirty="0" err="1"/>
              <a:t>api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5048D65-EABC-452D-BCCE-9A14ED647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22485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6640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JSON</vt:lpstr>
      <vt:lpstr>What are JSON APIs? </vt:lpstr>
      <vt:lpstr>Json APIs vs SOAPs APIs</vt:lpstr>
      <vt:lpstr>JSON APIs     vs  REST Apis</vt:lpstr>
      <vt:lpstr>Json request Header</vt:lpstr>
      <vt:lpstr>Json request body</vt:lpstr>
      <vt:lpstr>Json response body</vt:lpstr>
      <vt:lpstr>History of json and Json Apis </vt:lpstr>
      <vt:lpstr>Pros to using a json api</vt:lpstr>
      <vt:lpstr>JSON API Alternatives </vt:lpstr>
      <vt:lpstr>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Rebecca Buechle</dc:creator>
  <cp:lastModifiedBy>Rebecca Buechle</cp:lastModifiedBy>
  <cp:revision>1</cp:revision>
  <dcterms:created xsi:type="dcterms:W3CDTF">2020-07-30T01:55:31Z</dcterms:created>
  <dcterms:modified xsi:type="dcterms:W3CDTF">2020-07-30T01:56:21Z</dcterms:modified>
</cp:coreProperties>
</file>