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EE744E-0816-4F54-8D07-BEF4471E261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4DB80-0988-42E8-B89B-2D6AE2E62C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0279B5-5EAC-453A-8DF2-0858D36479FB}">
      <dgm:prSet/>
      <dgm:spPr/>
      <dgm:t>
        <a:bodyPr/>
        <a:lstStyle/>
        <a:p>
          <a:r>
            <a:rPr lang="en-US"/>
            <a:t>Bugs are found quicker</a:t>
          </a:r>
        </a:p>
      </dgm:t>
    </dgm:pt>
    <dgm:pt modelId="{71963693-E59B-49CD-8DD3-04E63389CA9D}" type="parTrans" cxnId="{855BE3D9-4E93-445B-93A3-F63F552BA675}">
      <dgm:prSet/>
      <dgm:spPr/>
      <dgm:t>
        <a:bodyPr/>
        <a:lstStyle/>
        <a:p>
          <a:endParaRPr lang="en-US"/>
        </a:p>
      </dgm:t>
    </dgm:pt>
    <dgm:pt modelId="{59713D6B-66C7-4A79-A87F-C497107CAD18}" type="sibTrans" cxnId="{855BE3D9-4E93-445B-93A3-F63F552BA675}">
      <dgm:prSet/>
      <dgm:spPr/>
      <dgm:t>
        <a:bodyPr/>
        <a:lstStyle/>
        <a:p>
          <a:endParaRPr lang="en-US"/>
        </a:p>
      </dgm:t>
    </dgm:pt>
    <dgm:pt modelId="{69FE4B7E-C750-4A0D-A409-7DBAFD55B3F9}">
      <dgm:prSet/>
      <dgm:spPr/>
      <dgm:t>
        <a:bodyPr/>
        <a:lstStyle/>
        <a:p>
          <a:r>
            <a:rPr lang="en-US"/>
            <a:t>Teams can be more productive </a:t>
          </a:r>
        </a:p>
      </dgm:t>
    </dgm:pt>
    <dgm:pt modelId="{F90D5A0A-EFB1-4248-9C64-13ADD7FD31B9}" type="parTrans" cxnId="{FD84F944-A5D1-4004-9568-E95B5EB447FD}">
      <dgm:prSet/>
      <dgm:spPr/>
      <dgm:t>
        <a:bodyPr/>
        <a:lstStyle/>
        <a:p>
          <a:endParaRPr lang="en-US"/>
        </a:p>
      </dgm:t>
    </dgm:pt>
    <dgm:pt modelId="{56379A75-97F7-4F40-A8D4-C8F70DFBE78B}" type="sibTrans" cxnId="{FD84F944-A5D1-4004-9568-E95B5EB447FD}">
      <dgm:prSet/>
      <dgm:spPr/>
      <dgm:t>
        <a:bodyPr/>
        <a:lstStyle/>
        <a:p>
          <a:endParaRPr lang="en-US"/>
        </a:p>
      </dgm:t>
    </dgm:pt>
    <dgm:pt modelId="{6F773C03-0F06-422E-B9FE-E440F64A9606}">
      <dgm:prSet/>
      <dgm:spPr/>
      <dgm:t>
        <a:bodyPr/>
        <a:lstStyle/>
        <a:p>
          <a:r>
            <a:rPr lang="en-US"/>
            <a:t>Bugs fixed sooner</a:t>
          </a:r>
        </a:p>
      </dgm:t>
    </dgm:pt>
    <dgm:pt modelId="{B7314FE8-E61B-49DA-B562-DDCCBA1A0270}" type="parTrans" cxnId="{285F5D95-56D9-4B76-9F67-031A868150B4}">
      <dgm:prSet/>
      <dgm:spPr/>
      <dgm:t>
        <a:bodyPr/>
        <a:lstStyle/>
        <a:p>
          <a:endParaRPr lang="en-US"/>
        </a:p>
      </dgm:t>
    </dgm:pt>
    <dgm:pt modelId="{B31AC1A9-49EE-44BF-9E0B-A53FAD63AE80}" type="sibTrans" cxnId="{285F5D95-56D9-4B76-9F67-031A868150B4}">
      <dgm:prSet/>
      <dgm:spPr/>
      <dgm:t>
        <a:bodyPr/>
        <a:lstStyle/>
        <a:p>
          <a:endParaRPr lang="en-US"/>
        </a:p>
      </dgm:t>
    </dgm:pt>
    <dgm:pt modelId="{3C4825A3-9FDB-4BDB-9EB9-63051F7BCAD3}">
      <dgm:prSet/>
      <dgm:spPr/>
      <dgm:t>
        <a:bodyPr/>
        <a:lstStyle/>
        <a:p>
          <a:r>
            <a:rPr lang="en-US"/>
            <a:t>Updates pushed out faster</a:t>
          </a:r>
        </a:p>
      </dgm:t>
    </dgm:pt>
    <dgm:pt modelId="{815E7BEB-C4BC-4AE5-82DC-797571415AB7}" type="parTrans" cxnId="{F333B6C7-A4CC-4625-AC37-C285E061BD36}">
      <dgm:prSet/>
      <dgm:spPr/>
      <dgm:t>
        <a:bodyPr/>
        <a:lstStyle/>
        <a:p>
          <a:endParaRPr lang="en-US"/>
        </a:p>
      </dgm:t>
    </dgm:pt>
    <dgm:pt modelId="{3E14A685-5D90-4785-9B01-9EE2E9A9F9C3}" type="sibTrans" cxnId="{F333B6C7-A4CC-4625-AC37-C285E061BD36}">
      <dgm:prSet/>
      <dgm:spPr/>
      <dgm:t>
        <a:bodyPr/>
        <a:lstStyle/>
        <a:p>
          <a:endParaRPr lang="en-US"/>
        </a:p>
      </dgm:t>
    </dgm:pt>
    <dgm:pt modelId="{9CD4491B-97C2-42D3-AEFD-EE1539FD6148}">
      <dgm:prSet/>
      <dgm:spPr/>
      <dgm:t>
        <a:bodyPr/>
        <a:lstStyle/>
        <a:p>
          <a:r>
            <a:rPr lang="en-US"/>
            <a:t>Lower project costs </a:t>
          </a:r>
        </a:p>
      </dgm:t>
    </dgm:pt>
    <dgm:pt modelId="{4502FA96-CDE4-457A-A021-5FE360E046EF}" type="parTrans" cxnId="{C791E958-EAC1-4D32-A3B2-5114763A5453}">
      <dgm:prSet/>
      <dgm:spPr/>
      <dgm:t>
        <a:bodyPr/>
        <a:lstStyle/>
        <a:p>
          <a:endParaRPr lang="en-US"/>
        </a:p>
      </dgm:t>
    </dgm:pt>
    <dgm:pt modelId="{1B75FFD1-5C33-4447-A478-367FA8E14444}" type="sibTrans" cxnId="{C791E958-EAC1-4D32-A3B2-5114763A5453}">
      <dgm:prSet/>
      <dgm:spPr/>
      <dgm:t>
        <a:bodyPr/>
        <a:lstStyle/>
        <a:p>
          <a:endParaRPr lang="en-US"/>
        </a:p>
      </dgm:t>
    </dgm:pt>
    <dgm:pt modelId="{102E3B5F-4835-4967-B3B5-27057B77E5C6}">
      <dgm:prSet/>
      <dgm:spPr/>
      <dgm:t>
        <a:bodyPr/>
        <a:lstStyle/>
        <a:p>
          <a:r>
            <a:rPr lang="en-US"/>
            <a:t>Less downtime</a:t>
          </a:r>
        </a:p>
      </dgm:t>
    </dgm:pt>
    <dgm:pt modelId="{6E1BC2D3-EED6-4C2C-97D4-45E337E9C2AA}" type="parTrans" cxnId="{6BD08734-D074-4DEE-86A9-539002E784C4}">
      <dgm:prSet/>
      <dgm:spPr/>
      <dgm:t>
        <a:bodyPr/>
        <a:lstStyle/>
        <a:p>
          <a:endParaRPr lang="en-US"/>
        </a:p>
      </dgm:t>
    </dgm:pt>
    <dgm:pt modelId="{BAA1A444-902C-4C8F-BD57-F0E9B4F83FB4}" type="sibTrans" cxnId="{6BD08734-D074-4DEE-86A9-539002E784C4}">
      <dgm:prSet/>
      <dgm:spPr/>
      <dgm:t>
        <a:bodyPr/>
        <a:lstStyle/>
        <a:p>
          <a:endParaRPr lang="en-US"/>
        </a:p>
      </dgm:t>
    </dgm:pt>
    <dgm:pt modelId="{6048EFEE-A077-4544-916F-68DCA340729B}" type="pres">
      <dgm:prSet presAssocID="{AC24DB80-0988-42E8-B89B-2D6AE2E62C90}" presName="root" presStyleCnt="0">
        <dgm:presLayoutVars>
          <dgm:dir/>
          <dgm:resizeHandles val="exact"/>
        </dgm:presLayoutVars>
      </dgm:prSet>
      <dgm:spPr/>
    </dgm:pt>
    <dgm:pt modelId="{ABCBEA04-1DDB-4481-9EC4-BDBDD08C748E}" type="pres">
      <dgm:prSet presAssocID="{3C0279B5-5EAC-453A-8DF2-0858D36479FB}" presName="compNode" presStyleCnt="0"/>
      <dgm:spPr/>
    </dgm:pt>
    <dgm:pt modelId="{909C9146-77CB-40BA-A44E-4E19FE2A402F}" type="pres">
      <dgm:prSet presAssocID="{3C0279B5-5EAC-453A-8DF2-0858D36479F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EE797E9-AD70-4CC9-96D8-4A21F183C170}" type="pres">
      <dgm:prSet presAssocID="{3C0279B5-5EAC-453A-8DF2-0858D36479FB}" presName="spaceRect" presStyleCnt="0"/>
      <dgm:spPr/>
    </dgm:pt>
    <dgm:pt modelId="{5D136FEF-E65D-4FA4-8AC4-7309AB04E106}" type="pres">
      <dgm:prSet presAssocID="{3C0279B5-5EAC-453A-8DF2-0858D36479FB}" presName="textRect" presStyleLbl="revTx" presStyleIdx="0" presStyleCnt="6">
        <dgm:presLayoutVars>
          <dgm:chMax val="1"/>
          <dgm:chPref val="1"/>
        </dgm:presLayoutVars>
      </dgm:prSet>
      <dgm:spPr/>
    </dgm:pt>
    <dgm:pt modelId="{EE0CDD7D-E6D6-4D28-9935-BBAEFB74B121}" type="pres">
      <dgm:prSet presAssocID="{59713D6B-66C7-4A79-A87F-C497107CAD18}" presName="sibTrans" presStyleCnt="0"/>
      <dgm:spPr/>
    </dgm:pt>
    <dgm:pt modelId="{66EF9390-86F7-4385-A770-4F38C87CA08C}" type="pres">
      <dgm:prSet presAssocID="{69FE4B7E-C750-4A0D-A409-7DBAFD55B3F9}" presName="compNode" presStyleCnt="0"/>
      <dgm:spPr/>
    </dgm:pt>
    <dgm:pt modelId="{C2FEFADC-75F3-4978-8E8D-BB7E75E56F0B}" type="pres">
      <dgm:prSet presAssocID="{69FE4B7E-C750-4A0D-A409-7DBAFD55B3F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698FE0D-7D23-4A52-A37D-7B9188E76D9D}" type="pres">
      <dgm:prSet presAssocID="{69FE4B7E-C750-4A0D-A409-7DBAFD55B3F9}" presName="spaceRect" presStyleCnt="0"/>
      <dgm:spPr/>
    </dgm:pt>
    <dgm:pt modelId="{A5EEA850-F18F-48F1-9A41-6DC0DA34A572}" type="pres">
      <dgm:prSet presAssocID="{69FE4B7E-C750-4A0D-A409-7DBAFD55B3F9}" presName="textRect" presStyleLbl="revTx" presStyleIdx="1" presStyleCnt="6">
        <dgm:presLayoutVars>
          <dgm:chMax val="1"/>
          <dgm:chPref val="1"/>
        </dgm:presLayoutVars>
      </dgm:prSet>
      <dgm:spPr/>
    </dgm:pt>
    <dgm:pt modelId="{E97CE5D4-BC49-4E67-920D-D4741FABFBA9}" type="pres">
      <dgm:prSet presAssocID="{56379A75-97F7-4F40-A8D4-C8F70DFBE78B}" presName="sibTrans" presStyleCnt="0"/>
      <dgm:spPr/>
    </dgm:pt>
    <dgm:pt modelId="{1D37A253-0E2F-47B5-8966-B2DF31E8884A}" type="pres">
      <dgm:prSet presAssocID="{6F773C03-0F06-422E-B9FE-E440F64A9606}" presName="compNode" presStyleCnt="0"/>
      <dgm:spPr/>
    </dgm:pt>
    <dgm:pt modelId="{B0C9198C-632E-4A61-839E-5CEEA220C952}" type="pres">
      <dgm:prSet presAssocID="{6F773C03-0F06-422E-B9FE-E440F64A96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34443ADD-731E-470B-970C-AA7247F7D4FB}" type="pres">
      <dgm:prSet presAssocID="{6F773C03-0F06-422E-B9FE-E440F64A9606}" presName="spaceRect" presStyleCnt="0"/>
      <dgm:spPr/>
    </dgm:pt>
    <dgm:pt modelId="{BA07315F-223F-4E04-B5B9-B47164A2A211}" type="pres">
      <dgm:prSet presAssocID="{6F773C03-0F06-422E-B9FE-E440F64A9606}" presName="textRect" presStyleLbl="revTx" presStyleIdx="2" presStyleCnt="6">
        <dgm:presLayoutVars>
          <dgm:chMax val="1"/>
          <dgm:chPref val="1"/>
        </dgm:presLayoutVars>
      </dgm:prSet>
      <dgm:spPr/>
    </dgm:pt>
    <dgm:pt modelId="{2455276A-8240-46EE-87D8-0A9D3140A312}" type="pres">
      <dgm:prSet presAssocID="{B31AC1A9-49EE-44BF-9E0B-A53FAD63AE80}" presName="sibTrans" presStyleCnt="0"/>
      <dgm:spPr/>
    </dgm:pt>
    <dgm:pt modelId="{33ADCD57-C59D-4288-8337-3137AFBB1164}" type="pres">
      <dgm:prSet presAssocID="{3C4825A3-9FDB-4BDB-9EB9-63051F7BCAD3}" presName="compNode" presStyleCnt="0"/>
      <dgm:spPr/>
    </dgm:pt>
    <dgm:pt modelId="{15061880-5740-4B08-9B70-FD85CA5700FD}" type="pres">
      <dgm:prSet presAssocID="{3C4825A3-9FDB-4BDB-9EB9-63051F7BCAD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CA07A87-8611-476C-8059-E6BB430601CD}" type="pres">
      <dgm:prSet presAssocID="{3C4825A3-9FDB-4BDB-9EB9-63051F7BCAD3}" presName="spaceRect" presStyleCnt="0"/>
      <dgm:spPr/>
    </dgm:pt>
    <dgm:pt modelId="{A3DEC229-C416-4167-BF22-031A033A6249}" type="pres">
      <dgm:prSet presAssocID="{3C4825A3-9FDB-4BDB-9EB9-63051F7BCAD3}" presName="textRect" presStyleLbl="revTx" presStyleIdx="3" presStyleCnt="6">
        <dgm:presLayoutVars>
          <dgm:chMax val="1"/>
          <dgm:chPref val="1"/>
        </dgm:presLayoutVars>
      </dgm:prSet>
      <dgm:spPr/>
    </dgm:pt>
    <dgm:pt modelId="{727E8549-9427-4BA8-AB37-212DE2BCF6B9}" type="pres">
      <dgm:prSet presAssocID="{3E14A685-5D90-4785-9B01-9EE2E9A9F9C3}" presName="sibTrans" presStyleCnt="0"/>
      <dgm:spPr/>
    </dgm:pt>
    <dgm:pt modelId="{83A38CFB-3155-44AF-A1BC-449447772AEF}" type="pres">
      <dgm:prSet presAssocID="{9CD4491B-97C2-42D3-AEFD-EE1539FD6148}" presName="compNode" presStyleCnt="0"/>
      <dgm:spPr/>
    </dgm:pt>
    <dgm:pt modelId="{26DD9DCA-510A-4057-B003-8F8499DD59D5}" type="pres">
      <dgm:prSet presAssocID="{9CD4491B-97C2-42D3-AEFD-EE1539FD614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C92C22B-206C-45A9-A794-D2E8DD6E4DAC}" type="pres">
      <dgm:prSet presAssocID="{9CD4491B-97C2-42D3-AEFD-EE1539FD6148}" presName="spaceRect" presStyleCnt="0"/>
      <dgm:spPr/>
    </dgm:pt>
    <dgm:pt modelId="{20C55B71-B2EE-47DD-9EEA-FBFF9B501E3A}" type="pres">
      <dgm:prSet presAssocID="{9CD4491B-97C2-42D3-AEFD-EE1539FD6148}" presName="textRect" presStyleLbl="revTx" presStyleIdx="4" presStyleCnt="6">
        <dgm:presLayoutVars>
          <dgm:chMax val="1"/>
          <dgm:chPref val="1"/>
        </dgm:presLayoutVars>
      </dgm:prSet>
      <dgm:spPr/>
    </dgm:pt>
    <dgm:pt modelId="{9FCA3C7F-A5CA-4982-AC97-D40B079EF3AE}" type="pres">
      <dgm:prSet presAssocID="{1B75FFD1-5C33-4447-A478-367FA8E14444}" presName="sibTrans" presStyleCnt="0"/>
      <dgm:spPr/>
    </dgm:pt>
    <dgm:pt modelId="{86B6D50A-D23B-474C-88C1-F12A621C9D18}" type="pres">
      <dgm:prSet presAssocID="{102E3B5F-4835-4967-B3B5-27057B77E5C6}" presName="compNode" presStyleCnt="0"/>
      <dgm:spPr/>
    </dgm:pt>
    <dgm:pt modelId="{62EEB1AB-DC73-426F-995D-27D10D5F4570}" type="pres">
      <dgm:prSet presAssocID="{102E3B5F-4835-4967-B3B5-27057B77E5C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55286FA-8D5E-41E8-A666-334980B446EE}" type="pres">
      <dgm:prSet presAssocID="{102E3B5F-4835-4967-B3B5-27057B77E5C6}" presName="spaceRect" presStyleCnt="0"/>
      <dgm:spPr/>
    </dgm:pt>
    <dgm:pt modelId="{1625D573-2CB4-4B97-B962-ECD2CEA5129E}" type="pres">
      <dgm:prSet presAssocID="{102E3B5F-4835-4967-B3B5-27057B77E5C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A7B4631-077B-467C-A530-0832E8B0CB9D}" type="presOf" srcId="{9CD4491B-97C2-42D3-AEFD-EE1539FD6148}" destId="{20C55B71-B2EE-47DD-9EEA-FBFF9B501E3A}" srcOrd="0" destOrd="0" presId="urn:microsoft.com/office/officeart/2018/2/layout/IconLabelList"/>
    <dgm:cxn modelId="{6BD08734-D074-4DEE-86A9-539002E784C4}" srcId="{AC24DB80-0988-42E8-B89B-2D6AE2E62C90}" destId="{102E3B5F-4835-4967-B3B5-27057B77E5C6}" srcOrd="5" destOrd="0" parTransId="{6E1BC2D3-EED6-4C2C-97D4-45E337E9C2AA}" sibTransId="{BAA1A444-902C-4C8F-BD57-F0E9B4F83FB4}"/>
    <dgm:cxn modelId="{FD84F944-A5D1-4004-9568-E95B5EB447FD}" srcId="{AC24DB80-0988-42E8-B89B-2D6AE2E62C90}" destId="{69FE4B7E-C750-4A0D-A409-7DBAFD55B3F9}" srcOrd="1" destOrd="0" parTransId="{F90D5A0A-EFB1-4248-9C64-13ADD7FD31B9}" sibTransId="{56379A75-97F7-4F40-A8D4-C8F70DFBE78B}"/>
    <dgm:cxn modelId="{695D3E6C-E28B-47B9-BFAA-D703084C1DAC}" type="presOf" srcId="{102E3B5F-4835-4967-B3B5-27057B77E5C6}" destId="{1625D573-2CB4-4B97-B962-ECD2CEA5129E}" srcOrd="0" destOrd="0" presId="urn:microsoft.com/office/officeart/2018/2/layout/IconLabelList"/>
    <dgm:cxn modelId="{C791E958-EAC1-4D32-A3B2-5114763A5453}" srcId="{AC24DB80-0988-42E8-B89B-2D6AE2E62C90}" destId="{9CD4491B-97C2-42D3-AEFD-EE1539FD6148}" srcOrd="4" destOrd="0" parTransId="{4502FA96-CDE4-457A-A021-5FE360E046EF}" sibTransId="{1B75FFD1-5C33-4447-A478-367FA8E14444}"/>
    <dgm:cxn modelId="{A954FF79-8C43-4AE4-8502-96868C38E880}" type="presOf" srcId="{3C4825A3-9FDB-4BDB-9EB9-63051F7BCAD3}" destId="{A3DEC229-C416-4167-BF22-031A033A6249}" srcOrd="0" destOrd="0" presId="urn:microsoft.com/office/officeart/2018/2/layout/IconLabelList"/>
    <dgm:cxn modelId="{71B2977E-CA34-4CD7-BCF0-2D456CCC88C2}" type="presOf" srcId="{AC24DB80-0988-42E8-B89B-2D6AE2E62C90}" destId="{6048EFEE-A077-4544-916F-68DCA340729B}" srcOrd="0" destOrd="0" presId="urn:microsoft.com/office/officeart/2018/2/layout/IconLabelList"/>
    <dgm:cxn modelId="{A3A8BD86-76DC-4333-8211-B693CDA1B435}" type="presOf" srcId="{3C0279B5-5EAC-453A-8DF2-0858D36479FB}" destId="{5D136FEF-E65D-4FA4-8AC4-7309AB04E106}" srcOrd="0" destOrd="0" presId="urn:microsoft.com/office/officeart/2018/2/layout/IconLabelList"/>
    <dgm:cxn modelId="{0A32FD92-06E7-4E83-8579-F5101019A123}" type="presOf" srcId="{69FE4B7E-C750-4A0D-A409-7DBAFD55B3F9}" destId="{A5EEA850-F18F-48F1-9A41-6DC0DA34A572}" srcOrd="0" destOrd="0" presId="urn:microsoft.com/office/officeart/2018/2/layout/IconLabelList"/>
    <dgm:cxn modelId="{285F5D95-56D9-4B76-9F67-031A868150B4}" srcId="{AC24DB80-0988-42E8-B89B-2D6AE2E62C90}" destId="{6F773C03-0F06-422E-B9FE-E440F64A9606}" srcOrd="2" destOrd="0" parTransId="{B7314FE8-E61B-49DA-B562-DDCCBA1A0270}" sibTransId="{B31AC1A9-49EE-44BF-9E0B-A53FAD63AE80}"/>
    <dgm:cxn modelId="{F333B6C7-A4CC-4625-AC37-C285E061BD36}" srcId="{AC24DB80-0988-42E8-B89B-2D6AE2E62C90}" destId="{3C4825A3-9FDB-4BDB-9EB9-63051F7BCAD3}" srcOrd="3" destOrd="0" parTransId="{815E7BEB-C4BC-4AE5-82DC-797571415AB7}" sibTransId="{3E14A685-5D90-4785-9B01-9EE2E9A9F9C3}"/>
    <dgm:cxn modelId="{855BE3D9-4E93-445B-93A3-F63F552BA675}" srcId="{AC24DB80-0988-42E8-B89B-2D6AE2E62C90}" destId="{3C0279B5-5EAC-453A-8DF2-0858D36479FB}" srcOrd="0" destOrd="0" parTransId="{71963693-E59B-49CD-8DD3-04E63389CA9D}" sibTransId="{59713D6B-66C7-4A79-A87F-C497107CAD18}"/>
    <dgm:cxn modelId="{078384F6-E340-42BE-9C63-F81807A56B5E}" type="presOf" srcId="{6F773C03-0F06-422E-B9FE-E440F64A9606}" destId="{BA07315F-223F-4E04-B5B9-B47164A2A211}" srcOrd="0" destOrd="0" presId="urn:microsoft.com/office/officeart/2018/2/layout/IconLabelList"/>
    <dgm:cxn modelId="{EBE6D23D-DA20-4ABD-81E1-F79CBF966B83}" type="presParOf" srcId="{6048EFEE-A077-4544-916F-68DCA340729B}" destId="{ABCBEA04-1DDB-4481-9EC4-BDBDD08C748E}" srcOrd="0" destOrd="0" presId="urn:microsoft.com/office/officeart/2018/2/layout/IconLabelList"/>
    <dgm:cxn modelId="{F2B8947A-7D3F-4A43-8981-3D22B00D73D4}" type="presParOf" srcId="{ABCBEA04-1DDB-4481-9EC4-BDBDD08C748E}" destId="{909C9146-77CB-40BA-A44E-4E19FE2A402F}" srcOrd="0" destOrd="0" presId="urn:microsoft.com/office/officeart/2018/2/layout/IconLabelList"/>
    <dgm:cxn modelId="{8CCEDC08-BD44-46AC-9E94-3CF9BF8869DE}" type="presParOf" srcId="{ABCBEA04-1DDB-4481-9EC4-BDBDD08C748E}" destId="{7EE797E9-AD70-4CC9-96D8-4A21F183C170}" srcOrd="1" destOrd="0" presId="urn:microsoft.com/office/officeart/2018/2/layout/IconLabelList"/>
    <dgm:cxn modelId="{F0535EEE-93DA-4367-844E-0604D6C57B5F}" type="presParOf" srcId="{ABCBEA04-1DDB-4481-9EC4-BDBDD08C748E}" destId="{5D136FEF-E65D-4FA4-8AC4-7309AB04E106}" srcOrd="2" destOrd="0" presId="urn:microsoft.com/office/officeart/2018/2/layout/IconLabelList"/>
    <dgm:cxn modelId="{39A33278-58C0-4D41-B121-63C39B8B9348}" type="presParOf" srcId="{6048EFEE-A077-4544-916F-68DCA340729B}" destId="{EE0CDD7D-E6D6-4D28-9935-BBAEFB74B121}" srcOrd="1" destOrd="0" presId="urn:microsoft.com/office/officeart/2018/2/layout/IconLabelList"/>
    <dgm:cxn modelId="{8E0CE054-79D0-4304-B23E-4A2908F47AC4}" type="presParOf" srcId="{6048EFEE-A077-4544-916F-68DCA340729B}" destId="{66EF9390-86F7-4385-A770-4F38C87CA08C}" srcOrd="2" destOrd="0" presId="urn:microsoft.com/office/officeart/2018/2/layout/IconLabelList"/>
    <dgm:cxn modelId="{D906C8E0-18EF-43C3-87B4-F5AA4041220E}" type="presParOf" srcId="{66EF9390-86F7-4385-A770-4F38C87CA08C}" destId="{C2FEFADC-75F3-4978-8E8D-BB7E75E56F0B}" srcOrd="0" destOrd="0" presId="urn:microsoft.com/office/officeart/2018/2/layout/IconLabelList"/>
    <dgm:cxn modelId="{D6A2D6E8-544B-42D9-B491-8A00E0EA9E23}" type="presParOf" srcId="{66EF9390-86F7-4385-A770-4F38C87CA08C}" destId="{F698FE0D-7D23-4A52-A37D-7B9188E76D9D}" srcOrd="1" destOrd="0" presId="urn:microsoft.com/office/officeart/2018/2/layout/IconLabelList"/>
    <dgm:cxn modelId="{C3980156-8AD8-42F4-A6BD-5CF2E95ACEC6}" type="presParOf" srcId="{66EF9390-86F7-4385-A770-4F38C87CA08C}" destId="{A5EEA850-F18F-48F1-9A41-6DC0DA34A572}" srcOrd="2" destOrd="0" presId="urn:microsoft.com/office/officeart/2018/2/layout/IconLabelList"/>
    <dgm:cxn modelId="{BF7C310B-6861-4C55-810D-303848DE8965}" type="presParOf" srcId="{6048EFEE-A077-4544-916F-68DCA340729B}" destId="{E97CE5D4-BC49-4E67-920D-D4741FABFBA9}" srcOrd="3" destOrd="0" presId="urn:microsoft.com/office/officeart/2018/2/layout/IconLabelList"/>
    <dgm:cxn modelId="{D34E5509-B943-4AD4-8F3B-ED59A9C019CF}" type="presParOf" srcId="{6048EFEE-A077-4544-916F-68DCA340729B}" destId="{1D37A253-0E2F-47B5-8966-B2DF31E8884A}" srcOrd="4" destOrd="0" presId="urn:microsoft.com/office/officeart/2018/2/layout/IconLabelList"/>
    <dgm:cxn modelId="{CF6AAA44-D668-448F-8B6A-DCB6A13B74F1}" type="presParOf" srcId="{1D37A253-0E2F-47B5-8966-B2DF31E8884A}" destId="{B0C9198C-632E-4A61-839E-5CEEA220C952}" srcOrd="0" destOrd="0" presId="urn:microsoft.com/office/officeart/2018/2/layout/IconLabelList"/>
    <dgm:cxn modelId="{17C094C5-A2DC-47B5-B4EA-150452DD4906}" type="presParOf" srcId="{1D37A253-0E2F-47B5-8966-B2DF31E8884A}" destId="{34443ADD-731E-470B-970C-AA7247F7D4FB}" srcOrd="1" destOrd="0" presId="urn:microsoft.com/office/officeart/2018/2/layout/IconLabelList"/>
    <dgm:cxn modelId="{096786C6-219A-4912-A440-FEE8CE56A08E}" type="presParOf" srcId="{1D37A253-0E2F-47B5-8966-B2DF31E8884A}" destId="{BA07315F-223F-4E04-B5B9-B47164A2A211}" srcOrd="2" destOrd="0" presId="urn:microsoft.com/office/officeart/2018/2/layout/IconLabelList"/>
    <dgm:cxn modelId="{DEA14095-96A0-498F-8825-6B7D64C11C47}" type="presParOf" srcId="{6048EFEE-A077-4544-916F-68DCA340729B}" destId="{2455276A-8240-46EE-87D8-0A9D3140A312}" srcOrd="5" destOrd="0" presId="urn:microsoft.com/office/officeart/2018/2/layout/IconLabelList"/>
    <dgm:cxn modelId="{89C60C55-3EAA-4FB0-AD2F-6D3DB3F8B4C0}" type="presParOf" srcId="{6048EFEE-A077-4544-916F-68DCA340729B}" destId="{33ADCD57-C59D-4288-8337-3137AFBB1164}" srcOrd="6" destOrd="0" presId="urn:microsoft.com/office/officeart/2018/2/layout/IconLabelList"/>
    <dgm:cxn modelId="{D7123CAD-67FB-44A6-B1D5-79468F26218F}" type="presParOf" srcId="{33ADCD57-C59D-4288-8337-3137AFBB1164}" destId="{15061880-5740-4B08-9B70-FD85CA5700FD}" srcOrd="0" destOrd="0" presId="urn:microsoft.com/office/officeart/2018/2/layout/IconLabelList"/>
    <dgm:cxn modelId="{043D208B-50F7-4AE5-A12E-3427366B73B2}" type="presParOf" srcId="{33ADCD57-C59D-4288-8337-3137AFBB1164}" destId="{8CA07A87-8611-476C-8059-E6BB430601CD}" srcOrd="1" destOrd="0" presId="urn:microsoft.com/office/officeart/2018/2/layout/IconLabelList"/>
    <dgm:cxn modelId="{106E0015-A9EF-48F4-A8C6-4F3403D53E26}" type="presParOf" srcId="{33ADCD57-C59D-4288-8337-3137AFBB1164}" destId="{A3DEC229-C416-4167-BF22-031A033A6249}" srcOrd="2" destOrd="0" presId="urn:microsoft.com/office/officeart/2018/2/layout/IconLabelList"/>
    <dgm:cxn modelId="{4B8D6DB7-8C78-43A6-A1C2-0A1FE566C217}" type="presParOf" srcId="{6048EFEE-A077-4544-916F-68DCA340729B}" destId="{727E8549-9427-4BA8-AB37-212DE2BCF6B9}" srcOrd="7" destOrd="0" presId="urn:microsoft.com/office/officeart/2018/2/layout/IconLabelList"/>
    <dgm:cxn modelId="{BBA59670-0A8A-4CA4-BA1B-86760210B2DC}" type="presParOf" srcId="{6048EFEE-A077-4544-916F-68DCA340729B}" destId="{83A38CFB-3155-44AF-A1BC-449447772AEF}" srcOrd="8" destOrd="0" presId="urn:microsoft.com/office/officeart/2018/2/layout/IconLabelList"/>
    <dgm:cxn modelId="{085A60F0-1DE1-4965-A9E9-C22BAF0F14C1}" type="presParOf" srcId="{83A38CFB-3155-44AF-A1BC-449447772AEF}" destId="{26DD9DCA-510A-4057-B003-8F8499DD59D5}" srcOrd="0" destOrd="0" presId="urn:microsoft.com/office/officeart/2018/2/layout/IconLabelList"/>
    <dgm:cxn modelId="{4C63A9FF-E701-41E9-AD73-0B4BFF1AE446}" type="presParOf" srcId="{83A38CFB-3155-44AF-A1BC-449447772AEF}" destId="{0C92C22B-206C-45A9-A794-D2E8DD6E4DAC}" srcOrd="1" destOrd="0" presId="urn:microsoft.com/office/officeart/2018/2/layout/IconLabelList"/>
    <dgm:cxn modelId="{FC2FD9C8-F712-43B4-89A1-56A03590CD1D}" type="presParOf" srcId="{83A38CFB-3155-44AF-A1BC-449447772AEF}" destId="{20C55B71-B2EE-47DD-9EEA-FBFF9B501E3A}" srcOrd="2" destOrd="0" presId="urn:microsoft.com/office/officeart/2018/2/layout/IconLabelList"/>
    <dgm:cxn modelId="{AB43AE63-BF40-4793-9216-DA34306D0382}" type="presParOf" srcId="{6048EFEE-A077-4544-916F-68DCA340729B}" destId="{9FCA3C7F-A5CA-4982-AC97-D40B079EF3AE}" srcOrd="9" destOrd="0" presId="urn:microsoft.com/office/officeart/2018/2/layout/IconLabelList"/>
    <dgm:cxn modelId="{8889BDE1-B43A-4EA4-920A-D542D3C4DB8B}" type="presParOf" srcId="{6048EFEE-A077-4544-916F-68DCA340729B}" destId="{86B6D50A-D23B-474C-88C1-F12A621C9D18}" srcOrd="10" destOrd="0" presId="urn:microsoft.com/office/officeart/2018/2/layout/IconLabelList"/>
    <dgm:cxn modelId="{FE82696A-4261-49E6-8DA6-F7B7195E290C}" type="presParOf" srcId="{86B6D50A-D23B-474C-88C1-F12A621C9D18}" destId="{62EEB1AB-DC73-426F-995D-27D10D5F4570}" srcOrd="0" destOrd="0" presId="urn:microsoft.com/office/officeart/2018/2/layout/IconLabelList"/>
    <dgm:cxn modelId="{19F3D17D-8AEA-4100-B4A3-9A180AA47BDB}" type="presParOf" srcId="{86B6D50A-D23B-474C-88C1-F12A621C9D18}" destId="{555286FA-8D5E-41E8-A666-334980B446EE}" srcOrd="1" destOrd="0" presId="urn:microsoft.com/office/officeart/2018/2/layout/IconLabelList"/>
    <dgm:cxn modelId="{8A73B1DD-A5FC-4C03-8341-D35F6EA46AB4}" type="presParOf" srcId="{86B6D50A-D23B-474C-88C1-F12A621C9D18}" destId="{1625D573-2CB4-4B97-B962-ECD2CEA512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BF8015-C24F-42D5-956A-CC81333F873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A4AD52-D138-402B-ACC2-80ED96D001EF}">
      <dgm:prSet/>
      <dgm:spPr/>
      <dgm:t>
        <a:bodyPr/>
        <a:lstStyle/>
        <a:p>
          <a:pPr>
            <a:defRPr cap="all"/>
          </a:pPr>
          <a:r>
            <a:rPr lang="en-US"/>
            <a:t>There may be some downtime if more than one developer wants to integrate at the same time. </a:t>
          </a:r>
        </a:p>
      </dgm:t>
    </dgm:pt>
    <dgm:pt modelId="{7547700E-9FC4-41CA-8511-6C8E33F78029}" type="parTrans" cxnId="{7AD5E556-C28A-4948-8D6E-38D4A66D3658}">
      <dgm:prSet/>
      <dgm:spPr/>
      <dgm:t>
        <a:bodyPr/>
        <a:lstStyle/>
        <a:p>
          <a:endParaRPr lang="en-US"/>
        </a:p>
      </dgm:t>
    </dgm:pt>
    <dgm:pt modelId="{0833D57A-D2FE-4E3C-9125-A8CBADE9F5D6}" type="sibTrans" cxnId="{7AD5E556-C28A-4948-8D6E-38D4A66D3658}">
      <dgm:prSet/>
      <dgm:spPr/>
      <dgm:t>
        <a:bodyPr/>
        <a:lstStyle/>
        <a:p>
          <a:endParaRPr lang="en-US"/>
        </a:p>
      </dgm:t>
    </dgm:pt>
    <dgm:pt modelId="{83AFC505-49D0-46CB-8976-E428DFB1089F}">
      <dgm:prSet/>
      <dgm:spPr/>
      <dgm:t>
        <a:bodyPr/>
        <a:lstStyle/>
        <a:p>
          <a:pPr>
            <a:defRPr cap="all"/>
          </a:pPr>
          <a:r>
            <a:rPr lang="en-US"/>
            <a:t>The right kind of tests for the projects need to be developed</a:t>
          </a:r>
        </a:p>
      </dgm:t>
    </dgm:pt>
    <dgm:pt modelId="{3A30D8BC-441D-45E9-984B-A40653E7C5D5}" type="parTrans" cxnId="{BD493531-B761-495E-A10E-FD0814FEAB46}">
      <dgm:prSet/>
      <dgm:spPr/>
      <dgm:t>
        <a:bodyPr/>
        <a:lstStyle/>
        <a:p>
          <a:endParaRPr lang="en-US"/>
        </a:p>
      </dgm:t>
    </dgm:pt>
    <dgm:pt modelId="{1F35BB08-D285-4B4C-A84D-5773C1F2D372}" type="sibTrans" cxnId="{BD493531-B761-495E-A10E-FD0814FEAB46}">
      <dgm:prSet/>
      <dgm:spPr/>
      <dgm:t>
        <a:bodyPr/>
        <a:lstStyle/>
        <a:p>
          <a:endParaRPr lang="en-US"/>
        </a:p>
      </dgm:t>
    </dgm:pt>
    <dgm:pt modelId="{06AAE5C1-181B-4A27-8FA6-CDCA43731251}">
      <dgm:prSet/>
      <dgm:spPr/>
      <dgm:t>
        <a:bodyPr/>
        <a:lstStyle/>
        <a:p>
          <a:pPr>
            <a:defRPr cap="all"/>
          </a:pPr>
          <a:r>
            <a:rPr lang="en-US"/>
            <a:t>More servers are needed </a:t>
          </a:r>
        </a:p>
      </dgm:t>
    </dgm:pt>
    <dgm:pt modelId="{85943693-C526-45D2-9B57-90E4CD5199E8}" type="parTrans" cxnId="{3191CB17-8A0D-4669-A19F-1B0C72FEA9DD}">
      <dgm:prSet/>
      <dgm:spPr/>
      <dgm:t>
        <a:bodyPr/>
        <a:lstStyle/>
        <a:p>
          <a:endParaRPr lang="en-US"/>
        </a:p>
      </dgm:t>
    </dgm:pt>
    <dgm:pt modelId="{CF3675B4-6AA9-444B-A51E-8130409F3874}" type="sibTrans" cxnId="{3191CB17-8A0D-4669-A19F-1B0C72FEA9DD}">
      <dgm:prSet/>
      <dgm:spPr/>
      <dgm:t>
        <a:bodyPr/>
        <a:lstStyle/>
        <a:p>
          <a:endParaRPr lang="en-US"/>
        </a:p>
      </dgm:t>
    </dgm:pt>
    <dgm:pt modelId="{DEFC4112-3EC6-4995-AF78-AE11AE8F6001}">
      <dgm:prSet/>
      <dgm:spPr/>
      <dgm:t>
        <a:bodyPr/>
        <a:lstStyle/>
        <a:p>
          <a:pPr>
            <a:defRPr cap="all"/>
          </a:pPr>
          <a:r>
            <a:rPr lang="en-US"/>
            <a:t>More environments are also needed </a:t>
          </a:r>
        </a:p>
      </dgm:t>
    </dgm:pt>
    <dgm:pt modelId="{8CF02C1F-CE91-4131-9DD4-71CD82E49B60}" type="parTrans" cxnId="{34A2365D-C08F-4341-A5C9-6EFDD2E4FAD5}">
      <dgm:prSet/>
      <dgm:spPr/>
      <dgm:t>
        <a:bodyPr/>
        <a:lstStyle/>
        <a:p>
          <a:endParaRPr lang="en-US"/>
        </a:p>
      </dgm:t>
    </dgm:pt>
    <dgm:pt modelId="{0FC53EDF-D3FD-44D4-BF8A-11386054314A}" type="sibTrans" cxnId="{34A2365D-C08F-4341-A5C9-6EFDD2E4FAD5}">
      <dgm:prSet/>
      <dgm:spPr/>
      <dgm:t>
        <a:bodyPr/>
        <a:lstStyle/>
        <a:p>
          <a:endParaRPr lang="en-US"/>
        </a:p>
      </dgm:t>
    </dgm:pt>
    <dgm:pt modelId="{DA95B8FB-4CA0-4113-B6F6-A469854B53F4}">
      <dgm:prSet/>
      <dgm:spPr/>
      <dgm:t>
        <a:bodyPr/>
        <a:lstStyle/>
        <a:p>
          <a:pPr>
            <a:defRPr cap="all"/>
          </a:pPr>
          <a:r>
            <a:rPr lang="en-US"/>
            <a:t>Conversion of familiar processes </a:t>
          </a:r>
        </a:p>
      </dgm:t>
    </dgm:pt>
    <dgm:pt modelId="{AA1F8FE0-6D16-4292-87AD-9900E4E9133A}" type="parTrans" cxnId="{141F3BF2-3178-4F7C-B519-50032B24A1B3}">
      <dgm:prSet/>
      <dgm:spPr/>
      <dgm:t>
        <a:bodyPr/>
        <a:lstStyle/>
        <a:p>
          <a:endParaRPr lang="en-US"/>
        </a:p>
      </dgm:t>
    </dgm:pt>
    <dgm:pt modelId="{15CEF7DB-7AC7-4069-AE8A-0461FD15A5ED}" type="sibTrans" cxnId="{141F3BF2-3178-4F7C-B519-50032B24A1B3}">
      <dgm:prSet/>
      <dgm:spPr/>
      <dgm:t>
        <a:bodyPr/>
        <a:lstStyle/>
        <a:p>
          <a:endParaRPr lang="en-US"/>
        </a:p>
      </dgm:t>
    </dgm:pt>
    <dgm:pt modelId="{163EF1F9-3BBA-4E34-A04A-57A1B29930F6}" type="pres">
      <dgm:prSet presAssocID="{2DBF8015-C24F-42D5-956A-CC81333F8738}" presName="root" presStyleCnt="0">
        <dgm:presLayoutVars>
          <dgm:dir/>
          <dgm:resizeHandles val="exact"/>
        </dgm:presLayoutVars>
      </dgm:prSet>
      <dgm:spPr/>
    </dgm:pt>
    <dgm:pt modelId="{845279C0-F43F-43A9-B4D1-CB159F920D74}" type="pres">
      <dgm:prSet presAssocID="{34A4AD52-D138-402B-ACC2-80ED96D001EF}" presName="compNode" presStyleCnt="0"/>
      <dgm:spPr/>
    </dgm:pt>
    <dgm:pt modelId="{250DC910-E153-4D08-8D4F-391AFF4D5DF8}" type="pres">
      <dgm:prSet presAssocID="{34A4AD52-D138-402B-ACC2-80ED96D001E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44EDF3-9785-4B4E-8693-A8B5F2DC7B5E}" type="pres">
      <dgm:prSet presAssocID="{34A4AD52-D138-402B-ACC2-80ED96D001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5607085-223F-4051-90FA-481E12E0BC1C}" type="pres">
      <dgm:prSet presAssocID="{34A4AD52-D138-402B-ACC2-80ED96D001EF}" presName="spaceRect" presStyleCnt="0"/>
      <dgm:spPr/>
    </dgm:pt>
    <dgm:pt modelId="{B2F3B412-7090-4811-A8F2-14247DACA46C}" type="pres">
      <dgm:prSet presAssocID="{34A4AD52-D138-402B-ACC2-80ED96D001EF}" presName="textRect" presStyleLbl="revTx" presStyleIdx="0" presStyleCnt="5">
        <dgm:presLayoutVars>
          <dgm:chMax val="1"/>
          <dgm:chPref val="1"/>
        </dgm:presLayoutVars>
      </dgm:prSet>
      <dgm:spPr/>
    </dgm:pt>
    <dgm:pt modelId="{A1A0ADB3-47A4-48CD-8D2D-C5947D6FA89B}" type="pres">
      <dgm:prSet presAssocID="{0833D57A-D2FE-4E3C-9125-A8CBADE9F5D6}" presName="sibTrans" presStyleCnt="0"/>
      <dgm:spPr/>
    </dgm:pt>
    <dgm:pt modelId="{3E95561D-9A94-467B-A2A2-3D90EE592EE3}" type="pres">
      <dgm:prSet presAssocID="{83AFC505-49D0-46CB-8976-E428DFB1089F}" presName="compNode" presStyleCnt="0"/>
      <dgm:spPr/>
    </dgm:pt>
    <dgm:pt modelId="{02225CE1-CE76-4892-A559-DA37C70C6EE2}" type="pres">
      <dgm:prSet presAssocID="{83AFC505-49D0-46CB-8976-E428DFB1089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3109BDD-E313-46F4-853E-BE972D459AE7}" type="pres">
      <dgm:prSet presAssocID="{83AFC505-49D0-46CB-8976-E428DFB1089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4A83C00-CE24-4F7A-B442-DD151DF7E840}" type="pres">
      <dgm:prSet presAssocID="{83AFC505-49D0-46CB-8976-E428DFB1089F}" presName="spaceRect" presStyleCnt="0"/>
      <dgm:spPr/>
    </dgm:pt>
    <dgm:pt modelId="{B2F98A15-0581-4A5F-AE02-BC7BF7DAEC00}" type="pres">
      <dgm:prSet presAssocID="{83AFC505-49D0-46CB-8976-E428DFB1089F}" presName="textRect" presStyleLbl="revTx" presStyleIdx="1" presStyleCnt="5">
        <dgm:presLayoutVars>
          <dgm:chMax val="1"/>
          <dgm:chPref val="1"/>
        </dgm:presLayoutVars>
      </dgm:prSet>
      <dgm:spPr/>
    </dgm:pt>
    <dgm:pt modelId="{559D5745-33AC-4AB1-B946-395E9BE45753}" type="pres">
      <dgm:prSet presAssocID="{1F35BB08-D285-4B4C-A84D-5773C1F2D372}" presName="sibTrans" presStyleCnt="0"/>
      <dgm:spPr/>
    </dgm:pt>
    <dgm:pt modelId="{FE4E08F9-3B3C-4F8D-A7A7-7C1132055620}" type="pres">
      <dgm:prSet presAssocID="{06AAE5C1-181B-4A27-8FA6-CDCA43731251}" presName="compNode" presStyleCnt="0"/>
      <dgm:spPr/>
    </dgm:pt>
    <dgm:pt modelId="{4F79F664-78E3-485A-97B6-7D92C14551D0}" type="pres">
      <dgm:prSet presAssocID="{06AAE5C1-181B-4A27-8FA6-CDCA4373125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8725667-8B62-4DB0-9261-1BCA3AC84879}" type="pres">
      <dgm:prSet presAssocID="{06AAE5C1-181B-4A27-8FA6-CDCA437312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2855403-629D-4A95-B436-939802577A9F}" type="pres">
      <dgm:prSet presAssocID="{06AAE5C1-181B-4A27-8FA6-CDCA43731251}" presName="spaceRect" presStyleCnt="0"/>
      <dgm:spPr/>
    </dgm:pt>
    <dgm:pt modelId="{FCEEACF9-9D2E-4B79-AF92-5B96F957A9A0}" type="pres">
      <dgm:prSet presAssocID="{06AAE5C1-181B-4A27-8FA6-CDCA43731251}" presName="textRect" presStyleLbl="revTx" presStyleIdx="2" presStyleCnt="5">
        <dgm:presLayoutVars>
          <dgm:chMax val="1"/>
          <dgm:chPref val="1"/>
        </dgm:presLayoutVars>
      </dgm:prSet>
      <dgm:spPr/>
    </dgm:pt>
    <dgm:pt modelId="{B53E1AF0-50C2-4944-BD9C-01896DCB2A8B}" type="pres">
      <dgm:prSet presAssocID="{CF3675B4-6AA9-444B-A51E-8130409F3874}" presName="sibTrans" presStyleCnt="0"/>
      <dgm:spPr/>
    </dgm:pt>
    <dgm:pt modelId="{94F1509F-C621-43AF-82A2-99EB12FC4F86}" type="pres">
      <dgm:prSet presAssocID="{DEFC4112-3EC6-4995-AF78-AE11AE8F6001}" presName="compNode" presStyleCnt="0"/>
      <dgm:spPr/>
    </dgm:pt>
    <dgm:pt modelId="{F9205C00-368E-4209-864A-597748EF608D}" type="pres">
      <dgm:prSet presAssocID="{DEFC4112-3EC6-4995-AF78-AE11AE8F600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D16654-83C1-4043-A55A-F797B00C1542}" type="pres">
      <dgm:prSet presAssocID="{DEFC4112-3EC6-4995-AF78-AE11AE8F60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7B275F8-ED60-420E-83BB-F35064D0519E}" type="pres">
      <dgm:prSet presAssocID="{DEFC4112-3EC6-4995-AF78-AE11AE8F6001}" presName="spaceRect" presStyleCnt="0"/>
      <dgm:spPr/>
    </dgm:pt>
    <dgm:pt modelId="{DD8D94EF-26F7-4ED8-8778-F2D5359AD35B}" type="pres">
      <dgm:prSet presAssocID="{DEFC4112-3EC6-4995-AF78-AE11AE8F6001}" presName="textRect" presStyleLbl="revTx" presStyleIdx="3" presStyleCnt="5">
        <dgm:presLayoutVars>
          <dgm:chMax val="1"/>
          <dgm:chPref val="1"/>
        </dgm:presLayoutVars>
      </dgm:prSet>
      <dgm:spPr/>
    </dgm:pt>
    <dgm:pt modelId="{D5D8BBA5-E2CD-48C9-9F6D-CE78BABABD11}" type="pres">
      <dgm:prSet presAssocID="{0FC53EDF-D3FD-44D4-BF8A-11386054314A}" presName="sibTrans" presStyleCnt="0"/>
      <dgm:spPr/>
    </dgm:pt>
    <dgm:pt modelId="{6F8FE9DF-1DD8-4D95-A4C8-F9F411DA4BA2}" type="pres">
      <dgm:prSet presAssocID="{DA95B8FB-4CA0-4113-B6F6-A469854B53F4}" presName="compNode" presStyleCnt="0"/>
      <dgm:spPr/>
    </dgm:pt>
    <dgm:pt modelId="{CC92EF48-9527-4F4E-82A1-D7DCF41287D6}" type="pres">
      <dgm:prSet presAssocID="{DA95B8FB-4CA0-4113-B6F6-A469854B53F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5763552-5CBF-4ECC-8575-4BF3B2EFA620}" type="pres">
      <dgm:prSet presAssocID="{DA95B8FB-4CA0-4113-B6F6-A469854B53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C4C84E-9D76-4700-B6A5-29FDC719A621}" type="pres">
      <dgm:prSet presAssocID="{DA95B8FB-4CA0-4113-B6F6-A469854B53F4}" presName="spaceRect" presStyleCnt="0"/>
      <dgm:spPr/>
    </dgm:pt>
    <dgm:pt modelId="{77A85A87-3B23-4703-88C2-4891151B37EE}" type="pres">
      <dgm:prSet presAssocID="{DA95B8FB-4CA0-4113-B6F6-A469854B53F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91CB17-8A0D-4669-A19F-1B0C72FEA9DD}" srcId="{2DBF8015-C24F-42D5-956A-CC81333F8738}" destId="{06AAE5C1-181B-4A27-8FA6-CDCA43731251}" srcOrd="2" destOrd="0" parTransId="{85943693-C526-45D2-9B57-90E4CD5199E8}" sibTransId="{CF3675B4-6AA9-444B-A51E-8130409F3874}"/>
    <dgm:cxn modelId="{57CD5C2A-4FC1-46BD-B2D0-0D5BBF7B1A8F}" type="presOf" srcId="{06AAE5C1-181B-4A27-8FA6-CDCA43731251}" destId="{FCEEACF9-9D2E-4B79-AF92-5B96F957A9A0}" srcOrd="0" destOrd="0" presId="urn:microsoft.com/office/officeart/2018/5/layout/IconLeafLabelList"/>
    <dgm:cxn modelId="{BD493531-B761-495E-A10E-FD0814FEAB46}" srcId="{2DBF8015-C24F-42D5-956A-CC81333F8738}" destId="{83AFC505-49D0-46CB-8976-E428DFB1089F}" srcOrd="1" destOrd="0" parTransId="{3A30D8BC-441D-45E9-984B-A40653E7C5D5}" sibTransId="{1F35BB08-D285-4B4C-A84D-5773C1F2D372}"/>
    <dgm:cxn modelId="{34A2365D-C08F-4341-A5C9-6EFDD2E4FAD5}" srcId="{2DBF8015-C24F-42D5-956A-CC81333F8738}" destId="{DEFC4112-3EC6-4995-AF78-AE11AE8F6001}" srcOrd="3" destOrd="0" parTransId="{8CF02C1F-CE91-4131-9DD4-71CD82E49B60}" sibTransId="{0FC53EDF-D3FD-44D4-BF8A-11386054314A}"/>
    <dgm:cxn modelId="{57B08E4B-D5A6-4782-8C47-FA2E33169158}" type="presOf" srcId="{DEFC4112-3EC6-4995-AF78-AE11AE8F6001}" destId="{DD8D94EF-26F7-4ED8-8778-F2D5359AD35B}" srcOrd="0" destOrd="0" presId="urn:microsoft.com/office/officeart/2018/5/layout/IconLeafLabelList"/>
    <dgm:cxn modelId="{4D7CA16E-FC6A-4A6F-846E-D814DC421525}" type="presOf" srcId="{83AFC505-49D0-46CB-8976-E428DFB1089F}" destId="{B2F98A15-0581-4A5F-AE02-BC7BF7DAEC00}" srcOrd="0" destOrd="0" presId="urn:microsoft.com/office/officeart/2018/5/layout/IconLeafLabelList"/>
    <dgm:cxn modelId="{7AD5E556-C28A-4948-8D6E-38D4A66D3658}" srcId="{2DBF8015-C24F-42D5-956A-CC81333F8738}" destId="{34A4AD52-D138-402B-ACC2-80ED96D001EF}" srcOrd="0" destOrd="0" parTransId="{7547700E-9FC4-41CA-8511-6C8E33F78029}" sibTransId="{0833D57A-D2FE-4E3C-9125-A8CBADE9F5D6}"/>
    <dgm:cxn modelId="{6BB197D6-FC81-467A-9E6E-B395B374FAA8}" type="presOf" srcId="{34A4AD52-D138-402B-ACC2-80ED96D001EF}" destId="{B2F3B412-7090-4811-A8F2-14247DACA46C}" srcOrd="0" destOrd="0" presId="urn:microsoft.com/office/officeart/2018/5/layout/IconLeafLabelList"/>
    <dgm:cxn modelId="{2D945FF1-D0D1-47BB-B4D9-2F8A47313E3E}" type="presOf" srcId="{DA95B8FB-4CA0-4113-B6F6-A469854B53F4}" destId="{77A85A87-3B23-4703-88C2-4891151B37EE}" srcOrd="0" destOrd="0" presId="urn:microsoft.com/office/officeart/2018/5/layout/IconLeafLabelList"/>
    <dgm:cxn modelId="{141F3BF2-3178-4F7C-B519-50032B24A1B3}" srcId="{2DBF8015-C24F-42D5-956A-CC81333F8738}" destId="{DA95B8FB-4CA0-4113-B6F6-A469854B53F4}" srcOrd="4" destOrd="0" parTransId="{AA1F8FE0-6D16-4292-87AD-9900E4E9133A}" sibTransId="{15CEF7DB-7AC7-4069-AE8A-0461FD15A5ED}"/>
    <dgm:cxn modelId="{148E7CF3-98A0-409F-8FBC-65DD38373F55}" type="presOf" srcId="{2DBF8015-C24F-42D5-956A-CC81333F8738}" destId="{163EF1F9-3BBA-4E34-A04A-57A1B29930F6}" srcOrd="0" destOrd="0" presId="urn:microsoft.com/office/officeart/2018/5/layout/IconLeafLabelList"/>
    <dgm:cxn modelId="{CA1DA18B-707A-400B-B2AA-75F2D54E8968}" type="presParOf" srcId="{163EF1F9-3BBA-4E34-A04A-57A1B29930F6}" destId="{845279C0-F43F-43A9-B4D1-CB159F920D74}" srcOrd="0" destOrd="0" presId="urn:microsoft.com/office/officeart/2018/5/layout/IconLeafLabelList"/>
    <dgm:cxn modelId="{4C73CC4E-A8C0-4EBB-84CB-830741535BBE}" type="presParOf" srcId="{845279C0-F43F-43A9-B4D1-CB159F920D74}" destId="{250DC910-E153-4D08-8D4F-391AFF4D5DF8}" srcOrd="0" destOrd="0" presId="urn:microsoft.com/office/officeart/2018/5/layout/IconLeafLabelList"/>
    <dgm:cxn modelId="{E814D47C-7761-4C00-A10F-E8C0E7FA5EE6}" type="presParOf" srcId="{845279C0-F43F-43A9-B4D1-CB159F920D74}" destId="{5D44EDF3-9785-4B4E-8693-A8B5F2DC7B5E}" srcOrd="1" destOrd="0" presId="urn:microsoft.com/office/officeart/2018/5/layout/IconLeafLabelList"/>
    <dgm:cxn modelId="{37916400-465E-4725-9ECC-51FAB9990852}" type="presParOf" srcId="{845279C0-F43F-43A9-B4D1-CB159F920D74}" destId="{35607085-223F-4051-90FA-481E12E0BC1C}" srcOrd="2" destOrd="0" presId="urn:microsoft.com/office/officeart/2018/5/layout/IconLeafLabelList"/>
    <dgm:cxn modelId="{38A17A4D-AB34-4348-92BA-6F70FDD6A1A3}" type="presParOf" srcId="{845279C0-F43F-43A9-B4D1-CB159F920D74}" destId="{B2F3B412-7090-4811-A8F2-14247DACA46C}" srcOrd="3" destOrd="0" presId="urn:microsoft.com/office/officeart/2018/5/layout/IconLeafLabelList"/>
    <dgm:cxn modelId="{55F24A4A-CD18-4828-8FCC-58A24DF2D01E}" type="presParOf" srcId="{163EF1F9-3BBA-4E34-A04A-57A1B29930F6}" destId="{A1A0ADB3-47A4-48CD-8D2D-C5947D6FA89B}" srcOrd="1" destOrd="0" presId="urn:microsoft.com/office/officeart/2018/5/layout/IconLeafLabelList"/>
    <dgm:cxn modelId="{2F070DD9-C0FB-4796-A123-B16ACAAE9E7E}" type="presParOf" srcId="{163EF1F9-3BBA-4E34-A04A-57A1B29930F6}" destId="{3E95561D-9A94-467B-A2A2-3D90EE592EE3}" srcOrd="2" destOrd="0" presId="urn:microsoft.com/office/officeart/2018/5/layout/IconLeafLabelList"/>
    <dgm:cxn modelId="{DAEAC9CB-1569-45A6-8F39-4BEA70737AB0}" type="presParOf" srcId="{3E95561D-9A94-467B-A2A2-3D90EE592EE3}" destId="{02225CE1-CE76-4892-A559-DA37C70C6EE2}" srcOrd="0" destOrd="0" presId="urn:microsoft.com/office/officeart/2018/5/layout/IconLeafLabelList"/>
    <dgm:cxn modelId="{FC2FAF89-AF33-425F-9BC8-22164CCB5951}" type="presParOf" srcId="{3E95561D-9A94-467B-A2A2-3D90EE592EE3}" destId="{B3109BDD-E313-46F4-853E-BE972D459AE7}" srcOrd="1" destOrd="0" presId="urn:microsoft.com/office/officeart/2018/5/layout/IconLeafLabelList"/>
    <dgm:cxn modelId="{DD76106F-25DD-4D72-B663-3133A40DB4C0}" type="presParOf" srcId="{3E95561D-9A94-467B-A2A2-3D90EE592EE3}" destId="{D4A83C00-CE24-4F7A-B442-DD151DF7E840}" srcOrd="2" destOrd="0" presId="urn:microsoft.com/office/officeart/2018/5/layout/IconLeafLabelList"/>
    <dgm:cxn modelId="{80ED30AF-3EC9-4D7D-BBBC-AAB3F8E2FE12}" type="presParOf" srcId="{3E95561D-9A94-467B-A2A2-3D90EE592EE3}" destId="{B2F98A15-0581-4A5F-AE02-BC7BF7DAEC00}" srcOrd="3" destOrd="0" presId="urn:microsoft.com/office/officeart/2018/5/layout/IconLeafLabelList"/>
    <dgm:cxn modelId="{00384849-1CB0-4478-8284-86DC943B0688}" type="presParOf" srcId="{163EF1F9-3BBA-4E34-A04A-57A1B29930F6}" destId="{559D5745-33AC-4AB1-B946-395E9BE45753}" srcOrd="3" destOrd="0" presId="urn:microsoft.com/office/officeart/2018/5/layout/IconLeafLabelList"/>
    <dgm:cxn modelId="{180C786E-1093-484F-B831-139922A1ACFA}" type="presParOf" srcId="{163EF1F9-3BBA-4E34-A04A-57A1B29930F6}" destId="{FE4E08F9-3B3C-4F8D-A7A7-7C1132055620}" srcOrd="4" destOrd="0" presId="urn:microsoft.com/office/officeart/2018/5/layout/IconLeafLabelList"/>
    <dgm:cxn modelId="{3B60CF90-FED4-4AF6-8158-D093F59979D5}" type="presParOf" srcId="{FE4E08F9-3B3C-4F8D-A7A7-7C1132055620}" destId="{4F79F664-78E3-485A-97B6-7D92C14551D0}" srcOrd="0" destOrd="0" presId="urn:microsoft.com/office/officeart/2018/5/layout/IconLeafLabelList"/>
    <dgm:cxn modelId="{3D684523-D627-4A36-838A-ED7517DF53FE}" type="presParOf" srcId="{FE4E08F9-3B3C-4F8D-A7A7-7C1132055620}" destId="{28725667-8B62-4DB0-9261-1BCA3AC84879}" srcOrd="1" destOrd="0" presId="urn:microsoft.com/office/officeart/2018/5/layout/IconLeafLabelList"/>
    <dgm:cxn modelId="{817E5051-0D8C-4032-9433-22A94CF73930}" type="presParOf" srcId="{FE4E08F9-3B3C-4F8D-A7A7-7C1132055620}" destId="{C2855403-629D-4A95-B436-939802577A9F}" srcOrd="2" destOrd="0" presId="urn:microsoft.com/office/officeart/2018/5/layout/IconLeafLabelList"/>
    <dgm:cxn modelId="{685B611A-AE8F-4B4A-9D2A-7C1F9C91E79B}" type="presParOf" srcId="{FE4E08F9-3B3C-4F8D-A7A7-7C1132055620}" destId="{FCEEACF9-9D2E-4B79-AF92-5B96F957A9A0}" srcOrd="3" destOrd="0" presId="urn:microsoft.com/office/officeart/2018/5/layout/IconLeafLabelList"/>
    <dgm:cxn modelId="{BC53F976-EC3D-485D-96D6-2888FAAE7B08}" type="presParOf" srcId="{163EF1F9-3BBA-4E34-A04A-57A1B29930F6}" destId="{B53E1AF0-50C2-4944-BD9C-01896DCB2A8B}" srcOrd="5" destOrd="0" presId="urn:microsoft.com/office/officeart/2018/5/layout/IconLeafLabelList"/>
    <dgm:cxn modelId="{D8D2E167-069A-4897-990C-B2BB8DE766AB}" type="presParOf" srcId="{163EF1F9-3BBA-4E34-A04A-57A1B29930F6}" destId="{94F1509F-C621-43AF-82A2-99EB12FC4F86}" srcOrd="6" destOrd="0" presId="urn:microsoft.com/office/officeart/2018/5/layout/IconLeafLabelList"/>
    <dgm:cxn modelId="{BA7E79F2-6870-441C-BE30-60F2971A501A}" type="presParOf" srcId="{94F1509F-C621-43AF-82A2-99EB12FC4F86}" destId="{F9205C00-368E-4209-864A-597748EF608D}" srcOrd="0" destOrd="0" presId="urn:microsoft.com/office/officeart/2018/5/layout/IconLeafLabelList"/>
    <dgm:cxn modelId="{94F0CA2F-A1FF-4C72-B93C-8515386B5A69}" type="presParOf" srcId="{94F1509F-C621-43AF-82A2-99EB12FC4F86}" destId="{15D16654-83C1-4043-A55A-F797B00C1542}" srcOrd="1" destOrd="0" presId="urn:microsoft.com/office/officeart/2018/5/layout/IconLeafLabelList"/>
    <dgm:cxn modelId="{F34C4727-A14B-41C7-B6CF-A8DA4555B317}" type="presParOf" srcId="{94F1509F-C621-43AF-82A2-99EB12FC4F86}" destId="{87B275F8-ED60-420E-83BB-F35064D0519E}" srcOrd="2" destOrd="0" presId="urn:microsoft.com/office/officeart/2018/5/layout/IconLeafLabelList"/>
    <dgm:cxn modelId="{C35A34B3-F7B6-4EC3-BDE0-BB61E337E81E}" type="presParOf" srcId="{94F1509F-C621-43AF-82A2-99EB12FC4F86}" destId="{DD8D94EF-26F7-4ED8-8778-F2D5359AD35B}" srcOrd="3" destOrd="0" presId="urn:microsoft.com/office/officeart/2018/5/layout/IconLeafLabelList"/>
    <dgm:cxn modelId="{5762B3BF-7074-4C53-B953-2B0F0431E63E}" type="presParOf" srcId="{163EF1F9-3BBA-4E34-A04A-57A1B29930F6}" destId="{D5D8BBA5-E2CD-48C9-9F6D-CE78BABABD11}" srcOrd="7" destOrd="0" presId="urn:microsoft.com/office/officeart/2018/5/layout/IconLeafLabelList"/>
    <dgm:cxn modelId="{B3B1DFF9-A486-4DD8-9F49-A34EA957450B}" type="presParOf" srcId="{163EF1F9-3BBA-4E34-A04A-57A1B29930F6}" destId="{6F8FE9DF-1DD8-4D95-A4C8-F9F411DA4BA2}" srcOrd="8" destOrd="0" presId="urn:microsoft.com/office/officeart/2018/5/layout/IconLeafLabelList"/>
    <dgm:cxn modelId="{C429CB05-7869-4B07-AB7B-B8EABB230503}" type="presParOf" srcId="{6F8FE9DF-1DD8-4D95-A4C8-F9F411DA4BA2}" destId="{CC92EF48-9527-4F4E-82A1-D7DCF41287D6}" srcOrd="0" destOrd="0" presId="urn:microsoft.com/office/officeart/2018/5/layout/IconLeafLabelList"/>
    <dgm:cxn modelId="{26592F39-3DF7-4268-8FA0-426EBCAAB614}" type="presParOf" srcId="{6F8FE9DF-1DD8-4D95-A4C8-F9F411DA4BA2}" destId="{25763552-5CBF-4ECC-8575-4BF3B2EFA620}" srcOrd="1" destOrd="0" presId="urn:microsoft.com/office/officeart/2018/5/layout/IconLeafLabelList"/>
    <dgm:cxn modelId="{FFBDAA60-8ED9-45CB-A4F4-58E02D05AB9A}" type="presParOf" srcId="{6F8FE9DF-1DD8-4D95-A4C8-F9F411DA4BA2}" destId="{6AC4C84E-9D76-4700-B6A5-29FDC719A621}" srcOrd="2" destOrd="0" presId="urn:microsoft.com/office/officeart/2018/5/layout/IconLeafLabelList"/>
    <dgm:cxn modelId="{6C230085-6323-4526-A729-EE28B499BC41}" type="presParOf" srcId="{6F8FE9DF-1DD8-4D95-A4C8-F9F411DA4BA2}" destId="{77A85A87-3B23-4703-88C2-4891151B37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9325A-4F8C-45A3-98F7-A5665B92536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9FA44-18B3-42C0-A5D0-0FF5E6095C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Jenkins – Open source Java software that works with several different build tools and version control systems. </a:t>
          </a:r>
        </a:p>
      </dgm:t>
    </dgm:pt>
    <dgm:pt modelId="{69537FBA-45B1-424E-9FB9-73AA4138FC82}" type="parTrans" cxnId="{E257D45C-B04E-457C-B39A-32EBFD158D4C}">
      <dgm:prSet/>
      <dgm:spPr/>
      <dgm:t>
        <a:bodyPr/>
        <a:lstStyle/>
        <a:p>
          <a:endParaRPr lang="en-US"/>
        </a:p>
      </dgm:t>
    </dgm:pt>
    <dgm:pt modelId="{D255025C-FD9C-40F6-AE36-6C035B7330D2}" type="sibTrans" cxnId="{E257D45C-B04E-457C-B39A-32EBFD158D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AD09D7-7880-4041-8BA3-AFB19E7005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Bamboo – Bamboo servers lets a developer integrate and deploy and helps manage releases. The software is offered as a web interface which is based on Java. Is great for developers looking for automation and it works with different build tools.</a:t>
          </a:r>
        </a:p>
      </dgm:t>
    </dgm:pt>
    <dgm:pt modelId="{312C0AF0-BFF7-44B1-9BDF-BCAA9B9F4993}" type="parTrans" cxnId="{F9518AAF-AE3E-49D7-87A9-71D926363C58}">
      <dgm:prSet/>
      <dgm:spPr/>
      <dgm:t>
        <a:bodyPr/>
        <a:lstStyle/>
        <a:p>
          <a:endParaRPr lang="en-US"/>
        </a:p>
      </dgm:t>
    </dgm:pt>
    <dgm:pt modelId="{F1BF0195-6FAA-4AD6-A800-3627B63064AC}" type="sibTrans" cxnId="{F9518AAF-AE3E-49D7-87A9-71D926363C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E77B1C-4E6D-47B1-A3C1-B0CF417EF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Gitlab CI – Has its own program for continuous integration and works great with management version. The pipeline can be independently designed and adapted to each project. </a:t>
          </a:r>
        </a:p>
      </dgm:t>
    </dgm:pt>
    <dgm:pt modelId="{1A952B19-0C3E-4054-A974-E5E2769D485A}" type="parTrans" cxnId="{7DF9276A-7F33-45B6-A081-083576B02032}">
      <dgm:prSet/>
      <dgm:spPr/>
      <dgm:t>
        <a:bodyPr/>
        <a:lstStyle/>
        <a:p>
          <a:endParaRPr lang="en-US"/>
        </a:p>
      </dgm:t>
    </dgm:pt>
    <dgm:pt modelId="{3EF5878F-CFE6-4A6C-80FC-C67BA148E2C4}" type="sibTrans" cxnId="{7DF9276A-7F33-45B6-A081-083576B020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3B35B0-213B-4A5F-A54C-28819D9D0C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CircleCI – There are two different versions one that allows you to choose to work with the variant in the providers cloud of to create a local server to use. </a:t>
          </a:r>
        </a:p>
      </dgm:t>
    </dgm:pt>
    <dgm:pt modelId="{E9610E61-10E4-450B-89DB-D041E0D2B83B}" type="parTrans" cxnId="{5C1DF813-4867-4761-B030-CB19E514A847}">
      <dgm:prSet/>
      <dgm:spPr/>
      <dgm:t>
        <a:bodyPr/>
        <a:lstStyle/>
        <a:p>
          <a:endParaRPr lang="en-US"/>
        </a:p>
      </dgm:t>
    </dgm:pt>
    <dgm:pt modelId="{EB09EBCC-F2D5-48DD-8DDE-2ACD06689837}" type="sibTrans" cxnId="{5C1DF813-4867-4761-B030-CB19E514A8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8C8B6D-4027-4D79-A8B8-43197D2B61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Codeship – Provide a simple way for continuous integration basis of container technology, automatisms can easily be created. </a:t>
          </a:r>
        </a:p>
      </dgm:t>
    </dgm:pt>
    <dgm:pt modelId="{2E9A511A-2E54-41AF-9EDF-49D48F1E6947}" type="parTrans" cxnId="{B955E369-C884-428F-A825-3EB772916E97}">
      <dgm:prSet/>
      <dgm:spPr/>
      <dgm:t>
        <a:bodyPr/>
        <a:lstStyle/>
        <a:p>
          <a:endParaRPr lang="en-US"/>
        </a:p>
      </dgm:t>
    </dgm:pt>
    <dgm:pt modelId="{DE6E73F7-FD99-46D2-9FE9-3F493D33E52F}" type="sibTrans" cxnId="{B955E369-C884-428F-A825-3EB772916E97}">
      <dgm:prSet/>
      <dgm:spPr/>
      <dgm:t>
        <a:bodyPr/>
        <a:lstStyle/>
        <a:p>
          <a:endParaRPr lang="en-US"/>
        </a:p>
      </dgm:t>
    </dgm:pt>
    <dgm:pt modelId="{B32D57BE-9A15-4742-8CBA-EF2BC81CFAFF}" type="pres">
      <dgm:prSet presAssocID="{5A29325A-4F8C-45A3-98F7-A5665B925364}" presName="root" presStyleCnt="0">
        <dgm:presLayoutVars>
          <dgm:dir/>
          <dgm:resizeHandles val="exact"/>
        </dgm:presLayoutVars>
      </dgm:prSet>
      <dgm:spPr/>
    </dgm:pt>
    <dgm:pt modelId="{B752A3FE-E0F8-4302-99D0-2939A3D78C90}" type="pres">
      <dgm:prSet presAssocID="{5A29325A-4F8C-45A3-98F7-A5665B925364}" presName="container" presStyleCnt="0">
        <dgm:presLayoutVars>
          <dgm:dir/>
          <dgm:resizeHandles val="exact"/>
        </dgm:presLayoutVars>
      </dgm:prSet>
      <dgm:spPr/>
    </dgm:pt>
    <dgm:pt modelId="{8FAF2362-8E50-4658-A781-DD9B10364C33}" type="pres">
      <dgm:prSet presAssocID="{CD09FA44-18B3-42C0-A5D0-0FF5E6095C97}" presName="compNode" presStyleCnt="0"/>
      <dgm:spPr/>
    </dgm:pt>
    <dgm:pt modelId="{C13D0D67-C56B-4BB7-B2BE-74053EAA54C3}" type="pres">
      <dgm:prSet presAssocID="{CD09FA44-18B3-42C0-A5D0-0FF5E6095C97}" presName="iconBgRect" presStyleLbl="bgShp" presStyleIdx="0" presStyleCnt="5"/>
      <dgm:spPr/>
    </dgm:pt>
    <dgm:pt modelId="{8EC53E21-446E-429F-9CE1-2A75E29C9423}" type="pres">
      <dgm:prSet presAssocID="{CD09FA44-18B3-42C0-A5D0-0FF5E6095C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84ED0A2-2628-4AA5-9640-B148AED3AADB}" type="pres">
      <dgm:prSet presAssocID="{CD09FA44-18B3-42C0-A5D0-0FF5E6095C97}" presName="spaceRect" presStyleCnt="0"/>
      <dgm:spPr/>
    </dgm:pt>
    <dgm:pt modelId="{62BD4C67-268A-454C-9C47-5A8A50634F57}" type="pres">
      <dgm:prSet presAssocID="{CD09FA44-18B3-42C0-A5D0-0FF5E6095C97}" presName="textRect" presStyleLbl="revTx" presStyleIdx="0" presStyleCnt="5">
        <dgm:presLayoutVars>
          <dgm:chMax val="1"/>
          <dgm:chPref val="1"/>
        </dgm:presLayoutVars>
      </dgm:prSet>
      <dgm:spPr/>
    </dgm:pt>
    <dgm:pt modelId="{36E0F874-1AE6-467F-9D77-A09CCEA287C7}" type="pres">
      <dgm:prSet presAssocID="{D255025C-FD9C-40F6-AE36-6C035B7330D2}" presName="sibTrans" presStyleLbl="sibTrans2D1" presStyleIdx="0" presStyleCnt="0"/>
      <dgm:spPr/>
    </dgm:pt>
    <dgm:pt modelId="{B9D3A64A-9D85-4154-9E7A-6D3F4EE38AC9}" type="pres">
      <dgm:prSet presAssocID="{AFAD09D7-7880-4041-8BA3-AFB19E700532}" presName="compNode" presStyleCnt="0"/>
      <dgm:spPr/>
    </dgm:pt>
    <dgm:pt modelId="{3C18D458-F9C3-4C25-B2E0-DA54D07BBC3B}" type="pres">
      <dgm:prSet presAssocID="{AFAD09D7-7880-4041-8BA3-AFB19E700532}" presName="iconBgRect" presStyleLbl="bgShp" presStyleIdx="1" presStyleCnt="5"/>
      <dgm:spPr/>
    </dgm:pt>
    <dgm:pt modelId="{6223F3CB-3AC2-4E6F-ACA1-55478521DA25}" type="pres">
      <dgm:prSet presAssocID="{AFAD09D7-7880-4041-8BA3-AFB19E7005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A6C03DFC-8565-43C3-B5B7-D4EAE532621E}" type="pres">
      <dgm:prSet presAssocID="{AFAD09D7-7880-4041-8BA3-AFB19E700532}" presName="spaceRect" presStyleCnt="0"/>
      <dgm:spPr/>
    </dgm:pt>
    <dgm:pt modelId="{94D844EE-E122-4F32-9EE4-0BB7A7411196}" type="pres">
      <dgm:prSet presAssocID="{AFAD09D7-7880-4041-8BA3-AFB19E700532}" presName="textRect" presStyleLbl="revTx" presStyleIdx="1" presStyleCnt="5">
        <dgm:presLayoutVars>
          <dgm:chMax val="1"/>
          <dgm:chPref val="1"/>
        </dgm:presLayoutVars>
      </dgm:prSet>
      <dgm:spPr/>
    </dgm:pt>
    <dgm:pt modelId="{47BEB80B-6CC0-44BB-9A39-05C22D14780D}" type="pres">
      <dgm:prSet presAssocID="{F1BF0195-6FAA-4AD6-A800-3627B63064AC}" presName="sibTrans" presStyleLbl="sibTrans2D1" presStyleIdx="0" presStyleCnt="0"/>
      <dgm:spPr/>
    </dgm:pt>
    <dgm:pt modelId="{26834DF2-34A8-4D5B-B980-590B93562CDD}" type="pres">
      <dgm:prSet presAssocID="{A9E77B1C-4E6D-47B1-A3C1-B0CF417EF692}" presName="compNode" presStyleCnt="0"/>
      <dgm:spPr/>
    </dgm:pt>
    <dgm:pt modelId="{D3568E49-2AA7-43CB-BE79-43779B6EE55D}" type="pres">
      <dgm:prSet presAssocID="{A9E77B1C-4E6D-47B1-A3C1-B0CF417EF692}" presName="iconBgRect" presStyleLbl="bgShp" presStyleIdx="2" presStyleCnt="5"/>
      <dgm:spPr/>
    </dgm:pt>
    <dgm:pt modelId="{B13CB19B-9F96-43C4-AA9F-D0A0690F8F6A}" type="pres">
      <dgm:prSet presAssocID="{A9E77B1C-4E6D-47B1-A3C1-B0CF417EF6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C51772E-A794-416F-9CC7-A47FC6CB5FCF}" type="pres">
      <dgm:prSet presAssocID="{A9E77B1C-4E6D-47B1-A3C1-B0CF417EF692}" presName="spaceRect" presStyleCnt="0"/>
      <dgm:spPr/>
    </dgm:pt>
    <dgm:pt modelId="{A1554E7C-1022-417A-AAFA-6A39935D8A5A}" type="pres">
      <dgm:prSet presAssocID="{A9E77B1C-4E6D-47B1-A3C1-B0CF417EF692}" presName="textRect" presStyleLbl="revTx" presStyleIdx="2" presStyleCnt="5">
        <dgm:presLayoutVars>
          <dgm:chMax val="1"/>
          <dgm:chPref val="1"/>
        </dgm:presLayoutVars>
      </dgm:prSet>
      <dgm:spPr/>
    </dgm:pt>
    <dgm:pt modelId="{CFA59B99-6F05-42B2-87FC-F5E6B22CAC27}" type="pres">
      <dgm:prSet presAssocID="{3EF5878F-CFE6-4A6C-80FC-C67BA148E2C4}" presName="sibTrans" presStyleLbl="sibTrans2D1" presStyleIdx="0" presStyleCnt="0"/>
      <dgm:spPr/>
    </dgm:pt>
    <dgm:pt modelId="{017F651D-4AA6-4BC0-A8A9-8D7965DE52F2}" type="pres">
      <dgm:prSet presAssocID="{EC3B35B0-213B-4A5F-A54C-28819D9D0C22}" presName="compNode" presStyleCnt="0"/>
      <dgm:spPr/>
    </dgm:pt>
    <dgm:pt modelId="{1C9E241C-DAB8-46D2-A57B-363EF1061D86}" type="pres">
      <dgm:prSet presAssocID="{EC3B35B0-213B-4A5F-A54C-28819D9D0C22}" presName="iconBgRect" presStyleLbl="bgShp" presStyleIdx="3" presStyleCnt="5"/>
      <dgm:spPr/>
    </dgm:pt>
    <dgm:pt modelId="{079BD7C3-62E3-428E-9C98-9F6D8A09A2E8}" type="pres">
      <dgm:prSet presAssocID="{EC3B35B0-213B-4A5F-A54C-28819D9D0C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AEF02E1-B138-4D2D-9373-8D81B3FF7867}" type="pres">
      <dgm:prSet presAssocID="{EC3B35B0-213B-4A5F-A54C-28819D9D0C22}" presName="spaceRect" presStyleCnt="0"/>
      <dgm:spPr/>
    </dgm:pt>
    <dgm:pt modelId="{1BDB9CB2-888D-479F-B71A-936041598D1D}" type="pres">
      <dgm:prSet presAssocID="{EC3B35B0-213B-4A5F-A54C-28819D9D0C22}" presName="textRect" presStyleLbl="revTx" presStyleIdx="3" presStyleCnt="5">
        <dgm:presLayoutVars>
          <dgm:chMax val="1"/>
          <dgm:chPref val="1"/>
        </dgm:presLayoutVars>
      </dgm:prSet>
      <dgm:spPr/>
    </dgm:pt>
    <dgm:pt modelId="{3C0A6B4D-02A3-465A-B1BD-EE5C749FD93C}" type="pres">
      <dgm:prSet presAssocID="{EB09EBCC-F2D5-48DD-8DDE-2ACD06689837}" presName="sibTrans" presStyleLbl="sibTrans2D1" presStyleIdx="0" presStyleCnt="0"/>
      <dgm:spPr/>
    </dgm:pt>
    <dgm:pt modelId="{5B7A7142-C21A-42DA-AA29-DAA7C1154D20}" type="pres">
      <dgm:prSet presAssocID="{FB8C8B6D-4027-4D79-A8B8-43197D2B612F}" presName="compNode" presStyleCnt="0"/>
      <dgm:spPr/>
    </dgm:pt>
    <dgm:pt modelId="{00EA1B36-DF8F-418F-8BC7-4BA989DE2A0A}" type="pres">
      <dgm:prSet presAssocID="{FB8C8B6D-4027-4D79-A8B8-43197D2B612F}" presName="iconBgRect" presStyleLbl="bgShp" presStyleIdx="4" presStyleCnt="5"/>
      <dgm:spPr/>
    </dgm:pt>
    <dgm:pt modelId="{2CCA0563-4F4A-46E0-BD4B-088FED3A63CB}" type="pres">
      <dgm:prSet presAssocID="{FB8C8B6D-4027-4D79-A8B8-43197D2B61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9428963-F95D-4FBF-8AA7-F685FE7C5325}" type="pres">
      <dgm:prSet presAssocID="{FB8C8B6D-4027-4D79-A8B8-43197D2B612F}" presName="spaceRect" presStyleCnt="0"/>
      <dgm:spPr/>
    </dgm:pt>
    <dgm:pt modelId="{02E7F196-B07C-485C-A951-E7E37AAF872D}" type="pres">
      <dgm:prSet presAssocID="{FB8C8B6D-4027-4D79-A8B8-43197D2B612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DD1612-E797-4EAD-9738-D19DEFCD3790}" type="presOf" srcId="{AFAD09D7-7880-4041-8BA3-AFB19E700532}" destId="{94D844EE-E122-4F32-9EE4-0BB7A7411196}" srcOrd="0" destOrd="0" presId="urn:microsoft.com/office/officeart/2018/2/layout/IconCircleList"/>
    <dgm:cxn modelId="{5C1DF813-4867-4761-B030-CB19E514A847}" srcId="{5A29325A-4F8C-45A3-98F7-A5665B925364}" destId="{EC3B35B0-213B-4A5F-A54C-28819D9D0C22}" srcOrd="3" destOrd="0" parTransId="{E9610E61-10E4-450B-89DB-D041E0D2B83B}" sibTransId="{EB09EBCC-F2D5-48DD-8DDE-2ACD06689837}"/>
    <dgm:cxn modelId="{12F3C339-003B-4D7C-97E1-2E46D73AB589}" type="presOf" srcId="{5A29325A-4F8C-45A3-98F7-A5665B925364}" destId="{B32D57BE-9A15-4742-8CBA-EF2BC81CFAFF}" srcOrd="0" destOrd="0" presId="urn:microsoft.com/office/officeart/2018/2/layout/IconCircleList"/>
    <dgm:cxn modelId="{E257D45C-B04E-457C-B39A-32EBFD158D4C}" srcId="{5A29325A-4F8C-45A3-98F7-A5665B925364}" destId="{CD09FA44-18B3-42C0-A5D0-0FF5E6095C97}" srcOrd="0" destOrd="0" parTransId="{69537FBA-45B1-424E-9FB9-73AA4138FC82}" sibTransId="{D255025C-FD9C-40F6-AE36-6C035B7330D2}"/>
    <dgm:cxn modelId="{6F322363-623A-455F-86E4-C15C2079B3E1}" type="presOf" srcId="{FB8C8B6D-4027-4D79-A8B8-43197D2B612F}" destId="{02E7F196-B07C-485C-A951-E7E37AAF872D}" srcOrd="0" destOrd="0" presId="urn:microsoft.com/office/officeart/2018/2/layout/IconCircleList"/>
    <dgm:cxn modelId="{B955E369-C884-428F-A825-3EB772916E97}" srcId="{5A29325A-4F8C-45A3-98F7-A5665B925364}" destId="{FB8C8B6D-4027-4D79-A8B8-43197D2B612F}" srcOrd="4" destOrd="0" parTransId="{2E9A511A-2E54-41AF-9EDF-49D48F1E6947}" sibTransId="{DE6E73F7-FD99-46D2-9FE9-3F493D33E52F}"/>
    <dgm:cxn modelId="{7DF9276A-7F33-45B6-A081-083576B02032}" srcId="{5A29325A-4F8C-45A3-98F7-A5665B925364}" destId="{A9E77B1C-4E6D-47B1-A3C1-B0CF417EF692}" srcOrd="2" destOrd="0" parTransId="{1A952B19-0C3E-4054-A974-E5E2769D485A}" sibTransId="{3EF5878F-CFE6-4A6C-80FC-C67BA148E2C4}"/>
    <dgm:cxn modelId="{643CE94E-A39F-49A5-B9D8-1D2396F88C54}" type="presOf" srcId="{EC3B35B0-213B-4A5F-A54C-28819D9D0C22}" destId="{1BDB9CB2-888D-479F-B71A-936041598D1D}" srcOrd="0" destOrd="0" presId="urn:microsoft.com/office/officeart/2018/2/layout/IconCircleList"/>
    <dgm:cxn modelId="{F03A9956-48E6-444B-991A-CB574BE51BB7}" type="presOf" srcId="{D255025C-FD9C-40F6-AE36-6C035B7330D2}" destId="{36E0F874-1AE6-467F-9D77-A09CCEA287C7}" srcOrd="0" destOrd="0" presId="urn:microsoft.com/office/officeart/2018/2/layout/IconCircleList"/>
    <dgm:cxn modelId="{9D176959-6240-46FF-9694-E0C21A653ACC}" type="presOf" srcId="{3EF5878F-CFE6-4A6C-80FC-C67BA148E2C4}" destId="{CFA59B99-6F05-42B2-87FC-F5E6B22CAC27}" srcOrd="0" destOrd="0" presId="urn:microsoft.com/office/officeart/2018/2/layout/IconCircleList"/>
    <dgm:cxn modelId="{F9518AAF-AE3E-49D7-87A9-71D926363C58}" srcId="{5A29325A-4F8C-45A3-98F7-A5665B925364}" destId="{AFAD09D7-7880-4041-8BA3-AFB19E700532}" srcOrd="1" destOrd="0" parTransId="{312C0AF0-BFF7-44B1-9BDF-BCAA9B9F4993}" sibTransId="{F1BF0195-6FAA-4AD6-A800-3627B63064AC}"/>
    <dgm:cxn modelId="{AA8235B9-24BD-44B8-9467-3465FE1562A0}" type="presOf" srcId="{CD09FA44-18B3-42C0-A5D0-0FF5E6095C97}" destId="{62BD4C67-268A-454C-9C47-5A8A50634F57}" srcOrd="0" destOrd="0" presId="urn:microsoft.com/office/officeart/2018/2/layout/IconCircleList"/>
    <dgm:cxn modelId="{1CD536D2-ADEA-4BFF-BDFA-CE53DE1383BF}" type="presOf" srcId="{EB09EBCC-F2D5-48DD-8DDE-2ACD06689837}" destId="{3C0A6B4D-02A3-465A-B1BD-EE5C749FD93C}" srcOrd="0" destOrd="0" presId="urn:microsoft.com/office/officeart/2018/2/layout/IconCircleList"/>
    <dgm:cxn modelId="{8933DEDB-24F2-4EFC-A5BC-0426C27883E4}" type="presOf" srcId="{A9E77B1C-4E6D-47B1-A3C1-B0CF417EF692}" destId="{A1554E7C-1022-417A-AAFA-6A39935D8A5A}" srcOrd="0" destOrd="0" presId="urn:microsoft.com/office/officeart/2018/2/layout/IconCircleList"/>
    <dgm:cxn modelId="{58C5C0E5-695E-4520-BE87-58BE08CE6BAF}" type="presOf" srcId="{F1BF0195-6FAA-4AD6-A800-3627B63064AC}" destId="{47BEB80B-6CC0-44BB-9A39-05C22D14780D}" srcOrd="0" destOrd="0" presId="urn:microsoft.com/office/officeart/2018/2/layout/IconCircleList"/>
    <dgm:cxn modelId="{B94666AC-6B86-4212-8DCD-44018408D71C}" type="presParOf" srcId="{B32D57BE-9A15-4742-8CBA-EF2BC81CFAFF}" destId="{B752A3FE-E0F8-4302-99D0-2939A3D78C90}" srcOrd="0" destOrd="0" presId="urn:microsoft.com/office/officeart/2018/2/layout/IconCircleList"/>
    <dgm:cxn modelId="{A69CAC87-FC9C-4ADE-A7E8-A80CA7562DB4}" type="presParOf" srcId="{B752A3FE-E0F8-4302-99D0-2939A3D78C90}" destId="{8FAF2362-8E50-4658-A781-DD9B10364C33}" srcOrd="0" destOrd="0" presId="urn:microsoft.com/office/officeart/2018/2/layout/IconCircleList"/>
    <dgm:cxn modelId="{1860820A-207E-495F-A2CB-D6E1D08EB51F}" type="presParOf" srcId="{8FAF2362-8E50-4658-A781-DD9B10364C33}" destId="{C13D0D67-C56B-4BB7-B2BE-74053EAA54C3}" srcOrd="0" destOrd="0" presId="urn:microsoft.com/office/officeart/2018/2/layout/IconCircleList"/>
    <dgm:cxn modelId="{6EA5E211-BAFC-4FA2-9FD0-CCACD73A1CF4}" type="presParOf" srcId="{8FAF2362-8E50-4658-A781-DD9B10364C33}" destId="{8EC53E21-446E-429F-9CE1-2A75E29C9423}" srcOrd="1" destOrd="0" presId="urn:microsoft.com/office/officeart/2018/2/layout/IconCircleList"/>
    <dgm:cxn modelId="{9B736CEB-5077-414E-B540-80799A5F3022}" type="presParOf" srcId="{8FAF2362-8E50-4658-A781-DD9B10364C33}" destId="{C84ED0A2-2628-4AA5-9640-B148AED3AADB}" srcOrd="2" destOrd="0" presId="urn:microsoft.com/office/officeart/2018/2/layout/IconCircleList"/>
    <dgm:cxn modelId="{57CFE326-0A63-404A-9579-24C31D79503D}" type="presParOf" srcId="{8FAF2362-8E50-4658-A781-DD9B10364C33}" destId="{62BD4C67-268A-454C-9C47-5A8A50634F57}" srcOrd="3" destOrd="0" presId="urn:microsoft.com/office/officeart/2018/2/layout/IconCircleList"/>
    <dgm:cxn modelId="{A5D2D83D-A228-49D3-9542-6B28159584AE}" type="presParOf" srcId="{B752A3FE-E0F8-4302-99D0-2939A3D78C90}" destId="{36E0F874-1AE6-467F-9D77-A09CCEA287C7}" srcOrd="1" destOrd="0" presId="urn:microsoft.com/office/officeart/2018/2/layout/IconCircleList"/>
    <dgm:cxn modelId="{08168806-AF97-401B-BA71-667AA2665042}" type="presParOf" srcId="{B752A3FE-E0F8-4302-99D0-2939A3D78C90}" destId="{B9D3A64A-9D85-4154-9E7A-6D3F4EE38AC9}" srcOrd="2" destOrd="0" presId="urn:microsoft.com/office/officeart/2018/2/layout/IconCircleList"/>
    <dgm:cxn modelId="{CA5CF19B-FB5B-4BA2-A254-231EC3CEEC0F}" type="presParOf" srcId="{B9D3A64A-9D85-4154-9E7A-6D3F4EE38AC9}" destId="{3C18D458-F9C3-4C25-B2E0-DA54D07BBC3B}" srcOrd="0" destOrd="0" presId="urn:microsoft.com/office/officeart/2018/2/layout/IconCircleList"/>
    <dgm:cxn modelId="{40C1C7D2-2C19-47A2-952F-93B5BB0C8162}" type="presParOf" srcId="{B9D3A64A-9D85-4154-9E7A-6D3F4EE38AC9}" destId="{6223F3CB-3AC2-4E6F-ACA1-55478521DA25}" srcOrd="1" destOrd="0" presId="urn:microsoft.com/office/officeart/2018/2/layout/IconCircleList"/>
    <dgm:cxn modelId="{A462A857-E835-403E-8CB9-14821A25B351}" type="presParOf" srcId="{B9D3A64A-9D85-4154-9E7A-6D3F4EE38AC9}" destId="{A6C03DFC-8565-43C3-B5B7-D4EAE532621E}" srcOrd="2" destOrd="0" presId="urn:microsoft.com/office/officeart/2018/2/layout/IconCircleList"/>
    <dgm:cxn modelId="{E6C33C1C-9F27-46D2-B699-12166EA64484}" type="presParOf" srcId="{B9D3A64A-9D85-4154-9E7A-6D3F4EE38AC9}" destId="{94D844EE-E122-4F32-9EE4-0BB7A7411196}" srcOrd="3" destOrd="0" presId="urn:microsoft.com/office/officeart/2018/2/layout/IconCircleList"/>
    <dgm:cxn modelId="{02702CD6-B7F0-4E97-8C7E-A6BF55726B83}" type="presParOf" srcId="{B752A3FE-E0F8-4302-99D0-2939A3D78C90}" destId="{47BEB80B-6CC0-44BB-9A39-05C22D14780D}" srcOrd="3" destOrd="0" presId="urn:microsoft.com/office/officeart/2018/2/layout/IconCircleList"/>
    <dgm:cxn modelId="{C0424F42-ECAE-4E13-9F8D-7FAA849836F3}" type="presParOf" srcId="{B752A3FE-E0F8-4302-99D0-2939A3D78C90}" destId="{26834DF2-34A8-4D5B-B980-590B93562CDD}" srcOrd="4" destOrd="0" presId="urn:microsoft.com/office/officeart/2018/2/layout/IconCircleList"/>
    <dgm:cxn modelId="{3BDA3CC8-4BAB-4B66-9607-001891BFF444}" type="presParOf" srcId="{26834DF2-34A8-4D5B-B980-590B93562CDD}" destId="{D3568E49-2AA7-43CB-BE79-43779B6EE55D}" srcOrd="0" destOrd="0" presId="urn:microsoft.com/office/officeart/2018/2/layout/IconCircleList"/>
    <dgm:cxn modelId="{B5F10F36-37D7-4B52-B219-76815023739F}" type="presParOf" srcId="{26834DF2-34A8-4D5B-B980-590B93562CDD}" destId="{B13CB19B-9F96-43C4-AA9F-D0A0690F8F6A}" srcOrd="1" destOrd="0" presId="urn:microsoft.com/office/officeart/2018/2/layout/IconCircleList"/>
    <dgm:cxn modelId="{1C694C2F-1848-432D-BDC0-AC1000A96D11}" type="presParOf" srcId="{26834DF2-34A8-4D5B-B980-590B93562CDD}" destId="{1C51772E-A794-416F-9CC7-A47FC6CB5FCF}" srcOrd="2" destOrd="0" presId="urn:microsoft.com/office/officeart/2018/2/layout/IconCircleList"/>
    <dgm:cxn modelId="{D731E887-BC3B-433C-8F92-59316AFED868}" type="presParOf" srcId="{26834DF2-34A8-4D5B-B980-590B93562CDD}" destId="{A1554E7C-1022-417A-AAFA-6A39935D8A5A}" srcOrd="3" destOrd="0" presId="urn:microsoft.com/office/officeart/2018/2/layout/IconCircleList"/>
    <dgm:cxn modelId="{146F36C8-9DD6-45BB-B76A-663D7C988292}" type="presParOf" srcId="{B752A3FE-E0F8-4302-99D0-2939A3D78C90}" destId="{CFA59B99-6F05-42B2-87FC-F5E6B22CAC27}" srcOrd="5" destOrd="0" presId="urn:microsoft.com/office/officeart/2018/2/layout/IconCircleList"/>
    <dgm:cxn modelId="{837E23DF-D45E-407D-8A23-FEFE6A6CA53D}" type="presParOf" srcId="{B752A3FE-E0F8-4302-99D0-2939A3D78C90}" destId="{017F651D-4AA6-4BC0-A8A9-8D7965DE52F2}" srcOrd="6" destOrd="0" presId="urn:microsoft.com/office/officeart/2018/2/layout/IconCircleList"/>
    <dgm:cxn modelId="{8A8662B0-2236-4505-83E0-1A081E8E6A44}" type="presParOf" srcId="{017F651D-4AA6-4BC0-A8A9-8D7965DE52F2}" destId="{1C9E241C-DAB8-46D2-A57B-363EF1061D86}" srcOrd="0" destOrd="0" presId="urn:microsoft.com/office/officeart/2018/2/layout/IconCircleList"/>
    <dgm:cxn modelId="{6D13BDAD-EDB6-4C6D-B15F-FB566AF489F7}" type="presParOf" srcId="{017F651D-4AA6-4BC0-A8A9-8D7965DE52F2}" destId="{079BD7C3-62E3-428E-9C98-9F6D8A09A2E8}" srcOrd="1" destOrd="0" presId="urn:microsoft.com/office/officeart/2018/2/layout/IconCircleList"/>
    <dgm:cxn modelId="{9D41ED96-1B5A-4527-A744-005DA85D3E0D}" type="presParOf" srcId="{017F651D-4AA6-4BC0-A8A9-8D7965DE52F2}" destId="{5AEF02E1-B138-4D2D-9373-8D81B3FF7867}" srcOrd="2" destOrd="0" presId="urn:microsoft.com/office/officeart/2018/2/layout/IconCircleList"/>
    <dgm:cxn modelId="{27CBD14B-69B1-42F2-BCB1-B59D07B11D9E}" type="presParOf" srcId="{017F651D-4AA6-4BC0-A8A9-8D7965DE52F2}" destId="{1BDB9CB2-888D-479F-B71A-936041598D1D}" srcOrd="3" destOrd="0" presId="urn:microsoft.com/office/officeart/2018/2/layout/IconCircleList"/>
    <dgm:cxn modelId="{1E66627A-690A-4CC6-ADFC-64A54CC777B5}" type="presParOf" srcId="{B752A3FE-E0F8-4302-99D0-2939A3D78C90}" destId="{3C0A6B4D-02A3-465A-B1BD-EE5C749FD93C}" srcOrd="7" destOrd="0" presId="urn:microsoft.com/office/officeart/2018/2/layout/IconCircleList"/>
    <dgm:cxn modelId="{1C6A525C-97CA-4AAA-8EB8-3B2580D329EF}" type="presParOf" srcId="{B752A3FE-E0F8-4302-99D0-2939A3D78C90}" destId="{5B7A7142-C21A-42DA-AA29-DAA7C1154D20}" srcOrd="8" destOrd="0" presId="urn:microsoft.com/office/officeart/2018/2/layout/IconCircleList"/>
    <dgm:cxn modelId="{6EF31413-8D51-4AC4-B4ED-B0BA8371CA0D}" type="presParOf" srcId="{5B7A7142-C21A-42DA-AA29-DAA7C1154D20}" destId="{00EA1B36-DF8F-418F-8BC7-4BA989DE2A0A}" srcOrd="0" destOrd="0" presId="urn:microsoft.com/office/officeart/2018/2/layout/IconCircleList"/>
    <dgm:cxn modelId="{EB3BC086-F1FA-4E84-B381-D7248C94C88B}" type="presParOf" srcId="{5B7A7142-C21A-42DA-AA29-DAA7C1154D20}" destId="{2CCA0563-4F4A-46E0-BD4B-088FED3A63CB}" srcOrd="1" destOrd="0" presId="urn:microsoft.com/office/officeart/2018/2/layout/IconCircleList"/>
    <dgm:cxn modelId="{769FC84E-F203-432E-89C4-F01F6138AC8C}" type="presParOf" srcId="{5B7A7142-C21A-42DA-AA29-DAA7C1154D20}" destId="{F9428963-F95D-4FBF-8AA7-F685FE7C5325}" srcOrd="2" destOrd="0" presId="urn:microsoft.com/office/officeart/2018/2/layout/IconCircleList"/>
    <dgm:cxn modelId="{812246D1-BCD5-4C23-A571-B04474B91A40}" type="presParOf" srcId="{5B7A7142-C21A-42DA-AA29-DAA7C1154D20}" destId="{02E7F196-B07C-485C-A951-E7E37AAF872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11166F-73C4-4856-A87D-8784E3A00F98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607C55-B842-408B-8ECE-A9E13BCC92E0}">
      <dgm:prSet/>
      <dgm:spPr/>
      <dgm:t>
        <a:bodyPr/>
        <a:lstStyle/>
        <a:p>
          <a:r>
            <a:rPr lang="en-US"/>
            <a:t>Version everything you build, test or deploy and release the software.</a:t>
          </a:r>
        </a:p>
      </dgm:t>
    </dgm:pt>
    <dgm:pt modelId="{DA071818-DBD3-4486-BB06-926A7FDCAB74}" type="parTrans" cxnId="{C13E93E7-26B9-4F94-9670-2A82016BDF01}">
      <dgm:prSet/>
      <dgm:spPr/>
      <dgm:t>
        <a:bodyPr/>
        <a:lstStyle/>
        <a:p>
          <a:endParaRPr lang="en-US"/>
        </a:p>
      </dgm:t>
    </dgm:pt>
    <dgm:pt modelId="{20F4BC44-203C-4CDF-AE21-8F16780B594E}" type="sibTrans" cxnId="{C13E93E7-26B9-4F94-9670-2A82016BDF01}">
      <dgm:prSet/>
      <dgm:spPr/>
      <dgm:t>
        <a:bodyPr/>
        <a:lstStyle/>
        <a:p>
          <a:endParaRPr lang="en-US"/>
        </a:p>
      </dgm:t>
    </dgm:pt>
    <dgm:pt modelId="{58F4AADE-9B9B-4A5A-B1D3-0A726BE617B3}">
      <dgm:prSet/>
      <dgm:spPr/>
      <dgm:t>
        <a:bodyPr/>
        <a:lstStyle/>
        <a:p>
          <a:r>
            <a:rPr lang="en-US"/>
            <a:t>Require your whole team to store their assets on the same versioning platform.</a:t>
          </a:r>
        </a:p>
      </dgm:t>
    </dgm:pt>
    <dgm:pt modelId="{3A4FED42-F372-489A-8A86-21D392CFBEE0}" type="parTrans" cxnId="{B7D839C3-AFD4-4352-A303-0E3BFF118DBF}">
      <dgm:prSet/>
      <dgm:spPr/>
      <dgm:t>
        <a:bodyPr/>
        <a:lstStyle/>
        <a:p>
          <a:endParaRPr lang="en-US"/>
        </a:p>
      </dgm:t>
    </dgm:pt>
    <dgm:pt modelId="{849D372B-EA51-40CF-9A72-094B1BCE8F35}" type="sibTrans" cxnId="{B7D839C3-AFD4-4352-A303-0E3BFF118DBF}">
      <dgm:prSet/>
      <dgm:spPr/>
      <dgm:t>
        <a:bodyPr/>
        <a:lstStyle/>
        <a:p>
          <a:endParaRPr lang="en-US"/>
        </a:p>
      </dgm:t>
    </dgm:pt>
    <dgm:pt modelId="{18EBE927-4544-41D3-BD4E-1047C6C6C85D}">
      <dgm:prSet/>
      <dgm:spPr/>
      <dgm:t>
        <a:bodyPr/>
        <a:lstStyle/>
        <a:p>
          <a:r>
            <a:rPr lang="en-US" dirty="0"/>
            <a:t>Version any non-software assets as well. Such as photos, art, videos </a:t>
          </a:r>
          <a:r>
            <a:rPr lang="en-US" dirty="0" err="1"/>
            <a:t>ect</a:t>
          </a:r>
          <a:r>
            <a:rPr lang="en-US" dirty="0"/>
            <a:t>. </a:t>
          </a:r>
        </a:p>
      </dgm:t>
    </dgm:pt>
    <dgm:pt modelId="{139B80C6-8A15-4D6B-A701-6BC2B3BF4B49}" type="parTrans" cxnId="{FE0F57F6-2CFC-47CF-8942-3398FA1DB5DB}">
      <dgm:prSet/>
      <dgm:spPr/>
      <dgm:t>
        <a:bodyPr/>
        <a:lstStyle/>
        <a:p>
          <a:endParaRPr lang="en-US"/>
        </a:p>
      </dgm:t>
    </dgm:pt>
    <dgm:pt modelId="{D772B400-1F1B-4BFD-AFD4-90A477935B39}" type="sibTrans" cxnId="{FE0F57F6-2CFC-47CF-8942-3398FA1DB5DB}">
      <dgm:prSet/>
      <dgm:spPr/>
      <dgm:t>
        <a:bodyPr/>
        <a:lstStyle/>
        <a:p>
          <a:endParaRPr lang="en-US"/>
        </a:p>
      </dgm:t>
    </dgm:pt>
    <dgm:pt modelId="{BC7CCB89-AD19-4ACC-82F6-2D0875C17186}">
      <dgm:prSet/>
      <dgm:spPr/>
      <dgm:t>
        <a:bodyPr/>
        <a:lstStyle/>
        <a:p>
          <a:r>
            <a:rPr lang="en-US"/>
            <a:t>Make sure any build artifacts are controlled with the rest of the app. </a:t>
          </a:r>
        </a:p>
      </dgm:t>
    </dgm:pt>
    <dgm:pt modelId="{2C264347-5217-4CDA-A958-938910CDF02E}" type="parTrans" cxnId="{A09109B0-CC3D-4DEF-86B6-DBF498DD6C11}">
      <dgm:prSet/>
      <dgm:spPr/>
      <dgm:t>
        <a:bodyPr/>
        <a:lstStyle/>
        <a:p>
          <a:endParaRPr lang="en-US"/>
        </a:p>
      </dgm:t>
    </dgm:pt>
    <dgm:pt modelId="{A832BD60-ECF1-4201-AB20-3FAEA9E74158}" type="sibTrans" cxnId="{A09109B0-CC3D-4DEF-86B6-DBF498DD6C11}">
      <dgm:prSet/>
      <dgm:spPr/>
      <dgm:t>
        <a:bodyPr/>
        <a:lstStyle/>
        <a:p>
          <a:endParaRPr lang="en-US"/>
        </a:p>
      </dgm:t>
    </dgm:pt>
    <dgm:pt modelId="{A68D368D-B3FC-4413-AE88-2BE893CC9534}">
      <dgm:prSet/>
      <dgm:spPr/>
      <dgm:t>
        <a:bodyPr/>
        <a:lstStyle/>
        <a:p>
          <a:r>
            <a:rPr lang="en-US"/>
            <a:t>Automate anything that can be.</a:t>
          </a:r>
        </a:p>
      </dgm:t>
    </dgm:pt>
    <dgm:pt modelId="{19EE3715-5264-4469-BAF8-CD88CE7CBBF1}" type="parTrans" cxnId="{AA856CD8-D158-49F8-ADEE-B7EDB5AEF235}">
      <dgm:prSet/>
      <dgm:spPr/>
      <dgm:t>
        <a:bodyPr/>
        <a:lstStyle/>
        <a:p>
          <a:endParaRPr lang="en-US"/>
        </a:p>
      </dgm:t>
    </dgm:pt>
    <dgm:pt modelId="{C0A604AF-5EBB-4A19-8815-70ACD8DC7991}" type="sibTrans" cxnId="{AA856CD8-D158-49F8-ADEE-B7EDB5AEF235}">
      <dgm:prSet/>
      <dgm:spPr/>
      <dgm:t>
        <a:bodyPr/>
        <a:lstStyle/>
        <a:p>
          <a:endParaRPr lang="en-US"/>
        </a:p>
      </dgm:t>
    </dgm:pt>
    <dgm:pt modelId="{4CF745B7-54EF-4904-8173-0DE58F0D77A0}">
      <dgm:prSet/>
      <dgm:spPr/>
      <dgm:t>
        <a:bodyPr/>
        <a:lstStyle/>
        <a:p>
          <a:r>
            <a:rPr lang="en-US"/>
            <a:t>Automate fast feedback</a:t>
          </a:r>
        </a:p>
      </dgm:t>
    </dgm:pt>
    <dgm:pt modelId="{B9499FE9-556F-4D61-A9EA-57F093F021DE}" type="parTrans" cxnId="{CB6E4AFB-4CF3-467E-9C98-F4B95A8BDC4D}">
      <dgm:prSet/>
      <dgm:spPr/>
      <dgm:t>
        <a:bodyPr/>
        <a:lstStyle/>
        <a:p>
          <a:endParaRPr lang="en-US"/>
        </a:p>
      </dgm:t>
    </dgm:pt>
    <dgm:pt modelId="{A58326AE-05CE-4233-B505-1B8A21F7CA4B}" type="sibTrans" cxnId="{CB6E4AFB-4CF3-467E-9C98-F4B95A8BDC4D}">
      <dgm:prSet/>
      <dgm:spPr/>
      <dgm:t>
        <a:bodyPr/>
        <a:lstStyle/>
        <a:p>
          <a:endParaRPr lang="en-US"/>
        </a:p>
      </dgm:t>
    </dgm:pt>
    <dgm:pt modelId="{5F909123-2AEF-4C08-89D7-F7B4AD3E4460}">
      <dgm:prSet/>
      <dgm:spPr/>
      <dgm:t>
        <a:bodyPr/>
        <a:lstStyle/>
        <a:p>
          <a:r>
            <a:rPr lang="en-US"/>
            <a:t>Make sure the whole team automates.</a:t>
          </a:r>
        </a:p>
      </dgm:t>
    </dgm:pt>
    <dgm:pt modelId="{8D5F92AB-D133-41A4-B4E8-497BE28C0008}" type="parTrans" cxnId="{BF8A2106-AEBC-4D48-8F68-275608F009B3}">
      <dgm:prSet/>
      <dgm:spPr/>
      <dgm:t>
        <a:bodyPr/>
        <a:lstStyle/>
        <a:p>
          <a:endParaRPr lang="en-US"/>
        </a:p>
      </dgm:t>
    </dgm:pt>
    <dgm:pt modelId="{D224D553-FE3A-4E75-96D4-F87714790DB6}" type="sibTrans" cxnId="{BF8A2106-AEBC-4D48-8F68-275608F009B3}">
      <dgm:prSet/>
      <dgm:spPr/>
      <dgm:t>
        <a:bodyPr/>
        <a:lstStyle/>
        <a:p>
          <a:endParaRPr lang="en-US"/>
        </a:p>
      </dgm:t>
    </dgm:pt>
    <dgm:pt modelId="{C1975F5D-C468-48FE-9961-998A30EA5C4C}">
      <dgm:prSet/>
      <dgm:spPr/>
      <dgm:t>
        <a:bodyPr/>
        <a:lstStyle/>
        <a:p>
          <a:r>
            <a:rPr lang="en-US"/>
            <a:t>Make sure that if you needed you could get an exact match of the state of your system from any point in the projects history.</a:t>
          </a:r>
        </a:p>
      </dgm:t>
    </dgm:pt>
    <dgm:pt modelId="{1E0DF6A5-C644-4604-A44F-FE7298F56523}" type="parTrans" cxnId="{FA10843C-A9D6-4D69-93A2-66E2FE92D3C4}">
      <dgm:prSet/>
      <dgm:spPr/>
      <dgm:t>
        <a:bodyPr/>
        <a:lstStyle/>
        <a:p>
          <a:endParaRPr lang="en-US"/>
        </a:p>
      </dgm:t>
    </dgm:pt>
    <dgm:pt modelId="{340C1FB9-76BE-476C-B907-9AC4F2EA065B}" type="sibTrans" cxnId="{FA10843C-A9D6-4D69-93A2-66E2FE92D3C4}">
      <dgm:prSet/>
      <dgm:spPr/>
      <dgm:t>
        <a:bodyPr/>
        <a:lstStyle/>
        <a:p>
          <a:endParaRPr lang="en-US"/>
        </a:p>
      </dgm:t>
    </dgm:pt>
    <dgm:pt modelId="{47E50986-C970-494E-9CEF-69D4487779CD}" type="pres">
      <dgm:prSet presAssocID="{CD11166F-73C4-4856-A87D-8784E3A00F98}" presName="diagram" presStyleCnt="0">
        <dgm:presLayoutVars>
          <dgm:dir/>
          <dgm:resizeHandles val="exact"/>
        </dgm:presLayoutVars>
      </dgm:prSet>
      <dgm:spPr/>
    </dgm:pt>
    <dgm:pt modelId="{D263E9B0-B7DA-4B67-94CF-CA4F27DB6A25}" type="pres">
      <dgm:prSet presAssocID="{5E607C55-B842-408B-8ECE-A9E13BCC92E0}" presName="node" presStyleLbl="node1" presStyleIdx="0" presStyleCnt="8">
        <dgm:presLayoutVars>
          <dgm:bulletEnabled val="1"/>
        </dgm:presLayoutVars>
      </dgm:prSet>
      <dgm:spPr/>
    </dgm:pt>
    <dgm:pt modelId="{F5D4A0D4-7EB0-422B-9979-280BADABD95A}" type="pres">
      <dgm:prSet presAssocID="{20F4BC44-203C-4CDF-AE21-8F16780B594E}" presName="sibTrans" presStyleCnt="0"/>
      <dgm:spPr/>
    </dgm:pt>
    <dgm:pt modelId="{B912C2DC-F793-48B6-B094-DA08EB66167E}" type="pres">
      <dgm:prSet presAssocID="{58F4AADE-9B9B-4A5A-B1D3-0A726BE617B3}" presName="node" presStyleLbl="node1" presStyleIdx="1" presStyleCnt="8">
        <dgm:presLayoutVars>
          <dgm:bulletEnabled val="1"/>
        </dgm:presLayoutVars>
      </dgm:prSet>
      <dgm:spPr/>
    </dgm:pt>
    <dgm:pt modelId="{DFC8D548-525F-4544-996A-45969C441E07}" type="pres">
      <dgm:prSet presAssocID="{849D372B-EA51-40CF-9A72-094B1BCE8F35}" presName="sibTrans" presStyleCnt="0"/>
      <dgm:spPr/>
    </dgm:pt>
    <dgm:pt modelId="{3790ADF4-CB8C-414A-8E4C-4F6D9E3AF1DE}" type="pres">
      <dgm:prSet presAssocID="{18EBE927-4544-41D3-BD4E-1047C6C6C85D}" presName="node" presStyleLbl="node1" presStyleIdx="2" presStyleCnt="8">
        <dgm:presLayoutVars>
          <dgm:bulletEnabled val="1"/>
        </dgm:presLayoutVars>
      </dgm:prSet>
      <dgm:spPr/>
    </dgm:pt>
    <dgm:pt modelId="{A5C67B26-80DD-4EB3-BA1A-31CFBE328707}" type="pres">
      <dgm:prSet presAssocID="{D772B400-1F1B-4BFD-AFD4-90A477935B39}" presName="sibTrans" presStyleCnt="0"/>
      <dgm:spPr/>
    </dgm:pt>
    <dgm:pt modelId="{2A6957D8-4BA4-42C8-B85E-4E7BFAF6826E}" type="pres">
      <dgm:prSet presAssocID="{BC7CCB89-AD19-4ACC-82F6-2D0875C17186}" presName="node" presStyleLbl="node1" presStyleIdx="3" presStyleCnt="8">
        <dgm:presLayoutVars>
          <dgm:bulletEnabled val="1"/>
        </dgm:presLayoutVars>
      </dgm:prSet>
      <dgm:spPr/>
    </dgm:pt>
    <dgm:pt modelId="{96984B4D-EDA8-4B33-8B69-10173F0C2762}" type="pres">
      <dgm:prSet presAssocID="{A832BD60-ECF1-4201-AB20-3FAEA9E74158}" presName="sibTrans" presStyleCnt="0"/>
      <dgm:spPr/>
    </dgm:pt>
    <dgm:pt modelId="{72393B45-E89E-40B0-8847-EF1B17EF2B34}" type="pres">
      <dgm:prSet presAssocID="{A68D368D-B3FC-4413-AE88-2BE893CC9534}" presName="node" presStyleLbl="node1" presStyleIdx="4" presStyleCnt="8">
        <dgm:presLayoutVars>
          <dgm:bulletEnabled val="1"/>
        </dgm:presLayoutVars>
      </dgm:prSet>
      <dgm:spPr/>
    </dgm:pt>
    <dgm:pt modelId="{D4C5DADC-3678-4AD7-A190-C3A950DD8CEC}" type="pres">
      <dgm:prSet presAssocID="{C0A604AF-5EBB-4A19-8815-70ACD8DC7991}" presName="sibTrans" presStyleCnt="0"/>
      <dgm:spPr/>
    </dgm:pt>
    <dgm:pt modelId="{C18D8CCD-F823-4246-AB85-06F3B316BD40}" type="pres">
      <dgm:prSet presAssocID="{4CF745B7-54EF-4904-8173-0DE58F0D77A0}" presName="node" presStyleLbl="node1" presStyleIdx="5" presStyleCnt="8">
        <dgm:presLayoutVars>
          <dgm:bulletEnabled val="1"/>
        </dgm:presLayoutVars>
      </dgm:prSet>
      <dgm:spPr/>
    </dgm:pt>
    <dgm:pt modelId="{263F99EA-1559-40FF-B53E-A8E6D9E4E87F}" type="pres">
      <dgm:prSet presAssocID="{A58326AE-05CE-4233-B505-1B8A21F7CA4B}" presName="sibTrans" presStyleCnt="0"/>
      <dgm:spPr/>
    </dgm:pt>
    <dgm:pt modelId="{8C629C4F-4797-45B3-8A52-404236AB5DA1}" type="pres">
      <dgm:prSet presAssocID="{5F909123-2AEF-4C08-89D7-F7B4AD3E4460}" presName="node" presStyleLbl="node1" presStyleIdx="6" presStyleCnt="8">
        <dgm:presLayoutVars>
          <dgm:bulletEnabled val="1"/>
        </dgm:presLayoutVars>
      </dgm:prSet>
      <dgm:spPr/>
    </dgm:pt>
    <dgm:pt modelId="{799B33A3-66DE-4783-98A6-173600638C8B}" type="pres">
      <dgm:prSet presAssocID="{D224D553-FE3A-4E75-96D4-F87714790DB6}" presName="sibTrans" presStyleCnt="0"/>
      <dgm:spPr/>
    </dgm:pt>
    <dgm:pt modelId="{8A7938C3-C445-46F0-B257-DEA7DB495BF8}" type="pres">
      <dgm:prSet presAssocID="{C1975F5D-C468-48FE-9961-998A30EA5C4C}" presName="node" presStyleLbl="node1" presStyleIdx="7" presStyleCnt="8">
        <dgm:presLayoutVars>
          <dgm:bulletEnabled val="1"/>
        </dgm:presLayoutVars>
      </dgm:prSet>
      <dgm:spPr/>
    </dgm:pt>
  </dgm:ptLst>
  <dgm:cxnLst>
    <dgm:cxn modelId="{BF8A2106-AEBC-4D48-8F68-275608F009B3}" srcId="{CD11166F-73C4-4856-A87D-8784E3A00F98}" destId="{5F909123-2AEF-4C08-89D7-F7B4AD3E4460}" srcOrd="6" destOrd="0" parTransId="{8D5F92AB-D133-41A4-B4E8-497BE28C0008}" sibTransId="{D224D553-FE3A-4E75-96D4-F87714790DB6}"/>
    <dgm:cxn modelId="{F231E520-C5DA-4244-B990-F7BEBA6423CA}" type="presOf" srcId="{CD11166F-73C4-4856-A87D-8784E3A00F98}" destId="{47E50986-C970-494E-9CEF-69D4487779CD}" srcOrd="0" destOrd="0" presId="urn:microsoft.com/office/officeart/2005/8/layout/default"/>
    <dgm:cxn modelId="{C5A44C3A-28FA-4E39-91BD-685B0E5D7CDD}" type="presOf" srcId="{18EBE927-4544-41D3-BD4E-1047C6C6C85D}" destId="{3790ADF4-CB8C-414A-8E4C-4F6D9E3AF1DE}" srcOrd="0" destOrd="0" presId="urn:microsoft.com/office/officeart/2005/8/layout/default"/>
    <dgm:cxn modelId="{FA10843C-A9D6-4D69-93A2-66E2FE92D3C4}" srcId="{CD11166F-73C4-4856-A87D-8784E3A00F98}" destId="{C1975F5D-C468-48FE-9961-998A30EA5C4C}" srcOrd="7" destOrd="0" parTransId="{1E0DF6A5-C644-4604-A44F-FE7298F56523}" sibTransId="{340C1FB9-76BE-476C-B907-9AC4F2EA065B}"/>
    <dgm:cxn modelId="{AA7AB28E-6000-4D3C-BEDE-2AEB4BB926B2}" type="presOf" srcId="{5F909123-2AEF-4C08-89D7-F7B4AD3E4460}" destId="{8C629C4F-4797-45B3-8A52-404236AB5DA1}" srcOrd="0" destOrd="0" presId="urn:microsoft.com/office/officeart/2005/8/layout/default"/>
    <dgm:cxn modelId="{A09109B0-CC3D-4DEF-86B6-DBF498DD6C11}" srcId="{CD11166F-73C4-4856-A87D-8784E3A00F98}" destId="{BC7CCB89-AD19-4ACC-82F6-2D0875C17186}" srcOrd="3" destOrd="0" parTransId="{2C264347-5217-4CDA-A958-938910CDF02E}" sibTransId="{A832BD60-ECF1-4201-AB20-3FAEA9E74158}"/>
    <dgm:cxn modelId="{4EACBAB7-F59D-4B35-998D-1A7FCA227AA3}" type="presOf" srcId="{4CF745B7-54EF-4904-8173-0DE58F0D77A0}" destId="{C18D8CCD-F823-4246-AB85-06F3B316BD40}" srcOrd="0" destOrd="0" presId="urn:microsoft.com/office/officeart/2005/8/layout/default"/>
    <dgm:cxn modelId="{B7D839C3-AFD4-4352-A303-0E3BFF118DBF}" srcId="{CD11166F-73C4-4856-A87D-8784E3A00F98}" destId="{58F4AADE-9B9B-4A5A-B1D3-0A726BE617B3}" srcOrd="1" destOrd="0" parTransId="{3A4FED42-F372-489A-8A86-21D392CFBEE0}" sibTransId="{849D372B-EA51-40CF-9A72-094B1BCE8F35}"/>
    <dgm:cxn modelId="{AA856CD8-D158-49F8-ADEE-B7EDB5AEF235}" srcId="{CD11166F-73C4-4856-A87D-8784E3A00F98}" destId="{A68D368D-B3FC-4413-AE88-2BE893CC9534}" srcOrd="4" destOrd="0" parTransId="{19EE3715-5264-4469-BAF8-CD88CE7CBBF1}" sibTransId="{C0A604AF-5EBB-4A19-8815-70ACD8DC7991}"/>
    <dgm:cxn modelId="{1BD2F4D9-C695-4254-B9B4-F4547B228099}" type="presOf" srcId="{BC7CCB89-AD19-4ACC-82F6-2D0875C17186}" destId="{2A6957D8-4BA4-42C8-B85E-4E7BFAF6826E}" srcOrd="0" destOrd="0" presId="urn:microsoft.com/office/officeart/2005/8/layout/default"/>
    <dgm:cxn modelId="{C13E93E7-26B9-4F94-9670-2A82016BDF01}" srcId="{CD11166F-73C4-4856-A87D-8784E3A00F98}" destId="{5E607C55-B842-408B-8ECE-A9E13BCC92E0}" srcOrd="0" destOrd="0" parTransId="{DA071818-DBD3-4486-BB06-926A7FDCAB74}" sibTransId="{20F4BC44-203C-4CDF-AE21-8F16780B594E}"/>
    <dgm:cxn modelId="{C24EC6EA-B9FA-4278-83E0-B3AFF36C4584}" type="presOf" srcId="{5E607C55-B842-408B-8ECE-A9E13BCC92E0}" destId="{D263E9B0-B7DA-4B67-94CF-CA4F27DB6A25}" srcOrd="0" destOrd="0" presId="urn:microsoft.com/office/officeart/2005/8/layout/default"/>
    <dgm:cxn modelId="{5B6D1AF1-2EA0-4313-8CC9-1949772143E1}" type="presOf" srcId="{A68D368D-B3FC-4413-AE88-2BE893CC9534}" destId="{72393B45-E89E-40B0-8847-EF1B17EF2B34}" srcOrd="0" destOrd="0" presId="urn:microsoft.com/office/officeart/2005/8/layout/default"/>
    <dgm:cxn modelId="{FE0F57F6-2CFC-47CF-8942-3398FA1DB5DB}" srcId="{CD11166F-73C4-4856-A87D-8784E3A00F98}" destId="{18EBE927-4544-41D3-BD4E-1047C6C6C85D}" srcOrd="2" destOrd="0" parTransId="{139B80C6-8A15-4D6B-A701-6BC2B3BF4B49}" sibTransId="{D772B400-1F1B-4BFD-AFD4-90A477935B39}"/>
    <dgm:cxn modelId="{5FD75BF8-8E97-45C9-8937-E98BF2A1322A}" type="presOf" srcId="{C1975F5D-C468-48FE-9961-998A30EA5C4C}" destId="{8A7938C3-C445-46F0-B257-DEA7DB495BF8}" srcOrd="0" destOrd="0" presId="urn:microsoft.com/office/officeart/2005/8/layout/default"/>
    <dgm:cxn modelId="{CB6E4AFB-4CF3-467E-9C98-F4B95A8BDC4D}" srcId="{CD11166F-73C4-4856-A87D-8784E3A00F98}" destId="{4CF745B7-54EF-4904-8173-0DE58F0D77A0}" srcOrd="5" destOrd="0" parTransId="{B9499FE9-556F-4D61-A9EA-57F093F021DE}" sibTransId="{A58326AE-05CE-4233-B505-1B8A21F7CA4B}"/>
    <dgm:cxn modelId="{727ABCFF-5103-47A8-A6B2-A14A6149F6C2}" type="presOf" srcId="{58F4AADE-9B9B-4A5A-B1D3-0A726BE617B3}" destId="{B912C2DC-F793-48B6-B094-DA08EB66167E}" srcOrd="0" destOrd="0" presId="urn:microsoft.com/office/officeart/2005/8/layout/default"/>
    <dgm:cxn modelId="{FC8B07FE-EFD1-4A1A-BF9F-D648AAA8272A}" type="presParOf" srcId="{47E50986-C970-494E-9CEF-69D4487779CD}" destId="{D263E9B0-B7DA-4B67-94CF-CA4F27DB6A25}" srcOrd="0" destOrd="0" presId="urn:microsoft.com/office/officeart/2005/8/layout/default"/>
    <dgm:cxn modelId="{86350AF8-E1D9-4A89-9266-1F8E965C645E}" type="presParOf" srcId="{47E50986-C970-494E-9CEF-69D4487779CD}" destId="{F5D4A0D4-7EB0-422B-9979-280BADABD95A}" srcOrd="1" destOrd="0" presId="urn:microsoft.com/office/officeart/2005/8/layout/default"/>
    <dgm:cxn modelId="{5346B196-FF56-40FA-B71D-A12B78D01DA3}" type="presParOf" srcId="{47E50986-C970-494E-9CEF-69D4487779CD}" destId="{B912C2DC-F793-48B6-B094-DA08EB66167E}" srcOrd="2" destOrd="0" presId="urn:microsoft.com/office/officeart/2005/8/layout/default"/>
    <dgm:cxn modelId="{443825AA-2944-4CA4-90F9-7FF447418F21}" type="presParOf" srcId="{47E50986-C970-494E-9CEF-69D4487779CD}" destId="{DFC8D548-525F-4544-996A-45969C441E07}" srcOrd="3" destOrd="0" presId="urn:microsoft.com/office/officeart/2005/8/layout/default"/>
    <dgm:cxn modelId="{C6B8C786-916C-4488-9C28-43F5979C970A}" type="presParOf" srcId="{47E50986-C970-494E-9CEF-69D4487779CD}" destId="{3790ADF4-CB8C-414A-8E4C-4F6D9E3AF1DE}" srcOrd="4" destOrd="0" presId="urn:microsoft.com/office/officeart/2005/8/layout/default"/>
    <dgm:cxn modelId="{F15EC40F-23FC-4492-9020-37AB3470B130}" type="presParOf" srcId="{47E50986-C970-494E-9CEF-69D4487779CD}" destId="{A5C67B26-80DD-4EB3-BA1A-31CFBE328707}" srcOrd="5" destOrd="0" presId="urn:microsoft.com/office/officeart/2005/8/layout/default"/>
    <dgm:cxn modelId="{93F3CB2B-6DBB-4958-BE95-9C143D281CF9}" type="presParOf" srcId="{47E50986-C970-494E-9CEF-69D4487779CD}" destId="{2A6957D8-4BA4-42C8-B85E-4E7BFAF6826E}" srcOrd="6" destOrd="0" presId="urn:microsoft.com/office/officeart/2005/8/layout/default"/>
    <dgm:cxn modelId="{DED4935D-E90C-414F-9FB2-D7D7A5C3280F}" type="presParOf" srcId="{47E50986-C970-494E-9CEF-69D4487779CD}" destId="{96984B4D-EDA8-4B33-8B69-10173F0C2762}" srcOrd="7" destOrd="0" presId="urn:microsoft.com/office/officeart/2005/8/layout/default"/>
    <dgm:cxn modelId="{73ECCD2F-B435-427F-ABAB-E058B42366B1}" type="presParOf" srcId="{47E50986-C970-494E-9CEF-69D4487779CD}" destId="{72393B45-E89E-40B0-8847-EF1B17EF2B34}" srcOrd="8" destOrd="0" presId="urn:microsoft.com/office/officeart/2005/8/layout/default"/>
    <dgm:cxn modelId="{1573DC17-9544-4B74-B516-2BD89D657121}" type="presParOf" srcId="{47E50986-C970-494E-9CEF-69D4487779CD}" destId="{D4C5DADC-3678-4AD7-A190-C3A950DD8CEC}" srcOrd="9" destOrd="0" presId="urn:microsoft.com/office/officeart/2005/8/layout/default"/>
    <dgm:cxn modelId="{7AF2A1E2-B38C-4E10-95D8-E29D57B6E48D}" type="presParOf" srcId="{47E50986-C970-494E-9CEF-69D4487779CD}" destId="{C18D8CCD-F823-4246-AB85-06F3B316BD40}" srcOrd="10" destOrd="0" presId="urn:microsoft.com/office/officeart/2005/8/layout/default"/>
    <dgm:cxn modelId="{CCF06CF5-2765-4910-81EF-183DC9A71199}" type="presParOf" srcId="{47E50986-C970-494E-9CEF-69D4487779CD}" destId="{263F99EA-1559-40FF-B53E-A8E6D9E4E87F}" srcOrd="11" destOrd="0" presId="urn:microsoft.com/office/officeart/2005/8/layout/default"/>
    <dgm:cxn modelId="{81780B6D-827C-4301-83F4-641AD557D0BC}" type="presParOf" srcId="{47E50986-C970-494E-9CEF-69D4487779CD}" destId="{8C629C4F-4797-45B3-8A52-404236AB5DA1}" srcOrd="12" destOrd="0" presId="urn:microsoft.com/office/officeart/2005/8/layout/default"/>
    <dgm:cxn modelId="{97649826-50A9-4181-9C7B-1FB94B95F3E1}" type="presParOf" srcId="{47E50986-C970-494E-9CEF-69D4487779CD}" destId="{799B33A3-66DE-4783-98A6-173600638C8B}" srcOrd="13" destOrd="0" presId="urn:microsoft.com/office/officeart/2005/8/layout/default"/>
    <dgm:cxn modelId="{771ECBB5-8347-4AB1-B582-E501A0E09BF1}" type="presParOf" srcId="{47E50986-C970-494E-9CEF-69D4487779CD}" destId="{8A7938C3-C445-46F0-B257-DEA7DB495BF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D54803-EF8A-4B07-BF2F-BBC3F25564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6D1B1B-02DA-4380-8E37-621D948A6150}">
      <dgm:prSet/>
      <dgm:spPr/>
      <dgm:t>
        <a:bodyPr/>
        <a:lstStyle/>
        <a:p>
          <a:r>
            <a:rPr lang="en-US"/>
            <a:t>You keep your codebase ready so that it can be deployed at any point. </a:t>
          </a:r>
        </a:p>
      </dgm:t>
    </dgm:pt>
    <dgm:pt modelId="{CF46D0A8-AA8D-42F1-95F8-8152E973FFF3}" type="parTrans" cxnId="{F3CC7E5B-D370-4E4D-8702-F3BB9099EBDD}">
      <dgm:prSet/>
      <dgm:spPr/>
      <dgm:t>
        <a:bodyPr/>
        <a:lstStyle/>
        <a:p>
          <a:endParaRPr lang="en-US"/>
        </a:p>
      </dgm:t>
    </dgm:pt>
    <dgm:pt modelId="{8CACCE50-5FF3-4388-BBE7-22EEDF26D7A5}" type="sibTrans" cxnId="{F3CC7E5B-D370-4E4D-8702-F3BB9099EBDD}">
      <dgm:prSet/>
      <dgm:spPr/>
      <dgm:t>
        <a:bodyPr/>
        <a:lstStyle/>
        <a:p>
          <a:endParaRPr lang="en-US"/>
        </a:p>
      </dgm:t>
    </dgm:pt>
    <dgm:pt modelId="{FE3BE9D2-AECD-4120-8974-164567CBEC58}">
      <dgm:prSet/>
      <dgm:spPr/>
      <dgm:t>
        <a:bodyPr/>
        <a:lstStyle/>
        <a:p>
          <a:r>
            <a:rPr lang="en-US"/>
            <a:t>All automated test have to be passed and all configurations necessary to be pushed.</a:t>
          </a:r>
        </a:p>
      </dgm:t>
    </dgm:pt>
    <dgm:pt modelId="{DA7FDE04-4458-4AB9-BBA4-4894AC88365E}" type="parTrans" cxnId="{6BC1169A-6787-4718-8496-FB320BB4713F}">
      <dgm:prSet/>
      <dgm:spPr/>
      <dgm:t>
        <a:bodyPr/>
        <a:lstStyle/>
        <a:p>
          <a:endParaRPr lang="en-US"/>
        </a:p>
      </dgm:t>
    </dgm:pt>
    <dgm:pt modelId="{6DCD8D2B-0AC2-44E1-8753-C331EB0AA91B}" type="sibTrans" cxnId="{6BC1169A-6787-4718-8496-FB320BB4713F}">
      <dgm:prSet/>
      <dgm:spPr/>
      <dgm:t>
        <a:bodyPr/>
        <a:lstStyle/>
        <a:p>
          <a:endParaRPr lang="en-US"/>
        </a:p>
      </dgm:t>
    </dgm:pt>
    <dgm:pt modelId="{DD169B80-5D56-40AD-BF2C-117390DA29BE}">
      <dgm:prSet/>
      <dgm:spPr/>
      <dgm:t>
        <a:bodyPr/>
        <a:lstStyle/>
        <a:p>
          <a:r>
            <a:rPr lang="en-US"/>
            <a:t>Teams push changes that pass automated tests into a test or production environment right away to make sure that they are in the development loop.</a:t>
          </a:r>
        </a:p>
      </dgm:t>
    </dgm:pt>
    <dgm:pt modelId="{077E474A-CE43-4898-B89F-C1A10505E60E}" type="parTrans" cxnId="{DAE1E19F-52F5-4B0A-8D24-7AEADB782D62}">
      <dgm:prSet/>
      <dgm:spPr/>
      <dgm:t>
        <a:bodyPr/>
        <a:lstStyle/>
        <a:p>
          <a:endParaRPr lang="en-US"/>
        </a:p>
      </dgm:t>
    </dgm:pt>
    <dgm:pt modelId="{3D982D5D-0DF0-4C21-90E0-7719A6950A3D}" type="sibTrans" cxnId="{DAE1E19F-52F5-4B0A-8D24-7AEADB782D62}">
      <dgm:prSet/>
      <dgm:spPr/>
      <dgm:t>
        <a:bodyPr/>
        <a:lstStyle/>
        <a:p>
          <a:endParaRPr lang="en-US"/>
        </a:p>
      </dgm:t>
    </dgm:pt>
    <dgm:pt modelId="{22B8A381-6351-44DC-BA8D-2B91E265A5FB}">
      <dgm:prSet/>
      <dgm:spPr/>
      <dgm:t>
        <a:bodyPr/>
        <a:lstStyle/>
        <a:p>
          <a:r>
            <a:rPr lang="en-US"/>
            <a:t>Work loop - </a:t>
          </a:r>
        </a:p>
      </dgm:t>
    </dgm:pt>
    <dgm:pt modelId="{90B73A47-FA36-47C8-9591-34BD010F761B}" type="parTrans" cxnId="{6DC418E6-00E9-4B2D-BB4F-1E213A9291DB}">
      <dgm:prSet/>
      <dgm:spPr/>
      <dgm:t>
        <a:bodyPr/>
        <a:lstStyle/>
        <a:p>
          <a:endParaRPr lang="en-US"/>
        </a:p>
      </dgm:t>
    </dgm:pt>
    <dgm:pt modelId="{19E0F841-E63A-4378-8A91-B8E825D9B98A}" type="sibTrans" cxnId="{6DC418E6-00E9-4B2D-BB4F-1E213A9291DB}">
      <dgm:prSet/>
      <dgm:spPr/>
      <dgm:t>
        <a:bodyPr/>
        <a:lstStyle/>
        <a:p>
          <a:endParaRPr lang="en-US"/>
        </a:p>
      </dgm:t>
    </dgm:pt>
    <dgm:pt modelId="{C5F48899-F2AC-4AE2-81D0-E0EA9A30A7DC}">
      <dgm:prSet/>
      <dgm:spPr/>
      <dgm:t>
        <a:bodyPr/>
        <a:lstStyle/>
        <a:p>
          <a:r>
            <a:rPr lang="en-US"/>
            <a:t>Code Done &gt; Unit Tests &gt; Intagrate &gt; Acceptance Test &gt; Deploy to production</a:t>
          </a:r>
        </a:p>
      </dgm:t>
    </dgm:pt>
    <dgm:pt modelId="{F73113C2-52BF-410B-8E36-B69DCDCD6093}" type="parTrans" cxnId="{6612AC74-D6DA-4073-8BCA-E1DEF3DE4AFD}">
      <dgm:prSet/>
      <dgm:spPr/>
      <dgm:t>
        <a:bodyPr/>
        <a:lstStyle/>
        <a:p>
          <a:endParaRPr lang="en-US"/>
        </a:p>
      </dgm:t>
    </dgm:pt>
    <dgm:pt modelId="{3A730C2A-00D7-49E0-A332-AF918C8A2E7D}" type="sibTrans" cxnId="{6612AC74-D6DA-4073-8BCA-E1DEF3DE4AFD}">
      <dgm:prSet/>
      <dgm:spPr/>
      <dgm:t>
        <a:bodyPr/>
        <a:lstStyle/>
        <a:p>
          <a:endParaRPr lang="en-US"/>
        </a:p>
      </dgm:t>
    </dgm:pt>
    <dgm:pt modelId="{29D3156F-7D74-4DCA-A54B-6B68AA3965BF}">
      <dgm:prSet/>
      <dgm:spPr/>
      <dgm:t>
        <a:bodyPr/>
        <a:lstStyle/>
        <a:p>
          <a:r>
            <a:rPr lang="en-US"/>
            <a:t>Source: (Codeship.) </a:t>
          </a:r>
        </a:p>
      </dgm:t>
    </dgm:pt>
    <dgm:pt modelId="{E69C469C-F408-41C4-9382-DA04DF344506}" type="parTrans" cxnId="{F353DE56-2CCE-4B30-B4CE-0DFC9FFE3E2F}">
      <dgm:prSet/>
      <dgm:spPr/>
      <dgm:t>
        <a:bodyPr/>
        <a:lstStyle/>
        <a:p>
          <a:endParaRPr lang="en-US"/>
        </a:p>
      </dgm:t>
    </dgm:pt>
    <dgm:pt modelId="{71F5BE93-D013-4521-9F0C-F551BF47E248}" type="sibTrans" cxnId="{F353DE56-2CCE-4B30-B4CE-0DFC9FFE3E2F}">
      <dgm:prSet/>
      <dgm:spPr/>
      <dgm:t>
        <a:bodyPr/>
        <a:lstStyle/>
        <a:p>
          <a:endParaRPr lang="en-US"/>
        </a:p>
      </dgm:t>
    </dgm:pt>
    <dgm:pt modelId="{358C6CA5-B60B-4E94-B51E-A954A5CB6243}" type="pres">
      <dgm:prSet presAssocID="{DAD54803-EF8A-4B07-BF2F-BBC3F25564B7}" presName="root" presStyleCnt="0">
        <dgm:presLayoutVars>
          <dgm:dir/>
          <dgm:resizeHandles val="exact"/>
        </dgm:presLayoutVars>
      </dgm:prSet>
      <dgm:spPr/>
    </dgm:pt>
    <dgm:pt modelId="{608AE2A7-28DF-49A8-9332-8AD97DB1EFEC}" type="pres">
      <dgm:prSet presAssocID="{DAD54803-EF8A-4B07-BF2F-BBC3F25564B7}" presName="container" presStyleCnt="0">
        <dgm:presLayoutVars>
          <dgm:dir/>
          <dgm:resizeHandles val="exact"/>
        </dgm:presLayoutVars>
      </dgm:prSet>
      <dgm:spPr/>
    </dgm:pt>
    <dgm:pt modelId="{E5E7AEA7-BA92-4697-9958-B54A22561D73}" type="pres">
      <dgm:prSet presAssocID="{EE6D1B1B-02DA-4380-8E37-621D948A6150}" presName="compNode" presStyleCnt="0"/>
      <dgm:spPr/>
    </dgm:pt>
    <dgm:pt modelId="{92BABF58-9197-459F-8A12-F9D656B77CB1}" type="pres">
      <dgm:prSet presAssocID="{EE6D1B1B-02DA-4380-8E37-621D948A6150}" presName="iconBgRect" presStyleLbl="bgShp" presStyleIdx="0" presStyleCnt="6"/>
      <dgm:spPr/>
    </dgm:pt>
    <dgm:pt modelId="{4C16428A-9124-450D-B993-3F0463685695}" type="pres">
      <dgm:prSet presAssocID="{EE6D1B1B-02DA-4380-8E37-621D948A615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F3A7BD9-14EA-4074-8A02-254AABF25B12}" type="pres">
      <dgm:prSet presAssocID="{EE6D1B1B-02DA-4380-8E37-621D948A6150}" presName="spaceRect" presStyleCnt="0"/>
      <dgm:spPr/>
    </dgm:pt>
    <dgm:pt modelId="{984B8953-08A2-4761-A379-793C25D6C7B4}" type="pres">
      <dgm:prSet presAssocID="{EE6D1B1B-02DA-4380-8E37-621D948A6150}" presName="textRect" presStyleLbl="revTx" presStyleIdx="0" presStyleCnt="6">
        <dgm:presLayoutVars>
          <dgm:chMax val="1"/>
          <dgm:chPref val="1"/>
        </dgm:presLayoutVars>
      </dgm:prSet>
      <dgm:spPr/>
    </dgm:pt>
    <dgm:pt modelId="{F7D7567F-3430-47C3-8029-301165E1D13A}" type="pres">
      <dgm:prSet presAssocID="{8CACCE50-5FF3-4388-BBE7-22EEDF26D7A5}" presName="sibTrans" presStyleLbl="sibTrans2D1" presStyleIdx="0" presStyleCnt="0"/>
      <dgm:spPr/>
    </dgm:pt>
    <dgm:pt modelId="{8AE995F6-B3FC-4091-A845-6DA904DCC3E2}" type="pres">
      <dgm:prSet presAssocID="{FE3BE9D2-AECD-4120-8974-164567CBEC58}" presName="compNode" presStyleCnt="0"/>
      <dgm:spPr/>
    </dgm:pt>
    <dgm:pt modelId="{E8FB2E84-FD83-4F8B-9064-773615E04AF5}" type="pres">
      <dgm:prSet presAssocID="{FE3BE9D2-AECD-4120-8974-164567CBEC58}" presName="iconBgRect" presStyleLbl="bgShp" presStyleIdx="1" presStyleCnt="6"/>
      <dgm:spPr/>
    </dgm:pt>
    <dgm:pt modelId="{3158DDBA-2440-409E-B1E7-2718F315F172}" type="pres">
      <dgm:prSet presAssocID="{FE3BE9D2-AECD-4120-8974-164567CBEC5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6E6FB75F-85AC-4E60-A0F1-0F99F0A27B0A}" type="pres">
      <dgm:prSet presAssocID="{FE3BE9D2-AECD-4120-8974-164567CBEC58}" presName="spaceRect" presStyleCnt="0"/>
      <dgm:spPr/>
    </dgm:pt>
    <dgm:pt modelId="{9B88FDE0-4DF8-4D1C-A689-568F336357EC}" type="pres">
      <dgm:prSet presAssocID="{FE3BE9D2-AECD-4120-8974-164567CBEC58}" presName="textRect" presStyleLbl="revTx" presStyleIdx="1" presStyleCnt="6">
        <dgm:presLayoutVars>
          <dgm:chMax val="1"/>
          <dgm:chPref val="1"/>
        </dgm:presLayoutVars>
      </dgm:prSet>
      <dgm:spPr/>
    </dgm:pt>
    <dgm:pt modelId="{824BEC4A-7363-4B09-97CB-48ECEEB37986}" type="pres">
      <dgm:prSet presAssocID="{6DCD8D2B-0AC2-44E1-8753-C331EB0AA91B}" presName="sibTrans" presStyleLbl="sibTrans2D1" presStyleIdx="0" presStyleCnt="0"/>
      <dgm:spPr/>
    </dgm:pt>
    <dgm:pt modelId="{9E12855C-60AA-4D34-9BDF-30764F01739D}" type="pres">
      <dgm:prSet presAssocID="{DD169B80-5D56-40AD-BF2C-117390DA29BE}" presName="compNode" presStyleCnt="0"/>
      <dgm:spPr/>
    </dgm:pt>
    <dgm:pt modelId="{ACA5BE5A-30AA-435D-932E-B7D697CE0491}" type="pres">
      <dgm:prSet presAssocID="{DD169B80-5D56-40AD-BF2C-117390DA29BE}" presName="iconBgRect" presStyleLbl="bgShp" presStyleIdx="2" presStyleCnt="6"/>
      <dgm:spPr/>
    </dgm:pt>
    <dgm:pt modelId="{AE61D501-6407-43C4-80C4-7EDE8A2FBD84}" type="pres">
      <dgm:prSet presAssocID="{DD169B80-5D56-40AD-BF2C-117390DA29B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A5DBAE9-BD8C-47E5-9B86-116DFF5D7980}" type="pres">
      <dgm:prSet presAssocID="{DD169B80-5D56-40AD-BF2C-117390DA29BE}" presName="spaceRect" presStyleCnt="0"/>
      <dgm:spPr/>
    </dgm:pt>
    <dgm:pt modelId="{503CB813-65D5-4C44-A5CD-22587B636ABE}" type="pres">
      <dgm:prSet presAssocID="{DD169B80-5D56-40AD-BF2C-117390DA29BE}" presName="textRect" presStyleLbl="revTx" presStyleIdx="2" presStyleCnt="6">
        <dgm:presLayoutVars>
          <dgm:chMax val="1"/>
          <dgm:chPref val="1"/>
        </dgm:presLayoutVars>
      </dgm:prSet>
      <dgm:spPr/>
    </dgm:pt>
    <dgm:pt modelId="{09EAC1BB-A607-46EE-8736-0AF0A531DBB0}" type="pres">
      <dgm:prSet presAssocID="{3D982D5D-0DF0-4C21-90E0-7719A6950A3D}" presName="sibTrans" presStyleLbl="sibTrans2D1" presStyleIdx="0" presStyleCnt="0"/>
      <dgm:spPr/>
    </dgm:pt>
    <dgm:pt modelId="{2F4025E9-1792-4C46-8E64-15E22735CDA9}" type="pres">
      <dgm:prSet presAssocID="{22B8A381-6351-44DC-BA8D-2B91E265A5FB}" presName="compNode" presStyleCnt="0"/>
      <dgm:spPr/>
    </dgm:pt>
    <dgm:pt modelId="{B872CC72-62F0-4F93-B784-4A9A74A5EC17}" type="pres">
      <dgm:prSet presAssocID="{22B8A381-6351-44DC-BA8D-2B91E265A5FB}" presName="iconBgRect" presStyleLbl="bgShp" presStyleIdx="3" presStyleCnt="6"/>
      <dgm:spPr/>
    </dgm:pt>
    <dgm:pt modelId="{1F387C03-ADD9-4C4A-9325-2A8BA69D91F2}" type="pres">
      <dgm:prSet presAssocID="{22B8A381-6351-44DC-BA8D-2B91E265A5F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8FD7357-10C2-4478-B0C1-131A4C79E302}" type="pres">
      <dgm:prSet presAssocID="{22B8A381-6351-44DC-BA8D-2B91E265A5FB}" presName="spaceRect" presStyleCnt="0"/>
      <dgm:spPr/>
    </dgm:pt>
    <dgm:pt modelId="{A435DBF5-F4A3-4E82-B548-4EB7EDD05487}" type="pres">
      <dgm:prSet presAssocID="{22B8A381-6351-44DC-BA8D-2B91E265A5FB}" presName="textRect" presStyleLbl="revTx" presStyleIdx="3" presStyleCnt="6">
        <dgm:presLayoutVars>
          <dgm:chMax val="1"/>
          <dgm:chPref val="1"/>
        </dgm:presLayoutVars>
      </dgm:prSet>
      <dgm:spPr/>
    </dgm:pt>
    <dgm:pt modelId="{1FBF7EE7-7068-4C9E-9BD8-F96EBCC2E4F0}" type="pres">
      <dgm:prSet presAssocID="{19E0F841-E63A-4378-8A91-B8E825D9B98A}" presName="sibTrans" presStyleLbl="sibTrans2D1" presStyleIdx="0" presStyleCnt="0"/>
      <dgm:spPr/>
    </dgm:pt>
    <dgm:pt modelId="{95356FF2-FD90-468C-A5B8-3DFBEBCA3402}" type="pres">
      <dgm:prSet presAssocID="{C5F48899-F2AC-4AE2-81D0-E0EA9A30A7DC}" presName="compNode" presStyleCnt="0"/>
      <dgm:spPr/>
    </dgm:pt>
    <dgm:pt modelId="{596E0FE4-B3F6-4DFC-8E31-488EF488BED3}" type="pres">
      <dgm:prSet presAssocID="{C5F48899-F2AC-4AE2-81D0-E0EA9A30A7DC}" presName="iconBgRect" presStyleLbl="bgShp" presStyleIdx="4" presStyleCnt="6"/>
      <dgm:spPr/>
    </dgm:pt>
    <dgm:pt modelId="{8C2F63B4-AE4B-42B3-AC40-2EFB539F046A}" type="pres">
      <dgm:prSet presAssocID="{C5F48899-F2AC-4AE2-81D0-E0EA9A30A7D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B9D1DD-2080-4759-9196-B5A3DB3922FD}" type="pres">
      <dgm:prSet presAssocID="{C5F48899-F2AC-4AE2-81D0-E0EA9A30A7DC}" presName="spaceRect" presStyleCnt="0"/>
      <dgm:spPr/>
    </dgm:pt>
    <dgm:pt modelId="{C9C29F5B-2896-4930-82BE-2EEEF8E9EB90}" type="pres">
      <dgm:prSet presAssocID="{C5F48899-F2AC-4AE2-81D0-E0EA9A30A7DC}" presName="textRect" presStyleLbl="revTx" presStyleIdx="4" presStyleCnt="6">
        <dgm:presLayoutVars>
          <dgm:chMax val="1"/>
          <dgm:chPref val="1"/>
        </dgm:presLayoutVars>
      </dgm:prSet>
      <dgm:spPr/>
    </dgm:pt>
    <dgm:pt modelId="{EA100CDE-7528-47C0-9E7E-1311DBDD9032}" type="pres">
      <dgm:prSet presAssocID="{3A730C2A-00D7-49E0-A332-AF918C8A2E7D}" presName="sibTrans" presStyleLbl="sibTrans2D1" presStyleIdx="0" presStyleCnt="0"/>
      <dgm:spPr/>
    </dgm:pt>
    <dgm:pt modelId="{29573675-ABB1-4174-97C9-6F145A219CA2}" type="pres">
      <dgm:prSet presAssocID="{29D3156F-7D74-4DCA-A54B-6B68AA3965BF}" presName="compNode" presStyleCnt="0"/>
      <dgm:spPr/>
    </dgm:pt>
    <dgm:pt modelId="{4EF9BD81-735A-4C9D-8A39-E424D73C8DD3}" type="pres">
      <dgm:prSet presAssocID="{29D3156F-7D74-4DCA-A54B-6B68AA3965BF}" presName="iconBgRect" presStyleLbl="bgShp" presStyleIdx="5" presStyleCnt="6"/>
      <dgm:spPr/>
    </dgm:pt>
    <dgm:pt modelId="{DAD584B7-F23A-4EB6-B195-2CB1F01CB18B}" type="pres">
      <dgm:prSet presAssocID="{29D3156F-7D74-4DCA-A54B-6B68AA3965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CA9F1C2-3D2B-4926-8A5D-4BB3B8741A52}" type="pres">
      <dgm:prSet presAssocID="{29D3156F-7D74-4DCA-A54B-6B68AA3965BF}" presName="spaceRect" presStyleCnt="0"/>
      <dgm:spPr/>
    </dgm:pt>
    <dgm:pt modelId="{A3F58F5A-B48C-4604-8D10-BA9EEAFDC85F}" type="pres">
      <dgm:prSet presAssocID="{29D3156F-7D74-4DCA-A54B-6B68AA3965B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B61170D-4EE6-4ABC-856D-337714724A8A}" type="presOf" srcId="{DAD54803-EF8A-4B07-BF2F-BBC3F25564B7}" destId="{358C6CA5-B60B-4E94-B51E-A954A5CB6243}" srcOrd="0" destOrd="0" presId="urn:microsoft.com/office/officeart/2018/2/layout/IconCircleList"/>
    <dgm:cxn modelId="{0D76141E-69AF-4C0B-9377-E0B07B266011}" type="presOf" srcId="{FE3BE9D2-AECD-4120-8974-164567CBEC58}" destId="{9B88FDE0-4DF8-4D1C-A689-568F336357EC}" srcOrd="0" destOrd="0" presId="urn:microsoft.com/office/officeart/2018/2/layout/IconCircleList"/>
    <dgm:cxn modelId="{2279AB29-8001-4132-9E9C-7F962976F6A8}" type="presOf" srcId="{29D3156F-7D74-4DCA-A54B-6B68AA3965BF}" destId="{A3F58F5A-B48C-4604-8D10-BA9EEAFDC85F}" srcOrd="0" destOrd="0" presId="urn:microsoft.com/office/officeart/2018/2/layout/IconCircleList"/>
    <dgm:cxn modelId="{1D29FD31-3133-4F65-8D79-C252A222C5A4}" type="presOf" srcId="{19E0F841-E63A-4378-8A91-B8E825D9B98A}" destId="{1FBF7EE7-7068-4C9E-9BD8-F96EBCC2E4F0}" srcOrd="0" destOrd="0" presId="urn:microsoft.com/office/officeart/2018/2/layout/IconCircleList"/>
    <dgm:cxn modelId="{F3CC7E5B-D370-4E4D-8702-F3BB9099EBDD}" srcId="{DAD54803-EF8A-4B07-BF2F-BBC3F25564B7}" destId="{EE6D1B1B-02DA-4380-8E37-621D948A6150}" srcOrd="0" destOrd="0" parTransId="{CF46D0A8-AA8D-42F1-95F8-8152E973FFF3}" sibTransId="{8CACCE50-5FF3-4388-BBE7-22EEDF26D7A5}"/>
    <dgm:cxn modelId="{43D7D243-AAD1-479F-BC66-0434140BB965}" type="presOf" srcId="{6DCD8D2B-0AC2-44E1-8753-C331EB0AA91B}" destId="{824BEC4A-7363-4B09-97CB-48ECEEB37986}" srcOrd="0" destOrd="0" presId="urn:microsoft.com/office/officeart/2018/2/layout/IconCircleList"/>
    <dgm:cxn modelId="{6612AC74-D6DA-4073-8BCA-E1DEF3DE4AFD}" srcId="{DAD54803-EF8A-4B07-BF2F-BBC3F25564B7}" destId="{C5F48899-F2AC-4AE2-81D0-E0EA9A30A7DC}" srcOrd="4" destOrd="0" parTransId="{F73113C2-52BF-410B-8E36-B69DCDCD6093}" sibTransId="{3A730C2A-00D7-49E0-A332-AF918C8A2E7D}"/>
    <dgm:cxn modelId="{F353DE56-2CCE-4B30-B4CE-0DFC9FFE3E2F}" srcId="{DAD54803-EF8A-4B07-BF2F-BBC3F25564B7}" destId="{29D3156F-7D74-4DCA-A54B-6B68AA3965BF}" srcOrd="5" destOrd="0" parTransId="{E69C469C-F408-41C4-9382-DA04DF344506}" sibTransId="{71F5BE93-D013-4521-9F0C-F551BF47E248}"/>
    <dgm:cxn modelId="{F69C818F-2BBB-446B-843E-F135701F5B43}" type="presOf" srcId="{EE6D1B1B-02DA-4380-8E37-621D948A6150}" destId="{984B8953-08A2-4761-A379-793C25D6C7B4}" srcOrd="0" destOrd="0" presId="urn:microsoft.com/office/officeart/2018/2/layout/IconCircleList"/>
    <dgm:cxn modelId="{B8924297-CB0E-46CA-BA9C-BAB908C29F9A}" type="presOf" srcId="{C5F48899-F2AC-4AE2-81D0-E0EA9A30A7DC}" destId="{C9C29F5B-2896-4930-82BE-2EEEF8E9EB90}" srcOrd="0" destOrd="0" presId="urn:microsoft.com/office/officeart/2018/2/layout/IconCircleList"/>
    <dgm:cxn modelId="{6BC1169A-6787-4718-8496-FB320BB4713F}" srcId="{DAD54803-EF8A-4B07-BF2F-BBC3F25564B7}" destId="{FE3BE9D2-AECD-4120-8974-164567CBEC58}" srcOrd="1" destOrd="0" parTransId="{DA7FDE04-4458-4AB9-BBA4-4894AC88365E}" sibTransId="{6DCD8D2B-0AC2-44E1-8753-C331EB0AA91B}"/>
    <dgm:cxn modelId="{CF810F9E-671F-4979-BF23-47CDC3468222}" type="presOf" srcId="{3D982D5D-0DF0-4C21-90E0-7719A6950A3D}" destId="{09EAC1BB-A607-46EE-8736-0AF0A531DBB0}" srcOrd="0" destOrd="0" presId="urn:microsoft.com/office/officeart/2018/2/layout/IconCircleList"/>
    <dgm:cxn modelId="{DAE1E19F-52F5-4B0A-8D24-7AEADB782D62}" srcId="{DAD54803-EF8A-4B07-BF2F-BBC3F25564B7}" destId="{DD169B80-5D56-40AD-BF2C-117390DA29BE}" srcOrd="2" destOrd="0" parTransId="{077E474A-CE43-4898-B89F-C1A10505E60E}" sibTransId="{3D982D5D-0DF0-4C21-90E0-7719A6950A3D}"/>
    <dgm:cxn modelId="{1ECFA0AE-3EC3-4CDC-A7AB-8F088FA07FD8}" type="presOf" srcId="{22B8A381-6351-44DC-BA8D-2B91E265A5FB}" destId="{A435DBF5-F4A3-4E82-B548-4EB7EDD05487}" srcOrd="0" destOrd="0" presId="urn:microsoft.com/office/officeart/2018/2/layout/IconCircleList"/>
    <dgm:cxn modelId="{04CF09C3-E357-4483-A310-3B4827724457}" type="presOf" srcId="{DD169B80-5D56-40AD-BF2C-117390DA29BE}" destId="{503CB813-65D5-4C44-A5CD-22587B636ABE}" srcOrd="0" destOrd="0" presId="urn:microsoft.com/office/officeart/2018/2/layout/IconCircleList"/>
    <dgm:cxn modelId="{994EA8CC-CE3F-4CF0-8EC5-C7247D1D76C0}" type="presOf" srcId="{3A730C2A-00D7-49E0-A332-AF918C8A2E7D}" destId="{EA100CDE-7528-47C0-9E7E-1311DBDD9032}" srcOrd="0" destOrd="0" presId="urn:microsoft.com/office/officeart/2018/2/layout/IconCircleList"/>
    <dgm:cxn modelId="{6DC418E6-00E9-4B2D-BB4F-1E213A9291DB}" srcId="{DAD54803-EF8A-4B07-BF2F-BBC3F25564B7}" destId="{22B8A381-6351-44DC-BA8D-2B91E265A5FB}" srcOrd="3" destOrd="0" parTransId="{90B73A47-FA36-47C8-9591-34BD010F761B}" sibTransId="{19E0F841-E63A-4378-8A91-B8E825D9B98A}"/>
    <dgm:cxn modelId="{C8F6B1F8-30A0-474D-AA1A-7B44D26A632B}" type="presOf" srcId="{8CACCE50-5FF3-4388-BBE7-22EEDF26D7A5}" destId="{F7D7567F-3430-47C3-8029-301165E1D13A}" srcOrd="0" destOrd="0" presId="urn:microsoft.com/office/officeart/2018/2/layout/IconCircleList"/>
    <dgm:cxn modelId="{B6E5A8F9-8443-4FD5-B167-C53DFD51C701}" type="presParOf" srcId="{358C6CA5-B60B-4E94-B51E-A954A5CB6243}" destId="{608AE2A7-28DF-49A8-9332-8AD97DB1EFEC}" srcOrd="0" destOrd="0" presId="urn:microsoft.com/office/officeart/2018/2/layout/IconCircleList"/>
    <dgm:cxn modelId="{C25D9B4D-D40A-4139-86E4-95A85B98DBA1}" type="presParOf" srcId="{608AE2A7-28DF-49A8-9332-8AD97DB1EFEC}" destId="{E5E7AEA7-BA92-4697-9958-B54A22561D73}" srcOrd="0" destOrd="0" presId="urn:microsoft.com/office/officeart/2018/2/layout/IconCircleList"/>
    <dgm:cxn modelId="{7EDB0D4B-3112-4C81-A87C-E3A5DA76F05D}" type="presParOf" srcId="{E5E7AEA7-BA92-4697-9958-B54A22561D73}" destId="{92BABF58-9197-459F-8A12-F9D656B77CB1}" srcOrd="0" destOrd="0" presId="urn:microsoft.com/office/officeart/2018/2/layout/IconCircleList"/>
    <dgm:cxn modelId="{7362D2E4-905A-40B1-972C-30AC17BB6EDA}" type="presParOf" srcId="{E5E7AEA7-BA92-4697-9958-B54A22561D73}" destId="{4C16428A-9124-450D-B993-3F0463685695}" srcOrd="1" destOrd="0" presId="urn:microsoft.com/office/officeart/2018/2/layout/IconCircleList"/>
    <dgm:cxn modelId="{F4161F37-FD05-410C-9765-0F768F97A148}" type="presParOf" srcId="{E5E7AEA7-BA92-4697-9958-B54A22561D73}" destId="{1F3A7BD9-14EA-4074-8A02-254AABF25B12}" srcOrd="2" destOrd="0" presId="urn:microsoft.com/office/officeart/2018/2/layout/IconCircleList"/>
    <dgm:cxn modelId="{AE758042-8373-4694-81E4-995242573BE3}" type="presParOf" srcId="{E5E7AEA7-BA92-4697-9958-B54A22561D73}" destId="{984B8953-08A2-4761-A379-793C25D6C7B4}" srcOrd="3" destOrd="0" presId="urn:microsoft.com/office/officeart/2018/2/layout/IconCircleList"/>
    <dgm:cxn modelId="{92E36816-1337-4E26-A8A4-CC1BC7E13CD6}" type="presParOf" srcId="{608AE2A7-28DF-49A8-9332-8AD97DB1EFEC}" destId="{F7D7567F-3430-47C3-8029-301165E1D13A}" srcOrd="1" destOrd="0" presId="urn:microsoft.com/office/officeart/2018/2/layout/IconCircleList"/>
    <dgm:cxn modelId="{CB7FFE67-6119-4CF2-B0C8-4839915E8DFE}" type="presParOf" srcId="{608AE2A7-28DF-49A8-9332-8AD97DB1EFEC}" destId="{8AE995F6-B3FC-4091-A845-6DA904DCC3E2}" srcOrd="2" destOrd="0" presId="urn:microsoft.com/office/officeart/2018/2/layout/IconCircleList"/>
    <dgm:cxn modelId="{06302240-E495-4D41-834F-A1CE589CFA3C}" type="presParOf" srcId="{8AE995F6-B3FC-4091-A845-6DA904DCC3E2}" destId="{E8FB2E84-FD83-4F8B-9064-773615E04AF5}" srcOrd="0" destOrd="0" presId="urn:microsoft.com/office/officeart/2018/2/layout/IconCircleList"/>
    <dgm:cxn modelId="{D48AC872-14B9-4C8B-9B44-017D31BD960E}" type="presParOf" srcId="{8AE995F6-B3FC-4091-A845-6DA904DCC3E2}" destId="{3158DDBA-2440-409E-B1E7-2718F315F172}" srcOrd="1" destOrd="0" presId="urn:microsoft.com/office/officeart/2018/2/layout/IconCircleList"/>
    <dgm:cxn modelId="{FA0DCF56-7396-44C0-94BF-12344990DB8E}" type="presParOf" srcId="{8AE995F6-B3FC-4091-A845-6DA904DCC3E2}" destId="{6E6FB75F-85AC-4E60-A0F1-0F99F0A27B0A}" srcOrd="2" destOrd="0" presId="urn:microsoft.com/office/officeart/2018/2/layout/IconCircleList"/>
    <dgm:cxn modelId="{7D10329D-154E-4615-A560-CE3529E8BAA4}" type="presParOf" srcId="{8AE995F6-B3FC-4091-A845-6DA904DCC3E2}" destId="{9B88FDE0-4DF8-4D1C-A689-568F336357EC}" srcOrd="3" destOrd="0" presId="urn:microsoft.com/office/officeart/2018/2/layout/IconCircleList"/>
    <dgm:cxn modelId="{61DC7C0B-A604-4176-B4E0-45FB0372EA7D}" type="presParOf" srcId="{608AE2A7-28DF-49A8-9332-8AD97DB1EFEC}" destId="{824BEC4A-7363-4B09-97CB-48ECEEB37986}" srcOrd="3" destOrd="0" presId="urn:microsoft.com/office/officeart/2018/2/layout/IconCircleList"/>
    <dgm:cxn modelId="{956F2F3F-8B17-4581-AB63-7C8AF80E8BA9}" type="presParOf" srcId="{608AE2A7-28DF-49A8-9332-8AD97DB1EFEC}" destId="{9E12855C-60AA-4D34-9BDF-30764F01739D}" srcOrd="4" destOrd="0" presId="urn:microsoft.com/office/officeart/2018/2/layout/IconCircleList"/>
    <dgm:cxn modelId="{3C7C2AC4-1BDC-49C8-8CB8-2F33CBB3163D}" type="presParOf" srcId="{9E12855C-60AA-4D34-9BDF-30764F01739D}" destId="{ACA5BE5A-30AA-435D-932E-B7D697CE0491}" srcOrd="0" destOrd="0" presId="urn:microsoft.com/office/officeart/2018/2/layout/IconCircleList"/>
    <dgm:cxn modelId="{B14D54FB-A34F-4EE7-91E3-54941D44D069}" type="presParOf" srcId="{9E12855C-60AA-4D34-9BDF-30764F01739D}" destId="{AE61D501-6407-43C4-80C4-7EDE8A2FBD84}" srcOrd="1" destOrd="0" presId="urn:microsoft.com/office/officeart/2018/2/layout/IconCircleList"/>
    <dgm:cxn modelId="{CBDF2C2E-3625-40C6-8764-A7A2F777CEE4}" type="presParOf" srcId="{9E12855C-60AA-4D34-9BDF-30764F01739D}" destId="{8A5DBAE9-BD8C-47E5-9B86-116DFF5D7980}" srcOrd="2" destOrd="0" presId="urn:microsoft.com/office/officeart/2018/2/layout/IconCircleList"/>
    <dgm:cxn modelId="{DEC613AD-1D24-434A-92B2-81A450C425BB}" type="presParOf" srcId="{9E12855C-60AA-4D34-9BDF-30764F01739D}" destId="{503CB813-65D5-4C44-A5CD-22587B636ABE}" srcOrd="3" destOrd="0" presId="urn:microsoft.com/office/officeart/2018/2/layout/IconCircleList"/>
    <dgm:cxn modelId="{697557A5-4942-4C15-96BF-3AA22AD297B6}" type="presParOf" srcId="{608AE2A7-28DF-49A8-9332-8AD97DB1EFEC}" destId="{09EAC1BB-A607-46EE-8736-0AF0A531DBB0}" srcOrd="5" destOrd="0" presId="urn:microsoft.com/office/officeart/2018/2/layout/IconCircleList"/>
    <dgm:cxn modelId="{4579F9ED-7E41-4FF2-BC51-EAF207D87D4C}" type="presParOf" srcId="{608AE2A7-28DF-49A8-9332-8AD97DB1EFEC}" destId="{2F4025E9-1792-4C46-8E64-15E22735CDA9}" srcOrd="6" destOrd="0" presId="urn:microsoft.com/office/officeart/2018/2/layout/IconCircleList"/>
    <dgm:cxn modelId="{91885F5B-90CA-43A9-9892-0A18788CC0F0}" type="presParOf" srcId="{2F4025E9-1792-4C46-8E64-15E22735CDA9}" destId="{B872CC72-62F0-4F93-B784-4A9A74A5EC17}" srcOrd="0" destOrd="0" presId="urn:microsoft.com/office/officeart/2018/2/layout/IconCircleList"/>
    <dgm:cxn modelId="{E44EF943-E8A8-445F-B71F-F1DB71B35D91}" type="presParOf" srcId="{2F4025E9-1792-4C46-8E64-15E22735CDA9}" destId="{1F387C03-ADD9-4C4A-9325-2A8BA69D91F2}" srcOrd="1" destOrd="0" presId="urn:microsoft.com/office/officeart/2018/2/layout/IconCircleList"/>
    <dgm:cxn modelId="{97498540-1DCC-4ECD-8DDA-0E34BAE685A8}" type="presParOf" srcId="{2F4025E9-1792-4C46-8E64-15E22735CDA9}" destId="{08FD7357-10C2-4478-B0C1-131A4C79E302}" srcOrd="2" destOrd="0" presId="urn:microsoft.com/office/officeart/2018/2/layout/IconCircleList"/>
    <dgm:cxn modelId="{2994F2D4-EBE5-4B24-8A7E-A611D66689DA}" type="presParOf" srcId="{2F4025E9-1792-4C46-8E64-15E22735CDA9}" destId="{A435DBF5-F4A3-4E82-B548-4EB7EDD05487}" srcOrd="3" destOrd="0" presId="urn:microsoft.com/office/officeart/2018/2/layout/IconCircleList"/>
    <dgm:cxn modelId="{9FDF53D4-0B63-46E6-9B7B-2BB8ADCD8764}" type="presParOf" srcId="{608AE2A7-28DF-49A8-9332-8AD97DB1EFEC}" destId="{1FBF7EE7-7068-4C9E-9BD8-F96EBCC2E4F0}" srcOrd="7" destOrd="0" presId="urn:microsoft.com/office/officeart/2018/2/layout/IconCircleList"/>
    <dgm:cxn modelId="{56013DD3-6B70-4C82-B902-1AD4C6D51E6B}" type="presParOf" srcId="{608AE2A7-28DF-49A8-9332-8AD97DB1EFEC}" destId="{95356FF2-FD90-468C-A5B8-3DFBEBCA3402}" srcOrd="8" destOrd="0" presId="urn:microsoft.com/office/officeart/2018/2/layout/IconCircleList"/>
    <dgm:cxn modelId="{C3639D1F-2254-49C7-BFB2-D6E6DA2A8D8F}" type="presParOf" srcId="{95356FF2-FD90-468C-A5B8-3DFBEBCA3402}" destId="{596E0FE4-B3F6-4DFC-8E31-488EF488BED3}" srcOrd="0" destOrd="0" presId="urn:microsoft.com/office/officeart/2018/2/layout/IconCircleList"/>
    <dgm:cxn modelId="{04876A4B-6372-43F3-8F6E-855D10F913A8}" type="presParOf" srcId="{95356FF2-FD90-468C-A5B8-3DFBEBCA3402}" destId="{8C2F63B4-AE4B-42B3-AC40-2EFB539F046A}" srcOrd="1" destOrd="0" presId="urn:microsoft.com/office/officeart/2018/2/layout/IconCircleList"/>
    <dgm:cxn modelId="{598ACA91-AE06-4DBE-AFB5-BCF9F4355663}" type="presParOf" srcId="{95356FF2-FD90-468C-A5B8-3DFBEBCA3402}" destId="{11B9D1DD-2080-4759-9196-B5A3DB3922FD}" srcOrd="2" destOrd="0" presId="urn:microsoft.com/office/officeart/2018/2/layout/IconCircleList"/>
    <dgm:cxn modelId="{C3C5693B-3584-47EE-9151-F1D30491CADA}" type="presParOf" srcId="{95356FF2-FD90-468C-A5B8-3DFBEBCA3402}" destId="{C9C29F5B-2896-4930-82BE-2EEEF8E9EB90}" srcOrd="3" destOrd="0" presId="urn:microsoft.com/office/officeart/2018/2/layout/IconCircleList"/>
    <dgm:cxn modelId="{C698AA9D-710C-4480-A1D0-757AF10493CA}" type="presParOf" srcId="{608AE2A7-28DF-49A8-9332-8AD97DB1EFEC}" destId="{EA100CDE-7528-47C0-9E7E-1311DBDD9032}" srcOrd="9" destOrd="0" presId="urn:microsoft.com/office/officeart/2018/2/layout/IconCircleList"/>
    <dgm:cxn modelId="{4AC33455-2482-46BA-8783-22C10951AAD3}" type="presParOf" srcId="{608AE2A7-28DF-49A8-9332-8AD97DB1EFEC}" destId="{29573675-ABB1-4174-97C9-6F145A219CA2}" srcOrd="10" destOrd="0" presId="urn:microsoft.com/office/officeart/2018/2/layout/IconCircleList"/>
    <dgm:cxn modelId="{A6CA0436-2FEE-493F-BB18-0E73CC142580}" type="presParOf" srcId="{29573675-ABB1-4174-97C9-6F145A219CA2}" destId="{4EF9BD81-735A-4C9D-8A39-E424D73C8DD3}" srcOrd="0" destOrd="0" presId="urn:microsoft.com/office/officeart/2018/2/layout/IconCircleList"/>
    <dgm:cxn modelId="{0ECA8D6C-1777-4DAC-BBC3-5CF54D16AD14}" type="presParOf" srcId="{29573675-ABB1-4174-97C9-6F145A219CA2}" destId="{DAD584B7-F23A-4EB6-B195-2CB1F01CB18B}" srcOrd="1" destOrd="0" presId="urn:microsoft.com/office/officeart/2018/2/layout/IconCircleList"/>
    <dgm:cxn modelId="{B2C3D90B-28F5-41FC-BB95-185D823E2039}" type="presParOf" srcId="{29573675-ABB1-4174-97C9-6F145A219CA2}" destId="{FCA9F1C2-3D2B-4926-8A5D-4BB3B8741A52}" srcOrd="2" destOrd="0" presId="urn:microsoft.com/office/officeart/2018/2/layout/IconCircleList"/>
    <dgm:cxn modelId="{B96F0EBD-64AD-42A6-9878-6D922ED9D407}" type="presParOf" srcId="{29573675-ABB1-4174-97C9-6F145A219CA2}" destId="{A3F58F5A-B48C-4604-8D10-BA9EEAFDC85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C9146-77CB-40BA-A44E-4E19FE2A402F}">
      <dsp:nvSpPr>
        <dsp:cNvPr id="0" name=""/>
        <dsp:cNvSpPr/>
      </dsp:nvSpPr>
      <dsp:spPr>
        <a:xfrm>
          <a:off x="423771" y="888080"/>
          <a:ext cx="690556" cy="690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36FEF-E65D-4FA4-8AC4-7309AB04E106}">
      <dsp:nvSpPr>
        <dsp:cNvPr id="0" name=""/>
        <dsp:cNvSpPr/>
      </dsp:nvSpPr>
      <dsp:spPr>
        <a:xfrm>
          <a:off x="1764" y="1808907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Bugs are found quicker</a:t>
          </a:r>
        </a:p>
      </dsp:txBody>
      <dsp:txXfrm>
        <a:off x="1764" y="1808907"/>
        <a:ext cx="1534570" cy="613828"/>
      </dsp:txXfrm>
    </dsp:sp>
    <dsp:sp modelId="{C2FEFADC-75F3-4978-8E8D-BB7E75E56F0B}">
      <dsp:nvSpPr>
        <dsp:cNvPr id="0" name=""/>
        <dsp:cNvSpPr/>
      </dsp:nvSpPr>
      <dsp:spPr>
        <a:xfrm>
          <a:off x="2226891" y="888080"/>
          <a:ext cx="690556" cy="690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EA850-F18F-48F1-9A41-6DC0DA34A572}">
      <dsp:nvSpPr>
        <dsp:cNvPr id="0" name=""/>
        <dsp:cNvSpPr/>
      </dsp:nvSpPr>
      <dsp:spPr>
        <a:xfrm>
          <a:off x="1804884" y="1808907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Teams can be more productive </a:t>
          </a:r>
        </a:p>
      </dsp:txBody>
      <dsp:txXfrm>
        <a:off x="1804884" y="1808907"/>
        <a:ext cx="1534570" cy="613828"/>
      </dsp:txXfrm>
    </dsp:sp>
    <dsp:sp modelId="{B0C9198C-632E-4A61-839E-5CEEA220C952}">
      <dsp:nvSpPr>
        <dsp:cNvPr id="0" name=""/>
        <dsp:cNvSpPr/>
      </dsp:nvSpPr>
      <dsp:spPr>
        <a:xfrm>
          <a:off x="4030011" y="888080"/>
          <a:ext cx="690556" cy="690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7315F-223F-4E04-B5B9-B47164A2A211}">
      <dsp:nvSpPr>
        <dsp:cNvPr id="0" name=""/>
        <dsp:cNvSpPr/>
      </dsp:nvSpPr>
      <dsp:spPr>
        <a:xfrm>
          <a:off x="3608004" y="1808907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Bugs fixed sooner</a:t>
          </a:r>
        </a:p>
      </dsp:txBody>
      <dsp:txXfrm>
        <a:off x="3608004" y="1808907"/>
        <a:ext cx="1534570" cy="613828"/>
      </dsp:txXfrm>
    </dsp:sp>
    <dsp:sp modelId="{15061880-5740-4B08-9B70-FD85CA5700FD}">
      <dsp:nvSpPr>
        <dsp:cNvPr id="0" name=""/>
        <dsp:cNvSpPr/>
      </dsp:nvSpPr>
      <dsp:spPr>
        <a:xfrm>
          <a:off x="5833131" y="888080"/>
          <a:ext cx="690556" cy="690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EC229-C416-4167-BF22-031A033A6249}">
      <dsp:nvSpPr>
        <dsp:cNvPr id="0" name=""/>
        <dsp:cNvSpPr/>
      </dsp:nvSpPr>
      <dsp:spPr>
        <a:xfrm>
          <a:off x="5411124" y="1808907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Updates pushed out faster</a:t>
          </a:r>
        </a:p>
      </dsp:txBody>
      <dsp:txXfrm>
        <a:off x="5411124" y="1808907"/>
        <a:ext cx="1534570" cy="613828"/>
      </dsp:txXfrm>
    </dsp:sp>
    <dsp:sp modelId="{26DD9DCA-510A-4057-B003-8F8499DD59D5}">
      <dsp:nvSpPr>
        <dsp:cNvPr id="0" name=""/>
        <dsp:cNvSpPr/>
      </dsp:nvSpPr>
      <dsp:spPr>
        <a:xfrm>
          <a:off x="7636251" y="888080"/>
          <a:ext cx="690556" cy="690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55B71-B2EE-47DD-9EEA-FBFF9B501E3A}">
      <dsp:nvSpPr>
        <dsp:cNvPr id="0" name=""/>
        <dsp:cNvSpPr/>
      </dsp:nvSpPr>
      <dsp:spPr>
        <a:xfrm>
          <a:off x="7214245" y="1808907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Lower project costs </a:t>
          </a:r>
        </a:p>
      </dsp:txBody>
      <dsp:txXfrm>
        <a:off x="7214245" y="1808907"/>
        <a:ext cx="1534570" cy="613828"/>
      </dsp:txXfrm>
    </dsp:sp>
    <dsp:sp modelId="{62EEB1AB-DC73-426F-995D-27D10D5F4570}">
      <dsp:nvSpPr>
        <dsp:cNvPr id="0" name=""/>
        <dsp:cNvSpPr/>
      </dsp:nvSpPr>
      <dsp:spPr>
        <a:xfrm>
          <a:off x="9439371" y="888080"/>
          <a:ext cx="690556" cy="6905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5D573-2CB4-4B97-B962-ECD2CEA5129E}">
      <dsp:nvSpPr>
        <dsp:cNvPr id="0" name=""/>
        <dsp:cNvSpPr/>
      </dsp:nvSpPr>
      <dsp:spPr>
        <a:xfrm>
          <a:off x="9017365" y="1808907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Less downtime</a:t>
          </a:r>
        </a:p>
      </dsp:txBody>
      <dsp:txXfrm>
        <a:off x="9017365" y="1808907"/>
        <a:ext cx="1534570" cy="613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C910-E153-4D08-8D4F-391AFF4D5DF8}">
      <dsp:nvSpPr>
        <dsp:cNvPr id="0" name=""/>
        <dsp:cNvSpPr/>
      </dsp:nvSpPr>
      <dsp:spPr>
        <a:xfrm>
          <a:off x="497850" y="54165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4EDF3-9785-4B4E-8693-A8B5F2DC7B5E}">
      <dsp:nvSpPr>
        <dsp:cNvPr id="0" name=""/>
        <dsp:cNvSpPr/>
      </dsp:nvSpPr>
      <dsp:spPr>
        <a:xfrm>
          <a:off x="731850" y="77565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3B412-7090-4811-A8F2-14247DACA46C}">
      <dsp:nvSpPr>
        <dsp:cNvPr id="0" name=""/>
        <dsp:cNvSpPr/>
      </dsp:nvSpPr>
      <dsp:spPr>
        <a:xfrm>
          <a:off x="146850" y="198165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There may be some downtime if more than one developer wants to integrate at the same time. </a:t>
          </a:r>
        </a:p>
      </dsp:txBody>
      <dsp:txXfrm>
        <a:off x="146850" y="1981658"/>
        <a:ext cx="1800000" cy="787500"/>
      </dsp:txXfrm>
    </dsp:sp>
    <dsp:sp modelId="{02225CE1-CE76-4892-A559-DA37C70C6EE2}">
      <dsp:nvSpPr>
        <dsp:cNvPr id="0" name=""/>
        <dsp:cNvSpPr/>
      </dsp:nvSpPr>
      <dsp:spPr>
        <a:xfrm>
          <a:off x="2612850" y="54165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09BDD-E313-46F4-853E-BE972D459AE7}">
      <dsp:nvSpPr>
        <dsp:cNvPr id="0" name=""/>
        <dsp:cNvSpPr/>
      </dsp:nvSpPr>
      <dsp:spPr>
        <a:xfrm>
          <a:off x="2846850" y="77565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98A15-0581-4A5F-AE02-BC7BF7DAEC00}">
      <dsp:nvSpPr>
        <dsp:cNvPr id="0" name=""/>
        <dsp:cNvSpPr/>
      </dsp:nvSpPr>
      <dsp:spPr>
        <a:xfrm>
          <a:off x="2261850" y="198165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right kind of tests for the projects need to be developed</a:t>
          </a:r>
        </a:p>
      </dsp:txBody>
      <dsp:txXfrm>
        <a:off x="2261850" y="1981658"/>
        <a:ext cx="1800000" cy="787500"/>
      </dsp:txXfrm>
    </dsp:sp>
    <dsp:sp modelId="{4F79F664-78E3-485A-97B6-7D92C14551D0}">
      <dsp:nvSpPr>
        <dsp:cNvPr id="0" name=""/>
        <dsp:cNvSpPr/>
      </dsp:nvSpPr>
      <dsp:spPr>
        <a:xfrm>
          <a:off x="4727850" y="54165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25667-8B62-4DB0-9261-1BCA3AC84879}">
      <dsp:nvSpPr>
        <dsp:cNvPr id="0" name=""/>
        <dsp:cNvSpPr/>
      </dsp:nvSpPr>
      <dsp:spPr>
        <a:xfrm>
          <a:off x="4961850" y="77565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EACF9-9D2E-4B79-AF92-5B96F957A9A0}">
      <dsp:nvSpPr>
        <dsp:cNvPr id="0" name=""/>
        <dsp:cNvSpPr/>
      </dsp:nvSpPr>
      <dsp:spPr>
        <a:xfrm>
          <a:off x="4376850" y="198165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More servers are needed </a:t>
          </a:r>
        </a:p>
      </dsp:txBody>
      <dsp:txXfrm>
        <a:off x="4376850" y="1981658"/>
        <a:ext cx="1800000" cy="787500"/>
      </dsp:txXfrm>
    </dsp:sp>
    <dsp:sp modelId="{F9205C00-368E-4209-864A-597748EF608D}">
      <dsp:nvSpPr>
        <dsp:cNvPr id="0" name=""/>
        <dsp:cNvSpPr/>
      </dsp:nvSpPr>
      <dsp:spPr>
        <a:xfrm>
          <a:off x="6842850" y="54165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16654-83C1-4043-A55A-F797B00C1542}">
      <dsp:nvSpPr>
        <dsp:cNvPr id="0" name=""/>
        <dsp:cNvSpPr/>
      </dsp:nvSpPr>
      <dsp:spPr>
        <a:xfrm>
          <a:off x="7076850" y="77565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D94EF-26F7-4ED8-8778-F2D5359AD35B}">
      <dsp:nvSpPr>
        <dsp:cNvPr id="0" name=""/>
        <dsp:cNvSpPr/>
      </dsp:nvSpPr>
      <dsp:spPr>
        <a:xfrm>
          <a:off x="6491850" y="198165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More environments are also needed </a:t>
          </a:r>
        </a:p>
      </dsp:txBody>
      <dsp:txXfrm>
        <a:off x="6491850" y="1981658"/>
        <a:ext cx="1800000" cy="787500"/>
      </dsp:txXfrm>
    </dsp:sp>
    <dsp:sp modelId="{CC92EF48-9527-4F4E-82A1-D7DCF41287D6}">
      <dsp:nvSpPr>
        <dsp:cNvPr id="0" name=""/>
        <dsp:cNvSpPr/>
      </dsp:nvSpPr>
      <dsp:spPr>
        <a:xfrm>
          <a:off x="8957850" y="54165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63552-5CBF-4ECC-8575-4BF3B2EFA620}">
      <dsp:nvSpPr>
        <dsp:cNvPr id="0" name=""/>
        <dsp:cNvSpPr/>
      </dsp:nvSpPr>
      <dsp:spPr>
        <a:xfrm>
          <a:off x="9191850" y="77565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85A87-3B23-4703-88C2-4891151B37EE}">
      <dsp:nvSpPr>
        <dsp:cNvPr id="0" name=""/>
        <dsp:cNvSpPr/>
      </dsp:nvSpPr>
      <dsp:spPr>
        <a:xfrm>
          <a:off x="8606850" y="198165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Conversion of familiar processes </a:t>
          </a:r>
        </a:p>
      </dsp:txBody>
      <dsp:txXfrm>
        <a:off x="8606850" y="1981658"/>
        <a:ext cx="1800000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D0D67-C56B-4BB7-B2BE-74053EAA54C3}">
      <dsp:nvSpPr>
        <dsp:cNvPr id="0" name=""/>
        <dsp:cNvSpPr/>
      </dsp:nvSpPr>
      <dsp:spPr>
        <a:xfrm>
          <a:off x="94232" y="610541"/>
          <a:ext cx="898610" cy="8986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53E21-446E-429F-9CE1-2A75E29C9423}">
      <dsp:nvSpPr>
        <dsp:cNvPr id="0" name=""/>
        <dsp:cNvSpPr/>
      </dsp:nvSpPr>
      <dsp:spPr>
        <a:xfrm>
          <a:off x="282940" y="799250"/>
          <a:ext cx="521193" cy="5211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D4C67-268A-454C-9C47-5A8A50634F57}">
      <dsp:nvSpPr>
        <dsp:cNvPr id="0" name=""/>
        <dsp:cNvSpPr/>
      </dsp:nvSpPr>
      <dsp:spPr>
        <a:xfrm>
          <a:off x="1185401" y="610541"/>
          <a:ext cx="2118152" cy="89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Jenkins – Open source Java software that works with several different build tools and version control systems. </a:t>
          </a:r>
        </a:p>
      </dsp:txBody>
      <dsp:txXfrm>
        <a:off x="1185401" y="610541"/>
        <a:ext cx="2118152" cy="898610"/>
      </dsp:txXfrm>
    </dsp:sp>
    <dsp:sp modelId="{3C18D458-F9C3-4C25-B2E0-DA54D07BBC3B}">
      <dsp:nvSpPr>
        <dsp:cNvPr id="0" name=""/>
        <dsp:cNvSpPr/>
      </dsp:nvSpPr>
      <dsp:spPr>
        <a:xfrm>
          <a:off x="3672626" y="610541"/>
          <a:ext cx="898610" cy="8986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3F3CB-3AC2-4E6F-ACA1-55478521DA25}">
      <dsp:nvSpPr>
        <dsp:cNvPr id="0" name=""/>
        <dsp:cNvSpPr/>
      </dsp:nvSpPr>
      <dsp:spPr>
        <a:xfrm>
          <a:off x="3861334" y="799250"/>
          <a:ext cx="521193" cy="5211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844EE-E122-4F32-9EE4-0BB7A7411196}">
      <dsp:nvSpPr>
        <dsp:cNvPr id="0" name=""/>
        <dsp:cNvSpPr/>
      </dsp:nvSpPr>
      <dsp:spPr>
        <a:xfrm>
          <a:off x="4763795" y="610541"/>
          <a:ext cx="2118152" cy="89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Bamboo – Bamboo servers lets a developer integrate and deploy and helps manage releases. The software is offered as a web interface which is based on Java. Is great for developers looking for automation and it works with different build tools.</a:t>
          </a:r>
        </a:p>
      </dsp:txBody>
      <dsp:txXfrm>
        <a:off x="4763795" y="610541"/>
        <a:ext cx="2118152" cy="898610"/>
      </dsp:txXfrm>
    </dsp:sp>
    <dsp:sp modelId="{D3568E49-2AA7-43CB-BE79-43779B6EE55D}">
      <dsp:nvSpPr>
        <dsp:cNvPr id="0" name=""/>
        <dsp:cNvSpPr/>
      </dsp:nvSpPr>
      <dsp:spPr>
        <a:xfrm>
          <a:off x="7251019" y="610541"/>
          <a:ext cx="898610" cy="8986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CB19B-9F96-43C4-AA9F-D0A0690F8F6A}">
      <dsp:nvSpPr>
        <dsp:cNvPr id="0" name=""/>
        <dsp:cNvSpPr/>
      </dsp:nvSpPr>
      <dsp:spPr>
        <a:xfrm>
          <a:off x="7439727" y="799250"/>
          <a:ext cx="521193" cy="5211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54E7C-1022-417A-AAFA-6A39935D8A5A}">
      <dsp:nvSpPr>
        <dsp:cNvPr id="0" name=""/>
        <dsp:cNvSpPr/>
      </dsp:nvSpPr>
      <dsp:spPr>
        <a:xfrm>
          <a:off x="8342189" y="610541"/>
          <a:ext cx="2118152" cy="89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Gitlab CI – Has its own program for continuous integration and works great with management version. The pipeline can be independently designed and adapted to each project. </a:t>
          </a:r>
        </a:p>
      </dsp:txBody>
      <dsp:txXfrm>
        <a:off x="8342189" y="610541"/>
        <a:ext cx="2118152" cy="898610"/>
      </dsp:txXfrm>
    </dsp:sp>
    <dsp:sp modelId="{1C9E241C-DAB8-46D2-A57B-363EF1061D86}">
      <dsp:nvSpPr>
        <dsp:cNvPr id="0" name=""/>
        <dsp:cNvSpPr/>
      </dsp:nvSpPr>
      <dsp:spPr>
        <a:xfrm>
          <a:off x="94232" y="2127358"/>
          <a:ext cx="898610" cy="8986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BD7C3-62E3-428E-9C98-9F6D8A09A2E8}">
      <dsp:nvSpPr>
        <dsp:cNvPr id="0" name=""/>
        <dsp:cNvSpPr/>
      </dsp:nvSpPr>
      <dsp:spPr>
        <a:xfrm>
          <a:off x="282940" y="2316067"/>
          <a:ext cx="521193" cy="5211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B9CB2-888D-479F-B71A-936041598D1D}">
      <dsp:nvSpPr>
        <dsp:cNvPr id="0" name=""/>
        <dsp:cNvSpPr/>
      </dsp:nvSpPr>
      <dsp:spPr>
        <a:xfrm>
          <a:off x="1185401" y="2127358"/>
          <a:ext cx="2118152" cy="89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CircleCI – There are two different versions one that allows you to choose to work with the variant in the providers cloud of to create a local server to use. </a:t>
          </a:r>
        </a:p>
      </dsp:txBody>
      <dsp:txXfrm>
        <a:off x="1185401" y="2127358"/>
        <a:ext cx="2118152" cy="898610"/>
      </dsp:txXfrm>
    </dsp:sp>
    <dsp:sp modelId="{00EA1B36-DF8F-418F-8BC7-4BA989DE2A0A}">
      <dsp:nvSpPr>
        <dsp:cNvPr id="0" name=""/>
        <dsp:cNvSpPr/>
      </dsp:nvSpPr>
      <dsp:spPr>
        <a:xfrm>
          <a:off x="3672626" y="2127358"/>
          <a:ext cx="898610" cy="8986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A0563-4F4A-46E0-BD4B-088FED3A63CB}">
      <dsp:nvSpPr>
        <dsp:cNvPr id="0" name=""/>
        <dsp:cNvSpPr/>
      </dsp:nvSpPr>
      <dsp:spPr>
        <a:xfrm>
          <a:off x="3861334" y="2316067"/>
          <a:ext cx="521193" cy="5211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7F196-B07C-485C-A951-E7E37AAF872D}">
      <dsp:nvSpPr>
        <dsp:cNvPr id="0" name=""/>
        <dsp:cNvSpPr/>
      </dsp:nvSpPr>
      <dsp:spPr>
        <a:xfrm>
          <a:off x="4763795" y="2127358"/>
          <a:ext cx="2118152" cy="89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Codeship – Provide a simple way for continuous integration basis of container technology, automatisms can easily be created. </a:t>
          </a:r>
        </a:p>
      </dsp:txBody>
      <dsp:txXfrm>
        <a:off x="4763795" y="2127358"/>
        <a:ext cx="2118152" cy="898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3E9B0-B7DA-4B67-94CF-CA4F27DB6A25}">
      <dsp:nvSpPr>
        <dsp:cNvPr id="0" name=""/>
        <dsp:cNvSpPr/>
      </dsp:nvSpPr>
      <dsp:spPr>
        <a:xfrm>
          <a:off x="3091" y="87978"/>
          <a:ext cx="2452910" cy="147174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Version everything you build, test or deploy and release the software.</a:t>
          </a:r>
        </a:p>
      </dsp:txBody>
      <dsp:txXfrm>
        <a:off x="3091" y="87978"/>
        <a:ext cx="2452910" cy="1471746"/>
      </dsp:txXfrm>
    </dsp:sp>
    <dsp:sp modelId="{B912C2DC-F793-48B6-B094-DA08EB66167E}">
      <dsp:nvSpPr>
        <dsp:cNvPr id="0" name=""/>
        <dsp:cNvSpPr/>
      </dsp:nvSpPr>
      <dsp:spPr>
        <a:xfrm>
          <a:off x="2701293" y="87978"/>
          <a:ext cx="2452910" cy="147174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 your whole team to store their assets on the same versioning platform.</a:t>
          </a:r>
        </a:p>
      </dsp:txBody>
      <dsp:txXfrm>
        <a:off x="2701293" y="87978"/>
        <a:ext cx="2452910" cy="1471746"/>
      </dsp:txXfrm>
    </dsp:sp>
    <dsp:sp modelId="{3790ADF4-CB8C-414A-8E4C-4F6D9E3AF1DE}">
      <dsp:nvSpPr>
        <dsp:cNvPr id="0" name=""/>
        <dsp:cNvSpPr/>
      </dsp:nvSpPr>
      <dsp:spPr>
        <a:xfrm>
          <a:off x="5399495" y="87978"/>
          <a:ext cx="2452910" cy="147174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Version any non-software assets as well. Such as photos, art, videos </a:t>
          </a:r>
          <a:r>
            <a:rPr lang="en-US" sz="1600" kern="1200" dirty="0" err="1"/>
            <a:t>ect</a:t>
          </a:r>
          <a:r>
            <a:rPr lang="en-US" sz="1600" kern="1200" dirty="0"/>
            <a:t>. </a:t>
          </a:r>
        </a:p>
      </dsp:txBody>
      <dsp:txXfrm>
        <a:off x="5399495" y="87978"/>
        <a:ext cx="2452910" cy="1471746"/>
      </dsp:txXfrm>
    </dsp:sp>
    <dsp:sp modelId="{2A6957D8-4BA4-42C8-B85E-4E7BFAF6826E}">
      <dsp:nvSpPr>
        <dsp:cNvPr id="0" name=""/>
        <dsp:cNvSpPr/>
      </dsp:nvSpPr>
      <dsp:spPr>
        <a:xfrm>
          <a:off x="8097697" y="87978"/>
          <a:ext cx="2452910" cy="147174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any build artifacts are controlled with the rest of the app. </a:t>
          </a:r>
        </a:p>
      </dsp:txBody>
      <dsp:txXfrm>
        <a:off x="8097697" y="87978"/>
        <a:ext cx="2452910" cy="1471746"/>
      </dsp:txXfrm>
    </dsp:sp>
    <dsp:sp modelId="{72393B45-E89E-40B0-8847-EF1B17EF2B34}">
      <dsp:nvSpPr>
        <dsp:cNvPr id="0" name=""/>
        <dsp:cNvSpPr/>
      </dsp:nvSpPr>
      <dsp:spPr>
        <a:xfrm>
          <a:off x="3091" y="1805016"/>
          <a:ext cx="2452910" cy="147174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Automate anything that can be.</a:t>
          </a:r>
        </a:p>
      </dsp:txBody>
      <dsp:txXfrm>
        <a:off x="3091" y="1805016"/>
        <a:ext cx="2452910" cy="1471746"/>
      </dsp:txXfrm>
    </dsp:sp>
    <dsp:sp modelId="{C18D8CCD-F823-4246-AB85-06F3B316BD40}">
      <dsp:nvSpPr>
        <dsp:cNvPr id="0" name=""/>
        <dsp:cNvSpPr/>
      </dsp:nvSpPr>
      <dsp:spPr>
        <a:xfrm>
          <a:off x="2701293" y="1805016"/>
          <a:ext cx="2452910" cy="147174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Automate fast feedback</a:t>
          </a:r>
        </a:p>
      </dsp:txBody>
      <dsp:txXfrm>
        <a:off x="2701293" y="1805016"/>
        <a:ext cx="2452910" cy="1471746"/>
      </dsp:txXfrm>
    </dsp:sp>
    <dsp:sp modelId="{8C629C4F-4797-45B3-8A52-404236AB5DA1}">
      <dsp:nvSpPr>
        <dsp:cNvPr id="0" name=""/>
        <dsp:cNvSpPr/>
      </dsp:nvSpPr>
      <dsp:spPr>
        <a:xfrm>
          <a:off x="5399495" y="1805016"/>
          <a:ext cx="2452910" cy="147174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the whole team automates.</a:t>
          </a:r>
        </a:p>
      </dsp:txBody>
      <dsp:txXfrm>
        <a:off x="5399495" y="1805016"/>
        <a:ext cx="2452910" cy="1471746"/>
      </dsp:txXfrm>
    </dsp:sp>
    <dsp:sp modelId="{8A7938C3-C445-46F0-B257-DEA7DB495BF8}">
      <dsp:nvSpPr>
        <dsp:cNvPr id="0" name=""/>
        <dsp:cNvSpPr/>
      </dsp:nvSpPr>
      <dsp:spPr>
        <a:xfrm>
          <a:off x="8097697" y="1805016"/>
          <a:ext cx="2452910" cy="147174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that if you needed you could get an exact match of the state of your system from any point in the projects history.</a:t>
          </a:r>
        </a:p>
      </dsp:txBody>
      <dsp:txXfrm>
        <a:off x="8097697" y="1805016"/>
        <a:ext cx="2452910" cy="14717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ABF58-9197-459F-8A12-F9D656B77CB1}">
      <dsp:nvSpPr>
        <dsp:cNvPr id="0" name=""/>
        <dsp:cNvSpPr/>
      </dsp:nvSpPr>
      <dsp:spPr>
        <a:xfrm>
          <a:off x="93971" y="475409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6428A-9124-450D-B993-3F0463685695}">
      <dsp:nvSpPr>
        <dsp:cNvPr id="0" name=""/>
        <dsp:cNvSpPr/>
      </dsp:nvSpPr>
      <dsp:spPr>
        <a:xfrm>
          <a:off x="282673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B8953-08A2-4761-A379-793C25D6C7B4}">
      <dsp:nvSpPr>
        <dsp:cNvPr id="0" name=""/>
        <dsp:cNvSpPr/>
      </dsp:nvSpPr>
      <dsp:spPr>
        <a:xfrm>
          <a:off x="1185104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keep your codebase ready so that it can be deployed at any point. </a:t>
          </a:r>
        </a:p>
      </dsp:txBody>
      <dsp:txXfrm>
        <a:off x="1185104" y="475409"/>
        <a:ext cx="2118080" cy="898579"/>
      </dsp:txXfrm>
    </dsp:sp>
    <dsp:sp modelId="{E8FB2E84-FD83-4F8B-9064-773615E04AF5}">
      <dsp:nvSpPr>
        <dsp:cNvPr id="0" name=""/>
        <dsp:cNvSpPr/>
      </dsp:nvSpPr>
      <dsp:spPr>
        <a:xfrm>
          <a:off x="3672243" y="475409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8DDBA-2440-409E-B1E7-2718F315F172}">
      <dsp:nvSpPr>
        <dsp:cNvPr id="0" name=""/>
        <dsp:cNvSpPr/>
      </dsp:nvSpPr>
      <dsp:spPr>
        <a:xfrm>
          <a:off x="3860945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8FDE0-4DF8-4D1C-A689-568F336357EC}">
      <dsp:nvSpPr>
        <dsp:cNvPr id="0" name=""/>
        <dsp:cNvSpPr/>
      </dsp:nvSpPr>
      <dsp:spPr>
        <a:xfrm>
          <a:off x="4763376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 automated test have to be passed and all configurations necessary to be pushed.</a:t>
          </a:r>
        </a:p>
      </dsp:txBody>
      <dsp:txXfrm>
        <a:off x="4763376" y="475409"/>
        <a:ext cx="2118080" cy="898579"/>
      </dsp:txXfrm>
    </dsp:sp>
    <dsp:sp modelId="{ACA5BE5A-30AA-435D-932E-B7D697CE0491}">
      <dsp:nvSpPr>
        <dsp:cNvPr id="0" name=""/>
        <dsp:cNvSpPr/>
      </dsp:nvSpPr>
      <dsp:spPr>
        <a:xfrm>
          <a:off x="7250515" y="475409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1D501-6407-43C4-80C4-7EDE8A2FBD84}">
      <dsp:nvSpPr>
        <dsp:cNvPr id="0" name=""/>
        <dsp:cNvSpPr/>
      </dsp:nvSpPr>
      <dsp:spPr>
        <a:xfrm>
          <a:off x="7439217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CB813-65D5-4C44-A5CD-22587B636ABE}">
      <dsp:nvSpPr>
        <dsp:cNvPr id="0" name=""/>
        <dsp:cNvSpPr/>
      </dsp:nvSpPr>
      <dsp:spPr>
        <a:xfrm>
          <a:off x="8341647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Teams push changes that pass automated tests into a test or production environment right away to make sure that they are in the development loop.</a:t>
          </a:r>
        </a:p>
      </dsp:txBody>
      <dsp:txXfrm>
        <a:off x="8341647" y="475409"/>
        <a:ext cx="2118080" cy="898579"/>
      </dsp:txXfrm>
    </dsp:sp>
    <dsp:sp modelId="{B872CC72-62F0-4F93-B784-4A9A74A5EC17}">
      <dsp:nvSpPr>
        <dsp:cNvPr id="0" name=""/>
        <dsp:cNvSpPr/>
      </dsp:nvSpPr>
      <dsp:spPr>
        <a:xfrm>
          <a:off x="93971" y="1936827"/>
          <a:ext cx="898579" cy="8985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87C03-ADD9-4C4A-9325-2A8BA69D91F2}">
      <dsp:nvSpPr>
        <dsp:cNvPr id="0" name=""/>
        <dsp:cNvSpPr/>
      </dsp:nvSpPr>
      <dsp:spPr>
        <a:xfrm>
          <a:off x="282673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5DBF5-F4A3-4E82-B548-4EB7EDD05487}">
      <dsp:nvSpPr>
        <dsp:cNvPr id="0" name=""/>
        <dsp:cNvSpPr/>
      </dsp:nvSpPr>
      <dsp:spPr>
        <a:xfrm>
          <a:off x="1185104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 loop - </a:t>
          </a:r>
        </a:p>
      </dsp:txBody>
      <dsp:txXfrm>
        <a:off x="1185104" y="1936827"/>
        <a:ext cx="2118080" cy="898579"/>
      </dsp:txXfrm>
    </dsp:sp>
    <dsp:sp modelId="{596E0FE4-B3F6-4DFC-8E31-488EF488BED3}">
      <dsp:nvSpPr>
        <dsp:cNvPr id="0" name=""/>
        <dsp:cNvSpPr/>
      </dsp:nvSpPr>
      <dsp:spPr>
        <a:xfrm>
          <a:off x="3672243" y="1936827"/>
          <a:ext cx="898579" cy="8985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F63B4-AE4B-42B3-AC40-2EFB539F046A}">
      <dsp:nvSpPr>
        <dsp:cNvPr id="0" name=""/>
        <dsp:cNvSpPr/>
      </dsp:nvSpPr>
      <dsp:spPr>
        <a:xfrm>
          <a:off x="3860945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29F5B-2896-4930-82BE-2EEEF8E9EB90}">
      <dsp:nvSpPr>
        <dsp:cNvPr id="0" name=""/>
        <dsp:cNvSpPr/>
      </dsp:nvSpPr>
      <dsp:spPr>
        <a:xfrm>
          <a:off x="4763376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Done &gt; Unit Tests &gt; Intagrate &gt; Acceptance Test &gt; Deploy to production</a:t>
          </a:r>
        </a:p>
      </dsp:txBody>
      <dsp:txXfrm>
        <a:off x="4763376" y="1936827"/>
        <a:ext cx="2118080" cy="898579"/>
      </dsp:txXfrm>
    </dsp:sp>
    <dsp:sp modelId="{4EF9BD81-735A-4C9D-8A39-E424D73C8DD3}">
      <dsp:nvSpPr>
        <dsp:cNvPr id="0" name=""/>
        <dsp:cNvSpPr/>
      </dsp:nvSpPr>
      <dsp:spPr>
        <a:xfrm>
          <a:off x="7250515" y="1936827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584B7-F23A-4EB6-B195-2CB1F01CB18B}">
      <dsp:nvSpPr>
        <dsp:cNvPr id="0" name=""/>
        <dsp:cNvSpPr/>
      </dsp:nvSpPr>
      <dsp:spPr>
        <a:xfrm>
          <a:off x="7439217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58F5A-B48C-4604-8D10-BA9EEAFDC85F}">
      <dsp:nvSpPr>
        <dsp:cNvPr id="0" name=""/>
        <dsp:cNvSpPr/>
      </dsp:nvSpPr>
      <dsp:spPr>
        <a:xfrm>
          <a:off x="8341647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Source: (Codeship.) </a:t>
          </a:r>
        </a:p>
      </dsp:txBody>
      <dsp:txXfrm>
        <a:off x="8341647" y="1936827"/>
        <a:ext cx="2118080" cy="89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vops/continuous-integration/" TargetMode="External"/><Relationship Id="rId2" Type="http://schemas.openxmlformats.org/officeDocument/2006/relationships/hyperlink" Target="https://codeship.com/continuous-integration-essent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onos.com/digitalguide/websites/web-development/continuous-integr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33A1-3E80-479C-B9AC-735168EC2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0C8BA-6E71-42C4-AB79-F20D5C722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Becca Buechle</a:t>
            </a:r>
          </a:p>
        </p:txBody>
      </p:sp>
    </p:spTree>
    <p:extLst>
      <p:ext uri="{BB962C8B-B14F-4D97-AF65-F5344CB8AC3E}">
        <p14:creationId xmlns:p14="http://schemas.microsoft.com/office/powerpoint/2010/main" val="197457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768A-F593-4944-99ED-3FD54212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2D6E-2AF8-4325-85F7-8D380021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Codeship</a:t>
            </a:r>
            <a:r>
              <a:rPr lang="en-US" dirty="0"/>
              <a:t>. (2020). Continuous Integration: What is CI? Testing, Software &amp; Process Tutorial. Retrieved October 05, 2020, from </a:t>
            </a:r>
            <a:r>
              <a:rPr lang="en-US" dirty="0">
                <a:hlinkClick r:id="rId2"/>
              </a:rPr>
              <a:t>https://codeship.com/continuous-integration-essentials</a:t>
            </a:r>
            <a:endParaRPr lang="en-US" dirty="0"/>
          </a:p>
          <a:p>
            <a:r>
              <a:rPr lang="en-US" dirty="0"/>
              <a:t>Freeman, E. (2019). DevOps. Retrieved October 05, 2020, from </a:t>
            </a:r>
            <a:r>
              <a:rPr lang="en-US" dirty="0">
                <a:hlinkClick r:id="rId3"/>
              </a:rPr>
              <a:t>https://aws.amazon.com/devops/continuous-integration/</a:t>
            </a:r>
            <a:endParaRPr lang="en-US" dirty="0"/>
          </a:p>
          <a:p>
            <a:r>
              <a:rPr lang="en-US" dirty="0" err="1"/>
              <a:t>Ionos</a:t>
            </a:r>
            <a:r>
              <a:rPr lang="en-US" dirty="0"/>
              <a:t>. (2020, January 28). Continuous integration: Definition. Retrieved October 05, 2020, from </a:t>
            </a:r>
            <a:r>
              <a:rPr lang="en-US" dirty="0">
                <a:hlinkClick r:id="rId4"/>
              </a:rPr>
              <a:t>https://www.ionos.com/digitalguide/websites/web-development/continuous-integration/</a:t>
            </a:r>
            <a:endParaRPr lang="en-US" dirty="0"/>
          </a:p>
          <a:p>
            <a:r>
              <a:rPr lang="en-US" dirty="0"/>
              <a:t>Perforce. (2015). ARE YOU PREPARED FOR CONTINUOUS DELIVERY? Retrieved October 06, 2020, from http://info.perforce.com/rs/perforce/images/CD-checklist.pdf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4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2F391-0F5E-4D67-B1A7-1EF56382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What is Continuous Integration?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D624-8061-4A38-A4DF-8CBBF0DB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Continuous integration is a DevOps development process. </a:t>
            </a:r>
          </a:p>
          <a:p>
            <a:pPr>
              <a:lnSpc>
                <a:spcPct val="90000"/>
              </a:lnSpc>
            </a:pPr>
            <a:r>
              <a:rPr lang="en-US" sz="1600"/>
              <a:t>This process is where developers will merge their code changes regularly into a central repository. (Freeman, E.)</a:t>
            </a:r>
          </a:p>
          <a:p>
            <a:pPr>
              <a:lnSpc>
                <a:spcPct val="90000"/>
              </a:lnSpc>
            </a:pPr>
            <a:r>
              <a:rPr lang="en-US" sz="1600"/>
              <a:t>After the code is all put into a central repository automated build and tests are then ran. (Freeman, E.)</a:t>
            </a:r>
          </a:p>
          <a:p>
            <a:pPr>
              <a:lnSpc>
                <a:spcPct val="90000"/>
              </a:lnSpc>
            </a:pPr>
            <a:r>
              <a:rPr lang="en-US" sz="1600"/>
              <a:t>Continuous integration often refers to the build stage of the software release. It uses an automation component and cultural component.  (Freeman, E.)</a:t>
            </a:r>
          </a:p>
          <a:p>
            <a:pPr>
              <a:lnSpc>
                <a:spcPct val="90000"/>
              </a:lnSpc>
            </a:pPr>
            <a:r>
              <a:rPr lang="en-US" sz="1600"/>
              <a:t>The main goal of continuous integration is to –</a:t>
            </a:r>
          </a:p>
          <a:p>
            <a:pPr>
              <a:lnSpc>
                <a:spcPct val="90000"/>
              </a:lnSpc>
            </a:pPr>
            <a:r>
              <a:rPr lang="en-US" sz="1600"/>
              <a:t>Find bugs faster and fix them quicker</a:t>
            </a:r>
          </a:p>
          <a:p>
            <a:pPr>
              <a:lnSpc>
                <a:spcPct val="90000"/>
              </a:lnSpc>
            </a:pPr>
            <a:r>
              <a:rPr lang="en-US" sz="1600"/>
              <a:t>Improve software quality</a:t>
            </a:r>
          </a:p>
          <a:p>
            <a:pPr>
              <a:lnSpc>
                <a:spcPct val="90000"/>
              </a:lnSpc>
            </a:pPr>
            <a:r>
              <a:rPr lang="en-US" sz="1600"/>
              <a:t>Reduce time on validating and releasing new updates.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1714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9EF2F-3222-4DA1-910E-51C66C74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How does it work?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AC05-8E5A-42E1-A199-829EF6BB5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The developed code is pushed to a shared repository using some time of version control system.</a:t>
            </a:r>
          </a:p>
          <a:p>
            <a:r>
              <a:rPr lang="en-US" sz="1600" dirty="0"/>
              <a:t>Before a commit local unit tests can be run to make sure that things are working correctly before integrating. </a:t>
            </a:r>
          </a:p>
          <a:p>
            <a:r>
              <a:rPr lang="en-US" sz="1600" dirty="0"/>
              <a:t>With a continuous integration service it will automatically build and run any unit tests on the new code to find any bugs right away. </a:t>
            </a:r>
          </a:p>
          <a:p>
            <a:r>
              <a:rPr lang="en-US" sz="1600" dirty="0"/>
              <a:t>Every revision done that is committed will start an automated build and test and then prepped for release for production. </a:t>
            </a:r>
          </a:p>
          <a:p>
            <a:r>
              <a:rPr lang="en-US" sz="1600" dirty="0"/>
              <a:t>Code is deployed to a testing environment after the build stage. </a:t>
            </a:r>
          </a:p>
          <a:p>
            <a:r>
              <a:rPr lang="en-US" sz="1600" dirty="0"/>
              <a:t>Source: (Freeman, E.)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64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80FB-1A44-4809-964B-A3846FA6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Continuous Integration </a:t>
            </a:r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0020EDE-C3A6-464C-B0B6-149592397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919483"/>
            <a:ext cx="10553700" cy="22429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D3AF5-7732-46BF-804F-0D36066843A4}"/>
              </a:ext>
            </a:extLst>
          </p:cNvPr>
          <p:cNvSpPr txBox="1"/>
          <p:nvPr/>
        </p:nvSpPr>
        <p:spPr>
          <a:xfrm>
            <a:off x="4186988" y="5614737"/>
            <a:ext cx="381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 : (Freeman, 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2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8237-FCC4-4E81-B93D-D9DDE287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Benefits of Continuous Integration 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63F0B62-8A04-4C1C-B1CE-A764C5112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6588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A639D8-0F9F-4A6F-A655-F6D406D0484E}"/>
              </a:ext>
            </a:extLst>
          </p:cNvPr>
          <p:cNvSpPr txBox="1"/>
          <p:nvPr/>
        </p:nvSpPr>
        <p:spPr>
          <a:xfrm>
            <a:off x="4861559" y="5536297"/>
            <a:ext cx="295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(Freeman, 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6E8C-E6CD-43F6-A4BB-53B27AA1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Disadvantages to Continuous Integration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49553F-0E12-4F37-8EEE-DE0B4360D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656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37CBFE-86FE-4111-9E97-2083BD163C2A}"/>
              </a:ext>
            </a:extLst>
          </p:cNvPr>
          <p:cNvSpPr txBox="1"/>
          <p:nvPr/>
        </p:nvSpPr>
        <p:spPr>
          <a:xfrm>
            <a:off x="5227320" y="5730240"/>
            <a:ext cx="306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(Freeman, E.) </a:t>
            </a:r>
          </a:p>
        </p:txBody>
      </p:sp>
    </p:spTree>
    <p:extLst>
      <p:ext uri="{BB962C8B-B14F-4D97-AF65-F5344CB8AC3E}">
        <p14:creationId xmlns:p14="http://schemas.microsoft.com/office/powerpoint/2010/main" val="211108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FADD-8D1E-4F00-A573-A97B7B7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tools for Continuous 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163E12-1150-4C1E-B619-433545BD32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85EBF-BB0C-40BB-9C1C-9A167BFE250E}"/>
              </a:ext>
            </a:extLst>
          </p:cNvPr>
          <p:cNvSpPr txBox="1"/>
          <p:nvPr/>
        </p:nvSpPr>
        <p:spPr>
          <a:xfrm>
            <a:off x="9068260" y="4616707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(</a:t>
            </a:r>
            <a:r>
              <a:rPr lang="en-US" dirty="0" err="1"/>
              <a:t>Ionos</a:t>
            </a:r>
            <a:r>
              <a:rPr lang="en-US" dirty="0"/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415543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E1B8-3074-4D3F-9231-107FF222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Checklist for Continuous Integration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BE3AC7C-A7F3-4D14-838D-B04E7C99E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02165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B74E15-F7B7-44D8-AEEF-8E99BA5B54F3}"/>
              </a:ext>
            </a:extLst>
          </p:cNvPr>
          <p:cNvSpPr txBox="1"/>
          <p:nvPr/>
        </p:nvSpPr>
        <p:spPr>
          <a:xfrm>
            <a:off x="5643154" y="28999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7A33B-E05B-4A69-972B-01AE23AF9852}"/>
              </a:ext>
            </a:extLst>
          </p:cNvPr>
          <p:cNvSpPr txBox="1"/>
          <p:nvPr/>
        </p:nvSpPr>
        <p:spPr>
          <a:xfrm>
            <a:off x="4833257" y="6021977"/>
            <a:ext cx="36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(Perforce.) </a:t>
            </a:r>
          </a:p>
        </p:txBody>
      </p:sp>
    </p:spTree>
    <p:extLst>
      <p:ext uri="{BB962C8B-B14F-4D97-AF65-F5344CB8AC3E}">
        <p14:creationId xmlns:p14="http://schemas.microsoft.com/office/powerpoint/2010/main" val="399924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FD59-8200-49A4-B324-7F787D77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How Does Continuous Delivery Differ?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B6EB1-7522-486F-B164-987D956D1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79276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735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798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Continuous Integration</vt:lpstr>
      <vt:lpstr>What is Continuous Integration?</vt:lpstr>
      <vt:lpstr>How does it work?</vt:lpstr>
      <vt:lpstr>Continuous Integration </vt:lpstr>
      <vt:lpstr>Benefits of Continuous Integration </vt:lpstr>
      <vt:lpstr>Disadvantages to Continuous Integration </vt:lpstr>
      <vt:lpstr>Useful tools for Continuous Integration</vt:lpstr>
      <vt:lpstr>Checklist for Continuous Integration</vt:lpstr>
      <vt:lpstr>How Does Continuous Delivery Differ?</vt:lpstr>
      <vt:lpstr>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dc:creator>Rebecca Buechle</dc:creator>
  <cp:lastModifiedBy>Rebecca Buechle</cp:lastModifiedBy>
  <cp:revision>4</cp:revision>
  <dcterms:created xsi:type="dcterms:W3CDTF">2020-10-07T06:56:07Z</dcterms:created>
  <dcterms:modified xsi:type="dcterms:W3CDTF">2020-10-07T22:39:48Z</dcterms:modified>
</cp:coreProperties>
</file>