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5"/>
  </p:notesMasterIdLst>
  <p:sldIdLst>
    <p:sldId id="258" r:id="rId5"/>
    <p:sldId id="268" r:id="rId6"/>
    <p:sldId id="269" r:id="rId7"/>
    <p:sldId id="261" r:id="rId8"/>
    <p:sldId id="264" r:id="rId9"/>
    <p:sldId id="262" r:id="rId10"/>
    <p:sldId id="263" r:id="rId11"/>
    <p:sldId id="265" r:id="rId12"/>
    <p:sldId id="260"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08" autoAdjust="0"/>
    <p:restoredTop sz="94660"/>
  </p:normalViewPr>
  <p:slideViewPr>
    <p:cSldViewPr snapToGrid="0">
      <p:cViewPr varScale="1">
        <p:scale>
          <a:sx n="119" d="100"/>
          <a:sy n="119" d="100"/>
        </p:scale>
        <p:origin x="222" y="10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1.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ata4.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 Id="rId14" Type="http://schemas.openxmlformats.org/officeDocument/2006/relationships/image" Target="../media/image3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1.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4.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 Id="rId14" Type="http://schemas.openxmlformats.org/officeDocument/2006/relationships/image" Target="../media/image39.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60A401EB-D456-48ED-BE46-A8C9AC23081A}"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3B87887-71FF-462D-BDA5-AA510C0B0B45}">
      <dgm:prSet/>
      <dgm:spPr/>
      <dgm:t>
        <a:bodyPr/>
        <a:lstStyle/>
        <a:p>
          <a:r>
            <a:rPr lang="en-US"/>
            <a:t>Pager Rotation is for after hours issues that come up. </a:t>
          </a:r>
        </a:p>
      </dgm:t>
    </dgm:pt>
    <dgm:pt modelId="{91EA5FA5-AA80-4FD4-A235-4B0ADF75806B}" type="parTrans" cxnId="{508C6109-C981-4520-9E22-F80EB77C25C8}">
      <dgm:prSet/>
      <dgm:spPr/>
      <dgm:t>
        <a:bodyPr/>
        <a:lstStyle/>
        <a:p>
          <a:endParaRPr lang="en-US"/>
        </a:p>
      </dgm:t>
    </dgm:pt>
    <dgm:pt modelId="{4F23187A-6432-4636-98A0-A36A07F71E68}" type="sibTrans" cxnId="{508C6109-C981-4520-9E22-F80EB77C25C8}">
      <dgm:prSet/>
      <dgm:spPr/>
      <dgm:t>
        <a:bodyPr/>
        <a:lstStyle/>
        <a:p>
          <a:endParaRPr lang="en-US"/>
        </a:p>
      </dgm:t>
    </dgm:pt>
    <dgm:pt modelId="{1452BE98-2461-4F9E-9672-FE4E22EACD5F}">
      <dgm:prSet/>
      <dgm:spPr/>
      <dgm:t>
        <a:bodyPr/>
        <a:lstStyle/>
        <a:p>
          <a:r>
            <a:rPr lang="en-US"/>
            <a:t>The whole team is available to be called at any hour when something disrupts how the program is intended to be running. </a:t>
          </a:r>
        </a:p>
      </dgm:t>
    </dgm:pt>
    <dgm:pt modelId="{2CBBB61B-356E-4D5D-9250-756AC4BF99C1}" type="parTrans" cxnId="{A43DA74D-3C3C-4A5F-A1C4-9DED5F836874}">
      <dgm:prSet/>
      <dgm:spPr/>
      <dgm:t>
        <a:bodyPr/>
        <a:lstStyle/>
        <a:p>
          <a:endParaRPr lang="en-US"/>
        </a:p>
      </dgm:t>
    </dgm:pt>
    <dgm:pt modelId="{152587FB-D82E-4753-AB93-B04B32C7C419}" type="sibTrans" cxnId="{A43DA74D-3C3C-4A5F-A1C4-9DED5F836874}">
      <dgm:prSet/>
      <dgm:spPr/>
      <dgm:t>
        <a:bodyPr/>
        <a:lstStyle/>
        <a:p>
          <a:endParaRPr lang="en-US"/>
        </a:p>
      </dgm:t>
    </dgm:pt>
    <dgm:pt modelId="{E6E69130-4B36-4419-B94F-C2150BE751C8}">
      <dgm:prSet/>
      <dgm:spPr/>
      <dgm:t>
        <a:bodyPr/>
        <a:lstStyle/>
        <a:p>
          <a:r>
            <a:rPr lang="en-US"/>
            <a:t>They found that when their teams are called in the middle of the night the issue gets solved much quicker. </a:t>
          </a:r>
        </a:p>
      </dgm:t>
    </dgm:pt>
    <dgm:pt modelId="{8305361D-D51C-45B8-AE42-7F596A0D8191}" type="parTrans" cxnId="{9F459E56-9145-4C01-9CC0-3EF94E4CDCD7}">
      <dgm:prSet/>
      <dgm:spPr/>
      <dgm:t>
        <a:bodyPr/>
        <a:lstStyle/>
        <a:p>
          <a:endParaRPr lang="en-US"/>
        </a:p>
      </dgm:t>
    </dgm:pt>
    <dgm:pt modelId="{703B72AB-9E55-4A51-A226-80BD4FB55F5D}" type="sibTrans" cxnId="{9F459E56-9145-4C01-9CC0-3EF94E4CDCD7}">
      <dgm:prSet/>
      <dgm:spPr/>
      <dgm:t>
        <a:bodyPr/>
        <a:lstStyle/>
        <a:p>
          <a:endParaRPr lang="en-US"/>
        </a:p>
      </dgm:t>
    </dgm:pt>
    <dgm:pt modelId="{C921EADB-68F8-4F29-901B-9A7C658AE9A1}">
      <dgm:prSet/>
      <dgm:spPr/>
      <dgm:t>
        <a:bodyPr/>
        <a:lstStyle/>
        <a:p>
          <a:r>
            <a:rPr lang="en-US"/>
            <a:t>Even when a release goes smoothly that doesn’t mean it won’t still run into issue later on.</a:t>
          </a:r>
        </a:p>
      </dgm:t>
    </dgm:pt>
    <dgm:pt modelId="{FC95C076-AADA-4A3F-8A1B-D44D88EE5B1E}" type="parTrans" cxnId="{EA17067F-BA2E-4F13-AC03-41BAF567755B}">
      <dgm:prSet/>
      <dgm:spPr/>
      <dgm:t>
        <a:bodyPr/>
        <a:lstStyle/>
        <a:p>
          <a:endParaRPr lang="en-US"/>
        </a:p>
      </dgm:t>
    </dgm:pt>
    <dgm:pt modelId="{DC0C2C66-79BA-4FE5-A379-9D082EBEEBE3}" type="sibTrans" cxnId="{EA17067F-BA2E-4F13-AC03-41BAF567755B}">
      <dgm:prSet/>
      <dgm:spPr/>
      <dgm:t>
        <a:bodyPr/>
        <a:lstStyle/>
        <a:p>
          <a:endParaRPr lang="en-US"/>
        </a:p>
      </dgm:t>
    </dgm:pt>
    <dgm:pt modelId="{40FC6501-0A8F-4C64-A674-5F5F7A1738E3}">
      <dgm:prSet/>
      <dgm:spPr/>
      <dgm:t>
        <a:bodyPr/>
        <a:lstStyle/>
        <a:p>
          <a:r>
            <a:rPr lang="en-US"/>
            <a:t>Everyone in the Value Stream will also share the Down Streams responsibilities when it comes to handling operational issues. </a:t>
          </a:r>
        </a:p>
      </dgm:t>
    </dgm:pt>
    <dgm:pt modelId="{43BB6ADE-9FE3-485E-9002-A1C6199F42C0}" type="parTrans" cxnId="{409D5A2A-A364-48D1-8F3F-122DC59659A4}">
      <dgm:prSet/>
      <dgm:spPr/>
      <dgm:t>
        <a:bodyPr/>
        <a:lstStyle/>
        <a:p>
          <a:endParaRPr lang="en-US"/>
        </a:p>
      </dgm:t>
    </dgm:pt>
    <dgm:pt modelId="{EF2BA2C3-C45E-4856-A08D-580768F14C74}" type="sibTrans" cxnId="{409D5A2A-A364-48D1-8F3F-122DC59659A4}">
      <dgm:prSet/>
      <dgm:spPr/>
      <dgm:t>
        <a:bodyPr/>
        <a:lstStyle/>
        <a:p>
          <a:endParaRPr lang="en-US"/>
        </a:p>
      </dgm:t>
    </dgm:pt>
    <dgm:pt modelId="{0717633C-DFF2-47CF-8B65-2923DDB785CB}">
      <dgm:prSet/>
      <dgm:spPr/>
      <dgm:t>
        <a:bodyPr/>
        <a:lstStyle/>
        <a:p>
          <a:r>
            <a:rPr lang="en-US"/>
            <a:t>This will make sure that each team gets primitive feedback on any architectural coding decisions that are made. </a:t>
          </a:r>
        </a:p>
      </dgm:t>
    </dgm:pt>
    <dgm:pt modelId="{454A272D-73E8-44B7-A00A-6DEE10EF3EFF}" type="parTrans" cxnId="{1E91CCD9-6DDA-45EF-A867-4B6439CDE144}">
      <dgm:prSet/>
      <dgm:spPr/>
      <dgm:t>
        <a:bodyPr/>
        <a:lstStyle/>
        <a:p>
          <a:endParaRPr lang="en-US"/>
        </a:p>
      </dgm:t>
    </dgm:pt>
    <dgm:pt modelId="{C5B63732-2462-48D3-9A3D-33CA9FEA8B22}" type="sibTrans" cxnId="{1E91CCD9-6DDA-45EF-A867-4B6439CDE144}">
      <dgm:prSet/>
      <dgm:spPr/>
      <dgm:t>
        <a:bodyPr/>
        <a:lstStyle/>
        <a:p>
          <a:endParaRPr lang="en-US"/>
        </a:p>
      </dgm:t>
    </dgm:pt>
    <dgm:pt modelId="{DEA8725A-6C58-468D-BDF3-414869676C6D}">
      <dgm:prSet/>
      <dgm:spPr/>
      <dgm:t>
        <a:bodyPr/>
        <a:lstStyle/>
        <a:p>
          <a:r>
            <a:rPr lang="en-US"/>
            <a:t>Doing this makes it so that Operations don’t struggle alone with code issues instead all the teams are helping fix and solve issues. </a:t>
          </a:r>
        </a:p>
      </dgm:t>
    </dgm:pt>
    <dgm:pt modelId="{1BC6A848-D61D-4B16-A800-B559A314409E}" type="parTrans" cxnId="{7083D07A-BE50-4846-8794-32CED5AEC463}">
      <dgm:prSet/>
      <dgm:spPr/>
      <dgm:t>
        <a:bodyPr/>
        <a:lstStyle/>
        <a:p>
          <a:endParaRPr lang="en-US"/>
        </a:p>
      </dgm:t>
    </dgm:pt>
    <dgm:pt modelId="{07741557-0841-4CFD-873B-E7E215BA6C61}" type="sibTrans" cxnId="{7083D07A-BE50-4846-8794-32CED5AEC463}">
      <dgm:prSet/>
      <dgm:spPr/>
      <dgm:t>
        <a:bodyPr/>
        <a:lstStyle/>
        <a:p>
          <a:endParaRPr lang="en-US"/>
        </a:p>
      </dgm:t>
    </dgm:pt>
    <dgm:pt modelId="{5C4AB79B-754C-43A2-8973-C826845EFE45}" type="pres">
      <dgm:prSet presAssocID="{60A401EB-D456-48ED-BE46-A8C9AC23081A}" presName="root" presStyleCnt="0">
        <dgm:presLayoutVars>
          <dgm:dir/>
          <dgm:resizeHandles val="exact"/>
        </dgm:presLayoutVars>
      </dgm:prSet>
      <dgm:spPr/>
    </dgm:pt>
    <dgm:pt modelId="{68562435-5A3F-46C8-811F-71532BEDEE3F}" type="pres">
      <dgm:prSet presAssocID="{60A401EB-D456-48ED-BE46-A8C9AC23081A}" presName="container" presStyleCnt="0">
        <dgm:presLayoutVars>
          <dgm:dir/>
          <dgm:resizeHandles val="exact"/>
        </dgm:presLayoutVars>
      </dgm:prSet>
      <dgm:spPr/>
    </dgm:pt>
    <dgm:pt modelId="{DECBE662-DCB9-46A0-BD01-FE8878424431}" type="pres">
      <dgm:prSet presAssocID="{53B87887-71FF-462D-BDA5-AA510C0B0B45}" presName="compNode" presStyleCnt="0"/>
      <dgm:spPr/>
    </dgm:pt>
    <dgm:pt modelId="{44642139-8ED4-4E1D-B107-1BEC6AE62FDE}" type="pres">
      <dgm:prSet presAssocID="{53B87887-71FF-462D-BDA5-AA510C0B0B45}" presName="iconBgRect" presStyleLbl="bgShp" presStyleIdx="0" presStyleCnt="7"/>
      <dgm:spPr/>
    </dgm:pt>
    <dgm:pt modelId="{58B63DE0-C03E-44BC-97B5-A1CEA90282AE}" type="pres">
      <dgm:prSet presAssocID="{53B87887-71FF-462D-BDA5-AA510C0B0B45}"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per"/>
        </a:ext>
      </dgm:extLst>
    </dgm:pt>
    <dgm:pt modelId="{5EE801F1-E987-4E7B-9435-C9BB499A3196}" type="pres">
      <dgm:prSet presAssocID="{53B87887-71FF-462D-BDA5-AA510C0B0B45}" presName="spaceRect" presStyleCnt="0"/>
      <dgm:spPr/>
    </dgm:pt>
    <dgm:pt modelId="{9D51D373-B7FB-4249-9503-6F2CD88550D1}" type="pres">
      <dgm:prSet presAssocID="{53B87887-71FF-462D-BDA5-AA510C0B0B45}" presName="textRect" presStyleLbl="revTx" presStyleIdx="0" presStyleCnt="7">
        <dgm:presLayoutVars>
          <dgm:chMax val="1"/>
          <dgm:chPref val="1"/>
        </dgm:presLayoutVars>
      </dgm:prSet>
      <dgm:spPr/>
    </dgm:pt>
    <dgm:pt modelId="{FE9790FE-03AE-4829-849A-FF48A167892F}" type="pres">
      <dgm:prSet presAssocID="{4F23187A-6432-4636-98A0-A36A07F71E68}" presName="sibTrans" presStyleLbl="sibTrans2D1" presStyleIdx="0" presStyleCnt="0"/>
      <dgm:spPr/>
    </dgm:pt>
    <dgm:pt modelId="{D693D239-356A-4176-A408-DF20F5EED7A5}" type="pres">
      <dgm:prSet presAssocID="{1452BE98-2461-4F9E-9672-FE4E22EACD5F}" presName="compNode" presStyleCnt="0"/>
      <dgm:spPr/>
    </dgm:pt>
    <dgm:pt modelId="{A8C32E76-9A3E-4E1D-9BD1-A36299F8F44C}" type="pres">
      <dgm:prSet presAssocID="{1452BE98-2461-4F9E-9672-FE4E22EACD5F}" presName="iconBgRect" presStyleLbl="bgShp" presStyleIdx="1" presStyleCnt="7"/>
      <dgm:spPr/>
    </dgm:pt>
    <dgm:pt modelId="{8783FC1B-63DE-4391-9C49-AE72EE98A2A5}" type="pres">
      <dgm:prSet presAssocID="{1452BE98-2461-4F9E-9672-FE4E22EACD5F}"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723BB6B8-5E09-4752-8737-79268A55A163}" type="pres">
      <dgm:prSet presAssocID="{1452BE98-2461-4F9E-9672-FE4E22EACD5F}" presName="spaceRect" presStyleCnt="0"/>
      <dgm:spPr/>
    </dgm:pt>
    <dgm:pt modelId="{A3399129-3AA4-41BA-9E69-71FD4EC6799A}" type="pres">
      <dgm:prSet presAssocID="{1452BE98-2461-4F9E-9672-FE4E22EACD5F}" presName="textRect" presStyleLbl="revTx" presStyleIdx="1" presStyleCnt="7">
        <dgm:presLayoutVars>
          <dgm:chMax val="1"/>
          <dgm:chPref val="1"/>
        </dgm:presLayoutVars>
      </dgm:prSet>
      <dgm:spPr/>
    </dgm:pt>
    <dgm:pt modelId="{56BDFE81-056F-416E-A0F5-D997492D16D9}" type="pres">
      <dgm:prSet presAssocID="{152587FB-D82E-4753-AB93-B04B32C7C419}" presName="sibTrans" presStyleLbl="sibTrans2D1" presStyleIdx="0" presStyleCnt="0"/>
      <dgm:spPr/>
    </dgm:pt>
    <dgm:pt modelId="{8768BA52-311D-41B7-BFCC-F66CA19C078F}" type="pres">
      <dgm:prSet presAssocID="{E6E69130-4B36-4419-B94F-C2150BE751C8}" presName="compNode" presStyleCnt="0"/>
      <dgm:spPr/>
    </dgm:pt>
    <dgm:pt modelId="{F7707C05-9537-454B-92F9-C75B5123BE67}" type="pres">
      <dgm:prSet presAssocID="{E6E69130-4B36-4419-B94F-C2150BE751C8}" presName="iconBgRect" presStyleLbl="bgShp" presStyleIdx="2" presStyleCnt="7"/>
      <dgm:spPr/>
    </dgm:pt>
    <dgm:pt modelId="{3E158143-02FA-47B3-A691-D5B5EB148C5C}" type="pres">
      <dgm:prSet presAssocID="{E6E69130-4B36-4419-B94F-C2150BE751C8}"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oup of People"/>
        </a:ext>
      </dgm:extLst>
    </dgm:pt>
    <dgm:pt modelId="{B64EBC4C-B93E-4E88-B284-21CFAC9893E9}" type="pres">
      <dgm:prSet presAssocID="{E6E69130-4B36-4419-B94F-C2150BE751C8}" presName="spaceRect" presStyleCnt="0"/>
      <dgm:spPr/>
    </dgm:pt>
    <dgm:pt modelId="{15F090F9-040F-4008-A9AA-898BA9C59BAA}" type="pres">
      <dgm:prSet presAssocID="{E6E69130-4B36-4419-B94F-C2150BE751C8}" presName="textRect" presStyleLbl="revTx" presStyleIdx="2" presStyleCnt="7">
        <dgm:presLayoutVars>
          <dgm:chMax val="1"/>
          <dgm:chPref val="1"/>
        </dgm:presLayoutVars>
      </dgm:prSet>
      <dgm:spPr/>
    </dgm:pt>
    <dgm:pt modelId="{85E13D9E-1156-4F1D-8BEC-954DE62B7FA3}" type="pres">
      <dgm:prSet presAssocID="{703B72AB-9E55-4A51-A226-80BD4FB55F5D}" presName="sibTrans" presStyleLbl="sibTrans2D1" presStyleIdx="0" presStyleCnt="0"/>
      <dgm:spPr/>
    </dgm:pt>
    <dgm:pt modelId="{C049A4E7-0512-47AA-AD87-5A8CEBF92350}" type="pres">
      <dgm:prSet presAssocID="{C921EADB-68F8-4F29-901B-9A7C658AE9A1}" presName="compNode" presStyleCnt="0"/>
      <dgm:spPr/>
    </dgm:pt>
    <dgm:pt modelId="{BA4CA270-43EB-4596-8783-F54002A88DC2}" type="pres">
      <dgm:prSet presAssocID="{C921EADB-68F8-4F29-901B-9A7C658AE9A1}" presName="iconBgRect" presStyleLbl="bgShp" presStyleIdx="3" presStyleCnt="7"/>
      <dgm:spPr/>
    </dgm:pt>
    <dgm:pt modelId="{013496E1-9BCF-48F4-83F9-9DD8BE22852B}" type="pres">
      <dgm:prSet presAssocID="{C921EADB-68F8-4F29-901B-9A7C658AE9A1}"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rritant"/>
        </a:ext>
      </dgm:extLst>
    </dgm:pt>
    <dgm:pt modelId="{194F3142-228B-493D-AD0D-E9A3ED7A77C6}" type="pres">
      <dgm:prSet presAssocID="{C921EADB-68F8-4F29-901B-9A7C658AE9A1}" presName="spaceRect" presStyleCnt="0"/>
      <dgm:spPr/>
    </dgm:pt>
    <dgm:pt modelId="{CAAE8E0F-A7D4-46BA-90AE-D86786D272B4}" type="pres">
      <dgm:prSet presAssocID="{C921EADB-68F8-4F29-901B-9A7C658AE9A1}" presName="textRect" presStyleLbl="revTx" presStyleIdx="3" presStyleCnt="7">
        <dgm:presLayoutVars>
          <dgm:chMax val="1"/>
          <dgm:chPref val="1"/>
        </dgm:presLayoutVars>
      </dgm:prSet>
      <dgm:spPr/>
    </dgm:pt>
    <dgm:pt modelId="{8A9784E3-1A6C-4357-AA04-5FE077977CED}" type="pres">
      <dgm:prSet presAssocID="{DC0C2C66-79BA-4FE5-A379-9D082EBEEBE3}" presName="sibTrans" presStyleLbl="sibTrans2D1" presStyleIdx="0" presStyleCnt="0"/>
      <dgm:spPr/>
    </dgm:pt>
    <dgm:pt modelId="{70FB591E-B2FC-4B72-9539-16CDBA192A3D}" type="pres">
      <dgm:prSet presAssocID="{40FC6501-0A8F-4C64-A674-5F5F7A1738E3}" presName="compNode" presStyleCnt="0"/>
      <dgm:spPr/>
    </dgm:pt>
    <dgm:pt modelId="{24236CFD-169B-4987-AA23-79C02A080F7D}" type="pres">
      <dgm:prSet presAssocID="{40FC6501-0A8F-4C64-A674-5F5F7A1738E3}" presName="iconBgRect" presStyleLbl="bgShp" presStyleIdx="4" presStyleCnt="7"/>
      <dgm:spPr/>
    </dgm:pt>
    <dgm:pt modelId="{C0EBFCD6-C326-4AD9-BD42-94E93AF4D30A}" type="pres">
      <dgm:prSet presAssocID="{40FC6501-0A8F-4C64-A674-5F5F7A1738E3}"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Arrow Circle"/>
        </a:ext>
      </dgm:extLst>
    </dgm:pt>
    <dgm:pt modelId="{7DC61D6F-F35F-4678-9CB6-0C9E2D4775FD}" type="pres">
      <dgm:prSet presAssocID="{40FC6501-0A8F-4C64-A674-5F5F7A1738E3}" presName="spaceRect" presStyleCnt="0"/>
      <dgm:spPr/>
    </dgm:pt>
    <dgm:pt modelId="{B534366E-31C4-4C8F-9FB1-08BC92BE1797}" type="pres">
      <dgm:prSet presAssocID="{40FC6501-0A8F-4C64-A674-5F5F7A1738E3}" presName="textRect" presStyleLbl="revTx" presStyleIdx="4" presStyleCnt="7">
        <dgm:presLayoutVars>
          <dgm:chMax val="1"/>
          <dgm:chPref val="1"/>
        </dgm:presLayoutVars>
      </dgm:prSet>
      <dgm:spPr/>
    </dgm:pt>
    <dgm:pt modelId="{D844243C-8015-4082-9825-5D89092AF9EA}" type="pres">
      <dgm:prSet presAssocID="{EF2BA2C3-C45E-4856-A08D-580768F14C74}" presName="sibTrans" presStyleLbl="sibTrans2D1" presStyleIdx="0" presStyleCnt="0"/>
      <dgm:spPr/>
    </dgm:pt>
    <dgm:pt modelId="{48EBCCE2-9C25-46B0-9BA3-816BC6FB3DF0}" type="pres">
      <dgm:prSet presAssocID="{0717633C-DFF2-47CF-8B65-2923DDB785CB}" presName="compNode" presStyleCnt="0"/>
      <dgm:spPr/>
    </dgm:pt>
    <dgm:pt modelId="{7209CA2F-3510-4137-A8C0-A717293B6821}" type="pres">
      <dgm:prSet presAssocID="{0717633C-DFF2-47CF-8B65-2923DDB785CB}" presName="iconBgRect" presStyleLbl="bgShp" presStyleIdx="5" presStyleCnt="7"/>
      <dgm:spPr/>
    </dgm:pt>
    <dgm:pt modelId="{93EC645E-A707-4225-A180-4FA685051369}" type="pres">
      <dgm:prSet presAssocID="{0717633C-DFF2-47CF-8B65-2923DDB785CB}"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ranching Diagram"/>
        </a:ext>
      </dgm:extLst>
    </dgm:pt>
    <dgm:pt modelId="{481C758F-FDE1-41EE-9949-BEFB38582B4B}" type="pres">
      <dgm:prSet presAssocID="{0717633C-DFF2-47CF-8B65-2923DDB785CB}" presName="spaceRect" presStyleCnt="0"/>
      <dgm:spPr/>
    </dgm:pt>
    <dgm:pt modelId="{184BB02E-C86F-484E-986D-15E3E0FAEB8B}" type="pres">
      <dgm:prSet presAssocID="{0717633C-DFF2-47CF-8B65-2923DDB785CB}" presName="textRect" presStyleLbl="revTx" presStyleIdx="5" presStyleCnt="7">
        <dgm:presLayoutVars>
          <dgm:chMax val="1"/>
          <dgm:chPref val="1"/>
        </dgm:presLayoutVars>
      </dgm:prSet>
      <dgm:spPr/>
    </dgm:pt>
    <dgm:pt modelId="{D92BBFD6-7C66-4F5E-9CA4-762D9AB54BAC}" type="pres">
      <dgm:prSet presAssocID="{C5B63732-2462-48D3-9A3D-33CA9FEA8B22}" presName="sibTrans" presStyleLbl="sibTrans2D1" presStyleIdx="0" presStyleCnt="0"/>
      <dgm:spPr/>
    </dgm:pt>
    <dgm:pt modelId="{846EB9BD-1F40-4A58-A494-8F02AFB88119}" type="pres">
      <dgm:prSet presAssocID="{DEA8725A-6C58-468D-BDF3-414869676C6D}" presName="compNode" presStyleCnt="0"/>
      <dgm:spPr/>
    </dgm:pt>
    <dgm:pt modelId="{CB68C90F-A5AB-46AC-A864-807F3A335889}" type="pres">
      <dgm:prSet presAssocID="{DEA8725A-6C58-468D-BDF3-414869676C6D}" presName="iconBgRect" presStyleLbl="bgShp" presStyleIdx="6" presStyleCnt="7"/>
      <dgm:spPr/>
    </dgm:pt>
    <dgm:pt modelId="{B747D375-11A8-4F67-9752-B0FB78619D13}" type="pres">
      <dgm:prSet presAssocID="{DEA8725A-6C58-468D-BDF3-414869676C6D}"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Light Bulb and Gear"/>
        </a:ext>
      </dgm:extLst>
    </dgm:pt>
    <dgm:pt modelId="{C4151A5C-91E5-4124-A6B1-AA378D6432D8}" type="pres">
      <dgm:prSet presAssocID="{DEA8725A-6C58-468D-BDF3-414869676C6D}" presName="spaceRect" presStyleCnt="0"/>
      <dgm:spPr/>
    </dgm:pt>
    <dgm:pt modelId="{6A1DB81E-2A33-46D2-B090-CD341F479250}" type="pres">
      <dgm:prSet presAssocID="{DEA8725A-6C58-468D-BDF3-414869676C6D}" presName="textRect" presStyleLbl="revTx" presStyleIdx="6" presStyleCnt="7">
        <dgm:presLayoutVars>
          <dgm:chMax val="1"/>
          <dgm:chPref val="1"/>
        </dgm:presLayoutVars>
      </dgm:prSet>
      <dgm:spPr/>
    </dgm:pt>
  </dgm:ptLst>
  <dgm:cxnLst>
    <dgm:cxn modelId="{508C6109-C981-4520-9E22-F80EB77C25C8}" srcId="{60A401EB-D456-48ED-BE46-A8C9AC23081A}" destId="{53B87887-71FF-462D-BDA5-AA510C0B0B45}" srcOrd="0" destOrd="0" parTransId="{91EA5FA5-AA80-4FD4-A235-4B0ADF75806B}" sibTransId="{4F23187A-6432-4636-98A0-A36A07F71E68}"/>
    <dgm:cxn modelId="{A550AD0B-036A-484E-895A-6508A9235111}" type="presOf" srcId="{703B72AB-9E55-4A51-A226-80BD4FB55F5D}" destId="{85E13D9E-1156-4F1D-8BEC-954DE62B7FA3}" srcOrd="0" destOrd="0" presId="urn:microsoft.com/office/officeart/2018/2/layout/IconCircleList"/>
    <dgm:cxn modelId="{409D5A2A-A364-48D1-8F3F-122DC59659A4}" srcId="{60A401EB-D456-48ED-BE46-A8C9AC23081A}" destId="{40FC6501-0A8F-4C64-A674-5F5F7A1738E3}" srcOrd="4" destOrd="0" parTransId="{43BB6ADE-9FE3-485E-9002-A1C6199F42C0}" sibTransId="{EF2BA2C3-C45E-4856-A08D-580768F14C74}"/>
    <dgm:cxn modelId="{BBE59330-33FF-436B-B672-D8888346CAE1}" type="presOf" srcId="{40FC6501-0A8F-4C64-A674-5F5F7A1738E3}" destId="{B534366E-31C4-4C8F-9FB1-08BC92BE1797}" srcOrd="0" destOrd="0" presId="urn:microsoft.com/office/officeart/2018/2/layout/IconCircleList"/>
    <dgm:cxn modelId="{193F3064-8306-4353-8289-F528FC146023}" type="presOf" srcId="{C5B63732-2462-48D3-9A3D-33CA9FEA8B22}" destId="{D92BBFD6-7C66-4F5E-9CA4-762D9AB54BAC}" srcOrd="0" destOrd="0" presId="urn:microsoft.com/office/officeart/2018/2/layout/IconCircleList"/>
    <dgm:cxn modelId="{2AF73668-3AE5-406B-9F17-5C65498F26C4}" type="presOf" srcId="{60A401EB-D456-48ED-BE46-A8C9AC23081A}" destId="{5C4AB79B-754C-43A2-8973-C826845EFE45}" srcOrd="0" destOrd="0" presId="urn:microsoft.com/office/officeart/2018/2/layout/IconCircleList"/>
    <dgm:cxn modelId="{B0891D69-C02B-47B6-9B72-BDFD8E8086E1}" type="presOf" srcId="{53B87887-71FF-462D-BDA5-AA510C0B0B45}" destId="{9D51D373-B7FB-4249-9503-6F2CD88550D1}" srcOrd="0" destOrd="0" presId="urn:microsoft.com/office/officeart/2018/2/layout/IconCircleList"/>
    <dgm:cxn modelId="{0A2F264A-C991-45D0-AEC2-BA2BB20E4C45}" type="presOf" srcId="{0717633C-DFF2-47CF-8B65-2923DDB785CB}" destId="{184BB02E-C86F-484E-986D-15E3E0FAEB8B}" srcOrd="0" destOrd="0" presId="urn:microsoft.com/office/officeart/2018/2/layout/IconCircleList"/>
    <dgm:cxn modelId="{1FE6AD6A-A986-4363-A35B-FE1046F26027}" type="presOf" srcId="{1452BE98-2461-4F9E-9672-FE4E22EACD5F}" destId="{A3399129-3AA4-41BA-9E69-71FD4EC6799A}" srcOrd="0" destOrd="0" presId="urn:microsoft.com/office/officeart/2018/2/layout/IconCircleList"/>
    <dgm:cxn modelId="{A43DA74D-3C3C-4A5F-A1C4-9DED5F836874}" srcId="{60A401EB-D456-48ED-BE46-A8C9AC23081A}" destId="{1452BE98-2461-4F9E-9672-FE4E22EACD5F}" srcOrd="1" destOrd="0" parTransId="{2CBBB61B-356E-4D5D-9250-756AC4BF99C1}" sibTransId="{152587FB-D82E-4753-AB93-B04B32C7C419}"/>
    <dgm:cxn modelId="{9F459E56-9145-4C01-9CC0-3EF94E4CDCD7}" srcId="{60A401EB-D456-48ED-BE46-A8C9AC23081A}" destId="{E6E69130-4B36-4419-B94F-C2150BE751C8}" srcOrd="2" destOrd="0" parTransId="{8305361D-D51C-45B8-AE42-7F596A0D8191}" sibTransId="{703B72AB-9E55-4A51-A226-80BD4FB55F5D}"/>
    <dgm:cxn modelId="{7083D07A-BE50-4846-8794-32CED5AEC463}" srcId="{60A401EB-D456-48ED-BE46-A8C9AC23081A}" destId="{DEA8725A-6C58-468D-BDF3-414869676C6D}" srcOrd="6" destOrd="0" parTransId="{1BC6A848-D61D-4B16-A800-B559A314409E}" sibTransId="{07741557-0841-4CFD-873B-E7E215BA6C61}"/>
    <dgm:cxn modelId="{EA17067F-BA2E-4F13-AC03-41BAF567755B}" srcId="{60A401EB-D456-48ED-BE46-A8C9AC23081A}" destId="{C921EADB-68F8-4F29-901B-9A7C658AE9A1}" srcOrd="3" destOrd="0" parTransId="{FC95C076-AADA-4A3F-8A1B-D44D88EE5B1E}" sibTransId="{DC0C2C66-79BA-4FE5-A379-9D082EBEEBE3}"/>
    <dgm:cxn modelId="{9FD8E289-4AA7-4D7C-9997-EB21DBDB0E19}" type="presOf" srcId="{4F23187A-6432-4636-98A0-A36A07F71E68}" destId="{FE9790FE-03AE-4829-849A-FF48A167892F}" srcOrd="0" destOrd="0" presId="urn:microsoft.com/office/officeart/2018/2/layout/IconCircleList"/>
    <dgm:cxn modelId="{D6F8DD8F-3B2D-45F3-B7AE-2B661BE0DECF}" type="presOf" srcId="{152587FB-D82E-4753-AB93-B04B32C7C419}" destId="{56BDFE81-056F-416E-A0F5-D997492D16D9}" srcOrd="0" destOrd="0" presId="urn:microsoft.com/office/officeart/2018/2/layout/IconCircleList"/>
    <dgm:cxn modelId="{9641F597-61EE-44D4-8532-5AC592BE9E0C}" type="presOf" srcId="{E6E69130-4B36-4419-B94F-C2150BE751C8}" destId="{15F090F9-040F-4008-A9AA-898BA9C59BAA}" srcOrd="0" destOrd="0" presId="urn:microsoft.com/office/officeart/2018/2/layout/IconCircleList"/>
    <dgm:cxn modelId="{93B01AC5-BA90-4097-827B-4DA8C9424646}" type="presOf" srcId="{EF2BA2C3-C45E-4856-A08D-580768F14C74}" destId="{D844243C-8015-4082-9825-5D89092AF9EA}" srcOrd="0" destOrd="0" presId="urn:microsoft.com/office/officeart/2018/2/layout/IconCircleList"/>
    <dgm:cxn modelId="{61478EC9-86F8-4DAB-973A-8A6AC8F7CB44}" type="presOf" srcId="{C921EADB-68F8-4F29-901B-9A7C658AE9A1}" destId="{CAAE8E0F-A7D4-46BA-90AE-D86786D272B4}" srcOrd="0" destOrd="0" presId="urn:microsoft.com/office/officeart/2018/2/layout/IconCircleList"/>
    <dgm:cxn modelId="{1E91CCD9-6DDA-45EF-A867-4B6439CDE144}" srcId="{60A401EB-D456-48ED-BE46-A8C9AC23081A}" destId="{0717633C-DFF2-47CF-8B65-2923DDB785CB}" srcOrd="5" destOrd="0" parTransId="{454A272D-73E8-44B7-A00A-6DEE10EF3EFF}" sibTransId="{C5B63732-2462-48D3-9A3D-33CA9FEA8B22}"/>
    <dgm:cxn modelId="{226FACE7-3B77-4AB9-8DE0-18C2D7630584}" type="presOf" srcId="{DC0C2C66-79BA-4FE5-A379-9D082EBEEBE3}" destId="{8A9784E3-1A6C-4357-AA04-5FE077977CED}" srcOrd="0" destOrd="0" presId="urn:microsoft.com/office/officeart/2018/2/layout/IconCircleList"/>
    <dgm:cxn modelId="{DCCCEBEE-E118-4AAA-BBF5-8F668DE78351}" type="presOf" srcId="{DEA8725A-6C58-468D-BDF3-414869676C6D}" destId="{6A1DB81E-2A33-46D2-B090-CD341F479250}" srcOrd="0" destOrd="0" presId="urn:microsoft.com/office/officeart/2018/2/layout/IconCircleList"/>
    <dgm:cxn modelId="{E6FCAB31-79D0-4E8F-9C2D-FE00839BC289}" type="presParOf" srcId="{5C4AB79B-754C-43A2-8973-C826845EFE45}" destId="{68562435-5A3F-46C8-811F-71532BEDEE3F}" srcOrd="0" destOrd="0" presId="urn:microsoft.com/office/officeart/2018/2/layout/IconCircleList"/>
    <dgm:cxn modelId="{C2144963-FBB1-4598-99E5-A93B708769CE}" type="presParOf" srcId="{68562435-5A3F-46C8-811F-71532BEDEE3F}" destId="{DECBE662-DCB9-46A0-BD01-FE8878424431}" srcOrd="0" destOrd="0" presId="urn:microsoft.com/office/officeart/2018/2/layout/IconCircleList"/>
    <dgm:cxn modelId="{7DC37E55-BFA0-4B1E-9274-93523D56CC9A}" type="presParOf" srcId="{DECBE662-DCB9-46A0-BD01-FE8878424431}" destId="{44642139-8ED4-4E1D-B107-1BEC6AE62FDE}" srcOrd="0" destOrd="0" presId="urn:microsoft.com/office/officeart/2018/2/layout/IconCircleList"/>
    <dgm:cxn modelId="{494E7920-25A7-4407-AB4D-52D1C329A4F3}" type="presParOf" srcId="{DECBE662-DCB9-46A0-BD01-FE8878424431}" destId="{58B63DE0-C03E-44BC-97B5-A1CEA90282AE}" srcOrd="1" destOrd="0" presId="urn:microsoft.com/office/officeart/2018/2/layout/IconCircleList"/>
    <dgm:cxn modelId="{9E054BB4-B839-4B12-AAC4-15B7D049D470}" type="presParOf" srcId="{DECBE662-DCB9-46A0-BD01-FE8878424431}" destId="{5EE801F1-E987-4E7B-9435-C9BB499A3196}" srcOrd="2" destOrd="0" presId="urn:microsoft.com/office/officeart/2018/2/layout/IconCircleList"/>
    <dgm:cxn modelId="{4EE9523C-32A5-4ED0-B7EB-C333865668EA}" type="presParOf" srcId="{DECBE662-DCB9-46A0-BD01-FE8878424431}" destId="{9D51D373-B7FB-4249-9503-6F2CD88550D1}" srcOrd="3" destOrd="0" presId="urn:microsoft.com/office/officeart/2018/2/layout/IconCircleList"/>
    <dgm:cxn modelId="{5EABC7AD-22E6-4FDA-8D5A-A3E9ED05FD21}" type="presParOf" srcId="{68562435-5A3F-46C8-811F-71532BEDEE3F}" destId="{FE9790FE-03AE-4829-849A-FF48A167892F}" srcOrd="1" destOrd="0" presId="urn:microsoft.com/office/officeart/2018/2/layout/IconCircleList"/>
    <dgm:cxn modelId="{B4AC1581-9680-4A6D-B27B-1EA4C09C903E}" type="presParOf" srcId="{68562435-5A3F-46C8-811F-71532BEDEE3F}" destId="{D693D239-356A-4176-A408-DF20F5EED7A5}" srcOrd="2" destOrd="0" presId="urn:microsoft.com/office/officeart/2018/2/layout/IconCircleList"/>
    <dgm:cxn modelId="{F1A78A9E-BD07-4838-9168-A9E1818E1254}" type="presParOf" srcId="{D693D239-356A-4176-A408-DF20F5EED7A5}" destId="{A8C32E76-9A3E-4E1D-9BD1-A36299F8F44C}" srcOrd="0" destOrd="0" presId="urn:microsoft.com/office/officeart/2018/2/layout/IconCircleList"/>
    <dgm:cxn modelId="{37BAE348-6784-4C41-8690-C4126C8E9C0E}" type="presParOf" srcId="{D693D239-356A-4176-A408-DF20F5EED7A5}" destId="{8783FC1B-63DE-4391-9C49-AE72EE98A2A5}" srcOrd="1" destOrd="0" presId="urn:microsoft.com/office/officeart/2018/2/layout/IconCircleList"/>
    <dgm:cxn modelId="{95E318C6-4E95-4041-9FC3-9AB2E59F79F5}" type="presParOf" srcId="{D693D239-356A-4176-A408-DF20F5EED7A5}" destId="{723BB6B8-5E09-4752-8737-79268A55A163}" srcOrd="2" destOrd="0" presId="urn:microsoft.com/office/officeart/2018/2/layout/IconCircleList"/>
    <dgm:cxn modelId="{DC09F287-796C-4762-9FA8-54371D3DA8E5}" type="presParOf" srcId="{D693D239-356A-4176-A408-DF20F5EED7A5}" destId="{A3399129-3AA4-41BA-9E69-71FD4EC6799A}" srcOrd="3" destOrd="0" presId="urn:microsoft.com/office/officeart/2018/2/layout/IconCircleList"/>
    <dgm:cxn modelId="{5E88913F-7110-48AD-87F8-D1CE71F14323}" type="presParOf" srcId="{68562435-5A3F-46C8-811F-71532BEDEE3F}" destId="{56BDFE81-056F-416E-A0F5-D997492D16D9}" srcOrd="3" destOrd="0" presId="urn:microsoft.com/office/officeart/2018/2/layout/IconCircleList"/>
    <dgm:cxn modelId="{B9C7DEC3-58BC-4C45-AAD1-36708725EA33}" type="presParOf" srcId="{68562435-5A3F-46C8-811F-71532BEDEE3F}" destId="{8768BA52-311D-41B7-BFCC-F66CA19C078F}" srcOrd="4" destOrd="0" presId="urn:microsoft.com/office/officeart/2018/2/layout/IconCircleList"/>
    <dgm:cxn modelId="{3E72D57B-690E-4F46-B318-AAD97ED3D4ED}" type="presParOf" srcId="{8768BA52-311D-41B7-BFCC-F66CA19C078F}" destId="{F7707C05-9537-454B-92F9-C75B5123BE67}" srcOrd="0" destOrd="0" presId="urn:microsoft.com/office/officeart/2018/2/layout/IconCircleList"/>
    <dgm:cxn modelId="{5F35AEDB-466F-4F8D-B2A2-9F679AAD7730}" type="presParOf" srcId="{8768BA52-311D-41B7-BFCC-F66CA19C078F}" destId="{3E158143-02FA-47B3-A691-D5B5EB148C5C}" srcOrd="1" destOrd="0" presId="urn:microsoft.com/office/officeart/2018/2/layout/IconCircleList"/>
    <dgm:cxn modelId="{81F93254-875D-4059-93AC-9E3612B7B9C9}" type="presParOf" srcId="{8768BA52-311D-41B7-BFCC-F66CA19C078F}" destId="{B64EBC4C-B93E-4E88-B284-21CFAC9893E9}" srcOrd="2" destOrd="0" presId="urn:microsoft.com/office/officeart/2018/2/layout/IconCircleList"/>
    <dgm:cxn modelId="{C7E05543-808B-416C-8BA0-B225657631D4}" type="presParOf" srcId="{8768BA52-311D-41B7-BFCC-F66CA19C078F}" destId="{15F090F9-040F-4008-A9AA-898BA9C59BAA}" srcOrd="3" destOrd="0" presId="urn:microsoft.com/office/officeart/2018/2/layout/IconCircleList"/>
    <dgm:cxn modelId="{6E972853-BFD7-4E8D-9C0B-996DD4E0B388}" type="presParOf" srcId="{68562435-5A3F-46C8-811F-71532BEDEE3F}" destId="{85E13D9E-1156-4F1D-8BEC-954DE62B7FA3}" srcOrd="5" destOrd="0" presId="urn:microsoft.com/office/officeart/2018/2/layout/IconCircleList"/>
    <dgm:cxn modelId="{55AD60D7-32D0-4EB3-A3B5-4793101D7A62}" type="presParOf" srcId="{68562435-5A3F-46C8-811F-71532BEDEE3F}" destId="{C049A4E7-0512-47AA-AD87-5A8CEBF92350}" srcOrd="6" destOrd="0" presId="urn:microsoft.com/office/officeart/2018/2/layout/IconCircleList"/>
    <dgm:cxn modelId="{934B7B8E-5D98-477B-A304-38A5F38F3FB2}" type="presParOf" srcId="{C049A4E7-0512-47AA-AD87-5A8CEBF92350}" destId="{BA4CA270-43EB-4596-8783-F54002A88DC2}" srcOrd="0" destOrd="0" presId="urn:microsoft.com/office/officeart/2018/2/layout/IconCircleList"/>
    <dgm:cxn modelId="{915E83D2-053D-4987-B4CA-85E7D6A0B669}" type="presParOf" srcId="{C049A4E7-0512-47AA-AD87-5A8CEBF92350}" destId="{013496E1-9BCF-48F4-83F9-9DD8BE22852B}" srcOrd="1" destOrd="0" presId="urn:microsoft.com/office/officeart/2018/2/layout/IconCircleList"/>
    <dgm:cxn modelId="{7A6F1741-0AF3-4053-97D8-70785A522819}" type="presParOf" srcId="{C049A4E7-0512-47AA-AD87-5A8CEBF92350}" destId="{194F3142-228B-493D-AD0D-E9A3ED7A77C6}" srcOrd="2" destOrd="0" presId="urn:microsoft.com/office/officeart/2018/2/layout/IconCircleList"/>
    <dgm:cxn modelId="{62FFEE8C-1413-4704-BABB-21D73B0DA2E7}" type="presParOf" srcId="{C049A4E7-0512-47AA-AD87-5A8CEBF92350}" destId="{CAAE8E0F-A7D4-46BA-90AE-D86786D272B4}" srcOrd="3" destOrd="0" presId="urn:microsoft.com/office/officeart/2018/2/layout/IconCircleList"/>
    <dgm:cxn modelId="{8173EB07-2AC6-45FD-A47A-6F2A2ADC6EDA}" type="presParOf" srcId="{68562435-5A3F-46C8-811F-71532BEDEE3F}" destId="{8A9784E3-1A6C-4357-AA04-5FE077977CED}" srcOrd="7" destOrd="0" presId="urn:microsoft.com/office/officeart/2018/2/layout/IconCircleList"/>
    <dgm:cxn modelId="{F43407C3-9811-4F31-AD95-466D30E635A3}" type="presParOf" srcId="{68562435-5A3F-46C8-811F-71532BEDEE3F}" destId="{70FB591E-B2FC-4B72-9539-16CDBA192A3D}" srcOrd="8" destOrd="0" presId="urn:microsoft.com/office/officeart/2018/2/layout/IconCircleList"/>
    <dgm:cxn modelId="{C1D60DF6-5267-4300-B545-FCE0F0EB243B}" type="presParOf" srcId="{70FB591E-B2FC-4B72-9539-16CDBA192A3D}" destId="{24236CFD-169B-4987-AA23-79C02A080F7D}" srcOrd="0" destOrd="0" presId="urn:microsoft.com/office/officeart/2018/2/layout/IconCircleList"/>
    <dgm:cxn modelId="{14FC8935-EEF8-4CC6-AF0D-D49160FB1AEE}" type="presParOf" srcId="{70FB591E-B2FC-4B72-9539-16CDBA192A3D}" destId="{C0EBFCD6-C326-4AD9-BD42-94E93AF4D30A}" srcOrd="1" destOrd="0" presId="urn:microsoft.com/office/officeart/2018/2/layout/IconCircleList"/>
    <dgm:cxn modelId="{6B977971-2774-41E4-8B11-73957362B0A6}" type="presParOf" srcId="{70FB591E-B2FC-4B72-9539-16CDBA192A3D}" destId="{7DC61D6F-F35F-4678-9CB6-0C9E2D4775FD}" srcOrd="2" destOrd="0" presId="urn:microsoft.com/office/officeart/2018/2/layout/IconCircleList"/>
    <dgm:cxn modelId="{4AA4AE4D-1256-4515-B887-776A47BC9418}" type="presParOf" srcId="{70FB591E-B2FC-4B72-9539-16CDBA192A3D}" destId="{B534366E-31C4-4C8F-9FB1-08BC92BE1797}" srcOrd="3" destOrd="0" presId="urn:microsoft.com/office/officeart/2018/2/layout/IconCircleList"/>
    <dgm:cxn modelId="{1588A280-FAF2-4419-95CB-6DA964424F7A}" type="presParOf" srcId="{68562435-5A3F-46C8-811F-71532BEDEE3F}" destId="{D844243C-8015-4082-9825-5D89092AF9EA}" srcOrd="9" destOrd="0" presId="urn:microsoft.com/office/officeart/2018/2/layout/IconCircleList"/>
    <dgm:cxn modelId="{02059B8D-9BC6-4EB4-8DFB-99F207FD4141}" type="presParOf" srcId="{68562435-5A3F-46C8-811F-71532BEDEE3F}" destId="{48EBCCE2-9C25-46B0-9BA3-816BC6FB3DF0}" srcOrd="10" destOrd="0" presId="urn:microsoft.com/office/officeart/2018/2/layout/IconCircleList"/>
    <dgm:cxn modelId="{05423163-DD21-42AF-925E-811D9400FF01}" type="presParOf" srcId="{48EBCCE2-9C25-46B0-9BA3-816BC6FB3DF0}" destId="{7209CA2F-3510-4137-A8C0-A717293B6821}" srcOrd="0" destOrd="0" presId="urn:microsoft.com/office/officeart/2018/2/layout/IconCircleList"/>
    <dgm:cxn modelId="{647E945F-2C42-456E-AA7C-2F35008035CA}" type="presParOf" srcId="{48EBCCE2-9C25-46B0-9BA3-816BC6FB3DF0}" destId="{93EC645E-A707-4225-A180-4FA685051369}" srcOrd="1" destOrd="0" presId="urn:microsoft.com/office/officeart/2018/2/layout/IconCircleList"/>
    <dgm:cxn modelId="{5676ECA5-4427-4CA5-BD7B-5FDA914405B4}" type="presParOf" srcId="{48EBCCE2-9C25-46B0-9BA3-816BC6FB3DF0}" destId="{481C758F-FDE1-41EE-9949-BEFB38582B4B}" srcOrd="2" destOrd="0" presId="urn:microsoft.com/office/officeart/2018/2/layout/IconCircleList"/>
    <dgm:cxn modelId="{0C109EC3-AF2A-4646-BA8E-0D86D52D6610}" type="presParOf" srcId="{48EBCCE2-9C25-46B0-9BA3-816BC6FB3DF0}" destId="{184BB02E-C86F-484E-986D-15E3E0FAEB8B}" srcOrd="3" destOrd="0" presId="urn:microsoft.com/office/officeart/2018/2/layout/IconCircleList"/>
    <dgm:cxn modelId="{9B16DD0C-A743-457C-8A50-13B3C611A667}" type="presParOf" srcId="{68562435-5A3F-46C8-811F-71532BEDEE3F}" destId="{D92BBFD6-7C66-4F5E-9CA4-762D9AB54BAC}" srcOrd="11" destOrd="0" presId="urn:microsoft.com/office/officeart/2018/2/layout/IconCircleList"/>
    <dgm:cxn modelId="{8058965A-BA62-428A-A648-A1ADA64C671C}" type="presParOf" srcId="{68562435-5A3F-46C8-811F-71532BEDEE3F}" destId="{846EB9BD-1F40-4A58-A494-8F02AFB88119}" srcOrd="12" destOrd="0" presId="urn:microsoft.com/office/officeart/2018/2/layout/IconCircleList"/>
    <dgm:cxn modelId="{FDA00FD1-E24A-4BE7-9815-F79592DB3240}" type="presParOf" srcId="{846EB9BD-1F40-4A58-A494-8F02AFB88119}" destId="{CB68C90F-A5AB-46AC-A864-807F3A335889}" srcOrd="0" destOrd="0" presId="urn:microsoft.com/office/officeart/2018/2/layout/IconCircleList"/>
    <dgm:cxn modelId="{55497BC4-AF40-431E-97F8-7E7668E19519}" type="presParOf" srcId="{846EB9BD-1F40-4A58-A494-8F02AFB88119}" destId="{B747D375-11A8-4F67-9752-B0FB78619D13}" srcOrd="1" destOrd="0" presId="urn:microsoft.com/office/officeart/2018/2/layout/IconCircleList"/>
    <dgm:cxn modelId="{64506110-E091-4A02-9B99-DDABA87AACF5}" type="presParOf" srcId="{846EB9BD-1F40-4A58-A494-8F02AFB88119}" destId="{C4151A5C-91E5-4124-A6B1-AA378D6432D8}" srcOrd="2" destOrd="0" presId="urn:microsoft.com/office/officeart/2018/2/layout/IconCircleList"/>
    <dgm:cxn modelId="{2C97EECC-3617-4361-856E-971E528B949D}" type="presParOf" srcId="{846EB9BD-1F40-4A58-A494-8F02AFB88119}" destId="{6A1DB81E-2A33-46D2-B090-CD341F47925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35A2B1-A605-4D22-AA6F-19C265550B1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547BD9B-6E7E-4EA6-B92A-AE2A460A39FB}">
      <dgm:prSet/>
      <dgm:spPr/>
      <dgm:t>
        <a:bodyPr/>
        <a:lstStyle/>
        <a:p>
          <a:r>
            <a:rPr lang="en-US"/>
            <a:t>Staying up until the program is working as it was intended </a:t>
          </a:r>
        </a:p>
      </dgm:t>
    </dgm:pt>
    <dgm:pt modelId="{00D77D77-CF0F-4072-B6D4-2E892624BC9E}" type="parTrans" cxnId="{58E23CDC-E219-4662-B23A-8E87AF20D1F4}">
      <dgm:prSet/>
      <dgm:spPr/>
      <dgm:t>
        <a:bodyPr/>
        <a:lstStyle/>
        <a:p>
          <a:endParaRPr lang="en-US"/>
        </a:p>
      </dgm:t>
    </dgm:pt>
    <dgm:pt modelId="{30EFE07F-1AFB-4171-B368-60AC4796F04E}" type="sibTrans" cxnId="{58E23CDC-E219-4662-B23A-8E87AF20D1F4}">
      <dgm:prSet/>
      <dgm:spPr/>
      <dgm:t>
        <a:bodyPr/>
        <a:lstStyle/>
        <a:p>
          <a:endParaRPr lang="en-US"/>
        </a:p>
      </dgm:t>
    </dgm:pt>
    <dgm:pt modelId="{4D66F2A8-8169-466F-A8D0-04FE9560F9A7}">
      <dgm:prSet/>
      <dgm:spPr/>
      <dgm:t>
        <a:bodyPr/>
        <a:lstStyle/>
        <a:p>
          <a:r>
            <a:rPr lang="en-US"/>
            <a:t>No just slapping on a Band-Aid for a temp fix</a:t>
          </a:r>
        </a:p>
      </dgm:t>
    </dgm:pt>
    <dgm:pt modelId="{A470D911-7752-4646-9B87-0C0D34FE0308}" type="parTrans" cxnId="{4A250FA2-FC8F-4E30-A41C-0BA75DBA0D7D}">
      <dgm:prSet/>
      <dgm:spPr/>
      <dgm:t>
        <a:bodyPr/>
        <a:lstStyle/>
        <a:p>
          <a:endParaRPr lang="en-US"/>
        </a:p>
      </dgm:t>
    </dgm:pt>
    <dgm:pt modelId="{D1E2C10D-9097-4C57-9680-66F706EE3781}" type="sibTrans" cxnId="{4A250FA2-FC8F-4E30-A41C-0BA75DBA0D7D}">
      <dgm:prSet/>
      <dgm:spPr/>
      <dgm:t>
        <a:bodyPr/>
        <a:lstStyle/>
        <a:p>
          <a:endParaRPr lang="en-US"/>
        </a:p>
      </dgm:t>
    </dgm:pt>
    <dgm:pt modelId="{D85545E6-0774-49DD-B775-97F70956BE0A}">
      <dgm:prSet/>
      <dgm:spPr/>
      <dgm:t>
        <a:bodyPr/>
        <a:lstStyle/>
        <a:p>
          <a:r>
            <a:rPr lang="en-US"/>
            <a:t>Make sure teams are getting the feedback they need</a:t>
          </a:r>
        </a:p>
      </dgm:t>
    </dgm:pt>
    <dgm:pt modelId="{6A027F74-AC9D-4F49-B1F8-EE1DBC0637AA}" type="parTrans" cxnId="{146DD634-FF2A-4993-A7B3-94DCC2378B30}">
      <dgm:prSet/>
      <dgm:spPr/>
      <dgm:t>
        <a:bodyPr/>
        <a:lstStyle/>
        <a:p>
          <a:endParaRPr lang="en-US"/>
        </a:p>
      </dgm:t>
    </dgm:pt>
    <dgm:pt modelId="{319806B9-2081-46BD-ACE4-AC343FEE40AE}" type="sibTrans" cxnId="{146DD634-FF2A-4993-A7B3-94DCC2378B30}">
      <dgm:prSet/>
      <dgm:spPr/>
      <dgm:t>
        <a:bodyPr/>
        <a:lstStyle/>
        <a:p>
          <a:endParaRPr lang="en-US"/>
        </a:p>
      </dgm:t>
    </dgm:pt>
    <dgm:pt modelId="{56A96895-2354-4B19-8E1E-8A50442B2C17}">
      <dgm:prSet/>
      <dgm:spPr/>
      <dgm:t>
        <a:bodyPr/>
        <a:lstStyle/>
        <a:p>
          <a:r>
            <a:rPr lang="en-US"/>
            <a:t>By giving feedback teams don’t end up feeling alone when they are trying to fix something or figure out a way to do something</a:t>
          </a:r>
        </a:p>
      </dgm:t>
    </dgm:pt>
    <dgm:pt modelId="{9100EFC2-076A-49C5-9D07-67B9244EC510}" type="parTrans" cxnId="{7750ECE9-110E-4D57-8985-183D07E818BF}">
      <dgm:prSet/>
      <dgm:spPr/>
      <dgm:t>
        <a:bodyPr/>
        <a:lstStyle/>
        <a:p>
          <a:endParaRPr lang="en-US"/>
        </a:p>
      </dgm:t>
    </dgm:pt>
    <dgm:pt modelId="{B7FDFD50-F6BC-4B33-8F81-FBAB97E7174E}" type="sibTrans" cxnId="{7750ECE9-110E-4D57-8985-183D07E818BF}">
      <dgm:prSet/>
      <dgm:spPr/>
      <dgm:t>
        <a:bodyPr/>
        <a:lstStyle/>
        <a:p>
          <a:endParaRPr lang="en-US"/>
        </a:p>
      </dgm:t>
    </dgm:pt>
    <dgm:pt modelId="{294CE593-D5E1-427D-A680-C64CF8BDFD37}">
      <dgm:prSet/>
      <dgm:spPr/>
      <dgm:t>
        <a:bodyPr/>
        <a:lstStyle/>
        <a:p>
          <a:r>
            <a:rPr lang="en-US" dirty="0"/>
            <a:t>The issue is considered done and fixed when it is preforming as it was designed in the production stage</a:t>
          </a:r>
        </a:p>
      </dgm:t>
    </dgm:pt>
    <dgm:pt modelId="{82213D53-A16F-4C11-8D62-08B30B8925CE}" type="parTrans" cxnId="{DBAE1F1C-8B1C-40C3-8CDC-EB0824B44C07}">
      <dgm:prSet/>
      <dgm:spPr/>
      <dgm:t>
        <a:bodyPr/>
        <a:lstStyle/>
        <a:p>
          <a:endParaRPr lang="en-US"/>
        </a:p>
      </dgm:t>
    </dgm:pt>
    <dgm:pt modelId="{2823B87D-34E9-445D-82C8-53FB47D0974D}" type="sibTrans" cxnId="{DBAE1F1C-8B1C-40C3-8CDC-EB0824B44C07}">
      <dgm:prSet/>
      <dgm:spPr/>
      <dgm:t>
        <a:bodyPr/>
        <a:lstStyle/>
        <a:p>
          <a:endParaRPr lang="en-US"/>
        </a:p>
      </dgm:t>
    </dgm:pt>
    <dgm:pt modelId="{C6FC255B-03C7-4E71-80A8-6CFC5AE89D8E}">
      <dgm:prSet/>
      <dgm:spPr/>
      <dgm:t>
        <a:bodyPr/>
        <a:lstStyle/>
        <a:p>
          <a:r>
            <a:rPr lang="en-US" dirty="0"/>
            <a:t>Everyone is responsible the infrastructure</a:t>
          </a:r>
        </a:p>
      </dgm:t>
    </dgm:pt>
    <dgm:pt modelId="{C98FEF82-25FD-43AF-BB41-9C263BDD746D}" type="parTrans" cxnId="{00C3061D-1411-4878-83B9-D172E53174E4}">
      <dgm:prSet/>
      <dgm:spPr/>
      <dgm:t>
        <a:bodyPr/>
        <a:lstStyle/>
        <a:p>
          <a:endParaRPr lang="en-US"/>
        </a:p>
      </dgm:t>
    </dgm:pt>
    <dgm:pt modelId="{CAA51997-0A95-42DB-B410-36640212D9F5}" type="sibTrans" cxnId="{00C3061D-1411-4878-83B9-D172E53174E4}">
      <dgm:prSet/>
      <dgm:spPr/>
      <dgm:t>
        <a:bodyPr/>
        <a:lstStyle/>
        <a:p>
          <a:endParaRPr lang="en-US"/>
        </a:p>
      </dgm:t>
    </dgm:pt>
    <dgm:pt modelId="{B4002FE7-C3EC-4437-AE68-92C020EDCC77}" type="pres">
      <dgm:prSet presAssocID="{6435A2B1-A605-4D22-AA6F-19C265550B17}" presName="root" presStyleCnt="0">
        <dgm:presLayoutVars>
          <dgm:dir/>
          <dgm:resizeHandles val="exact"/>
        </dgm:presLayoutVars>
      </dgm:prSet>
      <dgm:spPr/>
    </dgm:pt>
    <dgm:pt modelId="{A742BE2B-7384-4E03-A515-925AA15BACD0}" type="pres">
      <dgm:prSet presAssocID="{A547BD9B-6E7E-4EA6-B92A-AE2A460A39FB}" presName="compNode" presStyleCnt="0"/>
      <dgm:spPr/>
    </dgm:pt>
    <dgm:pt modelId="{762C31CB-1CD5-44D1-985B-4319A22292BD}" type="pres">
      <dgm:prSet presAssocID="{A547BD9B-6E7E-4EA6-B92A-AE2A460A39FB}" presName="bgRect" presStyleLbl="bgShp" presStyleIdx="0" presStyleCnt="6"/>
      <dgm:spPr/>
    </dgm:pt>
    <dgm:pt modelId="{7203D386-6C4F-4D2E-A206-5BA1CB6C881C}" type="pres">
      <dgm:prSet presAssocID="{A547BD9B-6E7E-4EA6-B92A-AE2A460A39F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63E77C37-2516-4E31-A8B3-48F207C85E6B}" type="pres">
      <dgm:prSet presAssocID="{A547BD9B-6E7E-4EA6-B92A-AE2A460A39FB}" presName="spaceRect" presStyleCnt="0"/>
      <dgm:spPr/>
    </dgm:pt>
    <dgm:pt modelId="{7B084EA0-FD5E-4ED0-92C7-80B3D14C9EC3}" type="pres">
      <dgm:prSet presAssocID="{A547BD9B-6E7E-4EA6-B92A-AE2A460A39FB}" presName="parTx" presStyleLbl="revTx" presStyleIdx="0" presStyleCnt="6">
        <dgm:presLayoutVars>
          <dgm:chMax val="0"/>
          <dgm:chPref val="0"/>
        </dgm:presLayoutVars>
      </dgm:prSet>
      <dgm:spPr/>
    </dgm:pt>
    <dgm:pt modelId="{0C321B11-E3E0-47D0-AD55-180FF2590375}" type="pres">
      <dgm:prSet presAssocID="{30EFE07F-1AFB-4171-B368-60AC4796F04E}" presName="sibTrans" presStyleCnt="0"/>
      <dgm:spPr/>
    </dgm:pt>
    <dgm:pt modelId="{1A02D92B-6692-4C4E-8C81-CDEF7D1AE813}" type="pres">
      <dgm:prSet presAssocID="{4D66F2A8-8169-466F-A8D0-04FE9560F9A7}" presName="compNode" presStyleCnt="0"/>
      <dgm:spPr/>
    </dgm:pt>
    <dgm:pt modelId="{EB432CCE-3592-41FC-9806-6EE77DAC8E07}" type="pres">
      <dgm:prSet presAssocID="{4D66F2A8-8169-466F-A8D0-04FE9560F9A7}" presName="bgRect" presStyleLbl="bgShp" presStyleIdx="1" presStyleCnt="6"/>
      <dgm:spPr/>
    </dgm:pt>
    <dgm:pt modelId="{8EBADC0F-E011-45F6-B8D9-6899BF40799D}" type="pres">
      <dgm:prSet presAssocID="{4D66F2A8-8169-466F-A8D0-04FE9560F9A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Xylophone"/>
        </a:ext>
      </dgm:extLst>
    </dgm:pt>
    <dgm:pt modelId="{73390460-ABC4-4E22-87FC-B915910800EE}" type="pres">
      <dgm:prSet presAssocID="{4D66F2A8-8169-466F-A8D0-04FE9560F9A7}" presName="spaceRect" presStyleCnt="0"/>
      <dgm:spPr/>
    </dgm:pt>
    <dgm:pt modelId="{5FB15419-433D-486C-8D65-901D407940CC}" type="pres">
      <dgm:prSet presAssocID="{4D66F2A8-8169-466F-A8D0-04FE9560F9A7}" presName="parTx" presStyleLbl="revTx" presStyleIdx="1" presStyleCnt="6">
        <dgm:presLayoutVars>
          <dgm:chMax val="0"/>
          <dgm:chPref val="0"/>
        </dgm:presLayoutVars>
      </dgm:prSet>
      <dgm:spPr/>
    </dgm:pt>
    <dgm:pt modelId="{0C1AAC41-AD0A-4CF4-BE26-14839DEF0DC2}" type="pres">
      <dgm:prSet presAssocID="{D1E2C10D-9097-4C57-9680-66F706EE3781}" presName="sibTrans" presStyleCnt="0"/>
      <dgm:spPr/>
    </dgm:pt>
    <dgm:pt modelId="{8B442922-2496-4D61-A147-9CF847059E16}" type="pres">
      <dgm:prSet presAssocID="{D85545E6-0774-49DD-B775-97F70956BE0A}" presName="compNode" presStyleCnt="0"/>
      <dgm:spPr/>
    </dgm:pt>
    <dgm:pt modelId="{54716B2D-C148-4F2A-B139-CC0727C7E1FF}" type="pres">
      <dgm:prSet presAssocID="{D85545E6-0774-49DD-B775-97F70956BE0A}" presName="bgRect" presStyleLbl="bgShp" presStyleIdx="2" presStyleCnt="6"/>
      <dgm:spPr/>
    </dgm:pt>
    <dgm:pt modelId="{71A492C4-2090-4B4D-B23F-FF289A284C91}" type="pres">
      <dgm:prSet presAssocID="{D85545E6-0774-49DD-B775-97F70956BE0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ED83F343-EDE0-4CBF-8E66-28810A147EBB}" type="pres">
      <dgm:prSet presAssocID="{D85545E6-0774-49DD-B775-97F70956BE0A}" presName="spaceRect" presStyleCnt="0"/>
      <dgm:spPr/>
    </dgm:pt>
    <dgm:pt modelId="{28FC4EA7-A300-4A9D-9634-ECA2045B8B60}" type="pres">
      <dgm:prSet presAssocID="{D85545E6-0774-49DD-B775-97F70956BE0A}" presName="parTx" presStyleLbl="revTx" presStyleIdx="2" presStyleCnt="6">
        <dgm:presLayoutVars>
          <dgm:chMax val="0"/>
          <dgm:chPref val="0"/>
        </dgm:presLayoutVars>
      </dgm:prSet>
      <dgm:spPr/>
    </dgm:pt>
    <dgm:pt modelId="{6FCB9059-D18D-49A0-AA13-7B8615C1075B}" type="pres">
      <dgm:prSet presAssocID="{319806B9-2081-46BD-ACE4-AC343FEE40AE}" presName="sibTrans" presStyleCnt="0"/>
      <dgm:spPr/>
    </dgm:pt>
    <dgm:pt modelId="{2B0783FA-C49D-4E2A-88CC-9C85F8A68D00}" type="pres">
      <dgm:prSet presAssocID="{56A96895-2354-4B19-8E1E-8A50442B2C17}" presName="compNode" presStyleCnt="0"/>
      <dgm:spPr/>
    </dgm:pt>
    <dgm:pt modelId="{92DDE96B-02BB-4A72-B892-C9CD068147F9}" type="pres">
      <dgm:prSet presAssocID="{56A96895-2354-4B19-8E1E-8A50442B2C17}" presName="bgRect" presStyleLbl="bgShp" presStyleIdx="3" presStyleCnt="6"/>
      <dgm:spPr/>
    </dgm:pt>
    <dgm:pt modelId="{3FE1C59A-D5B2-452D-B21B-C2B353B8D189}" type="pres">
      <dgm:prSet presAssocID="{56A96895-2354-4B19-8E1E-8A50442B2C1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ustache Face with Solid Fill"/>
        </a:ext>
      </dgm:extLst>
    </dgm:pt>
    <dgm:pt modelId="{09F465FA-A02E-411D-AD9B-A5C59DBB891B}" type="pres">
      <dgm:prSet presAssocID="{56A96895-2354-4B19-8E1E-8A50442B2C17}" presName="spaceRect" presStyleCnt="0"/>
      <dgm:spPr/>
    </dgm:pt>
    <dgm:pt modelId="{103DF22A-86D3-41ED-AF1F-81BC3827CB40}" type="pres">
      <dgm:prSet presAssocID="{56A96895-2354-4B19-8E1E-8A50442B2C17}" presName="parTx" presStyleLbl="revTx" presStyleIdx="3" presStyleCnt="6">
        <dgm:presLayoutVars>
          <dgm:chMax val="0"/>
          <dgm:chPref val="0"/>
        </dgm:presLayoutVars>
      </dgm:prSet>
      <dgm:spPr/>
    </dgm:pt>
    <dgm:pt modelId="{48EA1163-C240-45F1-BF52-A87E82138C1C}" type="pres">
      <dgm:prSet presAssocID="{B7FDFD50-F6BC-4B33-8F81-FBAB97E7174E}" presName="sibTrans" presStyleCnt="0"/>
      <dgm:spPr/>
    </dgm:pt>
    <dgm:pt modelId="{9D59559A-1CCD-4680-A535-C5EDA6CE634E}" type="pres">
      <dgm:prSet presAssocID="{294CE593-D5E1-427D-A680-C64CF8BDFD37}" presName="compNode" presStyleCnt="0"/>
      <dgm:spPr/>
    </dgm:pt>
    <dgm:pt modelId="{E4634D3D-2D70-4A23-8998-3EF40F32A5FB}" type="pres">
      <dgm:prSet presAssocID="{294CE593-D5E1-427D-A680-C64CF8BDFD37}" presName="bgRect" presStyleLbl="bgShp" presStyleIdx="4" presStyleCnt="6"/>
      <dgm:spPr/>
    </dgm:pt>
    <dgm:pt modelId="{F3A521AE-6B44-47B6-AD17-793AA09A870C}" type="pres">
      <dgm:prSet presAssocID="{294CE593-D5E1-427D-A680-C64CF8BDFD3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lldozer"/>
        </a:ext>
      </dgm:extLst>
    </dgm:pt>
    <dgm:pt modelId="{55A021F9-E94A-446F-A571-1B6CC6EF8D85}" type="pres">
      <dgm:prSet presAssocID="{294CE593-D5E1-427D-A680-C64CF8BDFD37}" presName="spaceRect" presStyleCnt="0"/>
      <dgm:spPr/>
    </dgm:pt>
    <dgm:pt modelId="{7C934D63-BFED-46F0-A834-7A73CD9981E0}" type="pres">
      <dgm:prSet presAssocID="{294CE593-D5E1-427D-A680-C64CF8BDFD37}" presName="parTx" presStyleLbl="revTx" presStyleIdx="4" presStyleCnt="6">
        <dgm:presLayoutVars>
          <dgm:chMax val="0"/>
          <dgm:chPref val="0"/>
        </dgm:presLayoutVars>
      </dgm:prSet>
      <dgm:spPr/>
    </dgm:pt>
    <dgm:pt modelId="{49EBE599-979A-43C0-AEE2-4DFB53386628}" type="pres">
      <dgm:prSet presAssocID="{2823B87D-34E9-445D-82C8-53FB47D0974D}" presName="sibTrans" presStyleCnt="0"/>
      <dgm:spPr/>
    </dgm:pt>
    <dgm:pt modelId="{8979AC90-1704-4602-8F57-B481DF1C52ED}" type="pres">
      <dgm:prSet presAssocID="{C6FC255B-03C7-4E71-80A8-6CFC5AE89D8E}" presName="compNode" presStyleCnt="0"/>
      <dgm:spPr/>
    </dgm:pt>
    <dgm:pt modelId="{A6B63BA8-7A69-4193-87BB-1AFFFF063601}" type="pres">
      <dgm:prSet presAssocID="{C6FC255B-03C7-4E71-80A8-6CFC5AE89D8E}" presName="bgRect" presStyleLbl="bgShp" presStyleIdx="5" presStyleCnt="6"/>
      <dgm:spPr/>
    </dgm:pt>
    <dgm:pt modelId="{F2432AF2-4820-4A96-AFD3-B47433CBAA8D}" type="pres">
      <dgm:prSet presAssocID="{C6FC255B-03C7-4E71-80A8-6CFC5AE89D8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aper"/>
        </a:ext>
      </dgm:extLst>
    </dgm:pt>
    <dgm:pt modelId="{A4420743-BAD4-4625-8B14-3A7B03631120}" type="pres">
      <dgm:prSet presAssocID="{C6FC255B-03C7-4E71-80A8-6CFC5AE89D8E}" presName="spaceRect" presStyleCnt="0"/>
      <dgm:spPr/>
    </dgm:pt>
    <dgm:pt modelId="{B7526B9E-9381-41CA-AB98-EC07AEDFB2A9}" type="pres">
      <dgm:prSet presAssocID="{C6FC255B-03C7-4E71-80A8-6CFC5AE89D8E}" presName="parTx" presStyleLbl="revTx" presStyleIdx="5" presStyleCnt="6">
        <dgm:presLayoutVars>
          <dgm:chMax val="0"/>
          <dgm:chPref val="0"/>
        </dgm:presLayoutVars>
      </dgm:prSet>
      <dgm:spPr/>
    </dgm:pt>
  </dgm:ptLst>
  <dgm:cxnLst>
    <dgm:cxn modelId="{63E05201-4A1E-438F-A68C-0B6261520212}" type="presOf" srcId="{A547BD9B-6E7E-4EA6-B92A-AE2A460A39FB}" destId="{7B084EA0-FD5E-4ED0-92C7-80B3D14C9EC3}" srcOrd="0" destOrd="0" presId="urn:microsoft.com/office/officeart/2018/2/layout/IconVerticalSolidList"/>
    <dgm:cxn modelId="{DBAE1F1C-8B1C-40C3-8CDC-EB0824B44C07}" srcId="{6435A2B1-A605-4D22-AA6F-19C265550B17}" destId="{294CE593-D5E1-427D-A680-C64CF8BDFD37}" srcOrd="4" destOrd="0" parTransId="{82213D53-A16F-4C11-8D62-08B30B8925CE}" sibTransId="{2823B87D-34E9-445D-82C8-53FB47D0974D}"/>
    <dgm:cxn modelId="{00C3061D-1411-4878-83B9-D172E53174E4}" srcId="{6435A2B1-A605-4D22-AA6F-19C265550B17}" destId="{C6FC255B-03C7-4E71-80A8-6CFC5AE89D8E}" srcOrd="5" destOrd="0" parTransId="{C98FEF82-25FD-43AF-BB41-9C263BDD746D}" sibTransId="{CAA51997-0A95-42DB-B410-36640212D9F5}"/>
    <dgm:cxn modelId="{146DD634-FF2A-4993-A7B3-94DCC2378B30}" srcId="{6435A2B1-A605-4D22-AA6F-19C265550B17}" destId="{D85545E6-0774-49DD-B775-97F70956BE0A}" srcOrd="2" destOrd="0" parTransId="{6A027F74-AC9D-4F49-B1F8-EE1DBC0637AA}" sibTransId="{319806B9-2081-46BD-ACE4-AC343FEE40AE}"/>
    <dgm:cxn modelId="{1A8B793E-DEC0-44B9-B1C8-E9B8E432BF52}" type="presOf" srcId="{56A96895-2354-4B19-8E1E-8A50442B2C17}" destId="{103DF22A-86D3-41ED-AF1F-81BC3827CB40}" srcOrd="0" destOrd="0" presId="urn:microsoft.com/office/officeart/2018/2/layout/IconVerticalSolidList"/>
    <dgm:cxn modelId="{D2AC4471-FA8B-4001-87EB-2F4FF5EDF94E}" type="presOf" srcId="{D85545E6-0774-49DD-B775-97F70956BE0A}" destId="{28FC4EA7-A300-4A9D-9634-ECA2045B8B60}" srcOrd="0" destOrd="0" presId="urn:microsoft.com/office/officeart/2018/2/layout/IconVerticalSolidList"/>
    <dgm:cxn modelId="{6BF0E651-CB52-4AE3-9261-CEE16CD4F516}" type="presOf" srcId="{294CE593-D5E1-427D-A680-C64CF8BDFD37}" destId="{7C934D63-BFED-46F0-A834-7A73CD9981E0}" srcOrd="0" destOrd="0" presId="urn:microsoft.com/office/officeart/2018/2/layout/IconVerticalSolidList"/>
    <dgm:cxn modelId="{A3465D78-5B98-4937-898C-B2C846C222A4}" type="presOf" srcId="{6435A2B1-A605-4D22-AA6F-19C265550B17}" destId="{B4002FE7-C3EC-4437-AE68-92C020EDCC77}" srcOrd="0" destOrd="0" presId="urn:microsoft.com/office/officeart/2018/2/layout/IconVerticalSolidList"/>
    <dgm:cxn modelId="{94725C9A-00FE-4385-BF5A-E9BF6E3A8D8C}" type="presOf" srcId="{4D66F2A8-8169-466F-A8D0-04FE9560F9A7}" destId="{5FB15419-433D-486C-8D65-901D407940CC}" srcOrd="0" destOrd="0" presId="urn:microsoft.com/office/officeart/2018/2/layout/IconVerticalSolidList"/>
    <dgm:cxn modelId="{4A250FA2-FC8F-4E30-A41C-0BA75DBA0D7D}" srcId="{6435A2B1-A605-4D22-AA6F-19C265550B17}" destId="{4D66F2A8-8169-466F-A8D0-04FE9560F9A7}" srcOrd="1" destOrd="0" parTransId="{A470D911-7752-4646-9B87-0C0D34FE0308}" sibTransId="{D1E2C10D-9097-4C57-9680-66F706EE3781}"/>
    <dgm:cxn modelId="{12316AA6-0217-477E-8526-0387163875E2}" type="presOf" srcId="{C6FC255B-03C7-4E71-80A8-6CFC5AE89D8E}" destId="{B7526B9E-9381-41CA-AB98-EC07AEDFB2A9}" srcOrd="0" destOrd="0" presId="urn:microsoft.com/office/officeart/2018/2/layout/IconVerticalSolidList"/>
    <dgm:cxn modelId="{58E23CDC-E219-4662-B23A-8E87AF20D1F4}" srcId="{6435A2B1-A605-4D22-AA6F-19C265550B17}" destId="{A547BD9B-6E7E-4EA6-B92A-AE2A460A39FB}" srcOrd="0" destOrd="0" parTransId="{00D77D77-CF0F-4072-B6D4-2E892624BC9E}" sibTransId="{30EFE07F-1AFB-4171-B368-60AC4796F04E}"/>
    <dgm:cxn modelId="{7750ECE9-110E-4D57-8985-183D07E818BF}" srcId="{6435A2B1-A605-4D22-AA6F-19C265550B17}" destId="{56A96895-2354-4B19-8E1E-8A50442B2C17}" srcOrd="3" destOrd="0" parTransId="{9100EFC2-076A-49C5-9D07-67B9244EC510}" sibTransId="{B7FDFD50-F6BC-4B33-8F81-FBAB97E7174E}"/>
    <dgm:cxn modelId="{76581BB0-6269-47DE-B5E7-D82E5E4F62A1}" type="presParOf" srcId="{B4002FE7-C3EC-4437-AE68-92C020EDCC77}" destId="{A742BE2B-7384-4E03-A515-925AA15BACD0}" srcOrd="0" destOrd="0" presId="urn:microsoft.com/office/officeart/2018/2/layout/IconVerticalSolidList"/>
    <dgm:cxn modelId="{49D9A33B-F965-4485-A5A5-FFD98C136768}" type="presParOf" srcId="{A742BE2B-7384-4E03-A515-925AA15BACD0}" destId="{762C31CB-1CD5-44D1-985B-4319A22292BD}" srcOrd="0" destOrd="0" presId="urn:microsoft.com/office/officeart/2018/2/layout/IconVerticalSolidList"/>
    <dgm:cxn modelId="{4414039E-BAF2-48E5-9B1A-1ACF8BD64BDA}" type="presParOf" srcId="{A742BE2B-7384-4E03-A515-925AA15BACD0}" destId="{7203D386-6C4F-4D2E-A206-5BA1CB6C881C}" srcOrd="1" destOrd="0" presId="urn:microsoft.com/office/officeart/2018/2/layout/IconVerticalSolidList"/>
    <dgm:cxn modelId="{6B7900CA-A163-4461-BBE9-1EEC4A3D7365}" type="presParOf" srcId="{A742BE2B-7384-4E03-A515-925AA15BACD0}" destId="{63E77C37-2516-4E31-A8B3-48F207C85E6B}" srcOrd="2" destOrd="0" presId="urn:microsoft.com/office/officeart/2018/2/layout/IconVerticalSolidList"/>
    <dgm:cxn modelId="{09D18B8F-7619-4A12-AD49-C3F5FAAB2407}" type="presParOf" srcId="{A742BE2B-7384-4E03-A515-925AA15BACD0}" destId="{7B084EA0-FD5E-4ED0-92C7-80B3D14C9EC3}" srcOrd="3" destOrd="0" presId="urn:microsoft.com/office/officeart/2018/2/layout/IconVerticalSolidList"/>
    <dgm:cxn modelId="{2264CF23-8564-47A9-8BD0-AADC84C2A833}" type="presParOf" srcId="{B4002FE7-C3EC-4437-AE68-92C020EDCC77}" destId="{0C321B11-E3E0-47D0-AD55-180FF2590375}" srcOrd="1" destOrd="0" presId="urn:microsoft.com/office/officeart/2018/2/layout/IconVerticalSolidList"/>
    <dgm:cxn modelId="{9F25AD50-3648-4C46-898F-9F74A39B9FA7}" type="presParOf" srcId="{B4002FE7-C3EC-4437-AE68-92C020EDCC77}" destId="{1A02D92B-6692-4C4E-8C81-CDEF7D1AE813}" srcOrd="2" destOrd="0" presId="urn:microsoft.com/office/officeart/2018/2/layout/IconVerticalSolidList"/>
    <dgm:cxn modelId="{B28F023C-A5E3-45DF-9E71-3695EDA1385A}" type="presParOf" srcId="{1A02D92B-6692-4C4E-8C81-CDEF7D1AE813}" destId="{EB432CCE-3592-41FC-9806-6EE77DAC8E07}" srcOrd="0" destOrd="0" presId="urn:microsoft.com/office/officeart/2018/2/layout/IconVerticalSolidList"/>
    <dgm:cxn modelId="{2791D230-3BAC-44D4-8E32-2D5BD8D12569}" type="presParOf" srcId="{1A02D92B-6692-4C4E-8C81-CDEF7D1AE813}" destId="{8EBADC0F-E011-45F6-B8D9-6899BF40799D}" srcOrd="1" destOrd="0" presId="urn:microsoft.com/office/officeart/2018/2/layout/IconVerticalSolidList"/>
    <dgm:cxn modelId="{277DB1D4-BF27-435A-BDB7-383FEAA221F3}" type="presParOf" srcId="{1A02D92B-6692-4C4E-8C81-CDEF7D1AE813}" destId="{73390460-ABC4-4E22-87FC-B915910800EE}" srcOrd="2" destOrd="0" presId="urn:microsoft.com/office/officeart/2018/2/layout/IconVerticalSolidList"/>
    <dgm:cxn modelId="{F5DB2561-81E0-40FA-BAA4-7BB44F8C83F6}" type="presParOf" srcId="{1A02D92B-6692-4C4E-8C81-CDEF7D1AE813}" destId="{5FB15419-433D-486C-8D65-901D407940CC}" srcOrd="3" destOrd="0" presId="urn:microsoft.com/office/officeart/2018/2/layout/IconVerticalSolidList"/>
    <dgm:cxn modelId="{DDC1F891-039D-49A5-B984-72789F341BEB}" type="presParOf" srcId="{B4002FE7-C3EC-4437-AE68-92C020EDCC77}" destId="{0C1AAC41-AD0A-4CF4-BE26-14839DEF0DC2}" srcOrd="3" destOrd="0" presId="urn:microsoft.com/office/officeart/2018/2/layout/IconVerticalSolidList"/>
    <dgm:cxn modelId="{CE850BE5-89C4-42DC-B733-FBFEEFE0B2C8}" type="presParOf" srcId="{B4002FE7-C3EC-4437-AE68-92C020EDCC77}" destId="{8B442922-2496-4D61-A147-9CF847059E16}" srcOrd="4" destOrd="0" presId="urn:microsoft.com/office/officeart/2018/2/layout/IconVerticalSolidList"/>
    <dgm:cxn modelId="{E06E5CD5-38F0-4601-AF8B-E42347348874}" type="presParOf" srcId="{8B442922-2496-4D61-A147-9CF847059E16}" destId="{54716B2D-C148-4F2A-B139-CC0727C7E1FF}" srcOrd="0" destOrd="0" presId="urn:microsoft.com/office/officeart/2018/2/layout/IconVerticalSolidList"/>
    <dgm:cxn modelId="{798547E4-8556-4F5A-97FC-C371973AB18B}" type="presParOf" srcId="{8B442922-2496-4D61-A147-9CF847059E16}" destId="{71A492C4-2090-4B4D-B23F-FF289A284C91}" srcOrd="1" destOrd="0" presId="urn:microsoft.com/office/officeart/2018/2/layout/IconVerticalSolidList"/>
    <dgm:cxn modelId="{272B928C-DF8E-48D5-941B-FAC19F917E16}" type="presParOf" srcId="{8B442922-2496-4D61-A147-9CF847059E16}" destId="{ED83F343-EDE0-4CBF-8E66-28810A147EBB}" srcOrd="2" destOrd="0" presId="urn:microsoft.com/office/officeart/2018/2/layout/IconVerticalSolidList"/>
    <dgm:cxn modelId="{B51F62B8-62B5-4820-B5E2-BDDE21EEAC5C}" type="presParOf" srcId="{8B442922-2496-4D61-A147-9CF847059E16}" destId="{28FC4EA7-A300-4A9D-9634-ECA2045B8B60}" srcOrd="3" destOrd="0" presId="urn:microsoft.com/office/officeart/2018/2/layout/IconVerticalSolidList"/>
    <dgm:cxn modelId="{3619630A-D3A4-4A17-B16F-4BBEE03010E5}" type="presParOf" srcId="{B4002FE7-C3EC-4437-AE68-92C020EDCC77}" destId="{6FCB9059-D18D-49A0-AA13-7B8615C1075B}" srcOrd="5" destOrd="0" presId="urn:microsoft.com/office/officeart/2018/2/layout/IconVerticalSolidList"/>
    <dgm:cxn modelId="{1B9AE96C-01EF-4E48-890E-B4BC79054639}" type="presParOf" srcId="{B4002FE7-C3EC-4437-AE68-92C020EDCC77}" destId="{2B0783FA-C49D-4E2A-88CC-9C85F8A68D00}" srcOrd="6" destOrd="0" presId="urn:microsoft.com/office/officeart/2018/2/layout/IconVerticalSolidList"/>
    <dgm:cxn modelId="{C410AEA0-EF2A-48B8-92A3-C681DBBA8669}" type="presParOf" srcId="{2B0783FA-C49D-4E2A-88CC-9C85F8A68D00}" destId="{92DDE96B-02BB-4A72-B892-C9CD068147F9}" srcOrd="0" destOrd="0" presId="urn:microsoft.com/office/officeart/2018/2/layout/IconVerticalSolidList"/>
    <dgm:cxn modelId="{62ED6624-0BAA-4C2B-AB0F-09F0E9ADBA66}" type="presParOf" srcId="{2B0783FA-C49D-4E2A-88CC-9C85F8A68D00}" destId="{3FE1C59A-D5B2-452D-B21B-C2B353B8D189}" srcOrd="1" destOrd="0" presId="urn:microsoft.com/office/officeart/2018/2/layout/IconVerticalSolidList"/>
    <dgm:cxn modelId="{DC84FC58-B174-4611-99B8-F8C6C774B93B}" type="presParOf" srcId="{2B0783FA-C49D-4E2A-88CC-9C85F8A68D00}" destId="{09F465FA-A02E-411D-AD9B-A5C59DBB891B}" srcOrd="2" destOrd="0" presId="urn:microsoft.com/office/officeart/2018/2/layout/IconVerticalSolidList"/>
    <dgm:cxn modelId="{3F4D53DC-2234-40A4-85F8-851AC6AFC6F2}" type="presParOf" srcId="{2B0783FA-C49D-4E2A-88CC-9C85F8A68D00}" destId="{103DF22A-86D3-41ED-AF1F-81BC3827CB40}" srcOrd="3" destOrd="0" presId="urn:microsoft.com/office/officeart/2018/2/layout/IconVerticalSolidList"/>
    <dgm:cxn modelId="{D3B5865F-DA94-4DB4-9293-BBAFB8C129F2}" type="presParOf" srcId="{B4002FE7-C3EC-4437-AE68-92C020EDCC77}" destId="{48EA1163-C240-45F1-BF52-A87E82138C1C}" srcOrd="7" destOrd="0" presId="urn:microsoft.com/office/officeart/2018/2/layout/IconVerticalSolidList"/>
    <dgm:cxn modelId="{A8E480E0-0AA2-49B0-8BE0-03E29C33B615}" type="presParOf" srcId="{B4002FE7-C3EC-4437-AE68-92C020EDCC77}" destId="{9D59559A-1CCD-4680-A535-C5EDA6CE634E}" srcOrd="8" destOrd="0" presId="urn:microsoft.com/office/officeart/2018/2/layout/IconVerticalSolidList"/>
    <dgm:cxn modelId="{9D936B85-A262-4423-B263-DB310283A660}" type="presParOf" srcId="{9D59559A-1CCD-4680-A535-C5EDA6CE634E}" destId="{E4634D3D-2D70-4A23-8998-3EF40F32A5FB}" srcOrd="0" destOrd="0" presId="urn:microsoft.com/office/officeart/2018/2/layout/IconVerticalSolidList"/>
    <dgm:cxn modelId="{5FCAB81D-C23B-44E2-AFFE-D492FAC31832}" type="presParOf" srcId="{9D59559A-1CCD-4680-A535-C5EDA6CE634E}" destId="{F3A521AE-6B44-47B6-AD17-793AA09A870C}" srcOrd="1" destOrd="0" presId="urn:microsoft.com/office/officeart/2018/2/layout/IconVerticalSolidList"/>
    <dgm:cxn modelId="{EAEFDB17-A08C-4703-9F69-C474A1A2251D}" type="presParOf" srcId="{9D59559A-1CCD-4680-A535-C5EDA6CE634E}" destId="{55A021F9-E94A-446F-A571-1B6CC6EF8D85}" srcOrd="2" destOrd="0" presId="urn:microsoft.com/office/officeart/2018/2/layout/IconVerticalSolidList"/>
    <dgm:cxn modelId="{01B01AA6-C03F-49EC-B7C8-FC54FE7AAEEC}" type="presParOf" srcId="{9D59559A-1CCD-4680-A535-C5EDA6CE634E}" destId="{7C934D63-BFED-46F0-A834-7A73CD9981E0}" srcOrd="3" destOrd="0" presId="urn:microsoft.com/office/officeart/2018/2/layout/IconVerticalSolidList"/>
    <dgm:cxn modelId="{31BAFE6C-757A-429F-B15B-7B2E8437C86A}" type="presParOf" srcId="{B4002FE7-C3EC-4437-AE68-92C020EDCC77}" destId="{49EBE599-979A-43C0-AEE2-4DFB53386628}" srcOrd="9" destOrd="0" presId="urn:microsoft.com/office/officeart/2018/2/layout/IconVerticalSolidList"/>
    <dgm:cxn modelId="{86F8E022-3CED-4FC1-84CF-B6B8E5DAFC04}" type="presParOf" srcId="{B4002FE7-C3EC-4437-AE68-92C020EDCC77}" destId="{8979AC90-1704-4602-8F57-B481DF1C52ED}" srcOrd="10" destOrd="0" presId="urn:microsoft.com/office/officeart/2018/2/layout/IconVerticalSolidList"/>
    <dgm:cxn modelId="{0D5E0CAF-EB3D-4A26-BB1C-AF0799B6A764}" type="presParOf" srcId="{8979AC90-1704-4602-8F57-B481DF1C52ED}" destId="{A6B63BA8-7A69-4193-87BB-1AFFFF063601}" srcOrd="0" destOrd="0" presId="urn:microsoft.com/office/officeart/2018/2/layout/IconVerticalSolidList"/>
    <dgm:cxn modelId="{16091CDD-7503-46E7-87D9-848613BE29E3}" type="presParOf" srcId="{8979AC90-1704-4602-8F57-B481DF1C52ED}" destId="{F2432AF2-4820-4A96-AFD3-B47433CBAA8D}" srcOrd="1" destOrd="0" presId="urn:microsoft.com/office/officeart/2018/2/layout/IconVerticalSolidList"/>
    <dgm:cxn modelId="{5B42BE02-EAE3-4DF8-A79D-67AB71D952B3}" type="presParOf" srcId="{8979AC90-1704-4602-8F57-B481DF1C52ED}" destId="{A4420743-BAD4-4625-8B14-3A7B03631120}" srcOrd="2" destOrd="0" presId="urn:microsoft.com/office/officeart/2018/2/layout/IconVerticalSolidList"/>
    <dgm:cxn modelId="{C9D6C134-247E-4354-910C-0BC96A477729}" type="presParOf" srcId="{8979AC90-1704-4602-8F57-B481DF1C52ED}" destId="{B7526B9E-9381-41CA-AB98-EC07AEDFB2A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D64E11-ED41-4D8C-A4E9-EAACAC9DE8A2}"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DEB857A2-B8CD-4276-B387-8FB4E33AF18C}">
      <dgm:prSet/>
      <dgm:spPr/>
      <dgm:t>
        <a:bodyPr/>
        <a:lstStyle/>
        <a:p>
          <a:r>
            <a:rPr lang="en-US"/>
            <a:t>Getting the right people working on the issue right away is important. </a:t>
          </a:r>
        </a:p>
      </dgm:t>
    </dgm:pt>
    <dgm:pt modelId="{34F41072-052A-4D51-AA0A-9E7089DA48D1}" type="parTrans" cxnId="{F0114BE8-EA87-4F7C-9A07-678813236CEB}">
      <dgm:prSet/>
      <dgm:spPr/>
      <dgm:t>
        <a:bodyPr/>
        <a:lstStyle/>
        <a:p>
          <a:endParaRPr lang="en-US"/>
        </a:p>
      </dgm:t>
    </dgm:pt>
    <dgm:pt modelId="{09112518-A3A8-493B-BF60-BE7E89583E06}" type="sibTrans" cxnId="{F0114BE8-EA87-4F7C-9A07-678813236CEB}">
      <dgm:prSet/>
      <dgm:spPr/>
      <dgm:t>
        <a:bodyPr/>
        <a:lstStyle/>
        <a:p>
          <a:endParaRPr lang="en-US"/>
        </a:p>
      </dgm:t>
    </dgm:pt>
    <dgm:pt modelId="{F9C9C0E8-48EF-4104-A74F-23C8DF763BCF}">
      <dgm:prSet/>
      <dgm:spPr/>
      <dgm:t>
        <a:bodyPr/>
        <a:lstStyle/>
        <a:p>
          <a:r>
            <a:rPr lang="en-US"/>
            <a:t>Without information about what the issue is it’s hard to make sure the correct people are called. Refer to issue detection to make sure this is done correctly </a:t>
          </a:r>
        </a:p>
      </dgm:t>
    </dgm:pt>
    <dgm:pt modelId="{DA814504-3A6A-40A0-9BE2-C6EAF9893AA6}" type="parTrans" cxnId="{DD2D43E0-1681-4F9B-AEC6-476DBADFCB08}">
      <dgm:prSet/>
      <dgm:spPr/>
      <dgm:t>
        <a:bodyPr/>
        <a:lstStyle/>
        <a:p>
          <a:endParaRPr lang="en-US"/>
        </a:p>
      </dgm:t>
    </dgm:pt>
    <dgm:pt modelId="{94C98447-1D5C-4056-B469-8A45809DA64B}" type="sibTrans" cxnId="{DD2D43E0-1681-4F9B-AEC6-476DBADFCB08}">
      <dgm:prSet/>
      <dgm:spPr/>
      <dgm:t>
        <a:bodyPr/>
        <a:lstStyle/>
        <a:p>
          <a:endParaRPr lang="en-US"/>
        </a:p>
      </dgm:t>
    </dgm:pt>
    <dgm:pt modelId="{ED51A398-C831-4D99-A922-7E96CE75D727}">
      <dgm:prSet/>
      <dgm:spPr/>
      <dgm:t>
        <a:bodyPr/>
        <a:lstStyle/>
        <a:p>
          <a:r>
            <a:rPr lang="en-US"/>
            <a:t>Knowing which systems are involved is also just as important</a:t>
          </a:r>
        </a:p>
      </dgm:t>
    </dgm:pt>
    <dgm:pt modelId="{138C38DA-AA21-4FFF-8C9B-D1BB6A7053C2}" type="parTrans" cxnId="{F7E065D1-9623-4607-83DA-207C6AB48E1F}">
      <dgm:prSet/>
      <dgm:spPr/>
      <dgm:t>
        <a:bodyPr/>
        <a:lstStyle/>
        <a:p>
          <a:endParaRPr lang="en-US"/>
        </a:p>
      </dgm:t>
    </dgm:pt>
    <dgm:pt modelId="{98742BA4-58B4-4CBF-9927-02C0FDDBEE62}" type="sibTrans" cxnId="{F7E065D1-9623-4607-83DA-207C6AB48E1F}">
      <dgm:prSet/>
      <dgm:spPr/>
      <dgm:t>
        <a:bodyPr/>
        <a:lstStyle/>
        <a:p>
          <a:endParaRPr lang="en-US"/>
        </a:p>
      </dgm:t>
    </dgm:pt>
    <dgm:pt modelId="{A65FB818-2A6B-4A44-AC56-6EC58F208237}">
      <dgm:prSet/>
      <dgm:spPr/>
      <dgm:t>
        <a:bodyPr/>
        <a:lstStyle/>
        <a:p>
          <a:r>
            <a:rPr lang="en-US"/>
            <a:t>Make sure that when someone is called in that they have the needed permissions to fix said issue otherwise the fix could take that much longer</a:t>
          </a:r>
        </a:p>
      </dgm:t>
    </dgm:pt>
    <dgm:pt modelId="{346A56B8-4892-4646-9F79-325F51263002}" type="parTrans" cxnId="{DB4E29C7-9C35-4498-AF2D-6AF42C7C1E73}">
      <dgm:prSet/>
      <dgm:spPr/>
      <dgm:t>
        <a:bodyPr/>
        <a:lstStyle/>
        <a:p>
          <a:endParaRPr lang="en-US"/>
        </a:p>
      </dgm:t>
    </dgm:pt>
    <dgm:pt modelId="{95E0F9FD-707E-4597-90B6-7D3DCD4B6F91}" type="sibTrans" cxnId="{DB4E29C7-9C35-4498-AF2D-6AF42C7C1E73}">
      <dgm:prSet/>
      <dgm:spPr/>
      <dgm:t>
        <a:bodyPr/>
        <a:lstStyle/>
        <a:p>
          <a:endParaRPr lang="en-US"/>
        </a:p>
      </dgm:t>
    </dgm:pt>
    <dgm:pt modelId="{F27C0CA9-B2EB-4722-9681-3DC4C457F9ED}">
      <dgm:prSet/>
      <dgm:spPr/>
      <dgm:t>
        <a:bodyPr/>
        <a:lstStyle/>
        <a:p>
          <a:r>
            <a:rPr lang="en-US"/>
            <a:t>Knowing which systems are involved as well as the known issue plays a big part in how quick something can be fixed</a:t>
          </a:r>
        </a:p>
      </dgm:t>
    </dgm:pt>
    <dgm:pt modelId="{41FAC2F3-8184-43BF-AC33-BD4E2E390743}" type="parTrans" cxnId="{4D2C16EA-0773-4B1C-92C4-288EDE5DD27D}">
      <dgm:prSet/>
      <dgm:spPr/>
      <dgm:t>
        <a:bodyPr/>
        <a:lstStyle/>
        <a:p>
          <a:endParaRPr lang="en-US"/>
        </a:p>
      </dgm:t>
    </dgm:pt>
    <dgm:pt modelId="{088582B9-C112-4DA7-A4D3-7E28E36C55D2}" type="sibTrans" cxnId="{4D2C16EA-0773-4B1C-92C4-288EDE5DD27D}">
      <dgm:prSet/>
      <dgm:spPr/>
      <dgm:t>
        <a:bodyPr/>
        <a:lstStyle/>
        <a:p>
          <a:endParaRPr lang="en-US"/>
        </a:p>
      </dgm:t>
    </dgm:pt>
    <dgm:pt modelId="{F85B79F3-E3CC-4FD5-ABAA-FCE46EF0A22C}">
      <dgm:prSet/>
      <dgm:spPr/>
      <dgm:t>
        <a:bodyPr/>
        <a:lstStyle/>
        <a:p>
          <a:r>
            <a:rPr lang="en-US"/>
            <a:t>When the issue is sent the correct team the fix normally comes pretty quickly </a:t>
          </a:r>
        </a:p>
      </dgm:t>
    </dgm:pt>
    <dgm:pt modelId="{29C0CC9D-E992-49EF-A98B-34B4380CAC78}" type="parTrans" cxnId="{742B7BE3-164A-4863-A8CA-7BE965D5D1E0}">
      <dgm:prSet/>
      <dgm:spPr/>
      <dgm:t>
        <a:bodyPr/>
        <a:lstStyle/>
        <a:p>
          <a:endParaRPr lang="en-US"/>
        </a:p>
      </dgm:t>
    </dgm:pt>
    <dgm:pt modelId="{BCFA8419-D472-48A8-B33A-48872297F45F}" type="sibTrans" cxnId="{742B7BE3-164A-4863-A8CA-7BE965D5D1E0}">
      <dgm:prSet/>
      <dgm:spPr/>
      <dgm:t>
        <a:bodyPr/>
        <a:lstStyle/>
        <a:p>
          <a:endParaRPr lang="en-US"/>
        </a:p>
      </dgm:t>
    </dgm:pt>
    <dgm:pt modelId="{BB39692F-35F3-45AD-9CCB-987390F78243}" type="pres">
      <dgm:prSet presAssocID="{FED64E11-ED41-4D8C-A4E9-EAACAC9DE8A2}" presName="diagram" presStyleCnt="0">
        <dgm:presLayoutVars>
          <dgm:dir/>
          <dgm:resizeHandles val="exact"/>
        </dgm:presLayoutVars>
      </dgm:prSet>
      <dgm:spPr/>
    </dgm:pt>
    <dgm:pt modelId="{94F7087A-D7FC-48B3-8862-9E447771EE7C}" type="pres">
      <dgm:prSet presAssocID="{DEB857A2-B8CD-4276-B387-8FB4E33AF18C}" presName="node" presStyleLbl="node1" presStyleIdx="0" presStyleCnt="6">
        <dgm:presLayoutVars>
          <dgm:bulletEnabled val="1"/>
        </dgm:presLayoutVars>
      </dgm:prSet>
      <dgm:spPr/>
    </dgm:pt>
    <dgm:pt modelId="{393FAC94-98A7-4A4D-81AF-FE5FDE8F2AB5}" type="pres">
      <dgm:prSet presAssocID="{09112518-A3A8-493B-BF60-BE7E89583E06}" presName="sibTrans" presStyleCnt="0"/>
      <dgm:spPr/>
    </dgm:pt>
    <dgm:pt modelId="{9324DEC0-ACB4-4872-B797-D2E51AD7DC0F}" type="pres">
      <dgm:prSet presAssocID="{F9C9C0E8-48EF-4104-A74F-23C8DF763BCF}" presName="node" presStyleLbl="node1" presStyleIdx="1" presStyleCnt="6">
        <dgm:presLayoutVars>
          <dgm:bulletEnabled val="1"/>
        </dgm:presLayoutVars>
      </dgm:prSet>
      <dgm:spPr/>
    </dgm:pt>
    <dgm:pt modelId="{60E22D2D-C2D7-4FEE-97B8-CC0623283715}" type="pres">
      <dgm:prSet presAssocID="{94C98447-1D5C-4056-B469-8A45809DA64B}" presName="sibTrans" presStyleCnt="0"/>
      <dgm:spPr/>
    </dgm:pt>
    <dgm:pt modelId="{530DE124-CE1A-4AFC-AB5D-D6C60B014AF5}" type="pres">
      <dgm:prSet presAssocID="{ED51A398-C831-4D99-A922-7E96CE75D727}" presName="node" presStyleLbl="node1" presStyleIdx="2" presStyleCnt="6">
        <dgm:presLayoutVars>
          <dgm:bulletEnabled val="1"/>
        </dgm:presLayoutVars>
      </dgm:prSet>
      <dgm:spPr/>
    </dgm:pt>
    <dgm:pt modelId="{0214AE2A-2C6D-4FFF-8726-8D20145F6FD5}" type="pres">
      <dgm:prSet presAssocID="{98742BA4-58B4-4CBF-9927-02C0FDDBEE62}" presName="sibTrans" presStyleCnt="0"/>
      <dgm:spPr/>
    </dgm:pt>
    <dgm:pt modelId="{BA192AE0-0A66-4350-99E4-08676BBD2CC5}" type="pres">
      <dgm:prSet presAssocID="{A65FB818-2A6B-4A44-AC56-6EC58F208237}" presName="node" presStyleLbl="node1" presStyleIdx="3" presStyleCnt="6">
        <dgm:presLayoutVars>
          <dgm:bulletEnabled val="1"/>
        </dgm:presLayoutVars>
      </dgm:prSet>
      <dgm:spPr/>
    </dgm:pt>
    <dgm:pt modelId="{FDBAF6B3-2AE5-4CF1-B067-E1713B4ADA2D}" type="pres">
      <dgm:prSet presAssocID="{95E0F9FD-707E-4597-90B6-7D3DCD4B6F91}" presName="sibTrans" presStyleCnt="0"/>
      <dgm:spPr/>
    </dgm:pt>
    <dgm:pt modelId="{9264304F-F921-415C-8B8B-CC2640AD42CF}" type="pres">
      <dgm:prSet presAssocID="{F27C0CA9-B2EB-4722-9681-3DC4C457F9ED}" presName="node" presStyleLbl="node1" presStyleIdx="4" presStyleCnt="6">
        <dgm:presLayoutVars>
          <dgm:bulletEnabled val="1"/>
        </dgm:presLayoutVars>
      </dgm:prSet>
      <dgm:spPr/>
    </dgm:pt>
    <dgm:pt modelId="{D9E5B616-04AA-42BB-B81F-8542CF916A7E}" type="pres">
      <dgm:prSet presAssocID="{088582B9-C112-4DA7-A4D3-7E28E36C55D2}" presName="sibTrans" presStyleCnt="0"/>
      <dgm:spPr/>
    </dgm:pt>
    <dgm:pt modelId="{2314ECF5-8BF7-4020-A8D8-EB2BF81C6DE8}" type="pres">
      <dgm:prSet presAssocID="{F85B79F3-E3CC-4FD5-ABAA-FCE46EF0A22C}" presName="node" presStyleLbl="node1" presStyleIdx="5" presStyleCnt="6">
        <dgm:presLayoutVars>
          <dgm:bulletEnabled val="1"/>
        </dgm:presLayoutVars>
      </dgm:prSet>
      <dgm:spPr/>
    </dgm:pt>
  </dgm:ptLst>
  <dgm:cxnLst>
    <dgm:cxn modelId="{6CB9365E-BA98-4D02-A1D4-E9315E5B6E3F}" type="presOf" srcId="{DEB857A2-B8CD-4276-B387-8FB4E33AF18C}" destId="{94F7087A-D7FC-48B3-8862-9E447771EE7C}" srcOrd="0" destOrd="0" presId="urn:microsoft.com/office/officeart/2005/8/layout/default"/>
    <dgm:cxn modelId="{CB7AB772-0DA7-4660-A0F2-A4E403BA75C0}" type="presOf" srcId="{A65FB818-2A6B-4A44-AC56-6EC58F208237}" destId="{BA192AE0-0A66-4350-99E4-08676BBD2CC5}" srcOrd="0" destOrd="0" presId="urn:microsoft.com/office/officeart/2005/8/layout/default"/>
    <dgm:cxn modelId="{82978580-61E9-44FC-A807-110F09E90E02}" type="presOf" srcId="{F9C9C0E8-48EF-4104-A74F-23C8DF763BCF}" destId="{9324DEC0-ACB4-4872-B797-D2E51AD7DC0F}" srcOrd="0" destOrd="0" presId="urn:microsoft.com/office/officeart/2005/8/layout/default"/>
    <dgm:cxn modelId="{47AB0C90-D9A5-4771-B4A9-75DD27A1A03D}" type="presOf" srcId="{F85B79F3-E3CC-4FD5-ABAA-FCE46EF0A22C}" destId="{2314ECF5-8BF7-4020-A8D8-EB2BF81C6DE8}" srcOrd="0" destOrd="0" presId="urn:microsoft.com/office/officeart/2005/8/layout/default"/>
    <dgm:cxn modelId="{14B00DA7-A802-45C7-BB04-8E53FE1B2F2C}" type="presOf" srcId="{F27C0CA9-B2EB-4722-9681-3DC4C457F9ED}" destId="{9264304F-F921-415C-8B8B-CC2640AD42CF}" srcOrd="0" destOrd="0" presId="urn:microsoft.com/office/officeart/2005/8/layout/default"/>
    <dgm:cxn modelId="{27EEC7BD-09AD-4A0B-853F-43315A8141A1}" type="presOf" srcId="{FED64E11-ED41-4D8C-A4E9-EAACAC9DE8A2}" destId="{BB39692F-35F3-45AD-9CCB-987390F78243}" srcOrd="0" destOrd="0" presId="urn:microsoft.com/office/officeart/2005/8/layout/default"/>
    <dgm:cxn modelId="{DB4E29C7-9C35-4498-AF2D-6AF42C7C1E73}" srcId="{FED64E11-ED41-4D8C-A4E9-EAACAC9DE8A2}" destId="{A65FB818-2A6B-4A44-AC56-6EC58F208237}" srcOrd="3" destOrd="0" parTransId="{346A56B8-4892-4646-9F79-325F51263002}" sibTransId="{95E0F9FD-707E-4597-90B6-7D3DCD4B6F91}"/>
    <dgm:cxn modelId="{F7E065D1-9623-4607-83DA-207C6AB48E1F}" srcId="{FED64E11-ED41-4D8C-A4E9-EAACAC9DE8A2}" destId="{ED51A398-C831-4D99-A922-7E96CE75D727}" srcOrd="2" destOrd="0" parTransId="{138C38DA-AA21-4FFF-8C9B-D1BB6A7053C2}" sibTransId="{98742BA4-58B4-4CBF-9927-02C0FDDBEE62}"/>
    <dgm:cxn modelId="{DD2D43E0-1681-4F9B-AEC6-476DBADFCB08}" srcId="{FED64E11-ED41-4D8C-A4E9-EAACAC9DE8A2}" destId="{F9C9C0E8-48EF-4104-A74F-23C8DF763BCF}" srcOrd="1" destOrd="0" parTransId="{DA814504-3A6A-40A0-9BE2-C6EAF9893AA6}" sibTransId="{94C98447-1D5C-4056-B469-8A45809DA64B}"/>
    <dgm:cxn modelId="{742B7BE3-164A-4863-A8CA-7BE965D5D1E0}" srcId="{FED64E11-ED41-4D8C-A4E9-EAACAC9DE8A2}" destId="{F85B79F3-E3CC-4FD5-ABAA-FCE46EF0A22C}" srcOrd="5" destOrd="0" parTransId="{29C0CC9D-E992-49EF-A98B-34B4380CAC78}" sibTransId="{BCFA8419-D472-48A8-B33A-48872297F45F}"/>
    <dgm:cxn modelId="{F0114BE8-EA87-4F7C-9A07-678813236CEB}" srcId="{FED64E11-ED41-4D8C-A4E9-EAACAC9DE8A2}" destId="{DEB857A2-B8CD-4276-B387-8FB4E33AF18C}" srcOrd="0" destOrd="0" parTransId="{34F41072-052A-4D51-AA0A-9E7089DA48D1}" sibTransId="{09112518-A3A8-493B-BF60-BE7E89583E06}"/>
    <dgm:cxn modelId="{4D2C16EA-0773-4B1C-92C4-288EDE5DD27D}" srcId="{FED64E11-ED41-4D8C-A4E9-EAACAC9DE8A2}" destId="{F27C0CA9-B2EB-4722-9681-3DC4C457F9ED}" srcOrd="4" destOrd="0" parTransId="{41FAC2F3-8184-43BF-AC33-BD4E2E390743}" sibTransId="{088582B9-C112-4DA7-A4D3-7E28E36C55D2}"/>
    <dgm:cxn modelId="{7565E6F6-D82E-4D64-AF8B-2D0BD8486297}" type="presOf" srcId="{ED51A398-C831-4D99-A922-7E96CE75D727}" destId="{530DE124-CE1A-4AFC-AB5D-D6C60B014AF5}" srcOrd="0" destOrd="0" presId="urn:microsoft.com/office/officeart/2005/8/layout/default"/>
    <dgm:cxn modelId="{B3CFF6AE-8EF2-43E4-80FC-FF72D1A90228}" type="presParOf" srcId="{BB39692F-35F3-45AD-9CCB-987390F78243}" destId="{94F7087A-D7FC-48B3-8862-9E447771EE7C}" srcOrd="0" destOrd="0" presId="urn:microsoft.com/office/officeart/2005/8/layout/default"/>
    <dgm:cxn modelId="{D1C4B68D-3003-48F7-8EDC-A8B9BDEA3048}" type="presParOf" srcId="{BB39692F-35F3-45AD-9CCB-987390F78243}" destId="{393FAC94-98A7-4A4D-81AF-FE5FDE8F2AB5}" srcOrd="1" destOrd="0" presId="urn:microsoft.com/office/officeart/2005/8/layout/default"/>
    <dgm:cxn modelId="{B3C6367D-98A7-4DD3-9A77-8F7468F280CE}" type="presParOf" srcId="{BB39692F-35F3-45AD-9CCB-987390F78243}" destId="{9324DEC0-ACB4-4872-B797-D2E51AD7DC0F}" srcOrd="2" destOrd="0" presId="urn:microsoft.com/office/officeart/2005/8/layout/default"/>
    <dgm:cxn modelId="{72E350E9-FBEA-4FA0-A1C2-4B85FF738B57}" type="presParOf" srcId="{BB39692F-35F3-45AD-9CCB-987390F78243}" destId="{60E22D2D-C2D7-4FEE-97B8-CC0623283715}" srcOrd="3" destOrd="0" presId="urn:microsoft.com/office/officeart/2005/8/layout/default"/>
    <dgm:cxn modelId="{9D00745D-C769-4C30-AB03-528C9617CCF4}" type="presParOf" srcId="{BB39692F-35F3-45AD-9CCB-987390F78243}" destId="{530DE124-CE1A-4AFC-AB5D-D6C60B014AF5}" srcOrd="4" destOrd="0" presId="urn:microsoft.com/office/officeart/2005/8/layout/default"/>
    <dgm:cxn modelId="{1E70A909-FF25-4324-B73B-3D11A0D87F16}" type="presParOf" srcId="{BB39692F-35F3-45AD-9CCB-987390F78243}" destId="{0214AE2A-2C6D-4FFF-8726-8D20145F6FD5}" srcOrd="5" destOrd="0" presId="urn:microsoft.com/office/officeart/2005/8/layout/default"/>
    <dgm:cxn modelId="{7B4150B4-9389-4BC4-A2EC-18FEE416B8E0}" type="presParOf" srcId="{BB39692F-35F3-45AD-9CCB-987390F78243}" destId="{BA192AE0-0A66-4350-99E4-08676BBD2CC5}" srcOrd="6" destOrd="0" presId="urn:microsoft.com/office/officeart/2005/8/layout/default"/>
    <dgm:cxn modelId="{ECAD8082-CA85-46CE-A220-3D9E64856E28}" type="presParOf" srcId="{BB39692F-35F3-45AD-9CCB-987390F78243}" destId="{FDBAF6B3-2AE5-4CF1-B067-E1713B4ADA2D}" srcOrd="7" destOrd="0" presId="urn:microsoft.com/office/officeart/2005/8/layout/default"/>
    <dgm:cxn modelId="{EBA3E52C-7914-46B6-91E2-DBCF78CFCA4D}" type="presParOf" srcId="{BB39692F-35F3-45AD-9CCB-987390F78243}" destId="{9264304F-F921-415C-8B8B-CC2640AD42CF}" srcOrd="8" destOrd="0" presId="urn:microsoft.com/office/officeart/2005/8/layout/default"/>
    <dgm:cxn modelId="{A3444C8D-19A3-42FC-ACB8-0ACBE8A94185}" type="presParOf" srcId="{BB39692F-35F3-45AD-9CCB-987390F78243}" destId="{D9E5B616-04AA-42BB-B81F-8542CF916A7E}" srcOrd="9" destOrd="0" presId="urn:microsoft.com/office/officeart/2005/8/layout/default"/>
    <dgm:cxn modelId="{93CE7D74-C9E4-41BB-A993-A5902F257D53}" type="presParOf" srcId="{BB39692F-35F3-45AD-9CCB-987390F78243}" destId="{2314ECF5-8BF7-4020-A8D8-EB2BF81C6DE8}"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EAF3178-75F3-4680-98F8-9A0A7F61C87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344E159-2940-4047-92AE-43380075164C}">
      <dgm:prSet/>
      <dgm:spPr/>
      <dgm:t>
        <a:bodyPr/>
        <a:lstStyle/>
        <a:p>
          <a:r>
            <a:rPr lang="en-US" dirty="0"/>
            <a:t>Teams should always look back after an issue occurs so that they might be able to fix it before it happens in the future</a:t>
          </a:r>
        </a:p>
      </dgm:t>
    </dgm:pt>
    <dgm:pt modelId="{134E5A46-28E2-4EEB-B0C2-D94E3BCC6671}" type="parTrans" cxnId="{45D16830-5857-432C-B2A1-8621DF0054EA}">
      <dgm:prSet/>
      <dgm:spPr/>
      <dgm:t>
        <a:bodyPr/>
        <a:lstStyle/>
        <a:p>
          <a:endParaRPr lang="en-US"/>
        </a:p>
      </dgm:t>
    </dgm:pt>
    <dgm:pt modelId="{EC712B86-FD74-4C44-A21F-579F0B09938F}" type="sibTrans" cxnId="{45D16830-5857-432C-B2A1-8621DF0054EA}">
      <dgm:prSet/>
      <dgm:spPr/>
      <dgm:t>
        <a:bodyPr/>
        <a:lstStyle/>
        <a:p>
          <a:endParaRPr lang="en-US"/>
        </a:p>
      </dgm:t>
    </dgm:pt>
    <dgm:pt modelId="{FB2FEB2E-AB1C-424F-AD19-C044893A14C4}">
      <dgm:prSet/>
      <dgm:spPr/>
      <dgm:t>
        <a:bodyPr/>
        <a:lstStyle/>
        <a:p>
          <a:r>
            <a:rPr lang="en-US"/>
            <a:t>Learn from what happened</a:t>
          </a:r>
        </a:p>
      </dgm:t>
    </dgm:pt>
    <dgm:pt modelId="{54D91548-4129-4E1A-8B16-C4EE874FB2F4}" type="parTrans" cxnId="{380E25E3-ADBF-4528-ACFD-E1E500723267}">
      <dgm:prSet/>
      <dgm:spPr/>
      <dgm:t>
        <a:bodyPr/>
        <a:lstStyle/>
        <a:p>
          <a:endParaRPr lang="en-US"/>
        </a:p>
      </dgm:t>
    </dgm:pt>
    <dgm:pt modelId="{C31D3BA0-7020-4C74-A234-A67B761DD0B8}" type="sibTrans" cxnId="{380E25E3-ADBF-4528-ACFD-E1E500723267}">
      <dgm:prSet/>
      <dgm:spPr/>
      <dgm:t>
        <a:bodyPr/>
        <a:lstStyle/>
        <a:p>
          <a:endParaRPr lang="en-US"/>
        </a:p>
      </dgm:t>
    </dgm:pt>
    <dgm:pt modelId="{5E321533-C4F0-458D-A940-572493188BFB}">
      <dgm:prSet/>
      <dgm:spPr/>
      <dgm:t>
        <a:bodyPr/>
        <a:lstStyle/>
        <a:p>
          <a:r>
            <a:rPr lang="en-US"/>
            <a:t>Ask questions such as -</a:t>
          </a:r>
        </a:p>
      </dgm:t>
    </dgm:pt>
    <dgm:pt modelId="{6778C4CB-07BB-42A4-9834-35ACD1774AA7}" type="parTrans" cxnId="{AAA4C4F1-6736-43C3-A31D-961B3CBE6B1A}">
      <dgm:prSet/>
      <dgm:spPr/>
      <dgm:t>
        <a:bodyPr/>
        <a:lstStyle/>
        <a:p>
          <a:endParaRPr lang="en-US"/>
        </a:p>
      </dgm:t>
    </dgm:pt>
    <dgm:pt modelId="{1697BDD4-C8D3-4310-AF32-C524219A76A9}" type="sibTrans" cxnId="{AAA4C4F1-6736-43C3-A31D-961B3CBE6B1A}">
      <dgm:prSet/>
      <dgm:spPr/>
      <dgm:t>
        <a:bodyPr/>
        <a:lstStyle/>
        <a:p>
          <a:endParaRPr lang="en-US"/>
        </a:p>
      </dgm:t>
    </dgm:pt>
    <dgm:pt modelId="{F32A9CF3-AEC9-485C-9EE1-67314199B407}">
      <dgm:prSet/>
      <dgm:spPr/>
      <dgm:t>
        <a:bodyPr/>
        <a:lstStyle/>
        <a:p>
          <a:r>
            <a:rPr lang="en-US"/>
            <a:t>Was there a better team that could have solved the issue quicker? </a:t>
          </a:r>
        </a:p>
      </dgm:t>
    </dgm:pt>
    <dgm:pt modelId="{5DC05C2B-42E9-4E81-B40F-5ADDDCD557A1}" type="parTrans" cxnId="{0771A1DE-3709-4C77-A108-79ADCE4E0E29}">
      <dgm:prSet/>
      <dgm:spPr/>
      <dgm:t>
        <a:bodyPr/>
        <a:lstStyle/>
        <a:p>
          <a:endParaRPr lang="en-US"/>
        </a:p>
      </dgm:t>
    </dgm:pt>
    <dgm:pt modelId="{1BFB3C2B-24B6-45E0-9E27-6E0630D89922}" type="sibTrans" cxnId="{0771A1DE-3709-4C77-A108-79ADCE4E0E29}">
      <dgm:prSet/>
      <dgm:spPr/>
      <dgm:t>
        <a:bodyPr/>
        <a:lstStyle/>
        <a:p>
          <a:endParaRPr lang="en-US"/>
        </a:p>
      </dgm:t>
    </dgm:pt>
    <dgm:pt modelId="{28F121E0-BF43-42AA-8EC4-E4FB62A9293E}">
      <dgm:prSet/>
      <dgm:spPr/>
      <dgm:t>
        <a:bodyPr/>
        <a:lstStyle/>
        <a:p>
          <a:r>
            <a:rPr lang="en-US"/>
            <a:t>Where their issues with the detection software?</a:t>
          </a:r>
        </a:p>
      </dgm:t>
    </dgm:pt>
    <dgm:pt modelId="{4F349777-33C8-4CAA-B6E4-EB09D3BD59B7}" type="parTrans" cxnId="{4AC28A61-17B6-4609-A9D2-90C8AD0446BA}">
      <dgm:prSet/>
      <dgm:spPr/>
      <dgm:t>
        <a:bodyPr/>
        <a:lstStyle/>
        <a:p>
          <a:endParaRPr lang="en-US"/>
        </a:p>
      </dgm:t>
    </dgm:pt>
    <dgm:pt modelId="{E81D7DE2-C7C6-472C-9AA7-20C87F2FFED3}" type="sibTrans" cxnId="{4AC28A61-17B6-4609-A9D2-90C8AD0446BA}">
      <dgm:prSet/>
      <dgm:spPr/>
      <dgm:t>
        <a:bodyPr/>
        <a:lstStyle/>
        <a:p>
          <a:endParaRPr lang="en-US"/>
        </a:p>
      </dgm:t>
    </dgm:pt>
    <dgm:pt modelId="{7A8D356B-385E-4712-9E4D-806F5D0EC13B}">
      <dgm:prSet/>
      <dgm:spPr/>
      <dgm:t>
        <a:bodyPr/>
        <a:lstStyle/>
        <a:p>
          <a:r>
            <a:rPr lang="en-US"/>
            <a:t>Where enough tests ran before the product was pushed out to the public?</a:t>
          </a:r>
        </a:p>
      </dgm:t>
    </dgm:pt>
    <dgm:pt modelId="{D02FFDAA-D0F4-4678-950C-439529585ED5}" type="parTrans" cxnId="{B50DBB41-2903-4E76-8792-B91A802AF898}">
      <dgm:prSet/>
      <dgm:spPr/>
      <dgm:t>
        <a:bodyPr/>
        <a:lstStyle/>
        <a:p>
          <a:endParaRPr lang="en-US"/>
        </a:p>
      </dgm:t>
    </dgm:pt>
    <dgm:pt modelId="{04C71926-6C59-4968-9C58-BB0F60664208}" type="sibTrans" cxnId="{B50DBB41-2903-4E76-8792-B91A802AF898}">
      <dgm:prSet/>
      <dgm:spPr/>
      <dgm:t>
        <a:bodyPr/>
        <a:lstStyle/>
        <a:p>
          <a:endParaRPr lang="en-US"/>
        </a:p>
      </dgm:t>
    </dgm:pt>
    <dgm:pt modelId="{F2C80E7A-89FD-4C85-AC62-6F6BE21C8512}">
      <dgm:prSet/>
      <dgm:spPr/>
      <dgm:t>
        <a:bodyPr/>
        <a:lstStyle/>
        <a:p>
          <a:r>
            <a:rPr lang="en-US"/>
            <a:t>Was there enough information for the teams that were called in</a:t>
          </a:r>
        </a:p>
      </dgm:t>
    </dgm:pt>
    <dgm:pt modelId="{61793E73-0A98-405C-8BD8-B760255904D5}" type="parTrans" cxnId="{B32B440C-54AD-4DC6-ACB9-A3FFE458035B}">
      <dgm:prSet/>
      <dgm:spPr/>
      <dgm:t>
        <a:bodyPr/>
        <a:lstStyle/>
        <a:p>
          <a:endParaRPr lang="en-US"/>
        </a:p>
      </dgm:t>
    </dgm:pt>
    <dgm:pt modelId="{0FAB8438-A8BA-4602-B5CD-DB69AF7F3D80}" type="sibTrans" cxnId="{B32B440C-54AD-4DC6-ACB9-A3FFE458035B}">
      <dgm:prSet/>
      <dgm:spPr/>
      <dgm:t>
        <a:bodyPr/>
        <a:lstStyle/>
        <a:p>
          <a:endParaRPr lang="en-US"/>
        </a:p>
      </dgm:t>
    </dgm:pt>
    <dgm:pt modelId="{C0D194B2-47CF-4D50-9818-0FA59E93CE94}" type="pres">
      <dgm:prSet presAssocID="{4EAF3178-75F3-4680-98F8-9A0A7F61C87B}" presName="root" presStyleCnt="0">
        <dgm:presLayoutVars>
          <dgm:dir/>
          <dgm:resizeHandles val="exact"/>
        </dgm:presLayoutVars>
      </dgm:prSet>
      <dgm:spPr/>
    </dgm:pt>
    <dgm:pt modelId="{279FC740-10ED-4624-8195-D4E74771CFED}" type="pres">
      <dgm:prSet presAssocID="{E344E159-2940-4047-92AE-43380075164C}" presName="compNode" presStyleCnt="0"/>
      <dgm:spPr/>
    </dgm:pt>
    <dgm:pt modelId="{AF97778C-DC2F-4FE6-82BA-704C94F63616}" type="pres">
      <dgm:prSet presAssocID="{E344E159-2940-4047-92AE-43380075164C}" presName="bgRect" presStyleLbl="bgShp" presStyleIdx="0" presStyleCnt="7"/>
      <dgm:spPr/>
    </dgm:pt>
    <dgm:pt modelId="{11BE1B2A-D16F-4CB8-B19D-9677652FA3CC}" type="pres">
      <dgm:prSet presAssocID="{E344E159-2940-4047-92AE-43380075164C}"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rritant"/>
        </a:ext>
      </dgm:extLst>
    </dgm:pt>
    <dgm:pt modelId="{134C22CA-6378-4A90-BA51-1F7806CE8412}" type="pres">
      <dgm:prSet presAssocID="{E344E159-2940-4047-92AE-43380075164C}" presName="spaceRect" presStyleCnt="0"/>
      <dgm:spPr/>
    </dgm:pt>
    <dgm:pt modelId="{FEFC61C0-41C9-4F90-82C9-9D98DC79A125}" type="pres">
      <dgm:prSet presAssocID="{E344E159-2940-4047-92AE-43380075164C}" presName="parTx" presStyleLbl="revTx" presStyleIdx="0" presStyleCnt="7">
        <dgm:presLayoutVars>
          <dgm:chMax val="0"/>
          <dgm:chPref val="0"/>
        </dgm:presLayoutVars>
      </dgm:prSet>
      <dgm:spPr/>
    </dgm:pt>
    <dgm:pt modelId="{705E87B6-B2EA-46FF-9098-3A49C6282AD7}" type="pres">
      <dgm:prSet presAssocID="{EC712B86-FD74-4C44-A21F-579F0B09938F}" presName="sibTrans" presStyleCnt="0"/>
      <dgm:spPr/>
    </dgm:pt>
    <dgm:pt modelId="{2AFF8C00-1A74-481B-BD71-BD958A7DA380}" type="pres">
      <dgm:prSet presAssocID="{FB2FEB2E-AB1C-424F-AD19-C044893A14C4}" presName="compNode" presStyleCnt="0"/>
      <dgm:spPr/>
    </dgm:pt>
    <dgm:pt modelId="{8A193E0D-9428-40AD-8FC0-4711A9D76174}" type="pres">
      <dgm:prSet presAssocID="{FB2FEB2E-AB1C-424F-AD19-C044893A14C4}" presName="bgRect" presStyleLbl="bgShp" presStyleIdx="1" presStyleCnt="7"/>
      <dgm:spPr/>
    </dgm:pt>
    <dgm:pt modelId="{D67918F9-4717-4FCE-A6E7-6C7DEEB0E686}" type="pres">
      <dgm:prSet presAssocID="{FB2FEB2E-AB1C-424F-AD19-C044893A14C4}"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CBB5DB7B-0F83-43D7-9377-61AA28BF8881}" type="pres">
      <dgm:prSet presAssocID="{FB2FEB2E-AB1C-424F-AD19-C044893A14C4}" presName="spaceRect" presStyleCnt="0"/>
      <dgm:spPr/>
    </dgm:pt>
    <dgm:pt modelId="{938A4C2F-A1CB-4B03-94E1-F2B2ADF372C8}" type="pres">
      <dgm:prSet presAssocID="{FB2FEB2E-AB1C-424F-AD19-C044893A14C4}" presName="parTx" presStyleLbl="revTx" presStyleIdx="1" presStyleCnt="7">
        <dgm:presLayoutVars>
          <dgm:chMax val="0"/>
          <dgm:chPref val="0"/>
        </dgm:presLayoutVars>
      </dgm:prSet>
      <dgm:spPr/>
    </dgm:pt>
    <dgm:pt modelId="{851C9555-8821-49E9-8D81-61F448C70814}" type="pres">
      <dgm:prSet presAssocID="{C31D3BA0-7020-4C74-A234-A67B761DD0B8}" presName="sibTrans" presStyleCnt="0"/>
      <dgm:spPr/>
    </dgm:pt>
    <dgm:pt modelId="{F9445EB5-47BB-48D3-B3C0-38B76246AFFA}" type="pres">
      <dgm:prSet presAssocID="{5E321533-C4F0-458D-A940-572493188BFB}" presName="compNode" presStyleCnt="0"/>
      <dgm:spPr/>
    </dgm:pt>
    <dgm:pt modelId="{E747F0A7-CFCB-4954-8811-F2208CB33A58}" type="pres">
      <dgm:prSet presAssocID="{5E321533-C4F0-458D-A940-572493188BFB}" presName="bgRect" presStyleLbl="bgShp" presStyleIdx="2" presStyleCnt="7"/>
      <dgm:spPr/>
    </dgm:pt>
    <dgm:pt modelId="{A7982F3A-F86C-4774-8890-E4EC588B43D5}" type="pres">
      <dgm:prSet presAssocID="{5E321533-C4F0-458D-A940-572493188BFB}"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 mark"/>
        </a:ext>
      </dgm:extLst>
    </dgm:pt>
    <dgm:pt modelId="{BCC59D9B-A060-410C-B1CA-C70B8F9B77C9}" type="pres">
      <dgm:prSet presAssocID="{5E321533-C4F0-458D-A940-572493188BFB}" presName="spaceRect" presStyleCnt="0"/>
      <dgm:spPr/>
    </dgm:pt>
    <dgm:pt modelId="{E8667DC4-805D-4D29-92CC-B37B2A908EAF}" type="pres">
      <dgm:prSet presAssocID="{5E321533-C4F0-458D-A940-572493188BFB}" presName="parTx" presStyleLbl="revTx" presStyleIdx="2" presStyleCnt="7">
        <dgm:presLayoutVars>
          <dgm:chMax val="0"/>
          <dgm:chPref val="0"/>
        </dgm:presLayoutVars>
      </dgm:prSet>
      <dgm:spPr/>
    </dgm:pt>
    <dgm:pt modelId="{F19B2A30-43D4-47A9-961D-B60FA9F069CE}" type="pres">
      <dgm:prSet presAssocID="{1697BDD4-C8D3-4310-AF32-C524219A76A9}" presName="sibTrans" presStyleCnt="0"/>
      <dgm:spPr/>
    </dgm:pt>
    <dgm:pt modelId="{40D57E55-8D75-45FC-931B-0664B63995B7}" type="pres">
      <dgm:prSet presAssocID="{F32A9CF3-AEC9-485C-9EE1-67314199B407}" presName="compNode" presStyleCnt="0"/>
      <dgm:spPr/>
    </dgm:pt>
    <dgm:pt modelId="{FAFDA653-DF53-4D4C-8C8E-70C04A108C18}" type="pres">
      <dgm:prSet presAssocID="{F32A9CF3-AEC9-485C-9EE1-67314199B407}" presName="bgRect" presStyleLbl="bgShp" presStyleIdx="3" presStyleCnt="7"/>
      <dgm:spPr/>
    </dgm:pt>
    <dgm:pt modelId="{FE17AC10-9B30-41B3-99EE-8D3CE224D974}" type="pres">
      <dgm:prSet presAssocID="{F32A9CF3-AEC9-485C-9EE1-67314199B407}"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ze"/>
        </a:ext>
      </dgm:extLst>
    </dgm:pt>
    <dgm:pt modelId="{79A859AD-76DF-4871-8B99-19F604C3A328}" type="pres">
      <dgm:prSet presAssocID="{F32A9CF3-AEC9-485C-9EE1-67314199B407}" presName="spaceRect" presStyleCnt="0"/>
      <dgm:spPr/>
    </dgm:pt>
    <dgm:pt modelId="{11EBD219-EBAA-4AD2-A593-FBDA89A1ED67}" type="pres">
      <dgm:prSet presAssocID="{F32A9CF3-AEC9-485C-9EE1-67314199B407}" presName="parTx" presStyleLbl="revTx" presStyleIdx="3" presStyleCnt="7">
        <dgm:presLayoutVars>
          <dgm:chMax val="0"/>
          <dgm:chPref val="0"/>
        </dgm:presLayoutVars>
      </dgm:prSet>
      <dgm:spPr/>
    </dgm:pt>
    <dgm:pt modelId="{E2C2AEC7-2E9F-445C-BD3D-A5FA266F2460}" type="pres">
      <dgm:prSet presAssocID="{1BFB3C2B-24B6-45E0-9E27-6E0630D89922}" presName="sibTrans" presStyleCnt="0"/>
      <dgm:spPr/>
    </dgm:pt>
    <dgm:pt modelId="{27DE3C53-F4F2-4429-BE91-363B51BB652E}" type="pres">
      <dgm:prSet presAssocID="{28F121E0-BF43-42AA-8EC4-E4FB62A9293E}" presName="compNode" presStyleCnt="0"/>
      <dgm:spPr/>
    </dgm:pt>
    <dgm:pt modelId="{C30AC00E-7448-4AA5-8C23-F311C54EA42A}" type="pres">
      <dgm:prSet presAssocID="{28F121E0-BF43-42AA-8EC4-E4FB62A9293E}" presName="bgRect" presStyleLbl="bgShp" presStyleIdx="4" presStyleCnt="7"/>
      <dgm:spPr/>
    </dgm:pt>
    <dgm:pt modelId="{F41D7FCF-4ABB-43F7-95B2-D619F769B234}" type="pres">
      <dgm:prSet presAssocID="{28F121E0-BF43-42AA-8EC4-E4FB62A9293E}"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peed Bump"/>
        </a:ext>
      </dgm:extLst>
    </dgm:pt>
    <dgm:pt modelId="{281FB435-B3EA-4D3A-9ED4-CDA8E3CD752B}" type="pres">
      <dgm:prSet presAssocID="{28F121E0-BF43-42AA-8EC4-E4FB62A9293E}" presName="spaceRect" presStyleCnt="0"/>
      <dgm:spPr/>
    </dgm:pt>
    <dgm:pt modelId="{3BB4FEC0-AE51-4826-A77F-1BD69FF28A19}" type="pres">
      <dgm:prSet presAssocID="{28F121E0-BF43-42AA-8EC4-E4FB62A9293E}" presName="parTx" presStyleLbl="revTx" presStyleIdx="4" presStyleCnt="7">
        <dgm:presLayoutVars>
          <dgm:chMax val="0"/>
          <dgm:chPref val="0"/>
        </dgm:presLayoutVars>
      </dgm:prSet>
      <dgm:spPr/>
    </dgm:pt>
    <dgm:pt modelId="{5835F8A6-5D92-4F96-9B94-30E942063370}" type="pres">
      <dgm:prSet presAssocID="{E81D7DE2-C7C6-472C-9AA7-20C87F2FFED3}" presName="sibTrans" presStyleCnt="0"/>
      <dgm:spPr/>
    </dgm:pt>
    <dgm:pt modelId="{5F189ECE-E331-4347-9C07-D5EBAB7FB26F}" type="pres">
      <dgm:prSet presAssocID="{7A8D356B-385E-4712-9E4D-806F5D0EC13B}" presName="compNode" presStyleCnt="0"/>
      <dgm:spPr/>
    </dgm:pt>
    <dgm:pt modelId="{EE33251C-7B8D-4CBA-B43D-A6B5A5468E7D}" type="pres">
      <dgm:prSet presAssocID="{7A8D356B-385E-4712-9E4D-806F5D0EC13B}" presName="bgRect" presStyleLbl="bgShp" presStyleIdx="5" presStyleCnt="7"/>
      <dgm:spPr/>
    </dgm:pt>
    <dgm:pt modelId="{D52433C9-18D9-482B-81F8-6B6B227D0073}" type="pres">
      <dgm:prSet presAssocID="{7A8D356B-385E-4712-9E4D-806F5D0EC13B}"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un"/>
        </a:ext>
      </dgm:extLst>
    </dgm:pt>
    <dgm:pt modelId="{D025E719-4ACC-422C-A7E6-962C2FB1D1F1}" type="pres">
      <dgm:prSet presAssocID="{7A8D356B-385E-4712-9E4D-806F5D0EC13B}" presName="spaceRect" presStyleCnt="0"/>
      <dgm:spPr/>
    </dgm:pt>
    <dgm:pt modelId="{4ABD55A1-28E6-4795-816A-89385F713948}" type="pres">
      <dgm:prSet presAssocID="{7A8D356B-385E-4712-9E4D-806F5D0EC13B}" presName="parTx" presStyleLbl="revTx" presStyleIdx="5" presStyleCnt="7">
        <dgm:presLayoutVars>
          <dgm:chMax val="0"/>
          <dgm:chPref val="0"/>
        </dgm:presLayoutVars>
      </dgm:prSet>
      <dgm:spPr/>
    </dgm:pt>
    <dgm:pt modelId="{AC98E317-6251-4906-95A6-AD676DE4AE73}" type="pres">
      <dgm:prSet presAssocID="{04C71926-6C59-4968-9C58-BB0F60664208}" presName="sibTrans" presStyleCnt="0"/>
      <dgm:spPr/>
    </dgm:pt>
    <dgm:pt modelId="{FD36A17B-FE52-49B2-B536-6AEE91461095}" type="pres">
      <dgm:prSet presAssocID="{F2C80E7A-89FD-4C85-AC62-6F6BE21C8512}" presName="compNode" presStyleCnt="0"/>
      <dgm:spPr/>
    </dgm:pt>
    <dgm:pt modelId="{AA1B86F3-002C-4FBC-8926-B018200C4703}" type="pres">
      <dgm:prSet presAssocID="{F2C80E7A-89FD-4C85-AC62-6F6BE21C8512}" presName="bgRect" presStyleLbl="bgShp" presStyleIdx="6" presStyleCnt="7"/>
      <dgm:spPr/>
    </dgm:pt>
    <dgm:pt modelId="{F0494008-1567-4D05-ACFA-23CB5DE7182B}" type="pres">
      <dgm:prSet presAssocID="{F2C80E7A-89FD-4C85-AC62-6F6BE21C8512}"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Users"/>
        </a:ext>
      </dgm:extLst>
    </dgm:pt>
    <dgm:pt modelId="{6B100BA1-25F8-4430-A3B3-6AEDB70D1466}" type="pres">
      <dgm:prSet presAssocID="{F2C80E7A-89FD-4C85-AC62-6F6BE21C8512}" presName="spaceRect" presStyleCnt="0"/>
      <dgm:spPr/>
    </dgm:pt>
    <dgm:pt modelId="{E414F88A-2190-478D-9621-118DE2C403E7}" type="pres">
      <dgm:prSet presAssocID="{F2C80E7A-89FD-4C85-AC62-6F6BE21C8512}" presName="parTx" presStyleLbl="revTx" presStyleIdx="6" presStyleCnt="7">
        <dgm:presLayoutVars>
          <dgm:chMax val="0"/>
          <dgm:chPref val="0"/>
        </dgm:presLayoutVars>
      </dgm:prSet>
      <dgm:spPr/>
    </dgm:pt>
  </dgm:ptLst>
  <dgm:cxnLst>
    <dgm:cxn modelId="{B32B440C-54AD-4DC6-ACB9-A3FFE458035B}" srcId="{4EAF3178-75F3-4680-98F8-9A0A7F61C87B}" destId="{F2C80E7A-89FD-4C85-AC62-6F6BE21C8512}" srcOrd="6" destOrd="0" parTransId="{61793E73-0A98-405C-8BD8-B760255904D5}" sibTransId="{0FAB8438-A8BA-4602-B5CD-DB69AF7F3D80}"/>
    <dgm:cxn modelId="{70F9BA12-AB48-4C67-912F-8895F0CECB71}" type="presOf" srcId="{F32A9CF3-AEC9-485C-9EE1-67314199B407}" destId="{11EBD219-EBAA-4AD2-A593-FBDA89A1ED67}" srcOrd="0" destOrd="0" presId="urn:microsoft.com/office/officeart/2018/2/layout/IconVerticalSolidList"/>
    <dgm:cxn modelId="{45D16830-5857-432C-B2A1-8621DF0054EA}" srcId="{4EAF3178-75F3-4680-98F8-9A0A7F61C87B}" destId="{E344E159-2940-4047-92AE-43380075164C}" srcOrd="0" destOrd="0" parTransId="{134E5A46-28E2-4EEB-B0C2-D94E3BCC6671}" sibTransId="{EC712B86-FD74-4C44-A21F-579F0B09938F}"/>
    <dgm:cxn modelId="{2EDD0438-A81B-4B2B-AB5D-7544406599CB}" type="presOf" srcId="{4EAF3178-75F3-4680-98F8-9A0A7F61C87B}" destId="{C0D194B2-47CF-4D50-9818-0FA59E93CE94}" srcOrd="0" destOrd="0" presId="urn:microsoft.com/office/officeart/2018/2/layout/IconVerticalSolidList"/>
    <dgm:cxn modelId="{4883783F-4877-44A1-B88A-C5A6157C9795}" type="presOf" srcId="{28F121E0-BF43-42AA-8EC4-E4FB62A9293E}" destId="{3BB4FEC0-AE51-4826-A77F-1BD69FF28A19}" srcOrd="0" destOrd="0" presId="urn:microsoft.com/office/officeart/2018/2/layout/IconVerticalSolidList"/>
    <dgm:cxn modelId="{4AC28A61-17B6-4609-A9D2-90C8AD0446BA}" srcId="{4EAF3178-75F3-4680-98F8-9A0A7F61C87B}" destId="{28F121E0-BF43-42AA-8EC4-E4FB62A9293E}" srcOrd="4" destOrd="0" parTransId="{4F349777-33C8-4CAA-B6E4-EB09D3BD59B7}" sibTransId="{E81D7DE2-C7C6-472C-9AA7-20C87F2FFED3}"/>
    <dgm:cxn modelId="{B50DBB41-2903-4E76-8792-B91A802AF898}" srcId="{4EAF3178-75F3-4680-98F8-9A0A7F61C87B}" destId="{7A8D356B-385E-4712-9E4D-806F5D0EC13B}" srcOrd="5" destOrd="0" parTransId="{D02FFDAA-D0F4-4678-950C-439529585ED5}" sibTransId="{04C71926-6C59-4968-9C58-BB0F60664208}"/>
    <dgm:cxn modelId="{1CA13984-9EAD-47DC-80AE-F47DB70C375C}" type="presOf" srcId="{7A8D356B-385E-4712-9E4D-806F5D0EC13B}" destId="{4ABD55A1-28E6-4795-816A-89385F713948}" srcOrd="0" destOrd="0" presId="urn:microsoft.com/office/officeart/2018/2/layout/IconVerticalSolidList"/>
    <dgm:cxn modelId="{77496096-6274-4837-8642-896F3E51CB8A}" type="presOf" srcId="{FB2FEB2E-AB1C-424F-AD19-C044893A14C4}" destId="{938A4C2F-A1CB-4B03-94E1-F2B2ADF372C8}" srcOrd="0" destOrd="0" presId="urn:microsoft.com/office/officeart/2018/2/layout/IconVerticalSolidList"/>
    <dgm:cxn modelId="{124082A2-E675-4C76-8820-946F1E9ED78B}" type="presOf" srcId="{5E321533-C4F0-458D-A940-572493188BFB}" destId="{E8667DC4-805D-4D29-92CC-B37B2A908EAF}" srcOrd="0" destOrd="0" presId="urn:microsoft.com/office/officeart/2018/2/layout/IconVerticalSolidList"/>
    <dgm:cxn modelId="{88121AC5-DEFB-4490-ACEC-65D03423700F}" type="presOf" srcId="{E344E159-2940-4047-92AE-43380075164C}" destId="{FEFC61C0-41C9-4F90-82C9-9D98DC79A125}" srcOrd="0" destOrd="0" presId="urn:microsoft.com/office/officeart/2018/2/layout/IconVerticalSolidList"/>
    <dgm:cxn modelId="{0771A1DE-3709-4C77-A108-79ADCE4E0E29}" srcId="{4EAF3178-75F3-4680-98F8-9A0A7F61C87B}" destId="{F32A9CF3-AEC9-485C-9EE1-67314199B407}" srcOrd="3" destOrd="0" parTransId="{5DC05C2B-42E9-4E81-B40F-5ADDDCD557A1}" sibTransId="{1BFB3C2B-24B6-45E0-9E27-6E0630D89922}"/>
    <dgm:cxn modelId="{380E25E3-ADBF-4528-ACFD-E1E500723267}" srcId="{4EAF3178-75F3-4680-98F8-9A0A7F61C87B}" destId="{FB2FEB2E-AB1C-424F-AD19-C044893A14C4}" srcOrd="1" destOrd="0" parTransId="{54D91548-4129-4E1A-8B16-C4EE874FB2F4}" sibTransId="{C31D3BA0-7020-4C74-A234-A67B761DD0B8}"/>
    <dgm:cxn modelId="{AAA4C4F1-6736-43C3-A31D-961B3CBE6B1A}" srcId="{4EAF3178-75F3-4680-98F8-9A0A7F61C87B}" destId="{5E321533-C4F0-458D-A940-572493188BFB}" srcOrd="2" destOrd="0" parTransId="{6778C4CB-07BB-42A4-9834-35ACD1774AA7}" sibTransId="{1697BDD4-C8D3-4310-AF32-C524219A76A9}"/>
    <dgm:cxn modelId="{00342BFD-99FD-4325-9E86-E6015B11AF15}" type="presOf" srcId="{F2C80E7A-89FD-4C85-AC62-6F6BE21C8512}" destId="{E414F88A-2190-478D-9621-118DE2C403E7}" srcOrd="0" destOrd="0" presId="urn:microsoft.com/office/officeart/2018/2/layout/IconVerticalSolidList"/>
    <dgm:cxn modelId="{3097B9B5-30F9-4A9E-AA15-1D53948C34D7}" type="presParOf" srcId="{C0D194B2-47CF-4D50-9818-0FA59E93CE94}" destId="{279FC740-10ED-4624-8195-D4E74771CFED}" srcOrd="0" destOrd="0" presId="urn:microsoft.com/office/officeart/2018/2/layout/IconVerticalSolidList"/>
    <dgm:cxn modelId="{B57F74BB-9435-4A13-9879-0F4C98241DB7}" type="presParOf" srcId="{279FC740-10ED-4624-8195-D4E74771CFED}" destId="{AF97778C-DC2F-4FE6-82BA-704C94F63616}" srcOrd="0" destOrd="0" presId="urn:microsoft.com/office/officeart/2018/2/layout/IconVerticalSolidList"/>
    <dgm:cxn modelId="{A2182685-CCB4-4FA6-97F0-D45D868E24C1}" type="presParOf" srcId="{279FC740-10ED-4624-8195-D4E74771CFED}" destId="{11BE1B2A-D16F-4CB8-B19D-9677652FA3CC}" srcOrd="1" destOrd="0" presId="urn:microsoft.com/office/officeart/2018/2/layout/IconVerticalSolidList"/>
    <dgm:cxn modelId="{6E8FB399-1487-47EB-B980-A891C88298B9}" type="presParOf" srcId="{279FC740-10ED-4624-8195-D4E74771CFED}" destId="{134C22CA-6378-4A90-BA51-1F7806CE8412}" srcOrd="2" destOrd="0" presId="urn:microsoft.com/office/officeart/2018/2/layout/IconVerticalSolidList"/>
    <dgm:cxn modelId="{509B48D2-96EC-4A92-AAB7-A469D9C714F2}" type="presParOf" srcId="{279FC740-10ED-4624-8195-D4E74771CFED}" destId="{FEFC61C0-41C9-4F90-82C9-9D98DC79A125}" srcOrd="3" destOrd="0" presId="urn:microsoft.com/office/officeart/2018/2/layout/IconVerticalSolidList"/>
    <dgm:cxn modelId="{782D8C21-AAE6-40C8-8462-7DCEA24C91C2}" type="presParOf" srcId="{C0D194B2-47CF-4D50-9818-0FA59E93CE94}" destId="{705E87B6-B2EA-46FF-9098-3A49C6282AD7}" srcOrd="1" destOrd="0" presId="urn:microsoft.com/office/officeart/2018/2/layout/IconVerticalSolidList"/>
    <dgm:cxn modelId="{12E6E322-128B-4EF7-BE85-578E87A9F54F}" type="presParOf" srcId="{C0D194B2-47CF-4D50-9818-0FA59E93CE94}" destId="{2AFF8C00-1A74-481B-BD71-BD958A7DA380}" srcOrd="2" destOrd="0" presId="urn:microsoft.com/office/officeart/2018/2/layout/IconVerticalSolidList"/>
    <dgm:cxn modelId="{3FECDF81-1398-46FB-AA0E-DBBBCE14D0DC}" type="presParOf" srcId="{2AFF8C00-1A74-481B-BD71-BD958A7DA380}" destId="{8A193E0D-9428-40AD-8FC0-4711A9D76174}" srcOrd="0" destOrd="0" presId="urn:microsoft.com/office/officeart/2018/2/layout/IconVerticalSolidList"/>
    <dgm:cxn modelId="{272D872D-E12C-452B-87FF-F97B80BE0F9C}" type="presParOf" srcId="{2AFF8C00-1A74-481B-BD71-BD958A7DA380}" destId="{D67918F9-4717-4FCE-A6E7-6C7DEEB0E686}" srcOrd="1" destOrd="0" presId="urn:microsoft.com/office/officeart/2018/2/layout/IconVerticalSolidList"/>
    <dgm:cxn modelId="{002A9727-B1C6-4833-83C8-E3721042F784}" type="presParOf" srcId="{2AFF8C00-1A74-481B-BD71-BD958A7DA380}" destId="{CBB5DB7B-0F83-43D7-9377-61AA28BF8881}" srcOrd="2" destOrd="0" presId="urn:microsoft.com/office/officeart/2018/2/layout/IconVerticalSolidList"/>
    <dgm:cxn modelId="{51F39AA1-A960-4B3D-9F3A-120CA6717857}" type="presParOf" srcId="{2AFF8C00-1A74-481B-BD71-BD958A7DA380}" destId="{938A4C2F-A1CB-4B03-94E1-F2B2ADF372C8}" srcOrd="3" destOrd="0" presId="urn:microsoft.com/office/officeart/2018/2/layout/IconVerticalSolidList"/>
    <dgm:cxn modelId="{1FB5125F-19DC-426A-A75C-4624881A3A12}" type="presParOf" srcId="{C0D194B2-47CF-4D50-9818-0FA59E93CE94}" destId="{851C9555-8821-49E9-8D81-61F448C70814}" srcOrd="3" destOrd="0" presId="urn:microsoft.com/office/officeart/2018/2/layout/IconVerticalSolidList"/>
    <dgm:cxn modelId="{3D618E89-80AC-4EE0-9B94-5C0C5939D2E9}" type="presParOf" srcId="{C0D194B2-47CF-4D50-9818-0FA59E93CE94}" destId="{F9445EB5-47BB-48D3-B3C0-38B76246AFFA}" srcOrd="4" destOrd="0" presId="urn:microsoft.com/office/officeart/2018/2/layout/IconVerticalSolidList"/>
    <dgm:cxn modelId="{29684BFC-7F80-4DE7-BE0E-4848EC15FC09}" type="presParOf" srcId="{F9445EB5-47BB-48D3-B3C0-38B76246AFFA}" destId="{E747F0A7-CFCB-4954-8811-F2208CB33A58}" srcOrd="0" destOrd="0" presId="urn:microsoft.com/office/officeart/2018/2/layout/IconVerticalSolidList"/>
    <dgm:cxn modelId="{5F9EC23E-4D28-4D25-AEA0-A9EA2C28E2CC}" type="presParOf" srcId="{F9445EB5-47BB-48D3-B3C0-38B76246AFFA}" destId="{A7982F3A-F86C-4774-8890-E4EC588B43D5}" srcOrd="1" destOrd="0" presId="urn:microsoft.com/office/officeart/2018/2/layout/IconVerticalSolidList"/>
    <dgm:cxn modelId="{F3AC4919-52D8-4704-BD09-A4F2433B035B}" type="presParOf" srcId="{F9445EB5-47BB-48D3-B3C0-38B76246AFFA}" destId="{BCC59D9B-A060-410C-B1CA-C70B8F9B77C9}" srcOrd="2" destOrd="0" presId="urn:microsoft.com/office/officeart/2018/2/layout/IconVerticalSolidList"/>
    <dgm:cxn modelId="{26615DCE-1FFB-41AA-99D7-2AF056DB9848}" type="presParOf" srcId="{F9445EB5-47BB-48D3-B3C0-38B76246AFFA}" destId="{E8667DC4-805D-4D29-92CC-B37B2A908EAF}" srcOrd="3" destOrd="0" presId="urn:microsoft.com/office/officeart/2018/2/layout/IconVerticalSolidList"/>
    <dgm:cxn modelId="{71E9965C-65ED-4AC3-B1B7-29052D346F38}" type="presParOf" srcId="{C0D194B2-47CF-4D50-9818-0FA59E93CE94}" destId="{F19B2A30-43D4-47A9-961D-B60FA9F069CE}" srcOrd="5" destOrd="0" presId="urn:microsoft.com/office/officeart/2018/2/layout/IconVerticalSolidList"/>
    <dgm:cxn modelId="{D829443C-7CB6-428C-8834-A90E879533D1}" type="presParOf" srcId="{C0D194B2-47CF-4D50-9818-0FA59E93CE94}" destId="{40D57E55-8D75-45FC-931B-0664B63995B7}" srcOrd="6" destOrd="0" presId="urn:microsoft.com/office/officeart/2018/2/layout/IconVerticalSolidList"/>
    <dgm:cxn modelId="{6BBD9386-59CC-433B-8A3D-16D477D4F50B}" type="presParOf" srcId="{40D57E55-8D75-45FC-931B-0664B63995B7}" destId="{FAFDA653-DF53-4D4C-8C8E-70C04A108C18}" srcOrd="0" destOrd="0" presId="urn:microsoft.com/office/officeart/2018/2/layout/IconVerticalSolidList"/>
    <dgm:cxn modelId="{88F1F589-1A02-437F-A6A3-86FD254862F4}" type="presParOf" srcId="{40D57E55-8D75-45FC-931B-0664B63995B7}" destId="{FE17AC10-9B30-41B3-99EE-8D3CE224D974}" srcOrd="1" destOrd="0" presId="urn:microsoft.com/office/officeart/2018/2/layout/IconVerticalSolidList"/>
    <dgm:cxn modelId="{A52371F5-806F-481D-B44F-3ADD735F4E67}" type="presParOf" srcId="{40D57E55-8D75-45FC-931B-0664B63995B7}" destId="{79A859AD-76DF-4871-8B99-19F604C3A328}" srcOrd="2" destOrd="0" presId="urn:microsoft.com/office/officeart/2018/2/layout/IconVerticalSolidList"/>
    <dgm:cxn modelId="{1358662A-7EBC-4773-B2E1-6D2D53DD5089}" type="presParOf" srcId="{40D57E55-8D75-45FC-931B-0664B63995B7}" destId="{11EBD219-EBAA-4AD2-A593-FBDA89A1ED67}" srcOrd="3" destOrd="0" presId="urn:microsoft.com/office/officeart/2018/2/layout/IconVerticalSolidList"/>
    <dgm:cxn modelId="{318BDD8A-A93E-48E8-BCFF-B4C1368A4D86}" type="presParOf" srcId="{C0D194B2-47CF-4D50-9818-0FA59E93CE94}" destId="{E2C2AEC7-2E9F-445C-BD3D-A5FA266F2460}" srcOrd="7" destOrd="0" presId="urn:microsoft.com/office/officeart/2018/2/layout/IconVerticalSolidList"/>
    <dgm:cxn modelId="{2DAB1DC9-3E25-46B3-8E0B-26672B1126D8}" type="presParOf" srcId="{C0D194B2-47CF-4D50-9818-0FA59E93CE94}" destId="{27DE3C53-F4F2-4429-BE91-363B51BB652E}" srcOrd="8" destOrd="0" presId="urn:microsoft.com/office/officeart/2018/2/layout/IconVerticalSolidList"/>
    <dgm:cxn modelId="{8383386F-74B3-42F3-BC0A-33E7F990CA32}" type="presParOf" srcId="{27DE3C53-F4F2-4429-BE91-363B51BB652E}" destId="{C30AC00E-7448-4AA5-8C23-F311C54EA42A}" srcOrd="0" destOrd="0" presId="urn:microsoft.com/office/officeart/2018/2/layout/IconVerticalSolidList"/>
    <dgm:cxn modelId="{39EA75AE-AC4E-40F4-98EB-CE3198C3DA4C}" type="presParOf" srcId="{27DE3C53-F4F2-4429-BE91-363B51BB652E}" destId="{F41D7FCF-4ABB-43F7-95B2-D619F769B234}" srcOrd="1" destOrd="0" presId="urn:microsoft.com/office/officeart/2018/2/layout/IconVerticalSolidList"/>
    <dgm:cxn modelId="{4B65EAEE-15A5-44D4-BA7B-7C056F7468B8}" type="presParOf" srcId="{27DE3C53-F4F2-4429-BE91-363B51BB652E}" destId="{281FB435-B3EA-4D3A-9ED4-CDA8E3CD752B}" srcOrd="2" destOrd="0" presId="urn:microsoft.com/office/officeart/2018/2/layout/IconVerticalSolidList"/>
    <dgm:cxn modelId="{AA1D7DB7-F871-4FE3-85F9-3574E8D295F3}" type="presParOf" srcId="{27DE3C53-F4F2-4429-BE91-363B51BB652E}" destId="{3BB4FEC0-AE51-4826-A77F-1BD69FF28A19}" srcOrd="3" destOrd="0" presId="urn:microsoft.com/office/officeart/2018/2/layout/IconVerticalSolidList"/>
    <dgm:cxn modelId="{24660D11-921C-4C5E-8EB0-0CBACCA18AF4}" type="presParOf" srcId="{C0D194B2-47CF-4D50-9818-0FA59E93CE94}" destId="{5835F8A6-5D92-4F96-9B94-30E942063370}" srcOrd="9" destOrd="0" presId="urn:microsoft.com/office/officeart/2018/2/layout/IconVerticalSolidList"/>
    <dgm:cxn modelId="{A8EBE7D1-2B5E-4342-88BD-7D7EC1B8CE65}" type="presParOf" srcId="{C0D194B2-47CF-4D50-9818-0FA59E93CE94}" destId="{5F189ECE-E331-4347-9C07-D5EBAB7FB26F}" srcOrd="10" destOrd="0" presId="urn:microsoft.com/office/officeart/2018/2/layout/IconVerticalSolidList"/>
    <dgm:cxn modelId="{F7207E18-A8B5-4735-ADDF-C7929C159B31}" type="presParOf" srcId="{5F189ECE-E331-4347-9C07-D5EBAB7FB26F}" destId="{EE33251C-7B8D-4CBA-B43D-A6B5A5468E7D}" srcOrd="0" destOrd="0" presId="urn:microsoft.com/office/officeart/2018/2/layout/IconVerticalSolidList"/>
    <dgm:cxn modelId="{BB246A29-AA1A-406E-A396-2F004BC55CED}" type="presParOf" srcId="{5F189ECE-E331-4347-9C07-D5EBAB7FB26F}" destId="{D52433C9-18D9-482B-81F8-6B6B227D0073}" srcOrd="1" destOrd="0" presId="urn:microsoft.com/office/officeart/2018/2/layout/IconVerticalSolidList"/>
    <dgm:cxn modelId="{AF9E3ADE-C31B-4430-86FC-8E39CF524BFB}" type="presParOf" srcId="{5F189ECE-E331-4347-9C07-D5EBAB7FB26F}" destId="{D025E719-4ACC-422C-A7E6-962C2FB1D1F1}" srcOrd="2" destOrd="0" presId="urn:microsoft.com/office/officeart/2018/2/layout/IconVerticalSolidList"/>
    <dgm:cxn modelId="{FA53DAF6-4C1D-4204-A064-DCF5F8E7A436}" type="presParOf" srcId="{5F189ECE-E331-4347-9C07-D5EBAB7FB26F}" destId="{4ABD55A1-28E6-4795-816A-89385F713948}" srcOrd="3" destOrd="0" presId="urn:microsoft.com/office/officeart/2018/2/layout/IconVerticalSolidList"/>
    <dgm:cxn modelId="{FEB76522-B367-47FA-AA81-9BA9E77B33CD}" type="presParOf" srcId="{C0D194B2-47CF-4D50-9818-0FA59E93CE94}" destId="{AC98E317-6251-4906-95A6-AD676DE4AE73}" srcOrd="11" destOrd="0" presId="urn:microsoft.com/office/officeart/2018/2/layout/IconVerticalSolidList"/>
    <dgm:cxn modelId="{1BA8353F-A632-400C-956D-B4008D28C869}" type="presParOf" srcId="{C0D194B2-47CF-4D50-9818-0FA59E93CE94}" destId="{FD36A17B-FE52-49B2-B536-6AEE91461095}" srcOrd="12" destOrd="0" presId="urn:microsoft.com/office/officeart/2018/2/layout/IconVerticalSolidList"/>
    <dgm:cxn modelId="{33D9D5CF-A7CF-45CF-A613-451F60B53A51}" type="presParOf" srcId="{FD36A17B-FE52-49B2-B536-6AEE91461095}" destId="{AA1B86F3-002C-4FBC-8926-B018200C4703}" srcOrd="0" destOrd="0" presId="urn:microsoft.com/office/officeart/2018/2/layout/IconVerticalSolidList"/>
    <dgm:cxn modelId="{5662348C-D2FA-4C7F-AF43-3B849C11F4B4}" type="presParOf" srcId="{FD36A17B-FE52-49B2-B536-6AEE91461095}" destId="{F0494008-1567-4D05-ACFA-23CB5DE7182B}" srcOrd="1" destOrd="0" presId="urn:microsoft.com/office/officeart/2018/2/layout/IconVerticalSolidList"/>
    <dgm:cxn modelId="{D7E0C5A7-79DF-469B-9AD0-E177F6F696E2}" type="presParOf" srcId="{FD36A17B-FE52-49B2-B536-6AEE91461095}" destId="{6B100BA1-25F8-4430-A3B3-6AEDB70D1466}" srcOrd="2" destOrd="0" presId="urn:microsoft.com/office/officeart/2018/2/layout/IconVerticalSolidList"/>
    <dgm:cxn modelId="{B88F87BF-70F5-430C-AB78-018CF18EFE7D}" type="presParOf" srcId="{FD36A17B-FE52-49B2-B536-6AEE91461095}" destId="{E414F88A-2190-478D-9621-118DE2C403E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642139-8ED4-4E1D-B107-1BEC6AE62FDE}">
      <dsp:nvSpPr>
        <dsp:cNvPr id="0" name=""/>
        <dsp:cNvSpPr/>
      </dsp:nvSpPr>
      <dsp:spPr>
        <a:xfrm>
          <a:off x="191458" y="149985"/>
          <a:ext cx="800575" cy="8005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B63DE0-C03E-44BC-97B5-A1CEA90282AE}">
      <dsp:nvSpPr>
        <dsp:cNvPr id="0" name=""/>
        <dsp:cNvSpPr/>
      </dsp:nvSpPr>
      <dsp:spPr>
        <a:xfrm>
          <a:off x="359579" y="318106"/>
          <a:ext cx="464334" cy="4643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D51D373-B7FB-4249-9503-6F2CD88550D1}">
      <dsp:nvSpPr>
        <dsp:cNvPr id="0" name=""/>
        <dsp:cNvSpPr/>
      </dsp:nvSpPr>
      <dsp:spPr>
        <a:xfrm>
          <a:off x="1163586" y="149985"/>
          <a:ext cx="1887071" cy="800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Pager Rotation is for after hours issues that come up. </a:t>
          </a:r>
        </a:p>
      </dsp:txBody>
      <dsp:txXfrm>
        <a:off x="1163586" y="149985"/>
        <a:ext cx="1887071" cy="800575"/>
      </dsp:txXfrm>
    </dsp:sp>
    <dsp:sp modelId="{A8C32E76-9A3E-4E1D-9BD1-A36299F8F44C}">
      <dsp:nvSpPr>
        <dsp:cNvPr id="0" name=""/>
        <dsp:cNvSpPr/>
      </dsp:nvSpPr>
      <dsp:spPr>
        <a:xfrm>
          <a:off x="3379466" y="149985"/>
          <a:ext cx="800575" cy="8005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83FC1B-63DE-4391-9C49-AE72EE98A2A5}">
      <dsp:nvSpPr>
        <dsp:cNvPr id="0" name=""/>
        <dsp:cNvSpPr/>
      </dsp:nvSpPr>
      <dsp:spPr>
        <a:xfrm>
          <a:off x="3547587" y="318106"/>
          <a:ext cx="464334" cy="4643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3399129-3AA4-41BA-9E69-71FD4EC6799A}">
      <dsp:nvSpPr>
        <dsp:cNvPr id="0" name=""/>
        <dsp:cNvSpPr/>
      </dsp:nvSpPr>
      <dsp:spPr>
        <a:xfrm>
          <a:off x="4351594" y="149985"/>
          <a:ext cx="1887071" cy="800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The whole team is available to be called at any hour when something disrupts how the program is intended to be running. </a:t>
          </a:r>
        </a:p>
      </dsp:txBody>
      <dsp:txXfrm>
        <a:off x="4351594" y="149985"/>
        <a:ext cx="1887071" cy="800575"/>
      </dsp:txXfrm>
    </dsp:sp>
    <dsp:sp modelId="{F7707C05-9537-454B-92F9-C75B5123BE67}">
      <dsp:nvSpPr>
        <dsp:cNvPr id="0" name=""/>
        <dsp:cNvSpPr/>
      </dsp:nvSpPr>
      <dsp:spPr>
        <a:xfrm>
          <a:off x="6567474" y="149985"/>
          <a:ext cx="800575" cy="80057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158143-02FA-47B3-A691-D5B5EB148C5C}">
      <dsp:nvSpPr>
        <dsp:cNvPr id="0" name=""/>
        <dsp:cNvSpPr/>
      </dsp:nvSpPr>
      <dsp:spPr>
        <a:xfrm>
          <a:off x="6735595" y="318106"/>
          <a:ext cx="464334" cy="4643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5F090F9-040F-4008-A9AA-898BA9C59BAA}">
      <dsp:nvSpPr>
        <dsp:cNvPr id="0" name=""/>
        <dsp:cNvSpPr/>
      </dsp:nvSpPr>
      <dsp:spPr>
        <a:xfrm>
          <a:off x="7539602" y="149985"/>
          <a:ext cx="1887071" cy="800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They found that when their teams are called in the middle of the night the issue gets solved much quicker. </a:t>
          </a:r>
        </a:p>
      </dsp:txBody>
      <dsp:txXfrm>
        <a:off x="7539602" y="149985"/>
        <a:ext cx="1887071" cy="800575"/>
      </dsp:txXfrm>
    </dsp:sp>
    <dsp:sp modelId="{BA4CA270-43EB-4596-8783-F54002A88DC2}">
      <dsp:nvSpPr>
        <dsp:cNvPr id="0" name=""/>
        <dsp:cNvSpPr/>
      </dsp:nvSpPr>
      <dsp:spPr>
        <a:xfrm>
          <a:off x="191458" y="1646453"/>
          <a:ext cx="800575" cy="80057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3496E1-9BCF-48F4-83F9-9DD8BE22852B}">
      <dsp:nvSpPr>
        <dsp:cNvPr id="0" name=""/>
        <dsp:cNvSpPr/>
      </dsp:nvSpPr>
      <dsp:spPr>
        <a:xfrm>
          <a:off x="359579" y="1814573"/>
          <a:ext cx="464334" cy="4643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AAE8E0F-A7D4-46BA-90AE-D86786D272B4}">
      <dsp:nvSpPr>
        <dsp:cNvPr id="0" name=""/>
        <dsp:cNvSpPr/>
      </dsp:nvSpPr>
      <dsp:spPr>
        <a:xfrm>
          <a:off x="1163586" y="1646453"/>
          <a:ext cx="1887071" cy="800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Even when a release goes smoothly that doesn’t mean it won’t still run into issue later on.</a:t>
          </a:r>
        </a:p>
      </dsp:txBody>
      <dsp:txXfrm>
        <a:off x="1163586" y="1646453"/>
        <a:ext cx="1887071" cy="800575"/>
      </dsp:txXfrm>
    </dsp:sp>
    <dsp:sp modelId="{24236CFD-169B-4987-AA23-79C02A080F7D}">
      <dsp:nvSpPr>
        <dsp:cNvPr id="0" name=""/>
        <dsp:cNvSpPr/>
      </dsp:nvSpPr>
      <dsp:spPr>
        <a:xfrm>
          <a:off x="3379466" y="1646453"/>
          <a:ext cx="800575" cy="800575"/>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EBFCD6-C326-4AD9-BD42-94E93AF4D30A}">
      <dsp:nvSpPr>
        <dsp:cNvPr id="0" name=""/>
        <dsp:cNvSpPr/>
      </dsp:nvSpPr>
      <dsp:spPr>
        <a:xfrm>
          <a:off x="3547587" y="1814573"/>
          <a:ext cx="464334" cy="46433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534366E-31C4-4C8F-9FB1-08BC92BE1797}">
      <dsp:nvSpPr>
        <dsp:cNvPr id="0" name=""/>
        <dsp:cNvSpPr/>
      </dsp:nvSpPr>
      <dsp:spPr>
        <a:xfrm>
          <a:off x="4351594" y="1646453"/>
          <a:ext cx="1887071" cy="800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Everyone in the Value Stream will also share the Down Streams responsibilities when it comes to handling operational issues. </a:t>
          </a:r>
        </a:p>
      </dsp:txBody>
      <dsp:txXfrm>
        <a:off x="4351594" y="1646453"/>
        <a:ext cx="1887071" cy="800575"/>
      </dsp:txXfrm>
    </dsp:sp>
    <dsp:sp modelId="{7209CA2F-3510-4137-A8C0-A717293B6821}">
      <dsp:nvSpPr>
        <dsp:cNvPr id="0" name=""/>
        <dsp:cNvSpPr/>
      </dsp:nvSpPr>
      <dsp:spPr>
        <a:xfrm>
          <a:off x="6567474" y="1646453"/>
          <a:ext cx="800575" cy="8005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EC645E-A707-4225-A180-4FA685051369}">
      <dsp:nvSpPr>
        <dsp:cNvPr id="0" name=""/>
        <dsp:cNvSpPr/>
      </dsp:nvSpPr>
      <dsp:spPr>
        <a:xfrm>
          <a:off x="6735595" y="1814573"/>
          <a:ext cx="464334" cy="46433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84BB02E-C86F-484E-986D-15E3E0FAEB8B}">
      <dsp:nvSpPr>
        <dsp:cNvPr id="0" name=""/>
        <dsp:cNvSpPr/>
      </dsp:nvSpPr>
      <dsp:spPr>
        <a:xfrm>
          <a:off x="7539602" y="1646453"/>
          <a:ext cx="1887071" cy="800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This will make sure that each team gets primitive feedback on any architectural coding decisions that are made. </a:t>
          </a:r>
        </a:p>
      </dsp:txBody>
      <dsp:txXfrm>
        <a:off x="7539602" y="1646453"/>
        <a:ext cx="1887071" cy="800575"/>
      </dsp:txXfrm>
    </dsp:sp>
    <dsp:sp modelId="{CB68C90F-A5AB-46AC-A864-807F3A335889}">
      <dsp:nvSpPr>
        <dsp:cNvPr id="0" name=""/>
        <dsp:cNvSpPr/>
      </dsp:nvSpPr>
      <dsp:spPr>
        <a:xfrm>
          <a:off x="191458" y="3142920"/>
          <a:ext cx="800575" cy="8005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47D375-11A8-4F67-9752-B0FB78619D13}">
      <dsp:nvSpPr>
        <dsp:cNvPr id="0" name=""/>
        <dsp:cNvSpPr/>
      </dsp:nvSpPr>
      <dsp:spPr>
        <a:xfrm>
          <a:off x="359579" y="3311041"/>
          <a:ext cx="464334" cy="464334"/>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A1DB81E-2A33-46D2-B090-CD341F479250}">
      <dsp:nvSpPr>
        <dsp:cNvPr id="0" name=""/>
        <dsp:cNvSpPr/>
      </dsp:nvSpPr>
      <dsp:spPr>
        <a:xfrm>
          <a:off x="1163586" y="3142920"/>
          <a:ext cx="1887071" cy="800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Doing this makes it so that Operations don’t struggle alone with code issues instead all the teams are helping fix and solve issues. </a:t>
          </a:r>
        </a:p>
      </dsp:txBody>
      <dsp:txXfrm>
        <a:off x="1163586" y="3142920"/>
        <a:ext cx="1887071" cy="8005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2C31CB-1CD5-44D1-985B-4319A22292BD}">
      <dsp:nvSpPr>
        <dsp:cNvPr id="0" name=""/>
        <dsp:cNvSpPr/>
      </dsp:nvSpPr>
      <dsp:spPr>
        <a:xfrm>
          <a:off x="0" y="1610"/>
          <a:ext cx="6628804" cy="68639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3D386-6C4F-4D2E-A206-5BA1CB6C881C}">
      <dsp:nvSpPr>
        <dsp:cNvPr id="0" name=""/>
        <dsp:cNvSpPr/>
      </dsp:nvSpPr>
      <dsp:spPr>
        <a:xfrm>
          <a:off x="207634" y="156049"/>
          <a:ext cx="377516" cy="3775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B084EA0-FD5E-4ED0-92C7-80B3D14C9EC3}">
      <dsp:nvSpPr>
        <dsp:cNvPr id="0" name=""/>
        <dsp:cNvSpPr/>
      </dsp:nvSpPr>
      <dsp:spPr>
        <a:xfrm>
          <a:off x="792785" y="1610"/>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666750">
            <a:lnSpc>
              <a:spcPct val="90000"/>
            </a:lnSpc>
            <a:spcBef>
              <a:spcPct val="0"/>
            </a:spcBef>
            <a:spcAft>
              <a:spcPct val="35000"/>
            </a:spcAft>
            <a:buNone/>
          </a:pPr>
          <a:r>
            <a:rPr lang="en-US" sz="1500" kern="1200"/>
            <a:t>Staying up until the program is working as it was intended </a:t>
          </a:r>
        </a:p>
      </dsp:txBody>
      <dsp:txXfrm>
        <a:off x="792785" y="1610"/>
        <a:ext cx="5836018" cy="686394"/>
      </dsp:txXfrm>
    </dsp:sp>
    <dsp:sp modelId="{EB432CCE-3592-41FC-9806-6EE77DAC8E07}">
      <dsp:nvSpPr>
        <dsp:cNvPr id="0" name=""/>
        <dsp:cNvSpPr/>
      </dsp:nvSpPr>
      <dsp:spPr>
        <a:xfrm>
          <a:off x="0" y="859603"/>
          <a:ext cx="6628804" cy="68639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BADC0F-E011-45F6-B8D9-6899BF40799D}">
      <dsp:nvSpPr>
        <dsp:cNvPr id="0" name=""/>
        <dsp:cNvSpPr/>
      </dsp:nvSpPr>
      <dsp:spPr>
        <a:xfrm>
          <a:off x="207634" y="1014042"/>
          <a:ext cx="377516" cy="3775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FB15419-433D-486C-8D65-901D407940CC}">
      <dsp:nvSpPr>
        <dsp:cNvPr id="0" name=""/>
        <dsp:cNvSpPr/>
      </dsp:nvSpPr>
      <dsp:spPr>
        <a:xfrm>
          <a:off x="792785" y="859603"/>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666750">
            <a:lnSpc>
              <a:spcPct val="90000"/>
            </a:lnSpc>
            <a:spcBef>
              <a:spcPct val="0"/>
            </a:spcBef>
            <a:spcAft>
              <a:spcPct val="35000"/>
            </a:spcAft>
            <a:buNone/>
          </a:pPr>
          <a:r>
            <a:rPr lang="en-US" sz="1500" kern="1200"/>
            <a:t>No just slapping on a Band-Aid for a temp fix</a:t>
          </a:r>
        </a:p>
      </dsp:txBody>
      <dsp:txXfrm>
        <a:off x="792785" y="859603"/>
        <a:ext cx="5836018" cy="686394"/>
      </dsp:txXfrm>
    </dsp:sp>
    <dsp:sp modelId="{54716B2D-C148-4F2A-B139-CC0727C7E1FF}">
      <dsp:nvSpPr>
        <dsp:cNvPr id="0" name=""/>
        <dsp:cNvSpPr/>
      </dsp:nvSpPr>
      <dsp:spPr>
        <a:xfrm>
          <a:off x="0" y="1717596"/>
          <a:ext cx="6628804" cy="68639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A492C4-2090-4B4D-B23F-FF289A284C91}">
      <dsp:nvSpPr>
        <dsp:cNvPr id="0" name=""/>
        <dsp:cNvSpPr/>
      </dsp:nvSpPr>
      <dsp:spPr>
        <a:xfrm>
          <a:off x="207634" y="1872035"/>
          <a:ext cx="377516" cy="3775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8FC4EA7-A300-4A9D-9634-ECA2045B8B60}">
      <dsp:nvSpPr>
        <dsp:cNvPr id="0" name=""/>
        <dsp:cNvSpPr/>
      </dsp:nvSpPr>
      <dsp:spPr>
        <a:xfrm>
          <a:off x="792785" y="1717596"/>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666750">
            <a:lnSpc>
              <a:spcPct val="90000"/>
            </a:lnSpc>
            <a:spcBef>
              <a:spcPct val="0"/>
            </a:spcBef>
            <a:spcAft>
              <a:spcPct val="35000"/>
            </a:spcAft>
            <a:buNone/>
          </a:pPr>
          <a:r>
            <a:rPr lang="en-US" sz="1500" kern="1200"/>
            <a:t>Make sure teams are getting the feedback they need</a:t>
          </a:r>
        </a:p>
      </dsp:txBody>
      <dsp:txXfrm>
        <a:off x="792785" y="1717596"/>
        <a:ext cx="5836018" cy="686394"/>
      </dsp:txXfrm>
    </dsp:sp>
    <dsp:sp modelId="{92DDE96B-02BB-4A72-B892-C9CD068147F9}">
      <dsp:nvSpPr>
        <dsp:cNvPr id="0" name=""/>
        <dsp:cNvSpPr/>
      </dsp:nvSpPr>
      <dsp:spPr>
        <a:xfrm>
          <a:off x="0" y="2575589"/>
          <a:ext cx="6628804" cy="68639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E1C59A-D5B2-452D-B21B-C2B353B8D189}">
      <dsp:nvSpPr>
        <dsp:cNvPr id="0" name=""/>
        <dsp:cNvSpPr/>
      </dsp:nvSpPr>
      <dsp:spPr>
        <a:xfrm>
          <a:off x="207634" y="2730028"/>
          <a:ext cx="377516" cy="3775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03DF22A-86D3-41ED-AF1F-81BC3827CB40}">
      <dsp:nvSpPr>
        <dsp:cNvPr id="0" name=""/>
        <dsp:cNvSpPr/>
      </dsp:nvSpPr>
      <dsp:spPr>
        <a:xfrm>
          <a:off x="792785" y="2575589"/>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666750">
            <a:lnSpc>
              <a:spcPct val="90000"/>
            </a:lnSpc>
            <a:spcBef>
              <a:spcPct val="0"/>
            </a:spcBef>
            <a:spcAft>
              <a:spcPct val="35000"/>
            </a:spcAft>
            <a:buNone/>
          </a:pPr>
          <a:r>
            <a:rPr lang="en-US" sz="1500" kern="1200"/>
            <a:t>By giving feedback teams don’t end up feeling alone when they are trying to fix something or figure out a way to do something</a:t>
          </a:r>
        </a:p>
      </dsp:txBody>
      <dsp:txXfrm>
        <a:off x="792785" y="2575589"/>
        <a:ext cx="5836018" cy="686394"/>
      </dsp:txXfrm>
    </dsp:sp>
    <dsp:sp modelId="{E4634D3D-2D70-4A23-8998-3EF40F32A5FB}">
      <dsp:nvSpPr>
        <dsp:cNvPr id="0" name=""/>
        <dsp:cNvSpPr/>
      </dsp:nvSpPr>
      <dsp:spPr>
        <a:xfrm>
          <a:off x="0" y="3433582"/>
          <a:ext cx="6628804" cy="68639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A521AE-6B44-47B6-AD17-793AA09A870C}">
      <dsp:nvSpPr>
        <dsp:cNvPr id="0" name=""/>
        <dsp:cNvSpPr/>
      </dsp:nvSpPr>
      <dsp:spPr>
        <a:xfrm>
          <a:off x="207634" y="3588021"/>
          <a:ext cx="377516" cy="37751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C934D63-BFED-46F0-A834-7A73CD9981E0}">
      <dsp:nvSpPr>
        <dsp:cNvPr id="0" name=""/>
        <dsp:cNvSpPr/>
      </dsp:nvSpPr>
      <dsp:spPr>
        <a:xfrm>
          <a:off x="792785" y="3433582"/>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666750">
            <a:lnSpc>
              <a:spcPct val="90000"/>
            </a:lnSpc>
            <a:spcBef>
              <a:spcPct val="0"/>
            </a:spcBef>
            <a:spcAft>
              <a:spcPct val="35000"/>
            </a:spcAft>
            <a:buNone/>
          </a:pPr>
          <a:r>
            <a:rPr lang="en-US" sz="1500" kern="1200" dirty="0"/>
            <a:t>The issue is considered done and fixed when it is preforming as it was designed in the production stage</a:t>
          </a:r>
        </a:p>
      </dsp:txBody>
      <dsp:txXfrm>
        <a:off x="792785" y="3433582"/>
        <a:ext cx="5836018" cy="686394"/>
      </dsp:txXfrm>
    </dsp:sp>
    <dsp:sp modelId="{A6B63BA8-7A69-4193-87BB-1AFFFF063601}">
      <dsp:nvSpPr>
        <dsp:cNvPr id="0" name=""/>
        <dsp:cNvSpPr/>
      </dsp:nvSpPr>
      <dsp:spPr>
        <a:xfrm>
          <a:off x="0" y="4291575"/>
          <a:ext cx="6628804" cy="68639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432AF2-4820-4A96-AFD3-B47433CBAA8D}">
      <dsp:nvSpPr>
        <dsp:cNvPr id="0" name=""/>
        <dsp:cNvSpPr/>
      </dsp:nvSpPr>
      <dsp:spPr>
        <a:xfrm>
          <a:off x="207634" y="4446014"/>
          <a:ext cx="377516" cy="37751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7526B9E-9381-41CA-AB98-EC07AEDFB2A9}">
      <dsp:nvSpPr>
        <dsp:cNvPr id="0" name=""/>
        <dsp:cNvSpPr/>
      </dsp:nvSpPr>
      <dsp:spPr>
        <a:xfrm>
          <a:off x="792785" y="4291575"/>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666750">
            <a:lnSpc>
              <a:spcPct val="90000"/>
            </a:lnSpc>
            <a:spcBef>
              <a:spcPct val="0"/>
            </a:spcBef>
            <a:spcAft>
              <a:spcPct val="35000"/>
            </a:spcAft>
            <a:buNone/>
          </a:pPr>
          <a:r>
            <a:rPr lang="en-US" sz="1500" kern="1200" dirty="0"/>
            <a:t>Everyone is responsible the infrastructure</a:t>
          </a:r>
        </a:p>
      </dsp:txBody>
      <dsp:txXfrm>
        <a:off x="792785" y="4291575"/>
        <a:ext cx="5836018" cy="6863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F7087A-D7FC-48B3-8862-9E447771EE7C}">
      <dsp:nvSpPr>
        <dsp:cNvPr id="0" name=""/>
        <dsp:cNvSpPr/>
      </dsp:nvSpPr>
      <dsp:spPr>
        <a:xfrm>
          <a:off x="0" y="93057"/>
          <a:ext cx="3005666" cy="1803399"/>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Getting the right people working on the issue right away is important. </a:t>
          </a:r>
        </a:p>
      </dsp:txBody>
      <dsp:txXfrm>
        <a:off x="0" y="93057"/>
        <a:ext cx="3005666" cy="1803399"/>
      </dsp:txXfrm>
    </dsp:sp>
    <dsp:sp modelId="{9324DEC0-ACB4-4872-B797-D2E51AD7DC0F}">
      <dsp:nvSpPr>
        <dsp:cNvPr id="0" name=""/>
        <dsp:cNvSpPr/>
      </dsp:nvSpPr>
      <dsp:spPr>
        <a:xfrm>
          <a:off x="3306233" y="93057"/>
          <a:ext cx="3005666" cy="1803399"/>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Without information about what the issue is it’s hard to make sure the correct people are called. Refer to issue detection to make sure this is done correctly </a:t>
          </a:r>
        </a:p>
      </dsp:txBody>
      <dsp:txXfrm>
        <a:off x="3306233" y="93057"/>
        <a:ext cx="3005666" cy="1803399"/>
      </dsp:txXfrm>
    </dsp:sp>
    <dsp:sp modelId="{530DE124-CE1A-4AFC-AB5D-D6C60B014AF5}">
      <dsp:nvSpPr>
        <dsp:cNvPr id="0" name=""/>
        <dsp:cNvSpPr/>
      </dsp:nvSpPr>
      <dsp:spPr>
        <a:xfrm>
          <a:off x="6612466" y="93057"/>
          <a:ext cx="3005666" cy="1803399"/>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Knowing which systems are involved is also just as important</a:t>
          </a:r>
        </a:p>
      </dsp:txBody>
      <dsp:txXfrm>
        <a:off x="6612466" y="93057"/>
        <a:ext cx="3005666" cy="1803399"/>
      </dsp:txXfrm>
    </dsp:sp>
    <dsp:sp modelId="{BA192AE0-0A66-4350-99E4-08676BBD2CC5}">
      <dsp:nvSpPr>
        <dsp:cNvPr id="0" name=""/>
        <dsp:cNvSpPr/>
      </dsp:nvSpPr>
      <dsp:spPr>
        <a:xfrm>
          <a:off x="0" y="2197024"/>
          <a:ext cx="3005666" cy="1803399"/>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Make sure that when someone is called in that they have the needed permissions to fix said issue otherwise the fix could take that much longer</a:t>
          </a:r>
        </a:p>
      </dsp:txBody>
      <dsp:txXfrm>
        <a:off x="0" y="2197024"/>
        <a:ext cx="3005666" cy="1803399"/>
      </dsp:txXfrm>
    </dsp:sp>
    <dsp:sp modelId="{9264304F-F921-415C-8B8B-CC2640AD42CF}">
      <dsp:nvSpPr>
        <dsp:cNvPr id="0" name=""/>
        <dsp:cNvSpPr/>
      </dsp:nvSpPr>
      <dsp:spPr>
        <a:xfrm>
          <a:off x="3306233" y="2197024"/>
          <a:ext cx="3005666" cy="180339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Knowing which systems are involved as well as the known issue plays a big part in how quick something can be fixed</a:t>
          </a:r>
        </a:p>
      </dsp:txBody>
      <dsp:txXfrm>
        <a:off x="3306233" y="2197024"/>
        <a:ext cx="3005666" cy="1803399"/>
      </dsp:txXfrm>
    </dsp:sp>
    <dsp:sp modelId="{2314ECF5-8BF7-4020-A8D8-EB2BF81C6DE8}">
      <dsp:nvSpPr>
        <dsp:cNvPr id="0" name=""/>
        <dsp:cNvSpPr/>
      </dsp:nvSpPr>
      <dsp:spPr>
        <a:xfrm>
          <a:off x="6612466" y="2197024"/>
          <a:ext cx="3005666" cy="1803399"/>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When the issue is sent the correct team the fix normally comes pretty quickly </a:t>
          </a:r>
        </a:p>
      </dsp:txBody>
      <dsp:txXfrm>
        <a:off x="6612466" y="2197024"/>
        <a:ext cx="3005666" cy="18033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97778C-DC2F-4FE6-82BA-704C94F63616}">
      <dsp:nvSpPr>
        <dsp:cNvPr id="0" name=""/>
        <dsp:cNvSpPr/>
      </dsp:nvSpPr>
      <dsp:spPr>
        <a:xfrm>
          <a:off x="0" y="425"/>
          <a:ext cx="6628804" cy="58573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BE1B2A-D16F-4CB8-B19D-9677652FA3CC}">
      <dsp:nvSpPr>
        <dsp:cNvPr id="0" name=""/>
        <dsp:cNvSpPr/>
      </dsp:nvSpPr>
      <dsp:spPr>
        <a:xfrm>
          <a:off x="177184" y="132215"/>
          <a:ext cx="322153" cy="3221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EFC61C0-41C9-4F90-82C9-9D98DC79A125}">
      <dsp:nvSpPr>
        <dsp:cNvPr id="0" name=""/>
        <dsp:cNvSpPr/>
      </dsp:nvSpPr>
      <dsp:spPr>
        <a:xfrm>
          <a:off x="676521" y="425"/>
          <a:ext cx="5952282" cy="585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90" tIns="61990" rIns="61990" bIns="61990" numCol="1" spcCol="1270" anchor="ctr" anchorCtr="0">
          <a:noAutofit/>
        </a:bodyPr>
        <a:lstStyle/>
        <a:p>
          <a:pPr marL="0" lvl="0" indent="0" algn="l" defTabSz="711200">
            <a:lnSpc>
              <a:spcPct val="90000"/>
            </a:lnSpc>
            <a:spcBef>
              <a:spcPct val="0"/>
            </a:spcBef>
            <a:spcAft>
              <a:spcPct val="35000"/>
            </a:spcAft>
            <a:buNone/>
          </a:pPr>
          <a:r>
            <a:rPr lang="en-US" sz="1600" kern="1200" dirty="0"/>
            <a:t>Teams should always look back after an issue occurs so that they might be able to fix it before it happens in the future</a:t>
          </a:r>
        </a:p>
      </dsp:txBody>
      <dsp:txXfrm>
        <a:off x="676521" y="425"/>
        <a:ext cx="5952282" cy="585732"/>
      </dsp:txXfrm>
    </dsp:sp>
    <dsp:sp modelId="{8A193E0D-9428-40AD-8FC0-4711A9D76174}">
      <dsp:nvSpPr>
        <dsp:cNvPr id="0" name=""/>
        <dsp:cNvSpPr/>
      </dsp:nvSpPr>
      <dsp:spPr>
        <a:xfrm>
          <a:off x="0" y="732591"/>
          <a:ext cx="6628804" cy="58573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7918F9-4717-4FCE-A6E7-6C7DEEB0E686}">
      <dsp:nvSpPr>
        <dsp:cNvPr id="0" name=""/>
        <dsp:cNvSpPr/>
      </dsp:nvSpPr>
      <dsp:spPr>
        <a:xfrm>
          <a:off x="177184" y="864381"/>
          <a:ext cx="322153" cy="3221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38A4C2F-A1CB-4B03-94E1-F2B2ADF372C8}">
      <dsp:nvSpPr>
        <dsp:cNvPr id="0" name=""/>
        <dsp:cNvSpPr/>
      </dsp:nvSpPr>
      <dsp:spPr>
        <a:xfrm>
          <a:off x="676521" y="732591"/>
          <a:ext cx="5952282" cy="585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90" tIns="61990" rIns="61990" bIns="61990" numCol="1" spcCol="1270" anchor="ctr" anchorCtr="0">
          <a:noAutofit/>
        </a:bodyPr>
        <a:lstStyle/>
        <a:p>
          <a:pPr marL="0" lvl="0" indent="0" algn="l" defTabSz="711200">
            <a:lnSpc>
              <a:spcPct val="90000"/>
            </a:lnSpc>
            <a:spcBef>
              <a:spcPct val="0"/>
            </a:spcBef>
            <a:spcAft>
              <a:spcPct val="35000"/>
            </a:spcAft>
            <a:buNone/>
          </a:pPr>
          <a:r>
            <a:rPr lang="en-US" sz="1600" kern="1200"/>
            <a:t>Learn from what happened</a:t>
          </a:r>
        </a:p>
      </dsp:txBody>
      <dsp:txXfrm>
        <a:off x="676521" y="732591"/>
        <a:ext cx="5952282" cy="585732"/>
      </dsp:txXfrm>
    </dsp:sp>
    <dsp:sp modelId="{E747F0A7-CFCB-4954-8811-F2208CB33A58}">
      <dsp:nvSpPr>
        <dsp:cNvPr id="0" name=""/>
        <dsp:cNvSpPr/>
      </dsp:nvSpPr>
      <dsp:spPr>
        <a:xfrm>
          <a:off x="0" y="1464757"/>
          <a:ext cx="6628804" cy="58573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982F3A-F86C-4774-8890-E4EC588B43D5}">
      <dsp:nvSpPr>
        <dsp:cNvPr id="0" name=""/>
        <dsp:cNvSpPr/>
      </dsp:nvSpPr>
      <dsp:spPr>
        <a:xfrm>
          <a:off x="177184" y="1596547"/>
          <a:ext cx="322153" cy="3221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8667DC4-805D-4D29-92CC-B37B2A908EAF}">
      <dsp:nvSpPr>
        <dsp:cNvPr id="0" name=""/>
        <dsp:cNvSpPr/>
      </dsp:nvSpPr>
      <dsp:spPr>
        <a:xfrm>
          <a:off x="676521" y="1464757"/>
          <a:ext cx="5952282" cy="585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90" tIns="61990" rIns="61990" bIns="61990" numCol="1" spcCol="1270" anchor="ctr" anchorCtr="0">
          <a:noAutofit/>
        </a:bodyPr>
        <a:lstStyle/>
        <a:p>
          <a:pPr marL="0" lvl="0" indent="0" algn="l" defTabSz="711200">
            <a:lnSpc>
              <a:spcPct val="90000"/>
            </a:lnSpc>
            <a:spcBef>
              <a:spcPct val="0"/>
            </a:spcBef>
            <a:spcAft>
              <a:spcPct val="35000"/>
            </a:spcAft>
            <a:buNone/>
          </a:pPr>
          <a:r>
            <a:rPr lang="en-US" sz="1600" kern="1200"/>
            <a:t>Ask questions such as -</a:t>
          </a:r>
        </a:p>
      </dsp:txBody>
      <dsp:txXfrm>
        <a:off x="676521" y="1464757"/>
        <a:ext cx="5952282" cy="585732"/>
      </dsp:txXfrm>
    </dsp:sp>
    <dsp:sp modelId="{FAFDA653-DF53-4D4C-8C8E-70C04A108C18}">
      <dsp:nvSpPr>
        <dsp:cNvPr id="0" name=""/>
        <dsp:cNvSpPr/>
      </dsp:nvSpPr>
      <dsp:spPr>
        <a:xfrm>
          <a:off x="0" y="2196924"/>
          <a:ext cx="6628804" cy="58573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17AC10-9B30-41B3-99EE-8D3CE224D974}">
      <dsp:nvSpPr>
        <dsp:cNvPr id="0" name=""/>
        <dsp:cNvSpPr/>
      </dsp:nvSpPr>
      <dsp:spPr>
        <a:xfrm>
          <a:off x="177184" y="2328713"/>
          <a:ext cx="322153" cy="3221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1EBD219-EBAA-4AD2-A593-FBDA89A1ED67}">
      <dsp:nvSpPr>
        <dsp:cNvPr id="0" name=""/>
        <dsp:cNvSpPr/>
      </dsp:nvSpPr>
      <dsp:spPr>
        <a:xfrm>
          <a:off x="676521" y="2196924"/>
          <a:ext cx="5952282" cy="585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90" tIns="61990" rIns="61990" bIns="61990" numCol="1" spcCol="1270" anchor="ctr" anchorCtr="0">
          <a:noAutofit/>
        </a:bodyPr>
        <a:lstStyle/>
        <a:p>
          <a:pPr marL="0" lvl="0" indent="0" algn="l" defTabSz="711200">
            <a:lnSpc>
              <a:spcPct val="90000"/>
            </a:lnSpc>
            <a:spcBef>
              <a:spcPct val="0"/>
            </a:spcBef>
            <a:spcAft>
              <a:spcPct val="35000"/>
            </a:spcAft>
            <a:buNone/>
          </a:pPr>
          <a:r>
            <a:rPr lang="en-US" sz="1600" kern="1200"/>
            <a:t>Was there a better team that could have solved the issue quicker? </a:t>
          </a:r>
        </a:p>
      </dsp:txBody>
      <dsp:txXfrm>
        <a:off x="676521" y="2196924"/>
        <a:ext cx="5952282" cy="585732"/>
      </dsp:txXfrm>
    </dsp:sp>
    <dsp:sp modelId="{C30AC00E-7448-4AA5-8C23-F311C54EA42A}">
      <dsp:nvSpPr>
        <dsp:cNvPr id="0" name=""/>
        <dsp:cNvSpPr/>
      </dsp:nvSpPr>
      <dsp:spPr>
        <a:xfrm>
          <a:off x="0" y="2929090"/>
          <a:ext cx="6628804" cy="585732"/>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1D7FCF-4ABB-43F7-95B2-D619F769B234}">
      <dsp:nvSpPr>
        <dsp:cNvPr id="0" name=""/>
        <dsp:cNvSpPr/>
      </dsp:nvSpPr>
      <dsp:spPr>
        <a:xfrm>
          <a:off x="177184" y="3060880"/>
          <a:ext cx="322153" cy="3221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BB4FEC0-AE51-4826-A77F-1BD69FF28A19}">
      <dsp:nvSpPr>
        <dsp:cNvPr id="0" name=""/>
        <dsp:cNvSpPr/>
      </dsp:nvSpPr>
      <dsp:spPr>
        <a:xfrm>
          <a:off x="676521" y="2929090"/>
          <a:ext cx="5952282" cy="585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90" tIns="61990" rIns="61990" bIns="61990" numCol="1" spcCol="1270" anchor="ctr" anchorCtr="0">
          <a:noAutofit/>
        </a:bodyPr>
        <a:lstStyle/>
        <a:p>
          <a:pPr marL="0" lvl="0" indent="0" algn="l" defTabSz="711200">
            <a:lnSpc>
              <a:spcPct val="90000"/>
            </a:lnSpc>
            <a:spcBef>
              <a:spcPct val="0"/>
            </a:spcBef>
            <a:spcAft>
              <a:spcPct val="35000"/>
            </a:spcAft>
            <a:buNone/>
          </a:pPr>
          <a:r>
            <a:rPr lang="en-US" sz="1600" kern="1200"/>
            <a:t>Where their issues with the detection software?</a:t>
          </a:r>
        </a:p>
      </dsp:txBody>
      <dsp:txXfrm>
        <a:off x="676521" y="2929090"/>
        <a:ext cx="5952282" cy="585732"/>
      </dsp:txXfrm>
    </dsp:sp>
    <dsp:sp modelId="{EE33251C-7B8D-4CBA-B43D-A6B5A5468E7D}">
      <dsp:nvSpPr>
        <dsp:cNvPr id="0" name=""/>
        <dsp:cNvSpPr/>
      </dsp:nvSpPr>
      <dsp:spPr>
        <a:xfrm>
          <a:off x="0" y="3661256"/>
          <a:ext cx="6628804" cy="58573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2433C9-18D9-482B-81F8-6B6B227D0073}">
      <dsp:nvSpPr>
        <dsp:cNvPr id="0" name=""/>
        <dsp:cNvSpPr/>
      </dsp:nvSpPr>
      <dsp:spPr>
        <a:xfrm>
          <a:off x="177184" y="3793046"/>
          <a:ext cx="322153" cy="32215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ABD55A1-28E6-4795-816A-89385F713948}">
      <dsp:nvSpPr>
        <dsp:cNvPr id="0" name=""/>
        <dsp:cNvSpPr/>
      </dsp:nvSpPr>
      <dsp:spPr>
        <a:xfrm>
          <a:off x="676521" y="3661256"/>
          <a:ext cx="5952282" cy="585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90" tIns="61990" rIns="61990" bIns="61990" numCol="1" spcCol="1270" anchor="ctr" anchorCtr="0">
          <a:noAutofit/>
        </a:bodyPr>
        <a:lstStyle/>
        <a:p>
          <a:pPr marL="0" lvl="0" indent="0" algn="l" defTabSz="711200">
            <a:lnSpc>
              <a:spcPct val="90000"/>
            </a:lnSpc>
            <a:spcBef>
              <a:spcPct val="0"/>
            </a:spcBef>
            <a:spcAft>
              <a:spcPct val="35000"/>
            </a:spcAft>
            <a:buNone/>
          </a:pPr>
          <a:r>
            <a:rPr lang="en-US" sz="1600" kern="1200"/>
            <a:t>Where enough tests ran before the product was pushed out to the public?</a:t>
          </a:r>
        </a:p>
      </dsp:txBody>
      <dsp:txXfrm>
        <a:off x="676521" y="3661256"/>
        <a:ext cx="5952282" cy="585732"/>
      </dsp:txXfrm>
    </dsp:sp>
    <dsp:sp modelId="{AA1B86F3-002C-4FBC-8926-B018200C4703}">
      <dsp:nvSpPr>
        <dsp:cNvPr id="0" name=""/>
        <dsp:cNvSpPr/>
      </dsp:nvSpPr>
      <dsp:spPr>
        <a:xfrm>
          <a:off x="0" y="4393422"/>
          <a:ext cx="6628804" cy="58573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494008-1567-4D05-ACFA-23CB5DE7182B}">
      <dsp:nvSpPr>
        <dsp:cNvPr id="0" name=""/>
        <dsp:cNvSpPr/>
      </dsp:nvSpPr>
      <dsp:spPr>
        <a:xfrm>
          <a:off x="177184" y="4525212"/>
          <a:ext cx="322153" cy="32215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414F88A-2190-478D-9621-118DE2C403E7}">
      <dsp:nvSpPr>
        <dsp:cNvPr id="0" name=""/>
        <dsp:cNvSpPr/>
      </dsp:nvSpPr>
      <dsp:spPr>
        <a:xfrm>
          <a:off x="676521" y="4393422"/>
          <a:ext cx="5952282" cy="585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90" tIns="61990" rIns="61990" bIns="61990" numCol="1" spcCol="1270" anchor="ctr" anchorCtr="0">
          <a:noAutofit/>
        </a:bodyPr>
        <a:lstStyle/>
        <a:p>
          <a:pPr marL="0" lvl="0" indent="0" algn="l" defTabSz="711200">
            <a:lnSpc>
              <a:spcPct val="90000"/>
            </a:lnSpc>
            <a:spcBef>
              <a:spcPct val="0"/>
            </a:spcBef>
            <a:spcAft>
              <a:spcPct val="35000"/>
            </a:spcAft>
            <a:buNone/>
          </a:pPr>
          <a:r>
            <a:rPr lang="en-US" sz="1600" kern="1200"/>
            <a:t>Was there enough information for the teams that were called in</a:t>
          </a:r>
        </a:p>
      </dsp:txBody>
      <dsp:txXfrm>
        <a:off x="676521" y="4393422"/>
        <a:ext cx="5952282" cy="58573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818D7-DF4E-4C59-9BBA-548250DAC33A}" type="datetimeFigureOut">
              <a:rPr lang="en-US" smtClean="0"/>
              <a:t>10/14/2020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0A82-9926-4DBA-8BA5-A22EEB8ACF8E}" type="slidenum">
              <a:rPr lang="en-US" smtClean="0"/>
              <a:t>‹#›</a:t>
            </a:fld>
            <a:endParaRPr lang="en-US" dirty="0"/>
          </a:p>
        </p:txBody>
      </p:sp>
    </p:spTree>
    <p:extLst>
      <p:ext uri="{BB962C8B-B14F-4D97-AF65-F5344CB8AC3E}">
        <p14:creationId xmlns:p14="http://schemas.microsoft.com/office/powerpoint/2010/main" val="28423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149229-E3F7-4B08-B8B0-567DB9AE2DBD}" type="datetime1">
              <a:rPr lang="en-US" smtClean="0"/>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5760AF-08CF-488B-8265-5F1D88C1C64E}" type="datetime1">
              <a:rPr lang="en-US" smtClean="0"/>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D41802-9AAA-4EB8-B737-B207AD0C712F}" type="datetime1">
              <a:rPr lang="en-US" smtClean="0"/>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27BB6-0FDA-4EDD-A5D1-79FFF12955B7}" type="datetime1">
              <a:rPr lang="en-US" smtClean="0"/>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CB08FB-4F0B-44DE-8994-0595D6ECCDCE}" type="datetime1">
              <a:rPr lang="en-US" smtClean="0"/>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9AB015-62A3-4A29-BC49-965FA4BE59CA}" type="datetime1">
              <a:rPr lang="en-US" smtClean="0"/>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46181-5447-4050-89D3-AA326DE4DA13}" type="datetime1">
              <a:rPr lang="en-US" smtClean="0"/>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50F08-CAEB-42BA-9362-548763B98147}" type="datetime1">
              <a:rPr lang="en-US" smtClean="0"/>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6026DC-D31F-40BA-B49D-47D87B9BA087}" type="datetime1">
              <a:rPr lang="en-US" smtClean="0"/>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2464DF-92FB-4D4C-B2DE-15BC5F46772E}" type="datetime1">
              <a:rPr lang="en-US" smtClean="0"/>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7F1A99-F4C1-4E12-B7D3-A88A44F4EB10}" type="datetime1">
              <a:rPr lang="en-US" smtClean="0"/>
              <a:t>10/14/2020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2E7458-324C-48F7-80F5-74B19E1CAFEB}" type="datetime1">
              <a:rPr lang="en-US" smtClean="0"/>
              <a:t>10/14/2020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0B054C-5E05-4896-867A-8DB56A20C8AC}" type="datetime1">
              <a:rPr lang="en-US" smtClean="0"/>
              <a:t>10/14/2020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4B787-46DA-4B4F-B781-E768630FCF2A}" type="datetime1">
              <a:rPr lang="en-US" smtClean="0"/>
              <a:t>10/14/2020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E38CE2-82D3-4BA2-B844-E7281181CD7A}" type="datetime1">
              <a:rPr lang="en-US" smtClean="0"/>
              <a:t>10/14/2020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0FF511-91B4-4318-A9F6-BECE1367AD14}" type="datetime1">
              <a:rPr lang="en-US" smtClean="0"/>
              <a:t>10/14/2020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A39CD9-90D5-49BD-B792-F7F07D136C39}" type="datetime1">
              <a:rPr lang="en-US" smtClean="0"/>
              <a:t>10/14/2020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Connector 32">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7"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Freeform: Shape 46">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Isosceles Triangle 48">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2C1D04-249B-46E2-9FAF-8DF29CC445DB}"/>
              </a:ext>
            </a:extLst>
          </p:cNvPr>
          <p:cNvSpPr>
            <a:spLocks noGrp="1"/>
          </p:cNvSpPr>
          <p:nvPr>
            <p:ph type="ctrTitle"/>
          </p:nvPr>
        </p:nvSpPr>
        <p:spPr>
          <a:xfrm>
            <a:off x="4419136" y="1020871"/>
            <a:ext cx="6960759" cy="2849671"/>
          </a:xfrm>
        </p:spPr>
        <p:txBody>
          <a:bodyPr>
            <a:normAutofit/>
          </a:bodyPr>
          <a:lstStyle/>
          <a:p>
            <a:pPr algn="l"/>
            <a:r>
              <a:rPr lang="en-US" sz="6000" dirty="0">
                <a:solidFill>
                  <a:srgbClr val="FFFFFF"/>
                </a:solidFill>
              </a:rPr>
              <a:t>Pager Rotation Duties – DevOps Model</a:t>
            </a:r>
          </a:p>
        </p:txBody>
      </p:sp>
      <p:sp>
        <p:nvSpPr>
          <p:cNvPr id="3" name="Subtitle 2">
            <a:extLst>
              <a:ext uri="{FF2B5EF4-FFF2-40B4-BE49-F238E27FC236}">
                <a16:creationId xmlns:a16="http://schemas.microsoft.com/office/drawing/2014/main" id="{728B1921-F533-4F9E-8BF6-80EC4D451D77}"/>
              </a:ext>
            </a:extLst>
          </p:cNvPr>
          <p:cNvSpPr>
            <a:spLocks noGrp="1"/>
          </p:cNvSpPr>
          <p:nvPr>
            <p:ph type="subTitle" idx="1"/>
          </p:nvPr>
        </p:nvSpPr>
        <p:spPr>
          <a:xfrm>
            <a:off x="4548104" y="3962088"/>
            <a:ext cx="6112077" cy="1186108"/>
          </a:xfrm>
        </p:spPr>
        <p:txBody>
          <a:bodyPr>
            <a:normAutofit/>
          </a:bodyPr>
          <a:lstStyle/>
          <a:p>
            <a:pPr algn="l"/>
            <a:r>
              <a:rPr lang="en-US" dirty="0">
                <a:solidFill>
                  <a:srgbClr val="FFFFFF">
                    <a:alpha val="70000"/>
                  </a:srgbClr>
                </a:solidFill>
              </a:rPr>
              <a:t>By: Becca Buechle</a:t>
            </a:r>
          </a:p>
        </p:txBody>
      </p:sp>
    </p:spTree>
    <p:extLst>
      <p:ext uri="{BB962C8B-B14F-4D97-AF65-F5344CB8AC3E}">
        <p14:creationId xmlns:p14="http://schemas.microsoft.com/office/powerpoint/2010/main" val="201568009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F2517-10DD-4094-B46A-37F47FD9E850}"/>
              </a:ext>
            </a:extLst>
          </p:cNvPr>
          <p:cNvSpPr>
            <a:spLocks noGrp="1"/>
          </p:cNvSpPr>
          <p:nvPr>
            <p:ph type="title"/>
          </p:nvPr>
        </p:nvSpPr>
        <p:spPr/>
        <p:txBody>
          <a:bodyPr/>
          <a:lstStyle/>
          <a:p>
            <a:pPr algn="ctr"/>
            <a:r>
              <a:rPr lang="en-US" dirty="0"/>
              <a:t>Bibliography </a:t>
            </a:r>
          </a:p>
        </p:txBody>
      </p:sp>
      <p:sp>
        <p:nvSpPr>
          <p:cNvPr id="3" name="Content Placeholder 2">
            <a:extLst>
              <a:ext uri="{FF2B5EF4-FFF2-40B4-BE49-F238E27FC236}">
                <a16:creationId xmlns:a16="http://schemas.microsoft.com/office/drawing/2014/main" id="{BC10E42F-AC47-4866-AF15-AA86D23B748A}"/>
              </a:ext>
            </a:extLst>
          </p:cNvPr>
          <p:cNvSpPr>
            <a:spLocks noGrp="1"/>
          </p:cNvSpPr>
          <p:nvPr>
            <p:ph idx="1"/>
          </p:nvPr>
        </p:nvSpPr>
        <p:spPr/>
        <p:txBody>
          <a:bodyPr>
            <a:normAutofit fontScale="92500" lnSpcReduction="10000"/>
          </a:bodyPr>
          <a:lstStyle/>
          <a:p>
            <a:r>
              <a:rPr lang="en-US" dirty="0" err="1"/>
              <a:t>AlertOps</a:t>
            </a:r>
            <a:r>
              <a:rPr lang="en-US" dirty="0"/>
              <a:t>. (2019, July 12). Best Practices for Managing On-Call Rotation (in 2020). Retrieved October 14, 2020, from https://alertops.com/on-call-rotation/</a:t>
            </a:r>
          </a:p>
          <a:p>
            <a:r>
              <a:rPr lang="en-US" dirty="0" err="1"/>
              <a:t>Holloran</a:t>
            </a:r>
            <a:r>
              <a:rPr lang="en-US" dirty="0"/>
              <a:t>, D. (2018, November 30). Leveraging Synthetic and Real-User Monitoring for SRE. Retrieved October 14, 2020, from https://victorops.com/blog/synthetic-monitoring-and-real-user-monitoring-for-sre</a:t>
            </a:r>
          </a:p>
          <a:p>
            <a:r>
              <a:rPr lang="en-US" dirty="0"/>
              <a:t>Kim, G., Humble, J., </a:t>
            </a:r>
            <a:r>
              <a:rPr lang="en-US" dirty="0" err="1"/>
              <a:t>Debois</a:t>
            </a:r>
            <a:r>
              <a:rPr lang="en-US" dirty="0"/>
              <a:t>, P., &amp; Willis, J. (2016). DevOps Handbook. Portland, OR: IT Revolution Press.</a:t>
            </a:r>
          </a:p>
          <a:p>
            <a:r>
              <a:rPr lang="en-US" dirty="0" err="1"/>
              <a:t>Loughman</a:t>
            </a:r>
            <a:r>
              <a:rPr lang="en-US" dirty="0"/>
              <a:t>, K. (2019, June 03). The DevOps and IT Incident Response Plan. Retrieved October 14, 2020, from https://victorops.com/blog/the-devops-and-it-incident-response-plan</a:t>
            </a:r>
          </a:p>
          <a:p>
            <a:r>
              <a:rPr lang="en-US" dirty="0"/>
              <a:t>Riggins, J. (2018, November 20). The Art of DevOps Communication, at Scale and On-Call. Retrieved October 14, 2020, from https://thenewstack.io/the-art-of-devops-communication-at-scale-and-on-call/</a:t>
            </a:r>
          </a:p>
          <a:p>
            <a:endParaRPr lang="en-US" dirty="0"/>
          </a:p>
        </p:txBody>
      </p:sp>
    </p:spTree>
    <p:extLst>
      <p:ext uri="{BB962C8B-B14F-4D97-AF65-F5344CB8AC3E}">
        <p14:creationId xmlns:p14="http://schemas.microsoft.com/office/powerpoint/2010/main" val="1318423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B68638-94B2-4C58-ACDF-86D6D3DD1981}"/>
              </a:ext>
            </a:extLst>
          </p:cNvPr>
          <p:cNvSpPr>
            <a:spLocks noGrp="1"/>
          </p:cNvSpPr>
          <p:nvPr>
            <p:ph type="title"/>
          </p:nvPr>
        </p:nvSpPr>
        <p:spPr>
          <a:xfrm>
            <a:off x="1286933" y="609600"/>
            <a:ext cx="10197494" cy="1099457"/>
          </a:xfrm>
        </p:spPr>
        <p:txBody>
          <a:bodyPr>
            <a:normAutofit/>
          </a:bodyPr>
          <a:lstStyle/>
          <a:p>
            <a:r>
              <a:rPr lang="en-US" dirty="0"/>
              <a:t>What is Pager Rotation?</a:t>
            </a:r>
            <a:endParaRPr lang="en-US"/>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EA6BDC3D-7814-4F0C-8881-ECD621F8C748}"/>
              </a:ext>
            </a:extLst>
          </p:cNvPr>
          <p:cNvGraphicFramePr>
            <a:graphicFrameLocks noGrp="1"/>
          </p:cNvGraphicFramePr>
          <p:nvPr>
            <p:ph idx="1"/>
            <p:extLst>
              <p:ext uri="{D42A27DB-BD31-4B8C-83A1-F6EECF244321}">
                <p14:modId xmlns:p14="http://schemas.microsoft.com/office/powerpoint/2010/main" val="2565400227"/>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FB2B92-5A97-4AAF-8F19-A66C1DCC858F}"/>
              </a:ext>
            </a:extLst>
          </p:cNvPr>
          <p:cNvSpPr txBox="1"/>
          <p:nvPr/>
        </p:nvSpPr>
        <p:spPr>
          <a:xfrm>
            <a:off x="6557818" y="5440218"/>
            <a:ext cx="3897745" cy="369332"/>
          </a:xfrm>
          <a:prstGeom prst="rect">
            <a:avLst/>
          </a:prstGeom>
          <a:noFill/>
        </p:spPr>
        <p:txBody>
          <a:bodyPr wrap="square" rtlCol="0">
            <a:spAutoFit/>
          </a:bodyPr>
          <a:lstStyle/>
          <a:p>
            <a:r>
              <a:rPr lang="en-US" dirty="0"/>
              <a:t>Source: (Kim, G.)</a:t>
            </a:r>
          </a:p>
        </p:txBody>
      </p:sp>
    </p:spTree>
    <p:extLst>
      <p:ext uri="{BB962C8B-B14F-4D97-AF65-F5344CB8AC3E}">
        <p14:creationId xmlns:p14="http://schemas.microsoft.com/office/powerpoint/2010/main" val="1533305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29BF18-7AFA-4551-8D41-21662E16A7F5}"/>
              </a:ext>
            </a:extLst>
          </p:cNvPr>
          <p:cNvSpPr>
            <a:spLocks noGrp="1"/>
          </p:cNvSpPr>
          <p:nvPr>
            <p:ph type="title"/>
          </p:nvPr>
        </p:nvSpPr>
        <p:spPr>
          <a:xfrm>
            <a:off x="652481" y="1382486"/>
            <a:ext cx="3547581" cy="4093028"/>
          </a:xfrm>
        </p:spPr>
        <p:txBody>
          <a:bodyPr anchor="ctr">
            <a:normAutofit/>
          </a:bodyPr>
          <a:lstStyle/>
          <a:p>
            <a:r>
              <a:rPr lang="en-US" sz="4400"/>
              <a:t>Duties of Pager Duty</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528A10A-BC6D-4D97-8177-6F46104B2FB7}"/>
              </a:ext>
            </a:extLst>
          </p:cNvPr>
          <p:cNvGraphicFramePr>
            <a:graphicFrameLocks noGrp="1"/>
          </p:cNvGraphicFramePr>
          <p:nvPr>
            <p:ph idx="1"/>
            <p:extLst>
              <p:ext uri="{D42A27DB-BD31-4B8C-83A1-F6EECF244321}">
                <p14:modId xmlns:p14="http://schemas.microsoft.com/office/powerpoint/2010/main" val="99481982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48983A-3218-4B64-B253-7AE7E9AD92C3}"/>
              </a:ext>
            </a:extLst>
          </p:cNvPr>
          <p:cNvSpPr txBox="1"/>
          <p:nvPr/>
        </p:nvSpPr>
        <p:spPr>
          <a:xfrm>
            <a:off x="7242158" y="6206406"/>
            <a:ext cx="1977593" cy="369332"/>
          </a:xfrm>
          <a:prstGeom prst="rect">
            <a:avLst/>
          </a:prstGeom>
          <a:noFill/>
        </p:spPr>
        <p:txBody>
          <a:bodyPr wrap="none" rtlCol="0">
            <a:spAutoFit/>
          </a:bodyPr>
          <a:lstStyle/>
          <a:p>
            <a:r>
              <a:rPr lang="en-US" dirty="0"/>
              <a:t>Source: (Kim, G.)</a:t>
            </a:r>
          </a:p>
        </p:txBody>
      </p:sp>
    </p:spTree>
    <p:extLst>
      <p:ext uri="{BB962C8B-B14F-4D97-AF65-F5344CB8AC3E}">
        <p14:creationId xmlns:p14="http://schemas.microsoft.com/office/powerpoint/2010/main" val="3734724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483F2-2594-4232-A77B-2897191616D0}"/>
              </a:ext>
            </a:extLst>
          </p:cNvPr>
          <p:cNvSpPr>
            <a:spLocks noGrp="1"/>
          </p:cNvSpPr>
          <p:nvPr>
            <p:ph type="title"/>
          </p:nvPr>
        </p:nvSpPr>
        <p:spPr>
          <a:xfrm>
            <a:off x="2849562" y="609600"/>
            <a:ext cx="6424440" cy="1320800"/>
          </a:xfrm>
        </p:spPr>
        <p:txBody>
          <a:bodyPr>
            <a:normAutofit/>
          </a:bodyPr>
          <a:lstStyle/>
          <a:p>
            <a:r>
              <a:rPr lang="en-US"/>
              <a:t>On-Call Rotation Schedule</a:t>
            </a:r>
          </a:p>
        </p:txBody>
      </p:sp>
      <p:pic>
        <p:nvPicPr>
          <p:cNvPr id="5" name="Picture 4">
            <a:extLst>
              <a:ext uri="{FF2B5EF4-FFF2-40B4-BE49-F238E27FC236}">
                <a16:creationId xmlns:a16="http://schemas.microsoft.com/office/drawing/2014/main" id="{DF9C5D5F-C65F-4BE2-92C5-2379487B739A}"/>
              </a:ext>
            </a:extLst>
          </p:cNvPr>
          <p:cNvPicPr>
            <a:picLocks noChangeAspect="1"/>
          </p:cNvPicPr>
          <p:nvPr/>
        </p:nvPicPr>
        <p:blipFill rotWithShape="1">
          <a:blip r:embed="rId2"/>
          <a:srcRect l="22985" r="50442"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B83029E-CF17-4667-983F-9CEAFE92AF9D}"/>
              </a:ext>
            </a:extLst>
          </p:cNvPr>
          <p:cNvSpPr>
            <a:spLocks noGrp="1"/>
          </p:cNvSpPr>
          <p:nvPr>
            <p:ph idx="1"/>
          </p:nvPr>
        </p:nvSpPr>
        <p:spPr>
          <a:xfrm>
            <a:off x="2849562" y="2160589"/>
            <a:ext cx="6424440" cy="3880773"/>
          </a:xfrm>
        </p:spPr>
        <p:txBody>
          <a:bodyPr>
            <a:normAutofit lnSpcReduction="10000"/>
          </a:bodyPr>
          <a:lstStyle/>
          <a:p>
            <a:pPr>
              <a:lnSpc>
                <a:spcPct val="90000"/>
              </a:lnSpc>
            </a:pPr>
            <a:r>
              <a:rPr lang="en-US" sz="1500" dirty="0"/>
              <a:t>Having a schedule lets teams see who's available at any given time and what skill sets they have </a:t>
            </a:r>
          </a:p>
          <a:p>
            <a:pPr>
              <a:lnSpc>
                <a:spcPct val="90000"/>
              </a:lnSpc>
            </a:pPr>
            <a:r>
              <a:rPr lang="en-US" sz="1500" dirty="0"/>
              <a:t>It also let you see how the escalation policy will affect different team members</a:t>
            </a:r>
          </a:p>
          <a:p>
            <a:pPr>
              <a:lnSpc>
                <a:spcPct val="90000"/>
              </a:lnSpc>
            </a:pPr>
            <a:r>
              <a:rPr lang="en-US" sz="1500" dirty="0"/>
              <a:t>When creating such a schedule you should use a software that allows for you to setup escalation policies as well as setting up the hierarchy for the escalation </a:t>
            </a:r>
          </a:p>
          <a:p>
            <a:pPr>
              <a:lnSpc>
                <a:spcPct val="90000"/>
              </a:lnSpc>
            </a:pPr>
            <a:r>
              <a:rPr lang="en-US" sz="1500" dirty="0"/>
              <a:t>These rotating schedules make it so that everyone gets enough sleep by making sure the same people aren’t on call each night</a:t>
            </a:r>
          </a:p>
          <a:p>
            <a:pPr>
              <a:lnSpc>
                <a:spcPct val="90000"/>
              </a:lnSpc>
            </a:pPr>
            <a:r>
              <a:rPr lang="en-US" sz="1500" dirty="0"/>
              <a:t>It also make sure that the workload is shared when it comes to weekends and holidays and such</a:t>
            </a:r>
          </a:p>
          <a:p>
            <a:pPr>
              <a:lnSpc>
                <a:spcPct val="90000"/>
              </a:lnSpc>
            </a:pPr>
            <a:r>
              <a:rPr lang="en-US" sz="1500" dirty="0"/>
              <a:t>When something happens having this all-in place already will speed up the process to get the problem solved</a:t>
            </a:r>
          </a:p>
          <a:p>
            <a:pPr>
              <a:lnSpc>
                <a:spcPct val="90000"/>
              </a:lnSpc>
            </a:pPr>
            <a:endParaRPr lang="en-US" sz="1500" dirty="0"/>
          </a:p>
          <a:p>
            <a:pPr>
              <a:lnSpc>
                <a:spcPct val="90000"/>
              </a:lnSpc>
            </a:pPr>
            <a:r>
              <a:rPr lang="en-US" sz="1500" dirty="0"/>
              <a:t>Source: (</a:t>
            </a:r>
            <a:r>
              <a:rPr lang="en-US" sz="1600" dirty="0" err="1"/>
              <a:t>AlertOps</a:t>
            </a:r>
            <a:r>
              <a:rPr lang="en-US" sz="1600" dirty="0"/>
              <a:t>.) </a:t>
            </a:r>
            <a:endParaRPr lang="en-US" sz="1600" b="1" dirty="0"/>
          </a:p>
        </p:txBody>
      </p:sp>
    </p:spTree>
    <p:extLst>
      <p:ext uri="{BB962C8B-B14F-4D97-AF65-F5344CB8AC3E}">
        <p14:creationId xmlns:p14="http://schemas.microsoft.com/office/powerpoint/2010/main" val="4250754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169D9-DC5C-490A-86CB-B2C5D5694549}"/>
              </a:ext>
            </a:extLst>
          </p:cNvPr>
          <p:cNvSpPr>
            <a:spLocks noGrp="1"/>
          </p:cNvSpPr>
          <p:nvPr>
            <p:ph type="title"/>
          </p:nvPr>
        </p:nvSpPr>
        <p:spPr/>
        <p:txBody>
          <a:bodyPr/>
          <a:lstStyle/>
          <a:p>
            <a:pPr algn="ctr"/>
            <a:r>
              <a:rPr lang="en-US" dirty="0"/>
              <a:t>Steps to Solve a Reported Issue</a:t>
            </a:r>
          </a:p>
        </p:txBody>
      </p:sp>
      <p:pic>
        <p:nvPicPr>
          <p:cNvPr id="5" name="Content Placeholder 4" descr="Timeline&#10;&#10;Description automatically generated">
            <a:extLst>
              <a:ext uri="{FF2B5EF4-FFF2-40B4-BE49-F238E27FC236}">
                <a16:creationId xmlns:a16="http://schemas.microsoft.com/office/drawing/2014/main" id="{BC46D9A9-5C5A-459B-81A1-320E8BE569A7}"/>
              </a:ext>
            </a:extLst>
          </p:cNvPr>
          <p:cNvPicPr>
            <a:picLocks noGrp="1" noChangeAspect="1"/>
          </p:cNvPicPr>
          <p:nvPr>
            <p:ph idx="1"/>
          </p:nvPr>
        </p:nvPicPr>
        <p:blipFill>
          <a:blip r:embed="rId2"/>
          <a:stretch>
            <a:fillRect/>
          </a:stretch>
        </p:blipFill>
        <p:spPr>
          <a:xfrm>
            <a:off x="878947" y="2160588"/>
            <a:ext cx="8194144" cy="3881437"/>
          </a:xfrm>
        </p:spPr>
      </p:pic>
    </p:spTree>
    <p:extLst>
      <p:ext uri="{BB962C8B-B14F-4D97-AF65-F5344CB8AC3E}">
        <p14:creationId xmlns:p14="http://schemas.microsoft.com/office/powerpoint/2010/main" val="1727161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0B8D2-2515-40A8-8383-94980F9D6095}"/>
              </a:ext>
            </a:extLst>
          </p:cNvPr>
          <p:cNvSpPr>
            <a:spLocks noGrp="1"/>
          </p:cNvSpPr>
          <p:nvPr>
            <p:ph type="title"/>
          </p:nvPr>
        </p:nvSpPr>
        <p:spPr>
          <a:xfrm>
            <a:off x="2849562" y="609600"/>
            <a:ext cx="6424440" cy="1320800"/>
          </a:xfrm>
        </p:spPr>
        <p:txBody>
          <a:bodyPr>
            <a:normAutofit/>
          </a:bodyPr>
          <a:lstStyle/>
          <a:p>
            <a:r>
              <a:rPr lang="en-US" dirty="0"/>
              <a:t>Detection of Issue</a:t>
            </a:r>
          </a:p>
        </p:txBody>
      </p:sp>
      <p:pic>
        <p:nvPicPr>
          <p:cNvPr id="5" name="Picture 4">
            <a:extLst>
              <a:ext uri="{FF2B5EF4-FFF2-40B4-BE49-F238E27FC236}">
                <a16:creationId xmlns:a16="http://schemas.microsoft.com/office/drawing/2014/main" id="{9376FD3D-7F17-4AE2-B638-AB93255D09A4}"/>
              </a:ext>
            </a:extLst>
          </p:cNvPr>
          <p:cNvPicPr>
            <a:picLocks noChangeAspect="1"/>
          </p:cNvPicPr>
          <p:nvPr/>
        </p:nvPicPr>
        <p:blipFill rotWithShape="1">
          <a:blip r:embed="rId2"/>
          <a:srcRect l="20183" r="53244"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7CD0580-A5E2-4EDF-9CD3-6FBBE27A84DF}"/>
              </a:ext>
            </a:extLst>
          </p:cNvPr>
          <p:cNvSpPr>
            <a:spLocks noGrp="1"/>
          </p:cNvSpPr>
          <p:nvPr>
            <p:ph idx="1"/>
          </p:nvPr>
        </p:nvSpPr>
        <p:spPr>
          <a:xfrm>
            <a:off x="2849562" y="2160589"/>
            <a:ext cx="6424440" cy="3880773"/>
          </a:xfrm>
        </p:spPr>
        <p:txBody>
          <a:bodyPr>
            <a:normAutofit fontScale="92500"/>
          </a:bodyPr>
          <a:lstStyle/>
          <a:p>
            <a:pPr>
              <a:lnSpc>
                <a:spcPct val="90000"/>
              </a:lnSpc>
            </a:pPr>
            <a:r>
              <a:rPr lang="en-US" sz="1500" dirty="0"/>
              <a:t>Have some type of monitoring in place that will catch the issues quickly as they come up</a:t>
            </a:r>
          </a:p>
          <a:p>
            <a:pPr>
              <a:lnSpc>
                <a:spcPct val="90000"/>
              </a:lnSpc>
            </a:pPr>
            <a:r>
              <a:rPr lang="en-US" sz="1500" dirty="0"/>
              <a:t>Metrics, logs and traces should all be things that should be used to monitor things in production </a:t>
            </a:r>
          </a:p>
          <a:p>
            <a:pPr>
              <a:lnSpc>
                <a:spcPct val="90000"/>
              </a:lnSpc>
            </a:pPr>
            <a:r>
              <a:rPr lang="en-US" sz="1500" dirty="0"/>
              <a:t>Synthetic monitoring – Monitors applications and services by creating artificial users and simulating what their behavior might be (</a:t>
            </a:r>
            <a:r>
              <a:rPr lang="en-US" sz="1500" dirty="0" err="1"/>
              <a:t>Holloran</a:t>
            </a:r>
            <a:r>
              <a:rPr lang="en-US" sz="1500" dirty="0"/>
              <a:t>, D.)</a:t>
            </a:r>
          </a:p>
          <a:p>
            <a:pPr>
              <a:lnSpc>
                <a:spcPct val="90000"/>
              </a:lnSpc>
            </a:pPr>
            <a:r>
              <a:rPr lang="en-US" sz="1500" dirty="0"/>
              <a:t>Real-user monitoring – Web monitoring that tracks every transaction and action taken by the end user working on the application or service. (</a:t>
            </a:r>
            <a:r>
              <a:rPr lang="en-US" sz="1500" dirty="0" err="1"/>
              <a:t>Holloran</a:t>
            </a:r>
            <a:r>
              <a:rPr lang="en-US" sz="1500" dirty="0"/>
              <a:t>, D.)</a:t>
            </a:r>
          </a:p>
          <a:p>
            <a:pPr>
              <a:lnSpc>
                <a:spcPct val="90000"/>
              </a:lnSpc>
            </a:pPr>
            <a:r>
              <a:rPr lang="en-US" sz="1500" dirty="0"/>
              <a:t>Once an alert comes up the incident's information is there and relayed to the on-call person / team </a:t>
            </a:r>
          </a:p>
          <a:p>
            <a:pPr>
              <a:lnSpc>
                <a:spcPct val="90000"/>
              </a:lnSpc>
            </a:pPr>
            <a:r>
              <a:rPr lang="en-US" sz="1500" dirty="0"/>
              <a:t>If there are any gaps in detection its important for them to be noticed and more detection software added</a:t>
            </a:r>
          </a:p>
          <a:p>
            <a:pPr>
              <a:lnSpc>
                <a:spcPct val="90000"/>
              </a:lnSpc>
            </a:pPr>
            <a:endParaRPr lang="en-US" sz="1500" dirty="0"/>
          </a:p>
          <a:p>
            <a:pPr>
              <a:lnSpc>
                <a:spcPct val="90000"/>
              </a:lnSpc>
            </a:pPr>
            <a:r>
              <a:rPr lang="en-US" sz="1500" dirty="0" err="1"/>
              <a:t>Souce</a:t>
            </a:r>
            <a:r>
              <a:rPr lang="en-US" sz="1500" dirty="0"/>
              <a:t>: (</a:t>
            </a:r>
            <a:r>
              <a:rPr lang="en-US" sz="1500" dirty="0" err="1"/>
              <a:t>Holloran</a:t>
            </a:r>
            <a:r>
              <a:rPr lang="en-US" sz="1500" dirty="0"/>
              <a:t>, D.)</a:t>
            </a:r>
          </a:p>
          <a:p>
            <a:pPr>
              <a:lnSpc>
                <a:spcPct val="90000"/>
              </a:lnSpc>
            </a:pPr>
            <a:endParaRPr lang="en-US" sz="1500" dirty="0"/>
          </a:p>
        </p:txBody>
      </p:sp>
    </p:spTree>
    <p:extLst>
      <p:ext uri="{BB962C8B-B14F-4D97-AF65-F5344CB8AC3E}">
        <p14:creationId xmlns:p14="http://schemas.microsoft.com/office/powerpoint/2010/main" val="1068036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D03C57-0283-4DB8-8316-F10DFA59B696}"/>
              </a:ext>
            </a:extLst>
          </p:cNvPr>
          <p:cNvSpPr>
            <a:spLocks noGrp="1"/>
          </p:cNvSpPr>
          <p:nvPr>
            <p:ph type="title"/>
          </p:nvPr>
        </p:nvSpPr>
        <p:spPr>
          <a:xfrm>
            <a:off x="1286933" y="609600"/>
            <a:ext cx="10197494" cy="1099457"/>
          </a:xfrm>
        </p:spPr>
        <p:txBody>
          <a:bodyPr>
            <a:normAutofit/>
          </a:bodyPr>
          <a:lstStyle/>
          <a:p>
            <a:r>
              <a:rPr lang="en-US"/>
              <a:t>Incident Response and Incident Solution  </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8" name="Content Placeholder 2">
            <a:extLst>
              <a:ext uri="{FF2B5EF4-FFF2-40B4-BE49-F238E27FC236}">
                <a16:creationId xmlns:a16="http://schemas.microsoft.com/office/drawing/2014/main" id="{0CAB292B-7A42-46A6-B562-D02479F2A126}"/>
              </a:ext>
            </a:extLst>
          </p:cNvPr>
          <p:cNvGraphicFramePr>
            <a:graphicFrameLocks noGrp="1"/>
          </p:cNvGraphicFramePr>
          <p:nvPr>
            <p:ph idx="1"/>
            <p:extLst>
              <p:ext uri="{D42A27DB-BD31-4B8C-83A1-F6EECF244321}">
                <p14:modId xmlns:p14="http://schemas.microsoft.com/office/powerpoint/2010/main" val="391643435"/>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500ACAA8-1083-4842-A9D2-199239897F32}"/>
              </a:ext>
            </a:extLst>
          </p:cNvPr>
          <p:cNvSpPr txBox="1"/>
          <p:nvPr/>
        </p:nvSpPr>
        <p:spPr>
          <a:xfrm>
            <a:off x="4750919" y="6167535"/>
            <a:ext cx="2690160" cy="369332"/>
          </a:xfrm>
          <a:prstGeom prst="rect">
            <a:avLst/>
          </a:prstGeom>
          <a:noFill/>
        </p:spPr>
        <p:txBody>
          <a:bodyPr wrap="none" rtlCol="0">
            <a:spAutoFit/>
          </a:bodyPr>
          <a:lstStyle/>
          <a:p>
            <a:r>
              <a:rPr lang="en-US" dirty="0"/>
              <a:t>Source: (</a:t>
            </a:r>
            <a:r>
              <a:rPr lang="en-US" dirty="0" err="1"/>
              <a:t>Loughman</a:t>
            </a:r>
            <a:r>
              <a:rPr lang="en-US" dirty="0"/>
              <a:t>, K.) </a:t>
            </a:r>
          </a:p>
        </p:txBody>
      </p:sp>
    </p:spTree>
    <p:extLst>
      <p:ext uri="{BB962C8B-B14F-4D97-AF65-F5344CB8AC3E}">
        <p14:creationId xmlns:p14="http://schemas.microsoft.com/office/powerpoint/2010/main" val="172665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F16503-0FC5-4F8B-A88B-B22FD9FFCC71}"/>
              </a:ext>
            </a:extLst>
          </p:cNvPr>
          <p:cNvSpPr>
            <a:spLocks noGrp="1"/>
          </p:cNvSpPr>
          <p:nvPr>
            <p:ph type="title"/>
          </p:nvPr>
        </p:nvSpPr>
        <p:spPr>
          <a:xfrm>
            <a:off x="652481" y="1382486"/>
            <a:ext cx="3547581" cy="4093028"/>
          </a:xfrm>
        </p:spPr>
        <p:txBody>
          <a:bodyPr anchor="ctr">
            <a:normAutofit/>
          </a:bodyPr>
          <a:lstStyle/>
          <a:p>
            <a:r>
              <a:rPr lang="en-US" sz="4400"/>
              <a:t>Incident Analysis </a:t>
            </a:r>
          </a:p>
        </p:txBody>
      </p:sp>
      <p:grpSp>
        <p:nvGrpSpPr>
          <p:cNvPr id="25"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6"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7" name="Content Placeholder 2">
            <a:extLst>
              <a:ext uri="{FF2B5EF4-FFF2-40B4-BE49-F238E27FC236}">
                <a16:creationId xmlns:a16="http://schemas.microsoft.com/office/drawing/2014/main" id="{C681FF65-DC90-4342-B1E7-D5DC88EF3459}"/>
              </a:ext>
            </a:extLst>
          </p:cNvPr>
          <p:cNvGraphicFramePr>
            <a:graphicFrameLocks noGrp="1"/>
          </p:cNvGraphicFramePr>
          <p:nvPr>
            <p:ph idx="1"/>
            <p:extLst>
              <p:ext uri="{D42A27DB-BD31-4B8C-83A1-F6EECF244321}">
                <p14:modId xmlns:p14="http://schemas.microsoft.com/office/powerpoint/2010/main" val="245771641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D607B9BD-A98C-450E-A25C-B8C49C8C5B0C}"/>
              </a:ext>
            </a:extLst>
          </p:cNvPr>
          <p:cNvSpPr txBox="1"/>
          <p:nvPr/>
        </p:nvSpPr>
        <p:spPr>
          <a:xfrm>
            <a:off x="6962819" y="6139542"/>
            <a:ext cx="2536272" cy="369332"/>
          </a:xfrm>
          <a:prstGeom prst="rect">
            <a:avLst/>
          </a:prstGeom>
          <a:noFill/>
        </p:spPr>
        <p:txBody>
          <a:bodyPr wrap="none" rtlCol="0">
            <a:spAutoFit/>
          </a:bodyPr>
          <a:lstStyle/>
          <a:p>
            <a:r>
              <a:rPr lang="en-US" dirty="0"/>
              <a:t>Source: (</a:t>
            </a:r>
            <a:r>
              <a:rPr lang="en-US" dirty="0" err="1"/>
              <a:t>Loughman</a:t>
            </a:r>
            <a:r>
              <a:rPr lang="en-US" dirty="0"/>
              <a:t>, K)</a:t>
            </a:r>
          </a:p>
        </p:txBody>
      </p:sp>
    </p:spTree>
    <p:extLst>
      <p:ext uri="{BB962C8B-B14F-4D97-AF65-F5344CB8AC3E}">
        <p14:creationId xmlns:p14="http://schemas.microsoft.com/office/powerpoint/2010/main" val="3822265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ED5CF-21D1-4DA8-8742-29A80DAF4E87}"/>
              </a:ext>
            </a:extLst>
          </p:cNvPr>
          <p:cNvSpPr>
            <a:spLocks noGrp="1"/>
          </p:cNvSpPr>
          <p:nvPr>
            <p:ph type="title"/>
          </p:nvPr>
        </p:nvSpPr>
        <p:spPr>
          <a:xfrm>
            <a:off x="2849562" y="609600"/>
            <a:ext cx="6424440" cy="1320800"/>
          </a:xfrm>
        </p:spPr>
        <p:txBody>
          <a:bodyPr>
            <a:normAutofit/>
          </a:bodyPr>
          <a:lstStyle/>
          <a:p>
            <a:r>
              <a:rPr lang="en-US" dirty="0"/>
              <a:t>Ask for Help</a:t>
            </a:r>
            <a:endParaRPr lang="en-US"/>
          </a:p>
        </p:txBody>
      </p:sp>
      <p:pic>
        <p:nvPicPr>
          <p:cNvPr id="5" name="Picture 4">
            <a:extLst>
              <a:ext uri="{FF2B5EF4-FFF2-40B4-BE49-F238E27FC236}">
                <a16:creationId xmlns:a16="http://schemas.microsoft.com/office/drawing/2014/main" id="{20F18DCF-EC2F-4DC1-9179-5C62EA470935}"/>
              </a:ext>
            </a:extLst>
          </p:cNvPr>
          <p:cNvPicPr>
            <a:picLocks noChangeAspect="1"/>
          </p:cNvPicPr>
          <p:nvPr/>
        </p:nvPicPr>
        <p:blipFill rotWithShape="1">
          <a:blip r:embed="rId2"/>
          <a:srcRect l="72094" r="3621"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60476D0-86D9-41F6-AC63-D896AF337E12}"/>
              </a:ext>
            </a:extLst>
          </p:cNvPr>
          <p:cNvSpPr>
            <a:spLocks noGrp="1"/>
          </p:cNvSpPr>
          <p:nvPr>
            <p:ph idx="1"/>
          </p:nvPr>
        </p:nvSpPr>
        <p:spPr>
          <a:xfrm>
            <a:off x="2849562" y="1738649"/>
            <a:ext cx="6424440" cy="4302714"/>
          </a:xfrm>
        </p:spPr>
        <p:txBody>
          <a:bodyPr>
            <a:normAutofit lnSpcReduction="10000"/>
          </a:bodyPr>
          <a:lstStyle/>
          <a:p>
            <a:pPr>
              <a:lnSpc>
                <a:spcPct val="90000"/>
              </a:lnSpc>
            </a:pPr>
            <a:r>
              <a:rPr lang="en-US" sz="1500" dirty="0"/>
              <a:t>Many times than not people are afraid to ask for help. This can cause issues in code if the person isn’t quite sure how to do something and later on cause the app to break in one way or another. </a:t>
            </a:r>
          </a:p>
          <a:p>
            <a:pPr>
              <a:lnSpc>
                <a:spcPct val="90000"/>
              </a:lnSpc>
            </a:pPr>
            <a:r>
              <a:rPr lang="en-US" sz="1500" dirty="0"/>
              <a:t>In DevOps the whole project is the whole team’s responsibility. </a:t>
            </a:r>
          </a:p>
          <a:p>
            <a:pPr>
              <a:lnSpc>
                <a:spcPct val="90000"/>
              </a:lnSpc>
            </a:pPr>
            <a:r>
              <a:rPr lang="en-US" sz="1500" dirty="0"/>
              <a:t>More time than not when a company is using the DevOps method, they will have SREs (site reliability engineers) and they are all about helping</a:t>
            </a:r>
          </a:p>
          <a:p>
            <a:pPr>
              <a:lnSpc>
                <a:spcPct val="90000"/>
              </a:lnSpc>
            </a:pPr>
            <a:r>
              <a:rPr lang="en-US" sz="1500" dirty="0"/>
              <a:t>Software architects are normally the best first contact because if they don’t know the answer to something, they will normally be able to point you in the right direction</a:t>
            </a:r>
          </a:p>
          <a:p>
            <a:pPr>
              <a:lnSpc>
                <a:spcPct val="90000"/>
              </a:lnSpc>
            </a:pPr>
            <a:r>
              <a:rPr lang="en-US" sz="1500" dirty="0"/>
              <a:t>Remember there are no dumb questions when asking for help</a:t>
            </a:r>
          </a:p>
          <a:p>
            <a:pPr>
              <a:lnSpc>
                <a:spcPct val="90000"/>
              </a:lnSpc>
            </a:pPr>
            <a:r>
              <a:rPr lang="en-US" sz="1500" dirty="0"/>
              <a:t>By asking for help it can save a lot of time and money for the project because someone might be able to tell you how to do something the correct way first</a:t>
            </a:r>
          </a:p>
          <a:p>
            <a:pPr>
              <a:lnSpc>
                <a:spcPct val="90000"/>
              </a:lnSpc>
            </a:pPr>
            <a:endParaRPr lang="en-US" sz="1500" dirty="0"/>
          </a:p>
          <a:p>
            <a:pPr>
              <a:lnSpc>
                <a:spcPct val="90000"/>
              </a:lnSpc>
            </a:pPr>
            <a:r>
              <a:rPr lang="en-US" sz="1500" dirty="0"/>
              <a:t>Source: (</a:t>
            </a:r>
            <a:r>
              <a:rPr lang="en-US" sz="1600" dirty="0"/>
              <a:t>Riggins, J.)</a:t>
            </a:r>
            <a:endParaRPr lang="en-US" sz="1500" dirty="0"/>
          </a:p>
          <a:p>
            <a:pPr>
              <a:lnSpc>
                <a:spcPct val="90000"/>
              </a:lnSpc>
            </a:pPr>
            <a:endParaRPr lang="en-US" sz="1500" dirty="0"/>
          </a:p>
        </p:txBody>
      </p:sp>
    </p:spTree>
    <p:extLst>
      <p:ext uri="{BB962C8B-B14F-4D97-AF65-F5344CB8AC3E}">
        <p14:creationId xmlns:p14="http://schemas.microsoft.com/office/powerpoint/2010/main" val="42423694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83E04B51-1D33-4F14-BBD7-79D7D27E2E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AEF1282-A6E9-4912-8AB9-8ED69BF7097D}">
  <ds:schemaRefs>
    <ds:schemaRef ds:uri="http://schemas.microsoft.com/sharepoint/v3/contenttype/forms"/>
  </ds:schemaRefs>
</ds:datastoreItem>
</file>

<file path=customXml/itemProps3.xml><?xml version="1.0" encoding="utf-8"?>
<ds:datastoreItem xmlns:ds="http://schemas.openxmlformats.org/officeDocument/2006/customXml" ds:itemID="{CC24F515-356D-4532-BE08-F6D7771916F0}">
  <ds:schemaRefs>
    <ds:schemaRef ds:uri="http://schemas.microsoft.com/office/2006/documentManagement/types"/>
    <ds:schemaRef ds:uri="http://purl.org/dc/elements/1.1/"/>
    <ds:schemaRef ds:uri="http://schemas.microsoft.com/office/infopath/2007/PartnerControls"/>
    <ds:schemaRef ds:uri="http://schemas.microsoft.com/office/2006/metadata/properties"/>
    <ds:schemaRef ds:uri="http://purl.org/dc/dcmitype/"/>
    <ds:schemaRef ds:uri="71af3243-3dd4-4a8d-8c0d-dd76da1f02a5"/>
    <ds:schemaRef ds:uri="http://www.w3.org/XML/1998/namespace"/>
    <ds:schemaRef ds:uri="http://schemas.openxmlformats.org/package/2006/metadata/core-properties"/>
    <ds:schemaRef ds:uri="16c05727-aa75-4e4a-9b5f-8a80a1165891"/>
    <ds:schemaRef ds:uri="http://purl.org/dc/terms/"/>
  </ds:schemaRefs>
</ds:datastoreItem>
</file>

<file path=docProps/app.xml><?xml version="1.0" encoding="utf-8"?>
<Properties xmlns="http://schemas.openxmlformats.org/officeDocument/2006/extended-properties" xmlns:vt="http://schemas.openxmlformats.org/officeDocument/2006/docPropsVTypes">
  <TotalTime>0</TotalTime>
  <Words>1058</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Pager Rotation Duties – DevOps Model</vt:lpstr>
      <vt:lpstr>What is Pager Rotation?</vt:lpstr>
      <vt:lpstr>Duties of Pager Duty</vt:lpstr>
      <vt:lpstr>On-Call Rotation Schedule</vt:lpstr>
      <vt:lpstr>Steps to Solve a Reported Issue</vt:lpstr>
      <vt:lpstr>Detection of Issue</vt:lpstr>
      <vt:lpstr>Incident Response and Incident Solution  </vt:lpstr>
      <vt:lpstr>Incident Analysis </vt:lpstr>
      <vt:lpstr>Ask for Help</vt:lpstr>
      <vt:lpstr>Bibliography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2020-10-15T03:56:52Z</dcterms:created>
  <dcterms:modified xsi:type="dcterms:W3CDTF">2020-10-15T04:00:37Z</dcterms:modified>
</cp:coreProperties>
</file>