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58" r:id="rId5"/>
    <p:sldId id="259" r:id="rId6"/>
    <p:sldId id="261" r:id="rId7"/>
    <p:sldId id="262" r:id="rId8"/>
    <p:sldId id="265" r:id="rId9"/>
    <p:sldId id="264" r:id="rId10"/>
    <p:sldId id="268" r:id="rId11"/>
    <p:sldId id="263" r:id="rId12"/>
    <p:sldId id="26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60036-E6AE-4F2D-A35D-C01DB5EAEE0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3478F4-997E-465C-A42F-ECE006265A9A}">
      <dgm:prSet/>
      <dgm:spPr/>
      <dgm:t>
        <a:bodyPr/>
        <a:lstStyle/>
        <a:p>
          <a:r>
            <a:rPr lang="en-US"/>
            <a:t>Change management is a process that helps ensure minimum risk to the infrastructure and operations when implementing new items into development. </a:t>
          </a:r>
        </a:p>
      </dgm:t>
    </dgm:pt>
    <dgm:pt modelId="{D64EF47F-3D89-44AB-B376-9F4F8FE2147B}" type="parTrans" cxnId="{067F9DF1-A145-452E-BAD6-A9090D247D76}">
      <dgm:prSet/>
      <dgm:spPr/>
      <dgm:t>
        <a:bodyPr/>
        <a:lstStyle/>
        <a:p>
          <a:endParaRPr lang="en-US"/>
        </a:p>
      </dgm:t>
    </dgm:pt>
    <dgm:pt modelId="{1B306081-F50D-49D7-A8D8-D7264C9859BA}" type="sibTrans" cxnId="{067F9DF1-A145-452E-BAD6-A9090D247D76}">
      <dgm:prSet/>
      <dgm:spPr/>
      <dgm:t>
        <a:bodyPr/>
        <a:lstStyle/>
        <a:p>
          <a:endParaRPr lang="en-US"/>
        </a:p>
      </dgm:t>
    </dgm:pt>
    <dgm:pt modelId="{07ACDB33-F033-446A-9F5C-EE6F262DCF5D}">
      <dgm:prSet/>
      <dgm:spPr/>
      <dgm:t>
        <a:bodyPr/>
        <a:lstStyle/>
        <a:p>
          <a:r>
            <a:rPr lang="en-US"/>
            <a:t>Change management includes things such as – </a:t>
          </a:r>
        </a:p>
      </dgm:t>
    </dgm:pt>
    <dgm:pt modelId="{E0425E5C-BCF0-43D1-BB23-A0675CF186BE}" type="parTrans" cxnId="{39E20825-4C20-4D1C-9656-AC1900A25065}">
      <dgm:prSet/>
      <dgm:spPr/>
      <dgm:t>
        <a:bodyPr/>
        <a:lstStyle/>
        <a:p>
          <a:endParaRPr lang="en-US"/>
        </a:p>
      </dgm:t>
    </dgm:pt>
    <dgm:pt modelId="{C2970C51-D498-4AA3-8D4C-54FF23B39EDB}" type="sibTrans" cxnId="{39E20825-4C20-4D1C-9656-AC1900A25065}">
      <dgm:prSet/>
      <dgm:spPr/>
      <dgm:t>
        <a:bodyPr/>
        <a:lstStyle/>
        <a:p>
          <a:endParaRPr lang="en-US"/>
        </a:p>
      </dgm:t>
    </dgm:pt>
    <dgm:pt modelId="{F1DF2C5C-EDC6-4D39-A792-5ADC0EB32B08}">
      <dgm:prSet/>
      <dgm:spPr/>
      <dgm:t>
        <a:bodyPr/>
        <a:lstStyle/>
        <a:p>
          <a:r>
            <a:rPr lang="en-US"/>
            <a:t>Pre-release such as roll-outs </a:t>
          </a:r>
        </a:p>
      </dgm:t>
    </dgm:pt>
    <dgm:pt modelId="{154FFB3B-E8BE-4B27-9667-AE1030210DFF}" type="parTrans" cxnId="{E4E4AF32-CB62-40E2-ABFB-BF7BC5C78D98}">
      <dgm:prSet/>
      <dgm:spPr/>
      <dgm:t>
        <a:bodyPr/>
        <a:lstStyle/>
        <a:p>
          <a:endParaRPr lang="en-US"/>
        </a:p>
      </dgm:t>
    </dgm:pt>
    <dgm:pt modelId="{E8955BDA-881C-4AEA-BE97-0A7568B0DAF0}" type="sibTrans" cxnId="{E4E4AF32-CB62-40E2-ABFB-BF7BC5C78D98}">
      <dgm:prSet/>
      <dgm:spPr/>
      <dgm:t>
        <a:bodyPr/>
        <a:lstStyle/>
        <a:p>
          <a:endParaRPr lang="en-US"/>
        </a:p>
      </dgm:t>
    </dgm:pt>
    <dgm:pt modelId="{966F2199-1C93-43C7-8F84-E0EC8AEED114}">
      <dgm:prSet/>
      <dgm:spPr/>
      <dgm:t>
        <a:bodyPr/>
        <a:lstStyle/>
        <a:p>
          <a:r>
            <a:rPr lang="en-US"/>
            <a:t>Backout Planning – Having a plan if the roll-out causes issues</a:t>
          </a:r>
        </a:p>
      </dgm:t>
    </dgm:pt>
    <dgm:pt modelId="{850D7D85-D632-4B8E-8F39-2FB4A8152CDB}" type="parTrans" cxnId="{EDEE217B-3727-4EEC-9B13-8A1B2500F7CB}">
      <dgm:prSet/>
      <dgm:spPr/>
      <dgm:t>
        <a:bodyPr/>
        <a:lstStyle/>
        <a:p>
          <a:endParaRPr lang="en-US"/>
        </a:p>
      </dgm:t>
    </dgm:pt>
    <dgm:pt modelId="{874333D7-D8BF-4955-B81D-79D01ABF7B88}" type="sibTrans" cxnId="{EDEE217B-3727-4EEC-9B13-8A1B2500F7CB}">
      <dgm:prSet/>
      <dgm:spPr/>
      <dgm:t>
        <a:bodyPr/>
        <a:lstStyle/>
        <a:p>
          <a:endParaRPr lang="en-US"/>
        </a:p>
      </dgm:t>
    </dgm:pt>
    <dgm:pt modelId="{174C345B-57AF-48EE-82B5-BC3738E32B8A}">
      <dgm:prSet/>
      <dgm:spPr/>
      <dgm:t>
        <a:bodyPr/>
        <a:lstStyle/>
        <a:p>
          <a:r>
            <a:rPr lang="en-US"/>
            <a:t>Scheduling of changes – A plan for how the changes will roll-out live</a:t>
          </a:r>
        </a:p>
      </dgm:t>
    </dgm:pt>
    <dgm:pt modelId="{94EB2497-E3D2-4B65-929C-846D7227F855}" type="parTrans" cxnId="{0F2E07D3-A4D8-485A-A20D-B5D163C92FAC}">
      <dgm:prSet/>
      <dgm:spPr/>
      <dgm:t>
        <a:bodyPr/>
        <a:lstStyle/>
        <a:p>
          <a:endParaRPr lang="en-US"/>
        </a:p>
      </dgm:t>
    </dgm:pt>
    <dgm:pt modelId="{C94C364B-222D-448D-8791-52A525D5485E}" type="sibTrans" cxnId="{0F2E07D3-A4D8-485A-A20D-B5D163C92FAC}">
      <dgm:prSet/>
      <dgm:spPr/>
      <dgm:t>
        <a:bodyPr/>
        <a:lstStyle/>
        <a:p>
          <a:endParaRPr lang="en-US"/>
        </a:p>
      </dgm:t>
    </dgm:pt>
    <dgm:pt modelId="{DBCB3643-4E54-4FFE-B089-46EB5C391D06}">
      <dgm:prSet/>
      <dgm:spPr/>
      <dgm:t>
        <a:bodyPr/>
        <a:lstStyle/>
        <a:p>
          <a:r>
            <a:rPr lang="en-US"/>
            <a:t>It also does quality control to make sure that release activities are as planned</a:t>
          </a:r>
        </a:p>
      </dgm:t>
    </dgm:pt>
    <dgm:pt modelId="{879E91E0-3D4A-4699-BE11-872133536869}" type="parTrans" cxnId="{08E14B76-F166-4790-B830-5837A2750C5E}">
      <dgm:prSet/>
      <dgm:spPr/>
      <dgm:t>
        <a:bodyPr/>
        <a:lstStyle/>
        <a:p>
          <a:endParaRPr lang="en-US"/>
        </a:p>
      </dgm:t>
    </dgm:pt>
    <dgm:pt modelId="{E35D0548-C6F9-4B6A-95DB-90E86C9BDD50}" type="sibTrans" cxnId="{08E14B76-F166-4790-B830-5837A2750C5E}">
      <dgm:prSet/>
      <dgm:spPr/>
      <dgm:t>
        <a:bodyPr/>
        <a:lstStyle/>
        <a:p>
          <a:endParaRPr lang="en-US"/>
        </a:p>
      </dgm:t>
    </dgm:pt>
    <dgm:pt modelId="{7A518AE7-E24F-4589-B624-3DD2BC066D1B}" type="pres">
      <dgm:prSet presAssocID="{7CD60036-E6AE-4F2D-A35D-C01DB5EAEE0F}" presName="root" presStyleCnt="0">
        <dgm:presLayoutVars>
          <dgm:dir/>
          <dgm:resizeHandles val="exact"/>
        </dgm:presLayoutVars>
      </dgm:prSet>
      <dgm:spPr/>
    </dgm:pt>
    <dgm:pt modelId="{B70CD79E-7DA1-447F-9ED3-831307DF4DC3}" type="pres">
      <dgm:prSet presAssocID="{BE3478F4-997E-465C-A42F-ECE006265A9A}" presName="compNode" presStyleCnt="0"/>
      <dgm:spPr/>
    </dgm:pt>
    <dgm:pt modelId="{1965763C-B00D-4DF2-BDFA-1A01018F5675}" type="pres">
      <dgm:prSet presAssocID="{BE3478F4-997E-465C-A42F-ECE006265A9A}" presName="bgRect" presStyleLbl="bgShp" presStyleIdx="0" presStyleCnt="6"/>
      <dgm:spPr/>
    </dgm:pt>
    <dgm:pt modelId="{DA1BB7C4-1188-480B-B05F-82329047E1F7}" type="pres">
      <dgm:prSet presAssocID="{BE3478F4-997E-465C-A42F-ECE006265A9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4D51771B-F4D2-46EA-9D77-C7E3C1B74CBF}" type="pres">
      <dgm:prSet presAssocID="{BE3478F4-997E-465C-A42F-ECE006265A9A}" presName="spaceRect" presStyleCnt="0"/>
      <dgm:spPr/>
    </dgm:pt>
    <dgm:pt modelId="{10504B45-8C62-431B-8CAD-A23074C30264}" type="pres">
      <dgm:prSet presAssocID="{BE3478F4-997E-465C-A42F-ECE006265A9A}" presName="parTx" presStyleLbl="revTx" presStyleIdx="0" presStyleCnt="6">
        <dgm:presLayoutVars>
          <dgm:chMax val="0"/>
          <dgm:chPref val="0"/>
        </dgm:presLayoutVars>
      </dgm:prSet>
      <dgm:spPr/>
    </dgm:pt>
    <dgm:pt modelId="{5E215F17-686F-40AA-BB6E-93C1B70EA502}" type="pres">
      <dgm:prSet presAssocID="{1B306081-F50D-49D7-A8D8-D7264C9859BA}" presName="sibTrans" presStyleCnt="0"/>
      <dgm:spPr/>
    </dgm:pt>
    <dgm:pt modelId="{B86F0670-9088-40D9-82A2-B3EB83096A54}" type="pres">
      <dgm:prSet presAssocID="{07ACDB33-F033-446A-9F5C-EE6F262DCF5D}" presName="compNode" presStyleCnt="0"/>
      <dgm:spPr/>
    </dgm:pt>
    <dgm:pt modelId="{4C39E87E-4A8D-40FB-878E-D4869AB4036D}" type="pres">
      <dgm:prSet presAssocID="{07ACDB33-F033-446A-9F5C-EE6F262DCF5D}" presName="bgRect" presStyleLbl="bgShp" presStyleIdx="1" presStyleCnt="6"/>
      <dgm:spPr/>
    </dgm:pt>
    <dgm:pt modelId="{2F4370A9-4223-445A-836E-575E79C269EF}" type="pres">
      <dgm:prSet presAssocID="{07ACDB33-F033-446A-9F5C-EE6F262DCF5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F2F648C8-6D0F-4FEF-9935-2D5CCC670E40}" type="pres">
      <dgm:prSet presAssocID="{07ACDB33-F033-446A-9F5C-EE6F262DCF5D}" presName="spaceRect" presStyleCnt="0"/>
      <dgm:spPr/>
    </dgm:pt>
    <dgm:pt modelId="{7822B770-71AB-49C8-B6CE-C7D8E905D7C0}" type="pres">
      <dgm:prSet presAssocID="{07ACDB33-F033-446A-9F5C-EE6F262DCF5D}" presName="parTx" presStyleLbl="revTx" presStyleIdx="1" presStyleCnt="6">
        <dgm:presLayoutVars>
          <dgm:chMax val="0"/>
          <dgm:chPref val="0"/>
        </dgm:presLayoutVars>
      </dgm:prSet>
      <dgm:spPr/>
    </dgm:pt>
    <dgm:pt modelId="{23BEB126-26CA-4676-9832-9C3F05AC69AE}" type="pres">
      <dgm:prSet presAssocID="{C2970C51-D498-4AA3-8D4C-54FF23B39EDB}" presName="sibTrans" presStyleCnt="0"/>
      <dgm:spPr/>
    </dgm:pt>
    <dgm:pt modelId="{49872E35-F175-4D72-90CE-BC53CA12233D}" type="pres">
      <dgm:prSet presAssocID="{F1DF2C5C-EDC6-4D39-A792-5ADC0EB32B08}" presName="compNode" presStyleCnt="0"/>
      <dgm:spPr/>
    </dgm:pt>
    <dgm:pt modelId="{9FC3D9A7-C4BA-4DAF-B4AB-B0A67C157A59}" type="pres">
      <dgm:prSet presAssocID="{F1DF2C5C-EDC6-4D39-A792-5ADC0EB32B08}" presName="bgRect" presStyleLbl="bgShp" presStyleIdx="2" presStyleCnt="6"/>
      <dgm:spPr/>
    </dgm:pt>
    <dgm:pt modelId="{59ACE078-5279-46EF-BA86-E5CD3B30DA01}" type="pres">
      <dgm:prSet presAssocID="{F1DF2C5C-EDC6-4D39-A792-5ADC0EB32B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CB7C8108-82C1-433E-BF5D-675EFE737C8C}" type="pres">
      <dgm:prSet presAssocID="{F1DF2C5C-EDC6-4D39-A792-5ADC0EB32B08}" presName="spaceRect" presStyleCnt="0"/>
      <dgm:spPr/>
    </dgm:pt>
    <dgm:pt modelId="{1A3AFE40-6BF9-45F3-A5C0-0021BA60907E}" type="pres">
      <dgm:prSet presAssocID="{F1DF2C5C-EDC6-4D39-A792-5ADC0EB32B08}" presName="parTx" presStyleLbl="revTx" presStyleIdx="2" presStyleCnt="6">
        <dgm:presLayoutVars>
          <dgm:chMax val="0"/>
          <dgm:chPref val="0"/>
        </dgm:presLayoutVars>
      </dgm:prSet>
      <dgm:spPr/>
    </dgm:pt>
    <dgm:pt modelId="{58C8500B-D480-4C4A-A877-74D632BB6C22}" type="pres">
      <dgm:prSet presAssocID="{E8955BDA-881C-4AEA-BE97-0A7568B0DAF0}" presName="sibTrans" presStyleCnt="0"/>
      <dgm:spPr/>
    </dgm:pt>
    <dgm:pt modelId="{1C841EC6-A6DC-40AB-B0D6-EDA9E884D6B3}" type="pres">
      <dgm:prSet presAssocID="{966F2199-1C93-43C7-8F84-E0EC8AEED114}" presName="compNode" presStyleCnt="0"/>
      <dgm:spPr/>
    </dgm:pt>
    <dgm:pt modelId="{7CE81200-0855-4115-822F-3D454032E47E}" type="pres">
      <dgm:prSet presAssocID="{966F2199-1C93-43C7-8F84-E0EC8AEED114}" presName="bgRect" presStyleLbl="bgShp" presStyleIdx="3" presStyleCnt="6"/>
      <dgm:spPr/>
    </dgm:pt>
    <dgm:pt modelId="{E8DE2AEE-7FA7-4EDD-B067-83274C15AC2A}" type="pres">
      <dgm:prSet presAssocID="{966F2199-1C93-43C7-8F84-E0EC8AEED11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ACE4A0C4-C489-4140-BA3D-323D997FB8AA}" type="pres">
      <dgm:prSet presAssocID="{966F2199-1C93-43C7-8F84-E0EC8AEED114}" presName="spaceRect" presStyleCnt="0"/>
      <dgm:spPr/>
    </dgm:pt>
    <dgm:pt modelId="{AE6A18EC-98E1-4B12-8E7A-6FFECA62FE26}" type="pres">
      <dgm:prSet presAssocID="{966F2199-1C93-43C7-8F84-E0EC8AEED114}" presName="parTx" presStyleLbl="revTx" presStyleIdx="3" presStyleCnt="6">
        <dgm:presLayoutVars>
          <dgm:chMax val="0"/>
          <dgm:chPref val="0"/>
        </dgm:presLayoutVars>
      </dgm:prSet>
      <dgm:spPr/>
    </dgm:pt>
    <dgm:pt modelId="{4404FEC2-C4FA-4F7C-8CF1-EF24E7856431}" type="pres">
      <dgm:prSet presAssocID="{874333D7-D8BF-4955-B81D-79D01ABF7B88}" presName="sibTrans" presStyleCnt="0"/>
      <dgm:spPr/>
    </dgm:pt>
    <dgm:pt modelId="{FC9DE522-37C3-447B-88BB-87C37861DAF1}" type="pres">
      <dgm:prSet presAssocID="{174C345B-57AF-48EE-82B5-BC3738E32B8A}" presName="compNode" presStyleCnt="0"/>
      <dgm:spPr/>
    </dgm:pt>
    <dgm:pt modelId="{3620C923-9629-49F6-9F03-7ED2E88F600C}" type="pres">
      <dgm:prSet presAssocID="{174C345B-57AF-48EE-82B5-BC3738E32B8A}" presName="bgRect" presStyleLbl="bgShp" presStyleIdx="4" presStyleCnt="6"/>
      <dgm:spPr/>
    </dgm:pt>
    <dgm:pt modelId="{00428066-C0AF-46BF-BF52-D92C564FF2B6}" type="pres">
      <dgm:prSet presAssocID="{174C345B-57AF-48EE-82B5-BC3738E32B8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thly calendar"/>
        </a:ext>
      </dgm:extLst>
    </dgm:pt>
    <dgm:pt modelId="{F7A2346F-8483-4F90-92F9-CDD5A3077EBB}" type="pres">
      <dgm:prSet presAssocID="{174C345B-57AF-48EE-82B5-BC3738E32B8A}" presName="spaceRect" presStyleCnt="0"/>
      <dgm:spPr/>
    </dgm:pt>
    <dgm:pt modelId="{70814AA2-9558-44F5-BA4B-32D612A5A8C4}" type="pres">
      <dgm:prSet presAssocID="{174C345B-57AF-48EE-82B5-BC3738E32B8A}" presName="parTx" presStyleLbl="revTx" presStyleIdx="4" presStyleCnt="6">
        <dgm:presLayoutVars>
          <dgm:chMax val="0"/>
          <dgm:chPref val="0"/>
        </dgm:presLayoutVars>
      </dgm:prSet>
      <dgm:spPr/>
    </dgm:pt>
    <dgm:pt modelId="{893D1EA2-AF7B-4ACB-B30A-41EC0A2C621D}" type="pres">
      <dgm:prSet presAssocID="{C94C364B-222D-448D-8791-52A525D5485E}" presName="sibTrans" presStyleCnt="0"/>
      <dgm:spPr/>
    </dgm:pt>
    <dgm:pt modelId="{AB26EA2F-6461-42DC-BA59-CCBADC9512CD}" type="pres">
      <dgm:prSet presAssocID="{DBCB3643-4E54-4FFE-B089-46EB5C391D06}" presName="compNode" presStyleCnt="0"/>
      <dgm:spPr/>
    </dgm:pt>
    <dgm:pt modelId="{F57244A6-AD92-4920-8A33-3A4A0A89E161}" type="pres">
      <dgm:prSet presAssocID="{DBCB3643-4E54-4FFE-B089-46EB5C391D06}" presName="bgRect" presStyleLbl="bgShp" presStyleIdx="5" presStyleCnt="6"/>
      <dgm:spPr/>
    </dgm:pt>
    <dgm:pt modelId="{D1310A40-FEA0-470A-8BFA-75905A99D0D5}" type="pres">
      <dgm:prSet presAssocID="{DBCB3643-4E54-4FFE-B089-46EB5C391D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326A9F31-DD5B-441D-9C24-4DFEE6E60CD7}" type="pres">
      <dgm:prSet presAssocID="{DBCB3643-4E54-4FFE-B089-46EB5C391D06}" presName="spaceRect" presStyleCnt="0"/>
      <dgm:spPr/>
    </dgm:pt>
    <dgm:pt modelId="{5C9903BC-EC64-4178-B3BF-64C202C7D67D}" type="pres">
      <dgm:prSet presAssocID="{DBCB3643-4E54-4FFE-B089-46EB5C391D06}" presName="parTx" presStyleLbl="revTx" presStyleIdx="5" presStyleCnt="6">
        <dgm:presLayoutVars>
          <dgm:chMax val="0"/>
          <dgm:chPref val="0"/>
        </dgm:presLayoutVars>
      </dgm:prSet>
      <dgm:spPr/>
    </dgm:pt>
  </dgm:ptLst>
  <dgm:cxnLst>
    <dgm:cxn modelId="{F13E7722-4736-4EBB-852C-E819218B4F9A}" type="presOf" srcId="{174C345B-57AF-48EE-82B5-BC3738E32B8A}" destId="{70814AA2-9558-44F5-BA4B-32D612A5A8C4}" srcOrd="0" destOrd="0" presId="urn:microsoft.com/office/officeart/2018/2/layout/IconVerticalSolidList"/>
    <dgm:cxn modelId="{39E20825-4C20-4D1C-9656-AC1900A25065}" srcId="{7CD60036-E6AE-4F2D-A35D-C01DB5EAEE0F}" destId="{07ACDB33-F033-446A-9F5C-EE6F262DCF5D}" srcOrd="1" destOrd="0" parTransId="{E0425E5C-BCF0-43D1-BB23-A0675CF186BE}" sibTransId="{C2970C51-D498-4AA3-8D4C-54FF23B39EDB}"/>
    <dgm:cxn modelId="{E4E4AF32-CB62-40E2-ABFB-BF7BC5C78D98}" srcId="{7CD60036-E6AE-4F2D-A35D-C01DB5EAEE0F}" destId="{F1DF2C5C-EDC6-4D39-A792-5ADC0EB32B08}" srcOrd="2" destOrd="0" parTransId="{154FFB3B-E8BE-4B27-9667-AE1030210DFF}" sibTransId="{E8955BDA-881C-4AEA-BE97-0A7568B0DAF0}"/>
    <dgm:cxn modelId="{0AC1683C-782F-4A8F-AAFE-03F9D7C84593}" type="presOf" srcId="{7CD60036-E6AE-4F2D-A35D-C01DB5EAEE0F}" destId="{7A518AE7-E24F-4589-B624-3DD2BC066D1B}" srcOrd="0" destOrd="0" presId="urn:microsoft.com/office/officeart/2018/2/layout/IconVerticalSolidList"/>
    <dgm:cxn modelId="{F050FE4E-084F-4871-9A24-87CD4D89D47A}" type="presOf" srcId="{F1DF2C5C-EDC6-4D39-A792-5ADC0EB32B08}" destId="{1A3AFE40-6BF9-45F3-A5C0-0021BA60907E}" srcOrd="0" destOrd="0" presId="urn:microsoft.com/office/officeart/2018/2/layout/IconVerticalSolidList"/>
    <dgm:cxn modelId="{D52FF052-4544-4287-BD1C-FBC017EE1C39}" type="presOf" srcId="{07ACDB33-F033-446A-9F5C-EE6F262DCF5D}" destId="{7822B770-71AB-49C8-B6CE-C7D8E905D7C0}" srcOrd="0" destOrd="0" presId="urn:microsoft.com/office/officeart/2018/2/layout/IconVerticalSolidList"/>
    <dgm:cxn modelId="{08E14B76-F166-4790-B830-5837A2750C5E}" srcId="{7CD60036-E6AE-4F2D-A35D-C01DB5EAEE0F}" destId="{DBCB3643-4E54-4FFE-B089-46EB5C391D06}" srcOrd="5" destOrd="0" parTransId="{879E91E0-3D4A-4699-BE11-872133536869}" sibTransId="{E35D0548-C6F9-4B6A-95DB-90E86C9BDD50}"/>
    <dgm:cxn modelId="{EDEE217B-3727-4EEC-9B13-8A1B2500F7CB}" srcId="{7CD60036-E6AE-4F2D-A35D-C01DB5EAEE0F}" destId="{966F2199-1C93-43C7-8F84-E0EC8AEED114}" srcOrd="3" destOrd="0" parTransId="{850D7D85-D632-4B8E-8F39-2FB4A8152CDB}" sibTransId="{874333D7-D8BF-4955-B81D-79D01ABF7B88}"/>
    <dgm:cxn modelId="{D3127398-2739-4E69-84BE-DCBB056DDAD7}" type="presOf" srcId="{BE3478F4-997E-465C-A42F-ECE006265A9A}" destId="{10504B45-8C62-431B-8CAD-A23074C30264}" srcOrd="0" destOrd="0" presId="urn:microsoft.com/office/officeart/2018/2/layout/IconVerticalSolidList"/>
    <dgm:cxn modelId="{0F2E07D3-A4D8-485A-A20D-B5D163C92FAC}" srcId="{7CD60036-E6AE-4F2D-A35D-C01DB5EAEE0F}" destId="{174C345B-57AF-48EE-82B5-BC3738E32B8A}" srcOrd="4" destOrd="0" parTransId="{94EB2497-E3D2-4B65-929C-846D7227F855}" sibTransId="{C94C364B-222D-448D-8791-52A525D5485E}"/>
    <dgm:cxn modelId="{877956E4-315D-4C54-B34C-48E00018FF19}" type="presOf" srcId="{966F2199-1C93-43C7-8F84-E0EC8AEED114}" destId="{AE6A18EC-98E1-4B12-8E7A-6FFECA62FE26}" srcOrd="0" destOrd="0" presId="urn:microsoft.com/office/officeart/2018/2/layout/IconVerticalSolidList"/>
    <dgm:cxn modelId="{067F9DF1-A145-452E-BAD6-A9090D247D76}" srcId="{7CD60036-E6AE-4F2D-A35D-C01DB5EAEE0F}" destId="{BE3478F4-997E-465C-A42F-ECE006265A9A}" srcOrd="0" destOrd="0" parTransId="{D64EF47F-3D89-44AB-B376-9F4F8FE2147B}" sibTransId="{1B306081-F50D-49D7-A8D8-D7264C9859BA}"/>
    <dgm:cxn modelId="{1CDE10F3-3F45-44C7-96E6-B14C77391B43}" type="presOf" srcId="{DBCB3643-4E54-4FFE-B089-46EB5C391D06}" destId="{5C9903BC-EC64-4178-B3BF-64C202C7D67D}" srcOrd="0" destOrd="0" presId="urn:microsoft.com/office/officeart/2018/2/layout/IconVerticalSolidList"/>
    <dgm:cxn modelId="{6572E67B-6385-4072-8675-E955DCBFC328}" type="presParOf" srcId="{7A518AE7-E24F-4589-B624-3DD2BC066D1B}" destId="{B70CD79E-7DA1-447F-9ED3-831307DF4DC3}" srcOrd="0" destOrd="0" presId="urn:microsoft.com/office/officeart/2018/2/layout/IconVerticalSolidList"/>
    <dgm:cxn modelId="{1740C431-6A23-4F0F-88CF-B044826CDEC2}" type="presParOf" srcId="{B70CD79E-7DA1-447F-9ED3-831307DF4DC3}" destId="{1965763C-B00D-4DF2-BDFA-1A01018F5675}" srcOrd="0" destOrd="0" presId="urn:microsoft.com/office/officeart/2018/2/layout/IconVerticalSolidList"/>
    <dgm:cxn modelId="{5251266A-B1A4-4620-916A-CB676C836295}" type="presParOf" srcId="{B70CD79E-7DA1-447F-9ED3-831307DF4DC3}" destId="{DA1BB7C4-1188-480B-B05F-82329047E1F7}" srcOrd="1" destOrd="0" presId="urn:microsoft.com/office/officeart/2018/2/layout/IconVerticalSolidList"/>
    <dgm:cxn modelId="{92E48B48-8FD1-417E-A0E0-ACDCF70E53E5}" type="presParOf" srcId="{B70CD79E-7DA1-447F-9ED3-831307DF4DC3}" destId="{4D51771B-F4D2-46EA-9D77-C7E3C1B74CBF}" srcOrd="2" destOrd="0" presId="urn:microsoft.com/office/officeart/2018/2/layout/IconVerticalSolidList"/>
    <dgm:cxn modelId="{89A09F85-F5F4-452A-B42E-DC103E845315}" type="presParOf" srcId="{B70CD79E-7DA1-447F-9ED3-831307DF4DC3}" destId="{10504B45-8C62-431B-8CAD-A23074C30264}" srcOrd="3" destOrd="0" presId="urn:microsoft.com/office/officeart/2018/2/layout/IconVerticalSolidList"/>
    <dgm:cxn modelId="{9FEDCFE1-ACA9-4739-A490-9F1B691BE321}" type="presParOf" srcId="{7A518AE7-E24F-4589-B624-3DD2BC066D1B}" destId="{5E215F17-686F-40AA-BB6E-93C1B70EA502}" srcOrd="1" destOrd="0" presId="urn:microsoft.com/office/officeart/2018/2/layout/IconVerticalSolidList"/>
    <dgm:cxn modelId="{C221581B-A1ED-4D2F-8D77-0381C6B7DF3F}" type="presParOf" srcId="{7A518AE7-E24F-4589-B624-3DD2BC066D1B}" destId="{B86F0670-9088-40D9-82A2-B3EB83096A54}" srcOrd="2" destOrd="0" presId="urn:microsoft.com/office/officeart/2018/2/layout/IconVerticalSolidList"/>
    <dgm:cxn modelId="{BDC4D287-634B-42A9-ABA6-702BC77EE181}" type="presParOf" srcId="{B86F0670-9088-40D9-82A2-B3EB83096A54}" destId="{4C39E87E-4A8D-40FB-878E-D4869AB4036D}" srcOrd="0" destOrd="0" presId="urn:microsoft.com/office/officeart/2018/2/layout/IconVerticalSolidList"/>
    <dgm:cxn modelId="{93FAD554-F8F8-4239-ABC4-5A45EDAF217D}" type="presParOf" srcId="{B86F0670-9088-40D9-82A2-B3EB83096A54}" destId="{2F4370A9-4223-445A-836E-575E79C269EF}" srcOrd="1" destOrd="0" presId="urn:microsoft.com/office/officeart/2018/2/layout/IconVerticalSolidList"/>
    <dgm:cxn modelId="{7D94D605-55DC-4ACA-AA61-5AFD1163A968}" type="presParOf" srcId="{B86F0670-9088-40D9-82A2-B3EB83096A54}" destId="{F2F648C8-6D0F-4FEF-9935-2D5CCC670E40}" srcOrd="2" destOrd="0" presId="urn:microsoft.com/office/officeart/2018/2/layout/IconVerticalSolidList"/>
    <dgm:cxn modelId="{6ADE1410-5E03-4288-BE4E-3A10D3D7B373}" type="presParOf" srcId="{B86F0670-9088-40D9-82A2-B3EB83096A54}" destId="{7822B770-71AB-49C8-B6CE-C7D8E905D7C0}" srcOrd="3" destOrd="0" presId="urn:microsoft.com/office/officeart/2018/2/layout/IconVerticalSolidList"/>
    <dgm:cxn modelId="{EF56D93C-151A-49C5-A96D-0F9FE91194F9}" type="presParOf" srcId="{7A518AE7-E24F-4589-B624-3DD2BC066D1B}" destId="{23BEB126-26CA-4676-9832-9C3F05AC69AE}" srcOrd="3" destOrd="0" presId="urn:microsoft.com/office/officeart/2018/2/layout/IconVerticalSolidList"/>
    <dgm:cxn modelId="{0932FCE0-0157-42E9-803A-8E049BF678D0}" type="presParOf" srcId="{7A518AE7-E24F-4589-B624-3DD2BC066D1B}" destId="{49872E35-F175-4D72-90CE-BC53CA12233D}" srcOrd="4" destOrd="0" presId="urn:microsoft.com/office/officeart/2018/2/layout/IconVerticalSolidList"/>
    <dgm:cxn modelId="{130D790E-4045-489A-8105-67879616115A}" type="presParOf" srcId="{49872E35-F175-4D72-90CE-BC53CA12233D}" destId="{9FC3D9A7-C4BA-4DAF-B4AB-B0A67C157A59}" srcOrd="0" destOrd="0" presId="urn:microsoft.com/office/officeart/2018/2/layout/IconVerticalSolidList"/>
    <dgm:cxn modelId="{0934AB4E-64AB-4393-9FB3-13A6D6109E36}" type="presParOf" srcId="{49872E35-F175-4D72-90CE-BC53CA12233D}" destId="{59ACE078-5279-46EF-BA86-E5CD3B30DA01}" srcOrd="1" destOrd="0" presId="urn:microsoft.com/office/officeart/2018/2/layout/IconVerticalSolidList"/>
    <dgm:cxn modelId="{17DBF937-40CC-4F99-BECC-C2665DE8DAA2}" type="presParOf" srcId="{49872E35-F175-4D72-90CE-BC53CA12233D}" destId="{CB7C8108-82C1-433E-BF5D-675EFE737C8C}" srcOrd="2" destOrd="0" presId="urn:microsoft.com/office/officeart/2018/2/layout/IconVerticalSolidList"/>
    <dgm:cxn modelId="{076118FB-B04E-467D-B9C7-503BE87F9978}" type="presParOf" srcId="{49872E35-F175-4D72-90CE-BC53CA12233D}" destId="{1A3AFE40-6BF9-45F3-A5C0-0021BA60907E}" srcOrd="3" destOrd="0" presId="urn:microsoft.com/office/officeart/2018/2/layout/IconVerticalSolidList"/>
    <dgm:cxn modelId="{F49D392A-4446-4E12-A7D8-F31E924CF6C9}" type="presParOf" srcId="{7A518AE7-E24F-4589-B624-3DD2BC066D1B}" destId="{58C8500B-D480-4C4A-A877-74D632BB6C22}" srcOrd="5" destOrd="0" presId="urn:microsoft.com/office/officeart/2018/2/layout/IconVerticalSolidList"/>
    <dgm:cxn modelId="{D6BCD4F9-61ED-4D0A-B84E-9F6AF65EB836}" type="presParOf" srcId="{7A518AE7-E24F-4589-B624-3DD2BC066D1B}" destId="{1C841EC6-A6DC-40AB-B0D6-EDA9E884D6B3}" srcOrd="6" destOrd="0" presId="urn:microsoft.com/office/officeart/2018/2/layout/IconVerticalSolidList"/>
    <dgm:cxn modelId="{BDA00163-83E7-45AB-AAF1-FB479833029F}" type="presParOf" srcId="{1C841EC6-A6DC-40AB-B0D6-EDA9E884D6B3}" destId="{7CE81200-0855-4115-822F-3D454032E47E}" srcOrd="0" destOrd="0" presId="urn:microsoft.com/office/officeart/2018/2/layout/IconVerticalSolidList"/>
    <dgm:cxn modelId="{5976A546-8027-4077-A3A5-ED2585A872A8}" type="presParOf" srcId="{1C841EC6-A6DC-40AB-B0D6-EDA9E884D6B3}" destId="{E8DE2AEE-7FA7-4EDD-B067-83274C15AC2A}" srcOrd="1" destOrd="0" presId="urn:microsoft.com/office/officeart/2018/2/layout/IconVerticalSolidList"/>
    <dgm:cxn modelId="{83AD91D3-665C-43E2-B865-13F1A043EFD0}" type="presParOf" srcId="{1C841EC6-A6DC-40AB-B0D6-EDA9E884D6B3}" destId="{ACE4A0C4-C489-4140-BA3D-323D997FB8AA}" srcOrd="2" destOrd="0" presId="urn:microsoft.com/office/officeart/2018/2/layout/IconVerticalSolidList"/>
    <dgm:cxn modelId="{9A9EA215-84C1-43FB-B032-B2EC3C6B5834}" type="presParOf" srcId="{1C841EC6-A6DC-40AB-B0D6-EDA9E884D6B3}" destId="{AE6A18EC-98E1-4B12-8E7A-6FFECA62FE26}" srcOrd="3" destOrd="0" presId="urn:microsoft.com/office/officeart/2018/2/layout/IconVerticalSolidList"/>
    <dgm:cxn modelId="{478A79B7-B999-42CB-A112-01C15D690FC8}" type="presParOf" srcId="{7A518AE7-E24F-4589-B624-3DD2BC066D1B}" destId="{4404FEC2-C4FA-4F7C-8CF1-EF24E7856431}" srcOrd="7" destOrd="0" presId="urn:microsoft.com/office/officeart/2018/2/layout/IconVerticalSolidList"/>
    <dgm:cxn modelId="{922E46CB-C639-4F35-91DE-75FBA5F5D009}" type="presParOf" srcId="{7A518AE7-E24F-4589-B624-3DD2BC066D1B}" destId="{FC9DE522-37C3-447B-88BB-87C37861DAF1}" srcOrd="8" destOrd="0" presId="urn:microsoft.com/office/officeart/2018/2/layout/IconVerticalSolidList"/>
    <dgm:cxn modelId="{A933D04A-8056-49FC-AAD3-74DE644A252E}" type="presParOf" srcId="{FC9DE522-37C3-447B-88BB-87C37861DAF1}" destId="{3620C923-9629-49F6-9F03-7ED2E88F600C}" srcOrd="0" destOrd="0" presId="urn:microsoft.com/office/officeart/2018/2/layout/IconVerticalSolidList"/>
    <dgm:cxn modelId="{DCF1EE2F-98BD-478D-83F3-447273924292}" type="presParOf" srcId="{FC9DE522-37C3-447B-88BB-87C37861DAF1}" destId="{00428066-C0AF-46BF-BF52-D92C564FF2B6}" srcOrd="1" destOrd="0" presId="urn:microsoft.com/office/officeart/2018/2/layout/IconVerticalSolidList"/>
    <dgm:cxn modelId="{1B9DC818-53AA-4629-8C0B-AAE336F2D0F3}" type="presParOf" srcId="{FC9DE522-37C3-447B-88BB-87C37861DAF1}" destId="{F7A2346F-8483-4F90-92F9-CDD5A3077EBB}" srcOrd="2" destOrd="0" presId="urn:microsoft.com/office/officeart/2018/2/layout/IconVerticalSolidList"/>
    <dgm:cxn modelId="{A2171D9A-18AF-4770-9C0F-359D5BDC2D81}" type="presParOf" srcId="{FC9DE522-37C3-447B-88BB-87C37861DAF1}" destId="{70814AA2-9558-44F5-BA4B-32D612A5A8C4}" srcOrd="3" destOrd="0" presId="urn:microsoft.com/office/officeart/2018/2/layout/IconVerticalSolidList"/>
    <dgm:cxn modelId="{1DAF0DBC-229A-4DB8-A238-5F608E9B2E03}" type="presParOf" srcId="{7A518AE7-E24F-4589-B624-3DD2BC066D1B}" destId="{893D1EA2-AF7B-4ACB-B30A-41EC0A2C621D}" srcOrd="9" destOrd="0" presId="urn:microsoft.com/office/officeart/2018/2/layout/IconVerticalSolidList"/>
    <dgm:cxn modelId="{0322D67A-53C1-459F-ADC7-1871E9A3F381}" type="presParOf" srcId="{7A518AE7-E24F-4589-B624-3DD2BC066D1B}" destId="{AB26EA2F-6461-42DC-BA59-CCBADC9512CD}" srcOrd="10" destOrd="0" presId="urn:microsoft.com/office/officeart/2018/2/layout/IconVerticalSolidList"/>
    <dgm:cxn modelId="{FB07989D-937B-4A1F-BD15-E8BABCFE3043}" type="presParOf" srcId="{AB26EA2F-6461-42DC-BA59-CCBADC9512CD}" destId="{F57244A6-AD92-4920-8A33-3A4A0A89E161}" srcOrd="0" destOrd="0" presId="urn:microsoft.com/office/officeart/2018/2/layout/IconVerticalSolidList"/>
    <dgm:cxn modelId="{2901071C-C357-46CC-BAD2-C61A5289B366}" type="presParOf" srcId="{AB26EA2F-6461-42DC-BA59-CCBADC9512CD}" destId="{D1310A40-FEA0-470A-8BFA-75905A99D0D5}" srcOrd="1" destOrd="0" presId="urn:microsoft.com/office/officeart/2018/2/layout/IconVerticalSolidList"/>
    <dgm:cxn modelId="{78E4D775-BC71-433D-89E7-90C88F247CB6}" type="presParOf" srcId="{AB26EA2F-6461-42DC-BA59-CCBADC9512CD}" destId="{326A9F31-DD5B-441D-9C24-4DFEE6E60CD7}" srcOrd="2" destOrd="0" presId="urn:microsoft.com/office/officeart/2018/2/layout/IconVerticalSolidList"/>
    <dgm:cxn modelId="{650DE3CC-92EA-4160-B0DC-8835245BC9F2}" type="presParOf" srcId="{AB26EA2F-6461-42DC-BA59-CCBADC9512CD}" destId="{5C9903BC-EC64-4178-B3BF-64C202C7D6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71204-17BB-454D-AA5E-00658C5BBAD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6408E90-D491-45DF-996C-CDE95BC0A1CC}">
      <dgm:prSet/>
      <dgm:spPr/>
      <dgm:t>
        <a:bodyPr/>
        <a:lstStyle/>
        <a:p>
          <a:pPr>
            <a:lnSpc>
              <a:spcPct val="100000"/>
            </a:lnSpc>
          </a:pPr>
          <a:r>
            <a:rPr lang="en-US"/>
            <a:t>Reduces the risk of a bad impact </a:t>
          </a:r>
        </a:p>
      </dgm:t>
    </dgm:pt>
    <dgm:pt modelId="{74190A59-F094-4D0A-8336-D59F1B44BF4E}" type="parTrans" cxnId="{D6410F64-691D-4625-A7E4-758BE804553E}">
      <dgm:prSet/>
      <dgm:spPr/>
      <dgm:t>
        <a:bodyPr/>
        <a:lstStyle/>
        <a:p>
          <a:endParaRPr lang="en-US"/>
        </a:p>
      </dgm:t>
    </dgm:pt>
    <dgm:pt modelId="{B44B1085-05AA-4925-A75E-910712813220}" type="sibTrans" cxnId="{D6410F64-691D-4625-A7E4-758BE804553E}">
      <dgm:prSet/>
      <dgm:spPr/>
      <dgm:t>
        <a:bodyPr/>
        <a:lstStyle/>
        <a:p>
          <a:pPr>
            <a:lnSpc>
              <a:spcPct val="100000"/>
            </a:lnSpc>
          </a:pPr>
          <a:endParaRPr lang="en-US"/>
        </a:p>
      </dgm:t>
    </dgm:pt>
    <dgm:pt modelId="{2A402BD6-D6D6-4EA5-B24B-06632557AB57}">
      <dgm:prSet/>
      <dgm:spPr/>
      <dgm:t>
        <a:bodyPr/>
        <a:lstStyle/>
        <a:p>
          <a:pPr>
            <a:lnSpc>
              <a:spcPct val="100000"/>
            </a:lnSpc>
          </a:pPr>
          <a:r>
            <a:rPr lang="en-US"/>
            <a:t>Helps maintain a current working state</a:t>
          </a:r>
        </a:p>
      </dgm:t>
    </dgm:pt>
    <dgm:pt modelId="{ADFEC3F4-CE16-4BB7-8B1A-7D31B8E7056C}" type="parTrans" cxnId="{82E7912B-1440-4745-B1C0-F4EB17953783}">
      <dgm:prSet/>
      <dgm:spPr/>
      <dgm:t>
        <a:bodyPr/>
        <a:lstStyle/>
        <a:p>
          <a:endParaRPr lang="en-US"/>
        </a:p>
      </dgm:t>
    </dgm:pt>
    <dgm:pt modelId="{AFA9F856-9244-4EB0-9DBC-E031DCD2EFB8}" type="sibTrans" cxnId="{82E7912B-1440-4745-B1C0-F4EB17953783}">
      <dgm:prSet/>
      <dgm:spPr/>
      <dgm:t>
        <a:bodyPr/>
        <a:lstStyle/>
        <a:p>
          <a:pPr>
            <a:lnSpc>
              <a:spcPct val="100000"/>
            </a:lnSpc>
          </a:pPr>
          <a:endParaRPr lang="en-US"/>
        </a:p>
      </dgm:t>
    </dgm:pt>
    <dgm:pt modelId="{A32D0AF8-43A2-4E88-A08D-239A7B9D8B36}">
      <dgm:prSet/>
      <dgm:spPr/>
      <dgm:t>
        <a:bodyPr/>
        <a:lstStyle/>
        <a:p>
          <a:pPr>
            <a:lnSpc>
              <a:spcPct val="100000"/>
            </a:lnSpc>
          </a:pPr>
          <a:r>
            <a:rPr lang="en-US"/>
            <a:t>Feedback from teams such as managers or the CAB team</a:t>
          </a:r>
        </a:p>
      </dgm:t>
    </dgm:pt>
    <dgm:pt modelId="{A9B8EC59-DE09-46BF-8385-203D058FEE28}" type="parTrans" cxnId="{60951795-47D2-48D0-AFBF-F1E16E1DEAA9}">
      <dgm:prSet/>
      <dgm:spPr/>
      <dgm:t>
        <a:bodyPr/>
        <a:lstStyle/>
        <a:p>
          <a:endParaRPr lang="en-US"/>
        </a:p>
      </dgm:t>
    </dgm:pt>
    <dgm:pt modelId="{F8347E2B-A879-499A-99FB-7CC86D7BF8AD}" type="sibTrans" cxnId="{60951795-47D2-48D0-AFBF-F1E16E1DEAA9}">
      <dgm:prSet/>
      <dgm:spPr/>
      <dgm:t>
        <a:bodyPr/>
        <a:lstStyle/>
        <a:p>
          <a:pPr>
            <a:lnSpc>
              <a:spcPct val="100000"/>
            </a:lnSpc>
          </a:pPr>
          <a:endParaRPr lang="en-US"/>
        </a:p>
      </dgm:t>
    </dgm:pt>
    <dgm:pt modelId="{82C62181-1193-4476-899B-9B3E38A3CD6B}">
      <dgm:prSet/>
      <dgm:spPr/>
      <dgm:t>
        <a:bodyPr/>
        <a:lstStyle/>
        <a:p>
          <a:pPr>
            <a:lnSpc>
              <a:spcPct val="100000"/>
            </a:lnSpc>
          </a:pPr>
          <a:r>
            <a:rPr lang="en-US"/>
            <a:t>Approval – So random stuff isn’t just being pushed out</a:t>
          </a:r>
        </a:p>
      </dgm:t>
    </dgm:pt>
    <dgm:pt modelId="{321F0065-7093-4380-BC37-2EE0EA3863CD}" type="parTrans" cxnId="{11525810-EA9F-4A53-8550-CE5E69EE6A18}">
      <dgm:prSet/>
      <dgm:spPr/>
      <dgm:t>
        <a:bodyPr/>
        <a:lstStyle/>
        <a:p>
          <a:endParaRPr lang="en-US"/>
        </a:p>
      </dgm:t>
    </dgm:pt>
    <dgm:pt modelId="{C940554B-6DAC-4C06-83BC-577F30E06309}" type="sibTrans" cxnId="{11525810-EA9F-4A53-8550-CE5E69EE6A18}">
      <dgm:prSet/>
      <dgm:spPr/>
      <dgm:t>
        <a:bodyPr/>
        <a:lstStyle/>
        <a:p>
          <a:pPr>
            <a:lnSpc>
              <a:spcPct val="100000"/>
            </a:lnSpc>
          </a:pPr>
          <a:endParaRPr lang="en-US"/>
        </a:p>
      </dgm:t>
    </dgm:pt>
    <dgm:pt modelId="{00488968-EE34-41AD-9A40-59823BC6A78E}">
      <dgm:prSet/>
      <dgm:spPr/>
      <dgm:t>
        <a:bodyPr/>
        <a:lstStyle/>
        <a:p>
          <a:pPr>
            <a:lnSpc>
              <a:spcPct val="100000"/>
            </a:lnSpc>
          </a:pPr>
          <a:r>
            <a:rPr lang="en-US"/>
            <a:t>Change planning – A schedule of when stuff will happen</a:t>
          </a:r>
        </a:p>
      </dgm:t>
    </dgm:pt>
    <dgm:pt modelId="{D468DB72-C4F2-45BD-A639-E1F4D97D2543}" type="parTrans" cxnId="{2EF7269F-E1C4-4220-982F-8950233BA297}">
      <dgm:prSet/>
      <dgm:spPr/>
      <dgm:t>
        <a:bodyPr/>
        <a:lstStyle/>
        <a:p>
          <a:endParaRPr lang="en-US"/>
        </a:p>
      </dgm:t>
    </dgm:pt>
    <dgm:pt modelId="{6B7A7B33-DAA4-4D42-950D-CD6C4304BB13}" type="sibTrans" cxnId="{2EF7269F-E1C4-4220-982F-8950233BA297}">
      <dgm:prSet/>
      <dgm:spPr/>
      <dgm:t>
        <a:bodyPr/>
        <a:lstStyle/>
        <a:p>
          <a:pPr>
            <a:lnSpc>
              <a:spcPct val="100000"/>
            </a:lnSpc>
          </a:pPr>
          <a:endParaRPr lang="en-US"/>
        </a:p>
      </dgm:t>
    </dgm:pt>
    <dgm:pt modelId="{6DB747BA-EFE4-4C5E-ADD8-533AA6136F03}">
      <dgm:prSet/>
      <dgm:spPr/>
      <dgm:t>
        <a:bodyPr/>
        <a:lstStyle/>
        <a:p>
          <a:pPr>
            <a:lnSpc>
              <a:spcPct val="100000"/>
            </a:lnSpc>
          </a:pPr>
          <a:r>
            <a:rPr lang="en-US"/>
            <a:t>Reduced incidents when the change is pushed out</a:t>
          </a:r>
        </a:p>
      </dgm:t>
    </dgm:pt>
    <dgm:pt modelId="{23464244-0D57-4FA8-AA3A-BE566AF1845B}" type="parTrans" cxnId="{7AD167C0-9B82-452E-A1C1-A011908B0A9D}">
      <dgm:prSet/>
      <dgm:spPr/>
      <dgm:t>
        <a:bodyPr/>
        <a:lstStyle/>
        <a:p>
          <a:endParaRPr lang="en-US"/>
        </a:p>
      </dgm:t>
    </dgm:pt>
    <dgm:pt modelId="{9FAF3691-886E-460F-82AA-03EC720CCF61}" type="sibTrans" cxnId="{7AD167C0-9B82-452E-A1C1-A011908B0A9D}">
      <dgm:prSet/>
      <dgm:spPr/>
      <dgm:t>
        <a:bodyPr/>
        <a:lstStyle/>
        <a:p>
          <a:endParaRPr lang="en-US"/>
        </a:p>
      </dgm:t>
    </dgm:pt>
    <dgm:pt modelId="{AC92F08E-C730-45BF-8645-E231D2C8640E}" type="pres">
      <dgm:prSet presAssocID="{F2D71204-17BB-454D-AA5E-00658C5BBAD4}" presName="root" presStyleCnt="0">
        <dgm:presLayoutVars>
          <dgm:dir/>
          <dgm:resizeHandles val="exact"/>
        </dgm:presLayoutVars>
      </dgm:prSet>
      <dgm:spPr/>
    </dgm:pt>
    <dgm:pt modelId="{BE5FB470-4A2D-44EF-B07B-FF691CEA8005}" type="pres">
      <dgm:prSet presAssocID="{F2D71204-17BB-454D-AA5E-00658C5BBAD4}" presName="container" presStyleCnt="0">
        <dgm:presLayoutVars>
          <dgm:dir/>
          <dgm:resizeHandles val="exact"/>
        </dgm:presLayoutVars>
      </dgm:prSet>
      <dgm:spPr/>
    </dgm:pt>
    <dgm:pt modelId="{8FE3FCC8-C909-4615-80E7-56AF47C42CEC}" type="pres">
      <dgm:prSet presAssocID="{06408E90-D491-45DF-996C-CDE95BC0A1CC}" presName="compNode" presStyleCnt="0"/>
      <dgm:spPr/>
    </dgm:pt>
    <dgm:pt modelId="{A166E609-23C3-4EE0-AD85-719168FB2382}" type="pres">
      <dgm:prSet presAssocID="{06408E90-D491-45DF-996C-CDE95BC0A1CC}" presName="iconBgRect" presStyleLbl="bgShp" presStyleIdx="0" presStyleCnt="6"/>
      <dgm:spPr/>
    </dgm:pt>
    <dgm:pt modelId="{2A86C228-5B28-4FA6-B4E8-1C657A4EFE84}" type="pres">
      <dgm:prSet presAssocID="{06408E90-D491-45DF-996C-CDE95BC0A1C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wnward trend"/>
        </a:ext>
      </dgm:extLst>
    </dgm:pt>
    <dgm:pt modelId="{F7A49304-C543-4039-ADD8-D038FEB487D2}" type="pres">
      <dgm:prSet presAssocID="{06408E90-D491-45DF-996C-CDE95BC0A1CC}" presName="spaceRect" presStyleCnt="0"/>
      <dgm:spPr/>
    </dgm:pt>
    <dgm:pt modelId="{96DF48D1-EB6E-42FD-A168-35129AB9F177}" type="pres">
      <dgm:prSet presAssocID="{06408E90-D491-45DF-996C-CDE95BC0A1CC}" presName="textRect" presStyleLbl="revTx" presStyleIdx="0" presStyleCnt="6">
        <dgm:presLayoutVars>
          <dgm:chMax val="1"/>
          <dgm:chPref val="1"/>
        </dgm:presLayoutVars>
      </dgm:prSet>
      <dgm:spPr/>
    </dgm:pt>
    <dgm:pt modelId="{22548E7A-7667-41DD-B4FD-9790C980737D}" type="pres">
      <dgm:prSet presAssocID="{B44B1085-05AA-4925-A75E-910712813220}" presName="sibTrans" presStyleLbl="sibTrans2D1" presStyleIdx="0" presStyleCnt="0"/>
      <dgm:spPr/>
    </dgm:pt>
    <dgm:pt modelId="{21A26C61-6C53-4177-B643-08648AE2B88F}" type="pres">
      <dgm:prSet presAssocID="{2A402BD6-D6D6-4EA5-B24B-06632557AB57}" presName="compNode" presStyleCnt="0"/>
      <dgm:spPr/>
    </dgm:pt>
    <dgm:pt modelId="{E1C9D313-BBAD-4C71-AFF1-D014276FA28A}" type="pres">
      <dgm:prSet presAssocID="{2A402BD6-D6D6-4EA5-B24B-06632557AB57}" presName="iconBgRect" presStyleLbl="bgShp" presStyleIdx="1" presStyleCnt="6"/>
      <dgm:spPr/>
    </dgm:pt>
    <dgm:pt modelId="{FDFB1D48-30D9-4F90-B0F8-E39604F81FB8}" type="pres">
      <dgm:prSet presAssocID="{2A402BD6-D6D6-4EA5-B24B-06632557AB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DE4A8FD2-AD72-472C-977D-0E08305B4B7E}" type="pres">
      <dgm:prSet presAssocID="{2A402BD6-D6D6-4EA5-B24B-06632557AB57}" presName="spaceRect" presStyleCnt="0"/>
      <dgm:spPr/>
    </dgm:pt>
    <dgm:pt modelId="{C02E0F7E-91E9-48D6-99C9-D112BA98A325}" type="pres">
      <dgm:prSet presAssocID="{2A402BD6-D6D6-4EA5-B24B-06632557AB57}" presName="textRect" presStyleLbl="revTx" presStyleIdx="1" presStyleCnt="6">
        <dgm:presLayoutVars>
          <dgm:chMax val="1"/>
          <dgm:chPref val="1"/>
        </dgm:presLayoutVars>
      </dgm:prSet>
      <dgm:spPr/>
    </dgm:pt>
    <dgm:pt modelId="{549C6A27-F105-4883-9A54-850B7213B261}" type="pres">
      <dgm:prSet presAssocID="{AFA9F856-9244-4EB0-9DBC-E031DCD2EFB8}" presName="sibTrans" presStyleLbl="sibTrans2D1" presStyleIdx="0" presStyleCnt="0"/>
      <dgm:spPr/>
    </dgm:pt>
    <dgm:pt modelId="{615EB2BE-3BC8-4293-87D3-7A1BE5F1EBDA}" type="pres">
      <dgm:prSet presAssocID="{A32D0AF8-43A2-4E88-A08D-239A7B9D8B36}" presName="compNode" presStyleCnt="0"/>
      <dgm:spPr/>
    </dgm:pt>
    <dgm:pt modelId="{635603FD-BD93-4746-A902-9566B4041D5C}" type="pres">
      <dgm:prSet presAssocID="{A32D0AF8-43A2-4E88-A08D-239A7B9D8B36}" presName="iconBgRect" presStyleLbl="bgShp" presStyleIdx="2" presStyleCnt="6"/>
      <dgm:spPr/>
    </dgm:pt>
    <dgm:pt modelId="{7DABD9F7-3D75-463B-9B83-3296A9EF8629}" type="pres">
      <dgm:prSet presAssocID="{A32D0AF8-43A2-4E88-A08D-239A7B9D8B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5759B639-8D0C-43A3-B62D-7A28A3781FCC}" type="pres">
      <dgm:prSet presAssocID="{A32D0AF8-43A2-4E88-A08D-239A7B9D8B36}" presName="spaceRect" presStyleCnt="0"/>
      <dgm:spPr/>
    </dgm:pt>
    <dgm:pt modelId="{ABBE6033-687E-4011-9E05-C17A729373A4}" type="pres">
      <dgm:prSet presAssocID="{A32D0AF8-43A2-4E88-A08D-239A7B9D8B36}" presName="textRect" presStyleLbl="revTx" presStyleIdx="2" presStyleCnt="6">
        <dgm:presLayoutVars>
          <dgm:chMax val="1"/>
          <dgm:chPref val="1"/>
        </dgm:presLayoutVars>
      </dgm:prSet>
      <dgm:spPr/>
    </dgm:pt>
    <dgm:pt modelId="{E9B54667-EE07-4A9D-91E6-EB21206A92E0}" type="pres">
      <dgm:prSet presAssocID="{F8347E2B-A879-499A-99FB-7CC86D7BF8AD}" presName="sibTrans" presStyleLbl="sibTrans2D1" presStyleIdx="0" presStyleCnt="0"/>
      <dgm:spPr/>
    </dgm:pt>
    <dgm:pt modelId="{AE737528-9CF2-46D8-B219-1F674C020297}" type="pres">
      <dgm:prSet presAssocID="{82C62181-1193-4476-899B-9B3E38A3CD6B}" presName="compNode" presStyleCnt="0"/>
      <dgm:spPr/>
    </dgm:pt>
    <dgm:pt modelId="{6B0E72F4-4563-48B9-8268-AA9FDA1955CF}" type="pres">
      <dgm:prSet presAssocID="{82C62181-1193-4476-899B-9B3E38A3CD6B}" presName="iconBgRect" presStyleLbl="bgShp" presStyleIdx="3" presStyleCnt="6"/>
      <dgm:spPr/>
    </dgm:pt>
    <dgm:pt modelId="{06D8AFE8-A301-4492-B9A5-1727B8E5FCB7}" type="pres">
      <dgm:prSet presAssocID="{82C62181-1193-4476-899B-9B3E38A3CD6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ised Hand"/>
        </a:ext>
      </dgm:extLst>
    </dgm:pt>
    <dgm:pt modelId="{7A310F15-6946-4685-98E7-B183412FD72C}" type="pres">
      <dgm:prSet presAssocID="{82C62181-1193-4476-899B-9B3E38A3CD6B}" presName="spaceRect" presStyleCnt="0"/>
      <dgm:spPr/>
    </dgm:pt>
    <dgm:pt modelId="{36AB3C14-7498-4803-8060-BBE9461C2598}" type="pres">
      <dgm:prSet presAssocID="{82C62181-1193-4476-899B-9B3E38A3CD6B}" presName="textRect" presStyleLbl="revTx" presStyleIdx="3" presStyleCnt="6">
        <dgm:presLayoutVars>
          <dgm:chMax val="1"/>
          <dgm:chPref val="1"/>
        </dgm:presLayoutVars>
      </dgm:prSet>
      <dgm:spPr/>
    </dgm:pt>
    <dgm:pt modelId="{88413EF2-A2F5-4DCA-BCBD-5AF539E57D2F}" type="pres">
      <dgm:prSet presAssocID="{C940554B-6DAC-4C06-83BC-577F30E06309}" presName="sibTrans" presStyleLbl="sibTrans2D1" presStyleIdx="0" presStyleCnt="0"/>
      <dgm:spPr/>
    </dgm:pt>
    <dgm:pt modelId="{471C9C2B-9522-4538-8464-899832A4DC07}" type="pres">
      <dgm:prSet presAssocID="{00488968-EE34-41AD-9A40-59823BC6A78E}" presName="compNode" presStyleCnt="0"/>
      <dgm:spPr/>
    </dgm:pt>
    <dgm:pt modelId="{D31C991A-BC41-43C1-B2BE-31122986F155}" type="pres">
      <dgm:prSet presAssocID="{00488968-EE34-41AD-9A40-59823BC6A78E}" presName="iconBgRect" presStyleLbl="bgShp" presStyleIdx="4" presStyleCnt="6"/>
      <dgm:spPr/>
    </dgm:pt>
    <dgm:pt modelId="{0A4CCEED-282C-4626-8018-B8BA140761E3}" type="pres">
      <dgm:prSet presAssocID="{00488968-EE34-41AD-9A40-59823BC6A7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ip Calendar"/>
        </a:ext>
      </dgm:extLst>
    </dgm:pt>
    <dgm:pt modelId="{58770B2E-355A-4CE7-867B-D6EAFA0EC5B3}" type="pres">
      <dgm:prSet presAssocID="{00488968-EE34-41AD-9A40-59823BC6A78E}" presName="spaceRect" presStyleCnt="0"/>
      <dgm:spPr/>
    </dgm:pt>
    <dgm:pt modelId="{9F63DD2F-6031-47DC-93FF-0B3B4D3F90C6}" type="pres">
      <dgm:prSet presAssocID="{00488968-EE34-41AD-9A40-59823BC6A78E}" presName="textRect" presStyleLbl="revTx" presStyleIdx="4" presStyleCnt="6">
        <dgm:presLayoutVars>
          <dgm:chMax val="1"/>
          <dgm:chPref val="1"/>
        </dgm:presLayoutVars>
      </dgm:prSet>
      <dgm:spPr/>
    </dgm:pt>
    <dgm:pt modelId="{FA3AAB4F-F24A-45E7-ADF7-7E21D95C4B70}" type="pres">
      <dgm:prSet presAssocID="{6B7A7B33-DAA4-4D42-950D-CD6C4304BB13}" presName="sibTrans" presStyleLbl="sibTrans2D1" presStyleIdx="0" presStyleCnt="0"/>
      <dgm:spPr/>
    </dgm:pt>
    <dgm:pt modelId="{6E225D6F-9453-45AB-99B7-9759B51AF7A2}" type="pres">
      <dgm:prSet presAssocID="{6DB747BA-EFE4-4C5E-ADD8-533AA6136F03}" presName="compNode" presStyleCnt="0"/>
      <dgm:spPr/>
    </dgm:pt>
    <dgm:pt modelId="{2D3A6D3A-FF77-4A2E-811D-0CAE23F8B01F}" type="pres">
      <dgm:prSet presAssocID="{6DB747BA-EFE4-4C5E-ADD8-533AA6136F03}" presName="iconBgRect" presStyleLbl="bgShp" presStyleIdx="5" presStyleCnt="6"/>
      <dgm:spPr/>
    </dgm:pt>
    <dgm:pt modelId="{8BAD2F18-67BF-436C-BFD3-447DA64726F0}" type="pres">
      <dgm:prSet presAssocID="{6DB747BA-EFE4-4C5E-ADD8-533AA6136F0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pward trend"/>
        </a:ext>
      </dgm:extLst>
    </dgm:pt>
    <dgm:pt modelId="{F09F1F52-356A-4B38-A8C0-36C0EC2C8360}" type="pres">
      <dgm:prSet presAssocID="{6DB747BA-EFE4-4C5E-ADD8-533AA6136F03}" presName="spaceRect" presStyleCnt="0"/>
      <dgm:spPr/>
    </dgm:pt>
    <dgm:pt modelId="{55AB3D0F-F0F0-41EE-B536-17F58EBF3E8C}" type="pres">
      <dgm:prSet presAssocID="{6DB747BA-EFE4-4C5E-ADD8-533AA6136F03}" presName="textRect" presStyleLbl="revTx" presStyleIdx="5" presStyleCnt="6">
        <dgm:presLayoutVars>
          <dgm:chMax val="1"/>
          <dgm:chPref val="1"/>
        </dgm:presLayoutVars>
      </dgm:prSet>
      <dgm:spPr/>
    </dgm:pt>
  </dgm:ptLst>
  <dgm:cxnLst>
    <dgm:cxn modelId="{3288960E-6097-486E-8830-F28A2E1640A1}" type="presOf" srcId="{6B7A7B33-DAA4-4D42-950D-CD6C4304BB13}" destId="{FA3AAB4F-F24A-45E7-ADF7-7E21D95C4B70}" srcOrd="0" destOrd="0" presId="urn:microsoft.com/office/officeart/2018/2/layout/IconCircleList"/>
    <dgm:cxn modelId="{11525810-EA9F-4A53-8550-CE5E69EE6A18}" srcId="{F2D71204-17BB-454D-AA5E-00658C5BBAD4}" destId="{82C62181-1193-4476-899B-9B3E38A3CD6B}" srcOrd="3" destOrd="0" parTransId="{321F0065-7093-4380-BC37-2EE0EA3863CD}" sibTransId="{C940554B-6DAC-4C06-83BC-577F30E06309}"/>
    <dgm:cxn modelId="{82E7912B-1440-4745-B1C0-F4EB17953783}" srcId="{F2D71204-17BB-454D-AA5E-00658C5BBAD4}" destId="{2A402BD6-D6D6-4EA5-B24B-06632557AB57}" srcOrd="1" destOrd="0" parTransId="{ADFEC3F4-CE16-4BB7-8B1A-7D31B8E7056C}" sibTransId="{AFA9F856-9244-4EB0-9DBC-E031DCD2EFB8}"/>
    <dgm:cxn modelId="{F9827233-4B94-4990-8EB4-EE8B93A2D831}" type="presOf" srcId="{F8347E2B-A879-499A-99FB-7CC86D7BF8AD}" destId="{E9B54667-EE07-4A9D-91E6-EB21206A92E0}" srcOrd="0" destOrd="0" presId="urn:microsoft.com/office/officeart/2018/2/layout/IconCircleList"/>
    <dgm:cxn modelId="{778C975F-3D3B-4202-A13F-49C992995620}" type="presOf" srcId="{AFA9F856-9244-4EB0-9DBC-E031DCD2EFB8}" destId="{549C6A27-F105-4883-9A54-850B7213B261}" srcOrd="0" destOrd="0" presId="urn:microsoft.com/office/officeart/2018/2/layout/IconCircleList"/>
    <dgm:cxn modelId="{FBD81862-8480-44D8-9F57-BEADDB1D966F}" type="presOf" srcId="{A32D0AF8-43A2-4E88-A08D-239A7B9D8B36}" destId="{ABBE6033-687E-4011-9E05-C17A729373A4}" srcOrd="0" destOrd="0" presId="urn:microsoft.com/office/officeart/2018/2/layout/IconCircleList"/>
    <dgm:cxn modelId="{D6410F64-691D-4625-A7E4-758BE804553E}" srcId="{F2D71204-17BB-454D-AA5E-00658C5BBAD4}" destId="{06408E90-D491-45DF-996C-CDE95BC0A1CC}" srcOrd="0" destOrd="0" parTransId="{74190A59-F094-4D0A-8336-D59F1B44BF4E}" sibTransId="{B44B1085-05AA-4925-A75E-910712813220}"/>
    <dgm:cxn modelId="{C2C05C6B-4D7F-40E9-BF0C-3B55E044851B}" type="presOf" srcId="{C940554B-6DAC-4C06-83BC-577F30E06309}" destId="{88413EF2-A2F5-4DCA-BCBD-5AF539E57D2F}" srcOrd="0" destOrd="0" presId="urn:microsoft.com/office/officeart/2018/2/layout/IconCircleList"/>
    <dgm:cxn modelId="{12B1B551-46A2-4A8A-B68B-BFCFB55C5531}" type="presOf" srcId="{00488968-EE34-41AD-9A40-59823BC6A78E}" destId="{9F63DD2F-6031-47DC-93FF-0B3B4D3F90C6}" srcOrd="0" destOrd="0" presId="urn:microsoft.com/office/officeart/2018/2/layout/IconCircleList"/>
    <dgm:cxn modelId="{41A5A38B-1ADB-4010-9DA1-C5F04A08AB0F}" type="presOf" srcId="{2A402BD6-D6D6-4EA5-B24B-06632557AB57}" destId="{C02E0F7E-91E9-48D6-99C9-D112BA98A325}" srcOrd="0" destOrd="0" presId="urn:microsoft.com/office/officeart/2018/2/layout/IconCircleList"/>
    <dgm:cxn modelId="{DD88DD8B-2D51-4E38-993A-8C0D9EA246C4}" type="presOf" srcId="{06408E90-D491-45DF-996C-CDE95BC0A1CC}" destId="{96DF48D1-EB6E-42FD-A168-35129AB9F177}" srcOrd="0" destOrd="0" presId="urn:microsoft.com/office/officeart/2018/2/layout/IconCircleList"/>
    <dgm:cxn modelId="{60951795-47D2-48D0-AFBF-F1E16E1DEAA9}" srcId="{F2D71204-17BB-454D-AA5E-00658C5BBAD4}" destId="{A32D0AF8-43A2-4E88-A08D-239A7B9D8B36}" srcOrd="2" destOrd="0" parTransId="{A9B8EC59-DE09-46BF-8385-203D058FEE28}" sibTransId="{F8347E2B-A879-499A-99FB-7CC86D7BF8AD}"/>
    <dgm:cxn modelId="{2EF7269F-E1C4-4220-982F-8950233BA297}" srcId="{F2D71204-17BB-454D-AA5E-00658C5BBAD4}" destId="{00488968-EE34-41AD-9A40-59823BC6A78E}" srcOrd="4" destOrd="0" parTransId="{D468DB72-C4F2-45BD-A639-E1F4D97D2543}" sibTransId="{6B7A7B33-DAA4-4D42-950D-CD6C4304BB13}"/>
    <dgm:cxn modelId="{45D15EB0-09B5-4218-867E-E0DA9179118F}" type="presOf" srcId="{B44B1085-05AA-4925-A75E-910712813220}" destId="{22548E7A-7667-41DD-B4FD-9790C980737D}" srcOrd="0" destOrd="0" presId="urn:microsoft.com/office/officeart/2018/2/layout/IconCircleList"/>
    <dgm:cxn modelId="{7AD167C0-9B82-452E-A1C1-A011908B0A9D}" srcId="{F2D71204-17BB-454D-AA5E-00658C5BBAD4}" destId="{6DB747BA-EFE4-4C5E-ADD8-533AA6136F03}" srcOrd="5" destOrd="0" parTransId="{23464244-0D57-4FA8-AA3A-BE566AF1845B}" sibTransId="{9FAF3691-886E-460F-82AA-03EC720CCF61}"/>
    <dgm:cxn modelId="{2973C7D3-1E9A-47FA-8343-A49496AD2841}" type="presOf" srcId="{82C62181-1193-4476-899B-9B3E38A3CD6B}" destId="{36AB3C14-7498-4803-8060-BBE9461C2598}" srcOrd="0" destOrd="0" presId="urn:microsoft.com/office/officeart/2018/2/layout/IconCircleList"/>
    <dgm:cxn modelId="{19C023D8-8131-4C72-9D68-CE75F1D51257}" type="presOf" srcId="{F2D71204-17BB-454D-AA5E-00658C5BBAD4}" destId="{AC92F08E-C730-45BF-8645-E231D2C8640E}" srcOrd="0" destOrd="0" presId="urn:microsoft.com/office/officeart/2018/2/layout/IconCircleList"/>
    <dgm:cxn modelId="{ECDE03EE-135C-46AD-B9CE-FAB54F2A87A8}" type="presOf" srcId="{6DB747BA-EFE4-4C5E-ADD8-533AA6136F03}" destId="{55AB3D0F-F0F0-41EE-B536-17F58EBF3E8C}" srcOrd="0" destOrd="0" presId="urn:microsoft.com/office/officeart/2018/2/layout/IconCircleList"/>
    <dgm:cxn modelId="{F934A540-7FB9-4DA2-A706-9C8C286BE20A}" type="presParOf" srcId="{AC92F08E-C730-45BF-8645-E231D2C8640E}" destId="{BE5FB470-4A2D-44EF-B07B-FF691CEA8005}" srcOrd="0" destOrd="0" presId="urn:microsoft.com/office/officeart/2018/2/layout/IconCircleList"/>
    <dgm:cxn modelId="{F2D4D0A1-F03A-4B7B-A9A9-029C13553F06}" type="presParOf" srcId="{BE5FB470-4A2D-44EF-B07B-FF691CEA8005}" destId="{8FE3FCC8-C909-4615-80E7-56AF47C42CEC}" srcOrd="0" destOrd="0" presId="urn:microsoft.com/office/officeart/2018/2/layout/IconCircleList"/>
    <dgm:cxn modelId="{02E29070-C0E5-4569-9E6D-67FAB428185F}" type="presParOf" srcId="{8FE3FCC8-C909-4615-80E7-56AF47C42CEC}" destId="{A166E609-23C3-4EE0-AD85-719168FB2382}" srcOrd="0" destOrd="0" presId="urn:microsoft.com/office/officeart/2018/2/layout/IconCircleList"/>
    <dgm:cxn modelId="{387FFF2C-B41E-4380-A47D-2E9D29D24AE8}" type="presParOf" srcId="{8FE3FCC8-C909-4615-80E7-56AF47C42CEC}" destId="{2A86C228-5B28-4FA6-B4E8-1C657A4EFE84}" srcOrd="1" destOrd="0" presId="urn:microsoft.com/office/officeart/2018/2/layout/IconCircleList"/>
    <dgm:cxn modelId="{DF54D070-3D83-474A-9C29-D2E316A335FF}" type="presParOf" srcId="{8FE3FCC8-C909-4615-80E7-56AF47C42CEC}" destId="{F7A49304-C543-4039-ADD8-D038FEB487D2}" srcOrd="2" destOrd="0" presId="urn:microsoft.com/office/officeart/2018/2/layout/IconCircleList"/>
    <dgm:cxn modelId="{ACB559E1-ACED-4E27-89F0-1FCCC74BD124}" type="presParOf" srcId="{8FE3FCC8-C909-4615-80E7-56AF47C42CEC}" destId="{96DF48D1-EB6E-42FD-A168-35129AB9F177}" srcOrd="3" destOrd="0" presId="urn:microsoft.com/office/officeart/2018/2/layout/IconCircleList"/>
    <dgm:cxn modelId="{F279C0A1-4F09-453E-939D-4148FE2D2BE5}" type="presParOf" srcId="{BE5FB470-4A2D-44EF-B07B-FF691CEA8005}" destId="{22548E7A-7667-41DD-B4FD-9790C980737D}" srcOrd="1" destOrd="0" presId="urn:microsoft.com/office/officeart/2018/2/layout/IconCircleList"/>
    <dgm:cxn modelId="{D12A4387-AA78-4911-8E03-F3D11970086D}" type="presParOf" srcId="{BE5FB470-4A2D-44EF-B07B-FF691CEA8005}" destId="{21A26C61-6C53-4177-B643-08648AE2B88F}" srcOrd="2" destOrd="0" presId="urn:microsoft.com/office/officeart/2018/2/layout/IconCircleList"/>
    <dgm:cxn modelId="{D493D028-0562-48C5-A5E2-4A9B88FCDB7C}" type="presParOf" srcId="{21A26C61-6C53-4177-B643-08648AE2B88F}" destId="{E1C9D313-BBAD-4C71-AFF1-D014276FA28A}" srcOrd="0" destOrd="0" presId="urn:microsoft.com/office/officeart/2018/2/layout/IconCircleList"/>
    <dgm:cxn modelId="{F0216E6C-25EA-43A5-A625-10A1A207B11C}" type="presParOf" srcId="{21A26C61-6C53-4177-B643-08648AE2B88F}" destId="{FDFB1D48-30D9-4F90-B0F8-E39604F81FB8}" srcOrd="1" destOrd="0" presId="urn:microsoft.com/office/officeart/2018/2/layout/IconCircleList"/>
    <dgm:cxn modelId="{6FA73315-8BDE-499C-9A1C-399C1F05A6CF}" type="presParOf" srcId="{21A26C61-6C53-4177-B643-08648AE2B88F}" destId="{DE4A8FD2-AD72-472C-977D-0E08305B4B7E}" srcOrd="2" destOrd="0" presId="urn:microsoft.com/office/officeart/2018/2/layout/IconCircleList"/>
    <dgm:cxn modelId="{2614C72B-01AE-4547-A389-C335FB904CF3}" type="presParOf" srcId="{21A26C61-6C53-4177-B643-08648AE2B88F}" destId="{C02E0F7E-91E9-48D6-99C9-D112BA98A325}" srcOrd="3" destOrd="0" presId="urn:microsoft.com/office/officeart/2018/2/layout/IconCircleList"/>
    <dgm:cxn modelId="{EE1BF9DD-D301-4697-86E3-97884494F058}" type="presParOf" srcId="{BE5FB470-4A2D-44EF-B07B-FF691CEA8005}" destId="{549C6A27-F105-4883-9A54-850B7213B261}" srcOrd="3" destOrd="0" presId="urn:microsoft.com/office/officeart/2018/2/layout/IconCircleList"/>
    <dgm:cxn modelId="{3EB7E57E-C675-4FE4-B11E-CF7E90A3049B}" type="presParOf" srcId="{BE5FB470-4A2D-44EF-B07B-FF691CEA8005}" destId="{615EB2BE-3BC8-4293-87D3-7A1BE5F1EBDA}" srcOrd="4" destOrd="0" presId="urn:microsoft.com/office/officeart/2018/2/layout/IconCircleList"/>
    <dgm:cxn modelId="{4C7D5D47-F023-4064-B3A8-1EB4EE637601}" type="presParOf" srcId="{615EB2BE-3BC8-4293-87D3-7A1BE5F1EBDA}" destId="{635603FD-BD93-4746-A902-9566B4041D5C}" srcOrd="0" destOrd="0" presId="urn:microsoft.com/office/officeart/2018/2/layout/IconCircleList"/>
    <dgm:cxn modelId="{F7D5C657-F6F8-4FC2-9254-392641216947}" type="presParOf" srcId="{615EB2BE-3BC8-4293-87D3-7A1BE5F1EBDA}" destId="{7DABD9F7-3D75-463B-9B83-3296A9EF8629}" srcOrd="1" destOrd="0" presId="urn:microsoft.com/office/officeart/2018/2/layout/IconCircleList"/>
    <dgm:cxn modelId="{D1A79557-D7B7-49DD-9BA3-3A93F8A7EC08}" type="presParOf" srcId="{615EB2BE-3BC8-4293-87D3-7A1BE5F1EBDA}" destId="{5759B639-8D0C-43A3-B62D-7A28A3781FCC}" srcOrd="2" destOrd="0" presId="urn:microsoft.com/office/officeart/2018/2/layout/IconCircleList"/>
    <dgm:cxn modelId="{F186F96E-47FA-4981-AB3A-098A4ABF30F0}" type="presParOf" srcId="{615EB2BE-3BC8-4293-87D3-7A1BE5F1EBDA}" destId="{ABBE6033-687E-4011-9E05-C17A729373A4}" srcOrd="3" destOrd="0" presId="urn:microsoft.com/office/officeart/2018/2/layout/IconCircleList"/>
    <dgm:cxn modelId="{C5C73F65-D44F-4A84-B775-455A9BCCA80E}" type="presParOf" srcId="{BE5FB470-4A2D-44EF-B07B-FF691CEA8005}" destId="{E9B54667-EE07-4A9D-91E6-EB21206A92E0}" srcOrd="5" destOrd="0" presId="urn:microsoft.com/office/officeart/2018/2/layout/IconCircleList"/>
    <dgm:cxn modelId="{FC009B2C-40DE-4567-B9BB-6684513CB9B9}" type="presParOf" srcId="{BE5FB470-4A2D-44EF-B07B-FF691CEA8005}" destId="{AE737528-9CF2-46D8-B219-1F674C020297}" srcOrd="6" destOrd="0" presId="urn:microsoft.com/office/officeart/2018/2/layout/IconCircleList"/>
    <dgm:cxn modelId="{AD82E93D-6AEE-4E30-A7E8-053891D5641E}" type="presParOf" srcId="{AE737528-9CF2-46D8-B219-1F674C020297}" destId="{6B0E72F4-4563-48B9-8268-AA9FDA1955CF}" srcOrd="0" destOrd="0" presId="urn:microsoft.com/office/officeart/2018/2/layout/IconCircleList"/>
    <dgm:cxn modelId="{B4816119-1C6D-4B17-99AC-E7AB9097218C}" type="presParOf" srcId="{AE737528-9CF2-46D8-B219-1F674C020297}" destId="{06D8AFE8-A301-4492-B9A5-1727B8E5FCB7}" srcOrd="1" destOrd="0" presId="urn:microsoft.com/office/officeart/2018/2/layout/IconCircleList"/>
    <dgm:cxn modelId="{95ED064B-2C78-4F47-8775-49006AB5171F}" type="presParOf" srcId="{AE737528-9CF2-46D8-B219-1F674C020297}" destId="{7A310F15-6946-4685-98E7-B183412FD72C}" srcOrd="2" destOrd="0" presId="urn:microsoft.com/office/officeart/2018/2/layout/IconCircleList"/>
    <dgm:cxn modelId="{2C6734BD-E07B-4BFF-A2EB-FECF0C16D682}" type="presParOf" srcId="{AE737528-9CF2-46D8-B219-1F674C020297}" destId="{36AB3C14-7498-4803-8060-BBE9461C2598}" srcOrd="3" destOrd="0" presId="urn:microsoft.com/office/officeart/2018/2/layout/IconCircleList"/>
    <dgm:cxn modelId="{8CCF6FCC-8EA5-4196-A418-E358CAE0F964}" type="presParOf" srcId="{BE5FB470-4A2D-44EF-B07B-FF691CEA8005}" destId="{88413EF2-A2F5-4DCA-BCBD-5AF539E57D2F}" srcOrd="7" destOrd="0" presId="urn:microsoft.com/office/officeart/2018/2/layout/IconCircleList"/>
    <dgm:cxn modelId="{A109FED7-0222-4FDB-AAFC-1C5D4447C924}" type="presParOf" srcId="{BE5FB470-4A2D-44EF-B07B-FF691CEA8005}" destId="{471C9C2B-9522-4538-8464-899832A4DC07}" srcOrd="8" destOrd="0" presId="urn:microsoft.com/office/officeart/2018/2/layout/IconCircleList"/>
    <dgm:cxn modelId="{A61E1C5E-9A5F-48EB-A4CE-CFA505B0A6FD}" type="presParOf" srcId="{471C9C2B-9522-4538-8464-899832A4DC07}" destId="{D31C991A-BC41-43C1-B2BE-31122986F155}" srcOrd="0" destOrd="0" presId="urn:microsoft.com/office/officeart/2018/2/layout/IconCircleList"/>
    <dgm:cxn modelId="{71A3D883-1B24-46B0-BB10-4CE5D9157098}" type="presParOf" srcId="{471C9C2B-9522-4538-8464-899832A4DC07}" destId="{0A4CCEED-282C-4626-8018-B8BA140761E3}" srcOrd="1" destOrd="0" presId="urn:microsoft.com/office/officeart/2018/2/layout/IconCircleList"/>
    <dgm:cxn modelId="{EA2E14A3-609F-4730-AB7A-8665F74B80A6}" type="presParOf" srcId="{471C9C2B-9522-4538-8464-899832A4DC07}" destId="{58770B2E-355A-4CE7-867B-D6EAFA0EC5B3}" srcOrd="2" destOrd="0" presId="urn:microsoft.com/office/officeart/2018/2/layout/IconCircleList"/>
    <dgm:cxn modelId="{27A6938D-830F-4E11-8E37-C796A6BB5DF2}" type="presParOf" srcId="{471C9C2B-9522-4538-8464-899832A4DC07}" destId="{9F63DD2F-6031-47DC-93FF-0B3B4D3F90C6}" srcOrd="3" destOrd="0" presId="urn:microsoft.com/office/officeart/2018/2/layout/IconCircleList"/>
    <dgm:cxn modelId="{4009D2AE-C2C0-4E86-ABEF-9F6193D495AF}" type="presParOf" srcId="{BE5FB470-4A2D-44EF-B07B-FF691CEA8005}" destId="{FA3AAB4F-F24A-45E7-ADF7-7E21D95C4B70}" srcOrd="9" destOrd="0" presId="urn:microsoft.com/office/officeart/2018/2/layout/IconCircleList"/>
    <dgm:cxn modelId="{B2C2BFDF-47C0-408B-AEC7-E3DD3A9D6288}" type="presParOf" srcId="{BE5FB470-4A2D-44EF-B07B-FF691CEA8005}" destId="{6E225D6F-9453-45AB-99B7-9759B51AF7A2}" srcOrd="10" destOrd="0" presId="urn:microsoft.com/office/officeart/2018/2/layout/IconCircleList"/>
    <dgm:cxn modelId="{18C9401D-94E9-4C1B-BE6C-D31B1CC22B87}" type="presParOf" srcId="{6E225D6F-9453-45AB-99B7-9759B51AF7A2}" destId="{2D3A6D3A-FF77-4A2E-811D-0CAE23F8B01F}" srcOrd="0" destOrd="0" presId="urn:microsoft.com/office/officeart/2018/2/layout/IconCircleList"/>
    <dgm:cxn modelId="{CA3376E8-6A33-4DEF-8620-5C553C58A1F4}" type="presParOf" srcId="{6E225D6F-9453-45AB-99B7-9759B51AF7A2}" destId="{8BAD2F18-67BF-436C-BFD3-447DA64726F0}" srcOrd="1" destOrd="0" presId="urn:microsoft.com/office/officeart/2018/2/layout/IconCircleList"/>
    <dgm:cxn modelId="{D48CDFCF-5BE8-4B32-81FC-44E9E48FCED6}" type="presParOf" srcId="{6E225D6F-9453-45AB-99B7-9759B51AF7A2}" destId="{F09F1F52-356A-4B38-A8C0-36C0EC2C8360}" srcOrd="2" destOrd="0" presId="urn:microsoft.com/office/officeart/2018/2/layout/IconCircleList"/>
    <dgm:cxn modelId="{B783605A-0094-4FD6-B1B7-625A3B40182F}" type="presParOf" srcId="{6E225D6F-9453-45AB-99B7-9759B51AF7A2}" destId="{55AB3D0F-F0F0-41EE-B536-17F58EBF3E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5763C-B00D-4DF2-BDFA-1A01018F5675}">
      <dsp:nvSpPr>
        <dsp:cNvPr id="0" name=""/>
        <dsp:cNvSpPr/>
      </dsp:nvSpPr>
      <dsp:spPr>
        <a:xfrm>
          <a:off x="0" y="4040"/>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BB7C4-1188-480B-B05F-82329047E1F7}">
      <dsp:nvSpPr>
        <dsp:cNvPr id="0" name=""/>
        <dsp:cNvSpPr/>
      </dsp:nvSpPr>
      <dsp:spPr>
        <a:xfrm>
          <a:off x="201145" y="153653"/>
          <a:ext cx="366077" cy="365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504B45-8C62-431B-8CAD-A23074C30264}">
      <dsp:nvSpPr>
        <dsp:cNvPr id="0" name=""/>
        <dsp:cNvSpPr/>
      </dsp:nvSpPr>
      <dsp:spPr>
        <a:xfrm>
          <a:off x="768368" y="404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Change management is a process that helps ensure minimum risk to the infrastructure and operations when implementing new items into development. </a:t>
          </a:r>
        </a:p>
      </dsp:txBody>
      <dsp:txXfrm>
        <a:off x="768368" y="4040"/>
        <a:ext cx="5848602" cy="685724"/>
      </dsp:txXfrm>
    </dsp:sp>
    <dsp:sp modelId="{4C39E87E-4A8D-40FB-878E-D4869AB4036D}">
      <dsp:nvSpPr>
        <dsp:cNvPr id="0" name=""/>
        <dsp:cNvSpPr/>
      </dsp:nvSpPr>
      <dsp:spPr>
        <a:xfrm>
          <a:off x="0" y="861195"/>
          <a:ext cx="6628804" cy="6649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370A9-4223-445A-836E-575E79C269EF}">
      <dsp:nvSpPr>
        <dsp:cNvPr id="0" name=""/>
        <dsp:cNvSpPr/>
      </dsp:nvSpPr>
      <dsp:spPr>
        <a:xfrm>
          <a:off x="201145" y="1010808"/>
          <a:ext cx="366077" cy="365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22B770-71AB-49C8-B6CE-C7D8E905D7C0}">
      <dsp:nvSpPr>
        <dsp:cNvPr id="0" name=""/>
        <dsp:cNvSpPr/>
      </dsp:nvSpPr>
      <dsp:spPr>
        <a:xfrm>
          <a:off x="768368" y="861195"/>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Change management includes things such as – </a:t>
          </a:r>
        </a:p>
      </dsp:txBody>
      <dsp:txXfrm>
        <a:off x="768368" y="861195"/>
        <a:ext cx="5848602" cy="685724"/>
      </dsp:txXfrm>
    </dsp:sp>
    <dsp:sp modelId="{9FC3D9A7-C4BA-4DAF-B4AB-B0A67C157A59}">
      <dsp:nvSpPr>
        <dsp:cNvPr id="0" name=""/>
        <dsp:cNvSpPr/>
      </dsp:nvSpPr>
      <dsp:spPr>
        <a:xfrm>
          <a:off x="0" y="1718350"/>
          <a:ext cx="6628804" cy="6649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CE078-5279-46EF-BA86-E5CD3B30DA01}">
      <dsp:nvSpPr>
        <dsp:cNvPr id="0" name=""/>
        <dsp:cNvSpPr/>
      </dsp:nvSpPr>
      <dsp:spPr>
        <a:xfrm>
          <a:off x="201145" y="1867963"/>
          <a:ext cx="366077" cy="365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3AFE40-6BF9-45F3-A5C0-0021BA60907E}">
      <dsp:nvSpPr>
        <dsp:cNvPr id="0" name=""/>
        <dsp:cNvSpPr/>
      </dsp:nvSpPr>
      <dsp:spPr>
        <a:xfrm>
          <a:off x="768368" y="171835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Pre-release such as roll-outs </a:t>
          </a:r>
        </a:p>
      </dsp:txBody>
      <dsp:txXfrm>
        <a:off x="768368" y="1718350"/>
        <a:ext cx="5848602" cy="685724"/>
      </dsp:txXfrm>
    </dsp:sp>
    <dsp:sp modelId="{7CE81200-0855-4115-822F-3D454032E47E}">
      <dsp:nvSpPr>
        <dsp:cNvPr id="0" name=""/>
        <dsp:cNvSpPr/>
      </dsp:nvSpPr>
      <dsp:spPr>
        <a:xfrm>
          <a:off x="0" y="2575506"/>
          <a:ext cx="6628804" cy="6649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E2AEE-7FA7-4EDD-B067-83274C15AC2A}">
      <dsp:nvSpPr>
        <dsp:cNvPr id="0" name=""/>
        <dsp:cNvSpPr/>
      </dsp:nvSpPr>
      <dsp:spPr>
        <a:xfrm>
          <a:off x="201145" y="2725118"/>
          <a:ext cx="366077" cy="365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6A18EC-98E1-4B12-8E7A-6FFECA62FE26}">
      <dsp:nvSpPr>
        <dsp:cNvPr id="0" name=""/>
        <dsp:cNvSpPr/>
      </dsp:nvSpPr>
      <dsp:spPr>
        <a:xfrm>
          <a:off x="768368" y="257550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Backout Planning – Having a plan if the roll-out causes issues</a:t>
          </a:r>
        </a:p>
      </dsp:txBody>
      <dsp:txXfrm>
        <a:off x="768368" y="2575506"/>
        <a:ext cx="5848602" cy="685724"/>
      </dsp:txXfrm>
    </dsp:sp>
    <dsp:sp modelId="{3620C923-9629-49F6-9F03-7ED2E88F600C}">
      <dsp:nvSpPr>
        <dsp:cNvPr id="0" name=""/>
        <dsp:cNvSpPr/>
      </dsp:nvSpPr>
      <dsp:spPr>
        <a:xfrm>
          <a:off x="0" y="3432661"/>
          <a:ext cx="6628804" cy="66494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28066-C0AF-46BF-BF52-D92C564FF2B6}">
      <dsp:nvSpPr>
        <dsp:cNvPr id="0" name=""/>
        <dsp:cNvSpPr/>
      </dsp:nvSpPr>
      <dsp:spPr>
        <a:xfrm>
          <a:off x="201145" y="3582273"/>
          <a:ext cx="366077" cy="3657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14AA2-9558-44F5-BA4B-32D612A5A8C4}">
      <dsp:nvSpPr>
        <dsp:cNvPr id="0" name=""/>
        <dsp:cNvSpPr/>
      </dsp:nvSpPr>
      <dsp:spPr>
        <a:xfrm>
          <a:off x="768368" y="3432661"/>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Scheduling of changes – A plan for how the changes will roll-out live</a:t>
          </a:r>
        </a:p>
      </dsp:txBody>
      <dsp:txXfrm>
        <a:off x="768368" y="3432661"/>
        <a:ext cx="5848602" cy="685724"/>
      </dsp:txXfrm>
    </dsp:sp>
    <dsp:sp modelId="{F57244A6-AD92-4920-8A33-3A4A0A89E161}">
      <dsp:nvSpPr>
        <dsp:cNvPr id="0" name=""/>
        <dsp:cNvSpPr/>
      </dsp:nvSpPr>
      <dsp:spPr>
        <a:xfrm>
          <a:off x="0" y="4289816"/>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10A40-FEA0-470A-8BFA-75905A99D0D5}">
      <dsp:nvSpPr>
        <dsp:cNvPr id="0" name=""/>
        <dsp:cNvSpPr/>
      </dsp:nvSpPr>
      <dsp:spPr>
        <a:xfrm>
          <a:off x="201145" y="4439428"/>
          <a:ext cx="366077" cy="3657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9903BC-EC64-4178-B3BF-64C202C7D67D}">
      <dsp:nvSpPr>
        <dsp:cNvPr id="0" name=""/>
        <dsp:cNvSpPr/>
      </dsp:nvSpPr>
      <dsp:spPr>
        <a:xfrm>
          <a:off x="768368" y="428981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kern="1200"/>
            <a:t>It also does quality control to make sure that release activities are as planned</a:t>
          </a:r>
        </a:p>
      </dsp:txBody>
      <dsp:txXfrm>
        <a:off x="768368" y="4289816"/>
        <a:ext cx="5848602" cy="685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6E609-23C3-4EE0-AD85-719168FB2382}">
      <dsp:nvSpPr>
        <dsp:cNvPr id="0" name=""/>
        <dsp:cNvSpPr/>
      </dsp:nvSpPr>
      <dsp:spPr>
        <a:xfrm>
          <a:off x="1163286" y="35530"/>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6C228-5B28-4FA6-B4E8-1C657A4EFE84}">
      <dsp:nvSpPr>
        <dsp:cNvPr id="0" name=""/>
        <dsp:cNvSpPr/>
      </dsp:nvSpPr>
      <dsp:spPr>
        <a:xfrm>
          <a:off x="1337604" y="209847"/>
          <a:ext cx="481448" cy="481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F48D1-EB6E-42FD-A168-35129AB9F177}">
      <dsp:nvSpPr>
        <dsp:cNvPr id="0" name=""/>
        <dsp:cNvSpPr/>
      </dsp:nvSpPr>
      <dsp:spPr>
        <a:xfrm>
          <a:off x="2171245" y="35530"/>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Reduces the risk of a bad impact </a:t>
          </a:r>
        </a:p>
      </dsp:txBody>
      <dsp:txXfrm>
        <a:off x="2171245" y="35530"/>
        <a:ext cx="1956625" cy="830083"/>
      </dsp:txXfrm>
    </dsp:sp>
    <dsp:sp modelId="{E1C9D313-BBAD-4C71-AFF1-D014276FA28A}">
      <dsp:nvSpPr>
        <dsp:cNvPr id="0" name=""/>
        <dsp:cNvSpPr/>
      </dsp:nvSpPr>
      <dsp:spPr>
        <a:xfrm>
          <a:off x="4468797" y="35530"/>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B1D48-30D9-4F90-B0F8-E39604F81FB8}">
      <dsp:nvSpPr>
        <dsp:cNvPr id="0" name=""/>
        <dsp:cNvSpPr/>
      </dsp:nvSpPr>
      <dsp:spPr>
        <a:xfrm>
          <a:off x="4643115" y="209847"/>
          <a:ext cx="481448" cy="481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E0F7E-91E9-48D6-99C9-D112BA98A325}">
      <dsp:nvSpPr>
        <dsp:cNvPr id="0" name=""/>
        <dsp:cNvSpPr/>
      </dsp:nvSpPr>
      <dsp:spPr>
        <a:xfrm>
          <a:off x="5476755" y="35530"/>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Helps maintain a current working state</a:t>
          </a:r>
        </a:p>
      </dsp:txBody>
      <dsp:txXfrm>
        <a:off x="5476755" y="35530"/>
        <a:ext cx="1956625" cy="830083"/>
      </dsp:txXfrm>
    </dsp:sp>
    <dsp:sp modelId="{635603FD-BD93-4746-A902-9566B4041D5C}">
      <dsp:nvSpPr>
        <dsp:cNvPr id="0" name=""/>
        <dsp:cNvSpPr/>
      </dsp:nvSpPr>
      <dsp:spPr>
        <a:xfrm>
          <a:off x="1163286" y="1525344"/>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BD9F7-3D75-463B-9B83-3296A9EF8629}">
      <dsp:nvSpPr>
        <dsp:cNvPr id="0" name=""/>
        <dsp:cNvSpPr/>
      </dsp:nvSpPr>
      <dsp:spPr>
        <a:xfrm>
          <a:off x="1337604" y="1699662"/>
          <a:ext cx="481448" cy="4814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E6033-687E-4011-9E05-C17A729373A4}">
      <dsp:nvSpPr>
        <dsp:cNvPr id="0" name=""/>
        <dsp:cNvSpPr/>
      </dsp:nvSpPr>
      <dsp:spPr>
        <a:xfrm>
          <a:off x="2171245" y="1525344"/>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Feedback from teams such as managers or the CAB team</a:t>
          </a:r>
        </a:p>
      </dsp:txBody>
      <dsp:txXfrm>
        <a:off x="2171245" y="1525344"/>
        <a:ext cx="1956625" cy="830083"/>
      </dsp:txXfrm>
    </dsp:sp>
    <dsp:sp modelId="{6B0E72F4-4563-48B9-8268-AA9FDA1955CF}">
      <dsp:nvSpPr>
        <dsp:cNvPr id="0" name=""/>
        <dsp:cNvSpPr/>
      </dsp:nvSpPr>
      <dsp:spPr>
        <a:xfrm>
          <a:off x="4468797" y="1525344"/>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8AFE8-A301-4492-B9A5-1727B8E5FCB7}">
      <dsp:nvSpPr>
        <dsp:cNvPr id="0" name=""/>
        <dsp:cNvSpPr/>
      </dsp:nvSpPr>
      <dsp:spPr>
        <a:xfrm>
          <a:off x="4643115" y="1699662"/>
          <a:ext cx="481448" cy="4814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B3C14-7498-4803-8060-BBE9461C2598}">
      <dsp:nvSpPr>
        <dsp:cNvPr id="0" name=""/>
        <dsp:cNvSpPr/>
      </dsp:nvSpPr>
      <dsp:spPr>
        <a:xfrm>
          <a:off x="5476755" y="1525344"/>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Approval – So random stuff isn’t just being pushed out</a:t>
          </a:r>
        </a:p>
      </dsp:txBody>
      <dsp:txXfrm>
        <a:off x="5476755" y="1525344"/>
        <a:ext cx="1956625" cy="830083"/>
      </dsp:txXfrm>
    </dsp:sp>
    <dsp:sp modelId="{D31C991A-BC41-43C1-B2BE-31122986F155}">
      <dsp:nvSpPr>
        <dsp:cNvPr id="0" name=""/>
        <dsp:cNvSpPr/>
      </dsp:nvSpPr>
      <dsp:spPr>
        <a:xfrm>
          <a:off x="1163286" y="3015159"/>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CCEED-282C-4626-8018-B8BA140761E3}">
      <dsp:nvSpPr>
        <dsp:cNvPr id="0" name=""/>
        <dsp:cNvSpPr/>
      </dsp:nvSpPr>
      <dsp:spPr>
        <a:xfrm>
          <a:off x="1337604" y="3189477"/>
          <a:ext cx="481448" cy="4814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63DD2F-6031-47DC-93FF-0B3B4D3F90C6}">
      <dsp:nvSpPr>
        <dsp:cNvPr id="0" name=""/>
        <dsp:cNvSpPr/>
      </dsp:nvSpPr>
      <dsp:spPr>
        <a:xfrm>
          <a:off x="2171245" y="3015159"/>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Change planning – A schedule of when stuff will happen</a:t>
          </a:r>
        </a:p>
      </dsp:txBody>
      <dsp:txXfrm>
        <a:off x="2171245" y="3015159"/>
        <a:ext cx="1956625" cy="830083"/>
      </dsp:txXfrm>
    </dsp:sp>
    <dsp:sp modelId="{2D3A6D3A-FF77-4A2E-811D-0CAE23F8B01F}">
      <dsp:nvSpPr>
        <dsp:cNvPr id="0" name=""/>
        <dsp:cNvSpPr/>
      </dsp:nvSpPr>
      <dsp:spPr>
        <a:xfrm>
          <a:off x="4468797" y="3015159"/>
          <a:ext cx="830083" cy="83008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D2F18-67BF-436C-BFD3-447DA64726F0}">
      <dsp:nvSpPr>
        <dsp:cNvPr id="0" name=""/>
        <dsp:cNvSpPr/>
      </dsp:nvSpPr>
      <dsp:spPr>
        <a:xfrm>
          <a:off x="4643115" y="3189477"/>
          <a:ext cx="481448" cy="4814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B3D0F-F0F0-41EE-B536-17F58EBF3E8C}">
      <dsp:nvSpPr>
        <dsp:cNvPr id="0" name=""/>
        <dsp:cNvSpPr/>
      </dsp:nvSpPr>
      <dsp:spPr>
        <a:xfrm>
          <a:off x="5476755" y="3015159"/>
          <a:ext cx="1956625" cy="830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Reduced incidents when the change is pushed out</a:t>
          </a:r>
        </a:p>
      </dsp:txBody>
      <dsp:txXfrm>
        <a:off x="5476755" y="3015159"/>
        <a:ext cx="1956625" cy="8300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10/21/2020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10/21/2020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rmAutofit/>
          </a:bodyPr>
          <a:lstStyle/>
          <a:p>
            <a:pPr algn="ctr"/>
            <a:r>
              <a:rPr lang="en-US" sz="6000" dirty="0">
                <a:solidFill>
                  <a:srgbClr val="FFFFFF"/>
                </a:solidFill>
              </a:rPr>
              <a:t>The Dangers of Change Approval Processes</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By: Becca Buechle</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BFD2-8F6A-4499-9F96-77A87A715309}"/>
              </a:ext>
            </a:extLst>
          </p:cNvPr>
          <p:cNvSpPr>
            <a:spLocks noGrp="1"/>
          </p:cNvSpPr>
          <p:nvPr>
            <p:ph type="title"/>
          </p:nvPr>
        </p:nvSpPr>
        <p:spPr/>
        <p:txBody>
          <a:bodyPr/>
          <a:lstStyle/>
          <a:p>
            <a:pPr algn="ctr"/>
            <a:r>
              <a:rPr lang="en-US" dirty="0"/>
              <a:t>Bibliography </a:t>
            </a:r>
          </a:p>
        </p:txBody>
      </p:sp>
      <p:sp>
        <p:nvSpPr>
          <p:cNvPr id="3" name="Content Placeholder 2">
            <a:extLst>
              <a:ext uri="{FF2B5EF4-FFF2-40B4-BE49-F238E27FC236}">
                <a16:creationId xmlns:a16="http://schemas.microsoft.com/office/drawing/2014/main" id="{9802F76A-59ED-43A5-9DF3-0BFDA02B6CAC}"/>
              </a:ext>
            </a:extLst>
          </p:cNvPr>
          <p:cNvSpPr>
            <a:spLocks noGrp="1"/>
          </p:cNvSpPr>
          <p:nvPr>
            <p:ph idx="1"/>
          </p:nvPr>
        </p:nvSpPr>
        <p:spPr/>
        <p:txBody>
          <a:bodyPr>
            <a:normAutofit fontScale="92500" lnSpcReduction="10000"/>
          </a:bodyPr>
          <a:lstStyle/>
          <a:p>
            <a:r>
              <a:rPr lang="en-US" dirty="0" err="1"/>
              <a:t>FreshService</a:t>
            </a:r>
            <a:r>
              <a:rPr lang="en-US" dirty="0"/>
              <a:t>. (2020). </a:t>
            </a:r>
            <a:r>
              <a:rPr lang="en-US" dirty="0" err="1"/>
              <a:t>Freshservice</a:t>
            </a:r>
            <a:r>
              <a:rPr lang="en-US" dirty="0"/>
              <a:t> ITSM System: ITIL-aligned service desk software. Retrieved October 20, 2020, from https://freshservice.com/change-management-software/itil-change-management</a:t>
            </a:r>
          </a:p>
          <a:p>
            <a:r>
              <a:rPr lang="en-US" dirty="0"/>
              <a:t>Google. (2020). DevOps process: Streamlining change approval  |  Google Cloud. Retrieved October 20, 2020, from https://cloud.google.com/solutions/devops/devops-process-streamlining-change-approval</a:t>
            </a:r>
          </a:p>
          <a:p>
            <a:r>
              <a:rPr lang="en-US" dirty="0"/>
              <a:t>Melendez, C. (2020). How Does DevOps Handle Change Management? Retrieved October 20, 2020, from https://www.cprime.com/resources/blog/how-does-devops-handle-change-management/</a:t>
            </a:r>
          </a:p>
          <a:p>
            <a:r>
              <a:rPr lang="en-US" dirty="0" err="1"/>
              <a:t>Plutora</a:t>
            </a:r>
            <a:r>
              <a:rPr lang="en-US" dirty="0"/>
              <a:t>. (2019, November 25). Change Advisory Board (CAB) and Release Management: The Connection. Retrieved October 20, 2020, from https://www.plutora.com/blog/cab-and-release-management-whats-the-connection</a:t>
            </a:r>
          </a:p>
          <a:p>
            <a:endParaRPr lang="en-US" dirty="0"/>
          </a:p>
        </p:txBody>
      </p:sp>
    </p:spTree>
    <p:extLst>
      <p:ext uri="{BB962C8B-B14F-4D97-AF65-F5344CB8AC3E}">
        <p14:creationId xmlns:p14="http://schemas.microsoft.com/office/powerpoint/2010/main" val="42562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CD11F-B0C4-4E2F-8FAA-2DB9527F3B21}"/>
              </a:ext>
            </a:extLst>
          </p:cNvPr>
          <p:cNvSpPr>
            <a:spLocks noGrp="1"/>
          </p:cNvSpPr>
          <p:nvPr>
            <p:ph type="title"/>
          </p:nvPr>
        </p:nvSpPr>
        <p:spPr>
          <a:xfrm>
            <a:off x="652481" y="1382486"/>
            <a:ext cx="3547581" cy="4093028"/>
          </a:xfrm>
        </p:spPr>
        <p:txBody>
          <a:bodyPr anchor="ctr">
            <a:normAutofit/>
          </a:bodyPr>
          <a:lstStyle/>
          <a:p>
            <a:pPr algn="ctr"/>
            <a:r>
              <a:rPr lang="en-US" sz="4100" dirty="0"/>
              <a:t>What is Change Management?</a:t>
            </a:r>
            <a:br>
              <a:rPr lang="en-US" sz="4100" dirty="0"/>
            </a:br>
            <a:endParaRPr lang="en-US" sz="4100" dirty="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F3F7A4-FAC8-4B6B-89BB-FE6B2085F03D}"/>
              </a:ext>
            </a:extLst>
          </p:cNvPr>
          <p:cNvGraphicFramePr>
            <a:graphicFrameLocks noGrp="1"/>
          </p:cNvGraphicFramePr>
          <p:nvPr>
            <p:ph idx="1"/>
            <p:extLst>
              <p:ext uri="{D42A27DB-BD31-4B8C-83A1-F6EECF244321}">
                <p14:modId xmlns:p14="http://schemas.microsoft.com/office/powerpoint/2010/main" val="228708957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0D5FCF1-E4F6-4C4A-8AED-2085903368C1}"/>
              </a:ext>
            </a:extLst>
          </p:cNvPr>
          <p:cNvSpPr txBox="1"/>
          <p:nvPr/>
        </p:nvSpPr>
        <p:spPr>
          <a:xfrm>
            <a:off x="6895986" y="6148873"/>
            <a:ext cx="3259667" cy="369332"/>
          </a:xfrm>
          <a:prstGeom prst="rect">
            <a:avLst/>
          </a:prstGeom>
          <a:noFill/>
        </p:spPr>
        <p:txBody>
          <a:bodyPr wrap="square" rtlCol="0">
            <a:spAutoFit/>
          </a:bodyPr>
          <a:lstStyle/>
          <a:p>
            <a:r>
              <a:rPr lang="en-US" dirty="0"/>
              <a:t>Source: (</a:t>
            </a:r>
            <a:r>
              <a:rPr lang="en-US" dirty="0" err="1"/>
              <a:t>FreshService</a:t>
            </a:r>
            <a:r>
              <a:rPr lang="en-US" dirty="0"/>
              <a:t>.)</a:t>
            </a:r>
          </a:p>
        </p:txBody>
      </p:sp>
    </p:spTree>
    <p:extLst>
      <p:ext uri="{BB962C8B-B14F-4D97-AF65-F5344CB8AC3E}">
        <p14:creationId xmlns:p14="http://schemas.microsoft.com/office/powerpoint/2010/main" val="322367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1AFC-C8DD-4049-8CAF-DA97FF35AAF4}"/>
              </a:ext>
            </a:extLst>
          </p:cNvPr>
          <p:cNvSpPr>
            <a:spLocks noGrp="1"/>
          </p:cNvSpPr>
          <p:nvPr>
            <p:ph type="title"/>
          </p:nvPr>
        </p:nvSpPr>
        <p:spPr>
          <a:xfrm>
            <a:off x="5536734" y="609600"/>
            <a:ext cx="3737268" cy="1320800"/>
          </a:xfrm>
        </p:spPr>
        <p:txBody>
          <a:bodyPr>
            <a:normAutofit/>
          </a:bodyPr>
          <a:lstStyle/>
          <a:p>
            <a:pPr algn="ctr">
              <a:lnSpc>
                <a:spcPct val="90000"/>
              </a:lnSpc>
            </a:pPr>
            <a:r>
              <a:rPr lang="en-US" sz="3100" dirty="0"/>
              <a:t>Treat Different Changes Differently</a:t>
            </a:r>
          </a:p>
        </p:txBody>
      </p:sp>
      <p:sp>
        <p:nvSpPr>
          <p:cNvPr id="3" name="Content Placeholder 2">
            <a:extLst>
              <a:ext uri="{FF2B5EF4-FFF2-40B4-BE49-F238E27FC236}">
                <a16:creationId xmlns:a16="http://schemas.microsoft.com/office/drawing/2014/main" id="{77C066A0-C449-4E72-8854-F7C863E85C4D}"/>
              </a:ext>
            </a:extLst>
          </p:cNvPr>
          <p:cNvSpPr>
            <a:spLocks noGrp="1"/>
          </p:cNvSpPr>
          <p:nvPr>
            <p:ph idx="1"/>
          </p:nvPr>
        </p:nvSpPr>
        <p:spPr>
          <a:xfrm>
            <a:off x="5209563" y="2160589"/>
            <a:ext cx="4064439" cy="3880773"/>
          </a:xfrm>
        </p:spPr>
        <p:txBody>
          <a:bodyPr>
            <a:normAutofit lnSpcReduction="10000"/>
          </a:bodyPr>
          <a:lstStyle/>
          <a:p>
            <a:pPr>
              <a:lnSpc>
                <a:spcPct val="90000"/>
              </a:lnSpc>
            </a:pPr>
            <a:r>
              <a:rPr lang="en-US" sz="1000" dirty="0"/>
              <a:t>Standard Change – This would be a low-risk change that everyone knows, and it is following a strict procedure. These have very low risks when it comes to having large errors and such. </a:t>
            </a:r>
          </a:p>
          <a:p>
            <a:pPr>
              <a:lnSpc>
                <a:spcPct val="90000"/>
              </a:lnSpc>
            </a:pPr>
            <a:r>
              <a:rPr lang="en-US" sz="1000" dirty="0"/>
              <a:t>Normal Change – You don’t know how risky these changes types of changes might be. These changes could be ones that have never been done before or they can be ones that people are afraid to do. These changes are normally ones that have gone through a change advisory board so that it can be analyzed before it’s pushed live. IT Ops like to avoided these types of changes.</a:t>
            </a:r>
          </a:p>
          <a:p>
            <a:pPr>
              <a:lnSpc>
                <a:spcPct val="90000"/>
              </a:lnSpc>
            </a:pPr>
            <a:r>
              <a:rPr lang="en-US" sz="1000" dirty="0"/>
              <a:t>Emergency Change – These are changes that need attention and action right away. These will not have time to go trough an approval process. </a:t>
            </a:r>
          </a:p>
          <a:p>
            <a:pPr>
              <a:lnSpc>
                <a:spcPct val="90000"/>
              </a:lnSpc>
            </a:pPr>
            <a:r>
              <a:rPr lang="en-US" sz="1000" dirty="0"/>
              <a:t>You can see from above that there are several different types of changes and that they need to be handled differently. </a:t>
            </a:r>
          </a:p>
          <a:p>
            <a:pPr>
              <a:lnSpc>
                <a:spcPct val="90000"/>
              </a:lnSpc>
            </a:pPr>
            <a:r>
              <a:rPr lang="en-US" sz="1000" dirty="0"/>
              <a:t>Changes should go through an approval process when possible before the change is pushed out.</a:t>
            </a:r>
          </a:p>
          <a:p>
            <a:pPr>
              <a:lnSpc>
                <a:spcPct val="90000"/>
              </a:lnSpc>
            </a:pPr>
            <a:r>
              <a:rPr lang="en-US" sz="1000" dirty="0"/>
              <a:t>Starting out you will have more Normal changes rather than Standard ones, but you should work towards more Standard ones. </a:t>
            </a:r>
          </a:p>
          <a:p>
            <a:pPr>
              <a:lnSpc>
                <a:spcPct val="90000"/>
              </a:lnSpc>
            </a:pPr>
            <a:r>
              <a:rPr lang="en-US" sz="1000" dirty="0"/>
              <a:t>Source: (Melendez, C.) </a:t>
            </a:r>
          </a:p>
        </p:txBody>
      </p:sp>
      <p:pic>
        <p:nvPicPr>
          <p:cNvPr id="5" name="Picture 4">
            <a:extLst>
              <a:ext uri="{FF2B5EF4-FFF2-40B4-BE49-F238E27FC236}">
                <a16:creationId xmlns:a16="http://schemas.microsoft.com/office/drawing/2014/main" id="{C45DEC99-BA2E-40B4-8B18-A5044FB096C8}"/>
              </a:ext>
            </a:extLst>
          </p:cNvPr>
          <p:cNvPicPr>
            <a:picLocks noChangeAspect="1"/>
          </p:cNvPicPr>
          <p:nvPr/>
        </p:nvPicPr>
        <p:blipFill rotWithShape="1">
          <a:blip r:embed="rId2"/>
          <a:srcRect l="24595" r="1640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239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DF02-9214-45EE-9424-EB3F06A1C08B}"/>
              </a:ext>
            </a:extLst>
          </p:cNvPr>
          <p:cNvSpPr>
            <a:spLocks noGrp="1"/>
          </p:cNvSpPr>
          <p:nvPr>
            <p:ph type="title"/>
          </p:nvPr>
        </p:nvSpPr>
        <p:spPr>
          <a:xfrm>
            <a:off x="677334" y="609600"/>
            <a:ext cx="8596668" cy="1320800"/>
          </a:xfrm>
        </p:spPr>
        <p:txBody>
          <a:bodyPr anchor="t">
            <a:normAutofit/>
          </a:bodyPr>
          <a:lstStyle/>
          <a:p>
            <a:pPr algn="ctr"/>
            <a:r>
              <a:rPr lang="en-US" dirty="0"/>
              <a:t>What is the Change Approval Process?</a:t>
            </a:r>
          </a:p>
        </p:txBody>
      </p:sp>
      <p:pic>
        <p:nvPicPr>
          <p:cNvPr id="7" name="Graphic 6" descr="Presentation with Checklist">
            <a:extLst>
              <a:ext uri="{FF2B5EF4-FFF2-40B4-BE49-F238E27FC236}">
                <a16:creationId xmlns:a16="http://schemas.microsoft.com/office/drawing/2014/main" id="{5C7FB21B-80A4-4FCC-9DB2-3DC00FF9C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F8ACE11C-3906-43DA-8614-A158317536D3}"/>
              </a:ext>
            </a:extLst>
          </p:cNvPr>
          <p:cNvSpPr>
            <a:spLocks noGrp="1"/>
          </p:cNvSpPr>
          <p:nvPr>
            <p:ph idx="1"/>
          </p:nvPr>
        </p:nvSpPr>
        <p:spPr>
          <a:xfrm>
            <a:off x="4063160" y="2160589"/>
            <a:ext cx="5207839" cy="3880773"/>
          </a:xfrm>
        </p:spPr>
        <p:txBody>
          <a:bodyPr>
            <a:normAutofit lnSpcReduction="10000"/>
          </a:bodyPr>
          <a:lstStyle/>
          <a:p>
            <a:pPr>
              <a:lnSpc>
                <a:spcPct val="90000"/>
              </a:lnSpc>
            </a:pPr>
            <a:r>
              <a:rPr lang="en-US" sz="1400" dirty="0"/>
              <a:t>When a change is ready it will be submitted to a CAB team to be reviewed before it can be pushed out.</a:t>
            </a:r>
          </a:p>
          <a:p>
            <a:pPr>
              <a:lnSpc>
                <a:spcPct val="90000"/>
              </a:lnSpc>
            </a:pPr>
            <a:r>
              <a:rPr lang="en-US" sz="1400" dirty="0"/>
              <a:t>An RFC template is used to record the information on the submitted change. This will explain the reason for the change and any risks and benefits it might have. </a:t>
            </a:r>
          </a:p>
          <a:p>
            <a:pPr>
              <a:lnSpc>
                <a:spcPct val="90000"/>
              </a:lnSpc>
            </a:pPr>
            <a:r>
              <a:rPr lang="en-US" sz="1400" dirty="0"/>
              <a:t>The RFC will also address things such as the impact, cost and how it will be implemented. </a:t>
            </a:r>
          </a:p>
          <a:p>
            <a:pPr>
              <a:lnSpc>
                <a:spcPct val="90000"/>
              </a:lnSpc>
            </a:pPr>
            <a:r>
              <a:rPr lang="en-US" sz="1400" dirty="0"/>
              <a:t>If approved the change assessment and planning stage. In this stage you will determine the type of change being done and then prioritize the requests then schedule a start and end date for the roll-out followed by planning how the roll-out will be done. Lastly, if anything unexpected happens have a plan for that as well.  </a:t>
            </a:r>
          </a:p>
          <a:p>
            <a:pPr>
              <a:lnSpc>
                <a:spcPct val="90000"/>
              </a:lnSpc>
            </a:pPr>
            <a:r>
              <a:rPr lang="en-US" sz="1400" dirty="0"/>
              <a:t>The change will then be pushed out to the system.</a:t>
            </a:r>
          </a:p>
          <a:p>
            <a:pPr>
              <a:lnSpc>
                <a:spcPct val="90000"/>
              </a:lnSpc>
            </a:pPr>
            <a:r>
              <a:rPr lang="en-US" sz="1400" dirty="0"/>
              <a:t>The change will then be reviewed to make sure that everything is working as intended. </a:t>
            </a:r>
          </a:p>
          <a:p>
            <a:pPr>
              <a:lnSpc>
                <a:spcPct val="90000"/>
              </a:lnSpc>
            </a:pPr>
            <a:r>
              <a:rPr lang="en-US" sz="1400" dirty="0"/>
              <a:t>Source: (</a:t>
            </a:r>
            <a:r>
              <a:rPr lang="en-US" sz="1400" dirty="0" err="1"/>
              <a:t>FreshService</a:t>
            </a:r>
            <a:r>
              <a:rPr lang="en-US" sz="1400" dirty="0"/>
              <a:t>.)</a:t>
            </a:r>
          </a:p>
          <a:p>
            <a:pPr>
              <a:lnSpc>
                <a:spcPct val="90000"/>
              </a:lnSpc>
            </a:pPr>
            <a:endParaRPr lang="en-US" sz="1400" dirty="0"/>
          </a:p>
          <a:p>
            <a:pPr>
              <a:lnSpc>
                <a:spcPct val="90000"/>
              </a:lnSpc>
            </a:pPr>
            <a:endParaRPr lang="en-US" sz="1400" dirty="0"/>
          </a:p>
        </p:txBody>
      </p:sp>
    </p:spTree>
    <p:extLst>
      <p:ext uri="{BB962C8B-B14F-4D97-AF65-F5344CB8AC3E}">
        <p14:creationId xmlns:p14="http://schemas.microsoft.com/office/powerpoint/2010/main" val="94144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7266-2153-4BD8-94F4-E7B8334D80F2}"/>
              </a:ext>
            </a:extLst>
          </p:cNvPr>
          <p:cNvSpPr>
            <a:spLocks noGrp="1"/>
          </p:cNvSpPr>
          <p:nvPr>
            <p:ph type="title"/>
          </p:nvPr>
        </p:nvSpPr>
        <p:spPr/>
        <p:txBody>
          <a:bodyPr/>
          <a:lstStyle/>
          <a:p>
            <a:pPr algn="ctr"/>
            <a:r>
              <a:rPr lang="en-US" dirty="0"/>
              <a:t>The CAB Process</a:t>
            </a:r>
          </a:p>
        </p:txBody>
      </p:sp>
      <p:pic>
        <p:nvPicPr>
          <p:cNvPr id="5" name="Content Placeholder 4" descr="Diagram&#10;&#10;Description automatically generated">
            <a:extLst>
              <a:ext uri="{FF2B5EF4-FFF2-40B4-BE49-F238E27FC236}">
                <a16:creationId xmlns:a16="http://schemas.microsoft.com/office/drawing/2014/main" id="{53ADF7D4-9E42-4D9D-94B2-38AF62A4F7EF}"/>
              </a:ext>
            </a:extLst>
          </p:cNvPr>
          <p:cNvPicPr>
            <a:picLocks noGrp="1" noChangeAspect="1"/>
          </p:cNvPicPr>
          <p:nvPr>
            <p:ph idx="1"/>
          </p:nvPr>
        </p:nvPicPr>
        <p:blipFill>
          <a:blip r:embed="rId2"/>
          <a:stretch>
            <a:fillRect/>
          </a:stretch>
        </p:blipFill>
        <p:spPr>
          <a:xfrm>
            <a:off x="1671552" y="2160588"/>
            <a:ext cx="6608933" cy="3881437"/>
          </a:xfrm>
        </p:spPr>
      </p:pic>
      <p:sp>
        <p:nvSpPr>
          <p:cNvPr id="7" name="TextBox 6">
            <a:extLst>
              <a:ext uri="{FF2B5EF4-FFF2-40B4-BE49-F238E27FC236}">
                <a16:creationId xmlns:a16="http://schemas.microsoft.com/office/drawing/2014/main" id="{92BFEC3D-849B-460D-8FE0-3CBC33D40D8F}"/>
              </a:ext>
            </a:extLst>
          </p:cNvPr>
          <p:cNvSpPr txBox="1"/>
          <p:nvPr/>
        </p:nvSpPr>
        <p:spPr>
          <a:xfrm>
            <a:off x="3403545" y="5902881"/>
            <a:ext cx="2101857" cy="369332"/>
          </a:xfrm>
          <a:prstGeom prst="rect">
            <a:avLst/>
          </a:prstGeom>
          <a:noFill/>
        </p:spPr>
        <p:txBody>
          <a:bodyPr wrap="none" rtlCol="0">
            <a:spAutoFit/>
          </a:bodyPr>
          <a:lstStyle/>
          <a:p>
            <a:r>
              <a:rPr lang="en-US" dirty="0"/>
              <a:t>Source: (</a:t>
            </a:r>
            <a:r>
              <a:rPr lang="en-US" dirty="0" err="1"/>
              <a:t>Plutora</a:t>
            </a:r>
            <a:r>
              <a:rPr lang="en-US" dirty="0"/>
              <a:t>.) </a:t>
            </a:r>
          </a:p>
        </p:txBody>
      </p:sp>
    </p:spTree>
    <p:extLst>
      <p:ext uri="{BB962C8B-B14F-4D97-AF65-F5344CB8AC3E}">
        <p14:creationId xmlns:p14="http://schemas.microsoft.com/office/powerpoint/2010/main" val="312446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867CFB2-FD4D-468B-8A55-BFDF30A6E38E}"/>
              </a:ext>
            </a:extLst>
          </p:cNvPr>
          <p:cNvSpPr>
            <a:spLocks noGrp="1"/>
          </p:cNvSpPr>
          <p:nvPr>
            <p:ph type="title"/>
          </p:nvPr>
        </p:nvSpPr>
        <p:spPr>
          <a:xfrm>
            <a:off x="677334" y="609600"/>
            <a:ext cx="8596668" cy="1320800"/>
          </a:xfrm>
        </p:spPr>
        <p:txBody>
          <a:bodyPr>
            <a:normAutofit/>
          </a:bodyPr>
          <a:lstStyle/>
          <a:p>
            <a:pPr algn="ctr"/>
            <a:r>
              <a:rPr lang="en-US" dirty="0"/>
              <a:t>Implementing a Change Approval Process</a:t>
            </a:r>
          </a:p>
        </p:txBody>
      </p:sp>
      <p:sp>
        <p:nvSpPr>
          <p:cNvPr id="3" name="Content Placeholder 2">
            <a:extLst>
              <a:ext uri="{FF2B5EF4-FFF2-40B4-BE49-F238E27FC236}">
                <a16:creationId xmlns:a16="http://schemas.microsoft.com/office/drawing/2014/main" id="{A4E4A98D-4678-4996-8131-15340D77B4D1}"/>
              </a:ext>
            </a:extLst>
          </p:cNvPr>
          <p:cNvSpPr>
            <a:spLocks noGrp="1"/>
          </p:cNvSpPr>
          <p:nvPr>
            <p:ph idx="1"/>
          </p:nvPr>
        </p:nvSpPr>
        <p:spPr>
          <a:xfrm>
            <a:off x="677334" y="2160589"/>
            <a:ext cx="8596668" cy="3880773"/>
          </a:xfrm>
        </p:spPr>
        <p:txBody>
          <a:bodyPr>
            <a:normAutofit/>
          </a:bodyPr>
          <a:lstStyle/>
          <a:p>
            <a:pPr>
              <a:lnSpc>
                <a:spcPct val="90000"/>
              </a:lnSpc>
            </a:pPr>
            <a:r>
              <a:rPr lang="en-US" sz="1500" dirty="0"/>
              <a:t>There are several goals when it comes to implementing the change approve process below are a few.</a:t>
            </a:r>
          </a:p>
          <a:p>
            <a:pPr>
              <a:lnSpc>
                <a:spcPct val="90000"/>
              </a:lnSpc>
            </a:pPr>
            <a:r>
              <a:rPr lang="en-US" sz="1500" dirty="0"/>
              <a:t>Goal One – Decrees the risk when applying new changes</a:t>
            </a:r>
          </a:p>
          <a:p>
            <a:pPr>
              <a:lnSpc>
                <a:spcPct val="90000"/>
              </a:lnSpc>
            </a:pPr>
            <a:r>
              <a:rPr lang="en-US" sz="1500" dirty="0"/>
              <a:t> When you decrees the risk it will help make sure that there is less downtime, less errors that could cost the company money and many other things </a:t>
            </a:r>
          </a:p>
          <a:p>
            <a:pPr>
              <a:lnSpc>
                <a:spcPct val="90000"/>
              </a:lnSpc>
            </a:pPr>
            <a:r>
              <a:rPr lang="en-US" sz="1500" dirty="0"/>
              <a:t>Goal Two – Satisfy regulatory requirements </a:t>
            </a:r>
          </a:p>
          <a:p>
            <a:pPr>
              <a:lnSpc>
                <a:spcPct val="90000"/>
              </a:lnSpc>
            </a:pPr>
            <a:r>
              <a:rPr lang="en-US" sz="1500" dirty="0"/>
              <a:t>One of these regulatory requirements is that segregation of duties. This says that changes must be approved by someone other than the designer so that no one person has all the control. </a:t>
            </a:r>
          </a:p>
          <a:p>
            <a:pPr>
              <a:lnSpc>
                <a:spcPct val="90000"/>
              </a:lnSpc>
            </a:pPr>
            <a:r>
              <a:rPr lang="en-US" sz="1500" dirty="0"/>
              <a:t>These goals normally are met through a strenuous process which are typically approved by people outside of the team that created it. It can be a CAB team, or senior manager.  </a:t>
            </a:r>
          </a:p>
          <a:p>
            <a:pPr>
              <a:lnSpc>
                <a:spcPct val="90000"/>
              </a:lnSpc>
            </a:pPr>
            <a:r>
              <a:rPr lang="en-US" sz="1500" dirty="0"/>
              <a:t>These strenuous process however have been showed to really slow down the delivery process leading to a larger batches and less frequent. </a:t>
            </a:r>
          </a:p>
          <a:p>
            <a:pPr>
              <a:lnSpc>
                <a:spcPct val="90000"/>
              </a:lnSpc>
            </a:pPr>
            <a:r>
              <a:rPr lang="en-US" sz="1500" dirty="0"/>
              <a:t>Source: (Google.)</a:t>
            </a:r>
          </a:p>
          <a:p>
            <a:pPr>
              <a:lnSpc>
                <a:spcPct val="90000"/>
              </a:lnSpc>
            </a:pPr>
            <a:endParaRPr lang="en-US" sz="1500" dirty="0"/>
          </a:p>
        </p:txBody>
      </p:sp>
    </p:spTree>
    <p:extLst>
      <p:ext uri="{BB962C8B-B14F-4D97-AF65-F5344CB8AC3E}">
        <p14:creationId xmlns:p14="http://schemas.microsoft.com/office/powerpoint/2010/main" val="20002047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86D1A1C-DC7E-45CA-9241-4F0F9104E0AD}"/>
              </a:ext>
            </a:extLst>
          </p:cNvPr>
          <p:cNvSpPr>
            <a:spLocks noGrp="1"/>
          </p:cNvSpPr>
          <p:nvPr>
            <p:ph type="title"/>
          </p:nvPr>
        </p:nvSpPr>
        <p:spPr>
          <a:xfrm>
            <a:off x="677334" y="609600"/>
            <a:ext cx="8596668" cy="1320800"/>
          </a:xfrm>
        </p:spPr>
        <p:txBody>
          <a:bodyPr>
            <a:normAutofit/>
          </a:bodyPr>
          <a:lstStyle/>
          <a:p>
            <a:pPr algn="ctr"/>
            <a:r>
              <a:rPr lang="en-US" dirty="0"/>
              <a:t>Implementing a Change Approval Process Continued</a:t>
            </a:r>
          </a:p>
        </p:txBody>
      </p:sp>
      <p:sp>
        <p:nvSpPr>
          <p:cNvPr id="3" name="Content Placeholder 2">
            <a:extLst>
              <a:ext uri="{FF2B5EF4-FFF2-40B4-BE49-F238E27FC236}">
                <a16:creationId xmlns:a16="http://schemas.microsoft.com/office/drawing/2014/main" id="{186FB946-015B-47AD-A5D5-414364F37202}"/>
              </a:ext>
            </a:extLst>
          </p:cNvPr>
          <p:cNvSpPr>
            <a:spLocks noGrp="1"/>
          </p:cNvSpPr>
          <p:nvPr>
            <p:ph idx="1"/>
          </p:nvPr>
        </p:nvSpPr>
        <p:spPr>
          <a:xfrm>
            <a:off x="677334" y="2160589"/>
            <a:ext cx="8596668" cy="3880773"/>
          </a:xfrm>
        </p:spPr>
        <p:txBody>
          <a:bodyPr>
            <a:normAutofit/>
          </a:bodyPr>
          <a:lstStyle/>
          <a:p>
            <a:pPr>
              <a:lnSpc>
                <a:spcPct val="90000"/>
              </a:lnSpc>
            </a:pPr>
            <a:r>
              <a:rPr lang="en-US" sz="1500" dirty="0"/>
              <a:t>Teams should use peer review to help them meet the goal of segregation of duties. Reviews, comments and approvals should all be noted in the team's development platform </a:t>
            </a:r>
          </a:p>
          <a:p>
            <a:pPr>
              <a:lnSpc>
                <a:spcPct val="90000"/>
              </a:lnSpc>
            </a:pPr>
            <a:r>
              <a:rPr lang="en-US" sz="1500" dirty="0"/>
              <a:t>Use continuous testing as well as continuous integration as these will both help find errors faster and prevent and correct any bad changes </a:t>
            </a:r>
          </a:p>
          <a:p>
            <a:pPr>
              <a:lnSpc>
                <a:spcPct val="90000"/>
              </a:lnSpc>
            </a:pPr>
            <a:r>
              <a:rPr lang="en-US" sz="1500" dirty="0"/>
              <a:t>Think of your development platform as a tool that helps the team gets faster feedback on things like security, performance and stability</a:t>
            </a:r>
          </a:p>
          <a:p>
            <a:pPr>
              <a:lnSpc>
                <a:spcPct val="90000"/>
              </a:lnSpc>
            </a:pPr>
            <a:r>
              <a:rPr lang="en-US" sz="1500" dirty="0"/>
              <a:t>Your change management process should be a quick process that works for normal and emergencies </a:t>
            </a:r>
          </a:p>
          <a:p>
            <a:pPr>
              <a:lnSpc>
                <a:spcPct val="90000"/>
              </a:lnSpc>
            </a:pPr>
            <a:r>
              <a:rPr lang="en-US" sz="1500" dirty="0"/>
              <a:t>CAB should put out notifications between teams</a:t>
            </a:r>
          </a:p>
          <a:p>
            <a:pPr>
              <a:lnSpc>
                <a:spcPct val="90000"/>
              </a:lnSpc>
            </a:pPr>
            <a:r>
              <a:rPr lang="en-US" sz="1500" dirty="0"/>
              <a:t>CAB should also help with process improvement so that teams are able to increase their software delivery performance</a:t>
            </a:r>
          </a:p>
          <a:p>
            <a:pPr>
              <a:lnSpc>
                <a:spcPct val="90000"/>
              </a:lnSpc>
            </a:pPr>
            <a:r>
              <a:rPr lang="en-US" sz="1500" dirty="0"/>
              <a:t>CAB helping make important choices will require a trade off and sign off at higher levels </a:t>
            </a:r>
          </a:p>
          <a:p>
            <a:pPr>
              <a:lnSpc>
                <a:spcPct val="90000"/>
              </a:lnSpc>
            </a:pPr>
            <a:r>
              <a:rPr lang="en-US" sz="1500" dirty="0"/>
              <a:t>Source: (Google.)</a:t>
            </a:r>
          </a:p>
        </p:txBody>
      </p:sp>
    </p:spTree>
    <p:extLst>
      <p:ext uri="{BB962C8B-B14F-4D97-AF65-F5344CB8AC3E}">
        <p14:creationId xmlns:p14="http://schemas.microsoft.com/office/powerpoint/2010/main" val="22781848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E8BD-5EC5-45F6-8112-2CFD5EB96D75}"/>
              </a:ext>
            </a:extLst>
          </p:cNvPr>
          <p:cNvSpPr>
            <a:spLocks noGrp="1"/>
          </p:cNvSpPr>
          <p:nvPr>
            <p:ph type="title"/>
          </p:nvPr>
        </p:nvSpPr>
        <p:spPr>
          <a:xfrm>
            <a:off x="5536734" y="609600"/>
            <a:ext cx="3737268" cy="1320800"/>
          </a:xfrm>
        </p:spPr>
        <p:txBody>
          <a:bodyPr>
            <a:normAutofit/>
          </a:bodyPr>
          <a:lstStyle/>
          <a:p>
            <a:pPr algn="ctr">
              <a:lnSpc>
                <a:spcPct val="90000"/>
              </a:lnSpc>
            </a:pPr>
            <a:r>
              <a:rPr lang="en-US" sz="2800" dirty="0"/>
              <a:t>Con’s of Using a Change Approval Process</a:t>
            </a:r>
          </a:p>
        </p:txBody>
      </p:sp>
      <p:sp>
        <p:nvSpPr>
          <p:cNvPr id="3" name="Content Placeholder 2">
            <a:extLst>
              <a:ext uri="{FF2B5EF4-FFF2-40B4-BE49-F238E27FC236}">
                <a16:creationId xmlns:a16="http://schemas.microsoft.com/office/drawing/2014/main" id="{DA4BCF8F-64B5-441B-9BBC-813148B2CA77}"/>
              </a:ext>
            </a:extLst>
          </p:cNvPr>
          <p:cNvSpPr>
            <a:spLocks noGrp="1"/>
          </p:cNvSpPr>
          <p:nvPr>
            <p:ph idx="1"/>
          </p:nvPr>
        </p:nvSpPr>
        <p:spPr>
          <a:xfrm>
            <a:off x="5209563" y="2160589"/>
            <a:ext cx="4064439" cy="3880773"/>
          </a:xfrm>
        </p:spPr>
        <p:txBody>
          <a:bodyPr>
            <a:normAutofit/>
          </a:bodyPr>
          <a:lstStyle/>
          <a:p>
            <a:pPr>
              <a:lnSpc>
                <a:spcPct val="90000"/>
              </a:lnSpc>
            </a:pPr>
            <a:r>
              <a:rPr lang="en-US" sz="1300" dirty="0"/>
              <a:t>Teams become reliant on a Change Approval Board (CAB) to catch any errors and to approve the project before it can move along.  </a:t>
            </a:r>
          </a:p>
          <a:p>
            <a:pPr>
              <a:lnSpc>
                <a:spcPct val="90000"/>
              </a:lnSpc>
            </a:pPr>
            <a:r>
              <a:rPr lang="en-US" sz="1300" dirty="0"/>
              <a:t>Treating all changes equal. There are different types of changes and they should be treated differently. </a:t>
            </a:r>
          </a:p>
          <a:p>
            <a:pPr>
              <a:lnSpc>
                <a:spcPct val="90000"/>
              </a:lnSpc>
            </a:pPr>
            <a:r>
              <a:rPr lang="en-US" sz="1300" dirty="0"/>
              <a:t>Not pushing towards a continuous improvement. When using a CAB performance metrics such as lead time, change fail rate and several others  tend to be forgotten about. </a:t>
            </a:r>
          </a:p>
          <a:p>
            <a:pPr>
              <a:lnSpc>
                <a:spcPct val="90000"/>
              </a:lnSpc>
            </a:pPr>
            <a:r>
              <a:rPr lang="en-US" sz="1300" dirty="0"/>
              <a:t>Often times when there are problems more processes will be added. This will drive up lead times and batch sizes. </a:t>
            </a:r>
          </a:p>
          <a:p>
            <a:pPr>
              <a:lnSpc>
                <a:spcPct val="90000"/>
              </a:lnSpc>
            </a:pPr>
            <a:r>
              <a:rPr lang="en-US" sz="1300" dirty="0"/>
              <a:t>These only name a few of the cons to using the approval process but there are a lot of others. </a:t>
            </a:r>
          </a:p>
          <a:p>
            <a:pPr>
              <a:lnSpc>
                <a:spcPct val="90000"/>
              </a:lnSpc>
            </a:pPr>
            <a:r>
              <a:rPr lang="en-US" sz="1300" dirty="0"/>
              <a:t>Source: (Google.)</a:t>
            </a:r>
          </a:p>
          <a:p>
            <a:pPr marL="0" indent="0">
              <a:lnSpc>
                <a:spcPct val="90000"/>
              </a:lnSpc>
              <a:buNone/>
            </a:pPr>
            <a:endParaRPr lang="en-US" sz="1300" dirty="0"/>
          </a:p>
        </p:txBody>
      </p:sp>
      <p:pic>
        <p:nvPicPr>
          <p:cNvPr id="11" name="Picture 4">
            <a:extLst>
              <a:ext uri="{FF2B5EF4-FFF2-40B4-BE49-F238E27FC236}">
                <a16:creationId xmlns:a16="http://schemas.microsoft.com/office/drawing/2014/main" id="{0EFEA9FF-BB46-428E-9100-F74D145AE144}"/>
              </a:ext>
            </a:extLst>
          </p:cNvPr>
          <p:cNvPicPr>
            <a:picLocks noChangeAspect="1"/>
          </p:cNvPicPr>
          <p:nvPr/>
        </p:nvPicPr>
        <p:blipFill rotWithShape="1">
          <a:blip r:embed="rId2"/>
          <a:srcRect l="30606" r="1688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683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72DB-C7DE-4122-8A5F-298D9E5C7BBF}"/>
              </a:ext>
            </a:extLst>
          </p:cNvPr>
          <p:cNvSpPr>
            <a:spLocks noGrp="1"/>
          </p:cNvSpPr>
          <p:nvPr>
            <p:ph type="title"/>
          </p:nvPr>
        </p:nvSpPr>
        <p:spPr/>
        <p:txBody>
          <a:bodyPr/>
          <a:lstStyle/>
          <a:p>
            <a:pPr algn="ctr"/>
            <a:r>
              <a:rPr lang="en-US" dirty="0"/>
              <a:t>Pro’s of using Change Management</a:t>
            </a:r>
          </a:p>
        </p:txBody>
      </p:sp>
      <p:graphicFrame>
        <p:nvGraphicFramePr>
          <p:cNvPr id="5" name="Content Placeholder 2">
            <a:extLst>
              <a:ext uri="{FF2B5EF4-FFF2-40B4-BE49-F238E27FC236}">
                <a16:creationId xmlns:a16="http://schemas.microsoft.com/office/drawing/2014/main" id="{60989BB6-48A4-46F2-B053-831035EDAB59}"/>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2D34C02-6A63-4E08-AB82-9903622915B8}"/>
              </a:ext>
            </a:extLst>
          </p:cNvPr>
          <p:cNvSpPr txBox="1"/>
          <p:nvPr/>
        </p:nvSpPr>
        <p:spPr>
          <a:xfrm>
            <a:off x="3520092" y="6248400"/>
            <a:ext cx="2911151" cy="369332"/>
          </a:xfrm>
          <a:prstGeom prst="rect">
            <a:avLst/>
          </a:prstGeom>
          <a:noFill/>
        </p:spPr>
        <p:txBody>
          <a:bodyPr wrap="square" rtlCol="0">
            <a:spAutoFit/>
          </a:bodyPr>
          <a:lstStyle/>
          <a:p>
            <a:r>
              <a:rPr lang="en-US" dirty="0"/>
              <a:t>Source: (</a:t>
            </a:r>
            <a:r>
              <a:rPr lang="en-US" dirty="0" err="1"/>
              <a:t>FreshService</a:t>
            </a:r>
            <a:r>
              <a:rPr lang="en-US" dirty="0"/>
              <a:t>.)</a:t>
            </a:r>
          </a:p>
        </p:txBody>
      </p:sp>
    </p:spTree>
    <p:extLst>
      <p:ext uri="{BB962C8B-B14F-4D97-AF65-F5344CB8AC3E}">
        <p14:creationId xmlns:p14="http://schemas.microsoft.com/office/powerpoint/2010/main" val="2278530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4F515-356D-4532-BE08-F6D7771916F0}">
  <ds:schemaRefs>
    <ds:schemaRef ds:uri="http://www.w3.org/XML/1998/namespace"/>
    <ds:schemaRef ds:uri="http://schemas.openxmlformats.org/package/2006/metadata/core-properties"/>
    <ds:schemaRef ds:uri="http://purl.org/dc/terms/"/>
    <ds:schemaRef ds:uri="http://schemas.microsoft.com/office/2006/metadata/properties"/>
    <ds:schemaRef ds:uri="16c05727-aa75-4e4a-9b5f-8a80a1165891"/>
    <ds:schemaRef ds:uri="http://schemas.microsoft.com/office/2006/documentManagement/types"/>
    <ds:schemaRef ds:uri="http://purl.org/dc/elements/1.1/"/>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Dangers of Change Approval Processes</vt:lpstr>
      <vt:lpstr>What is Change Management? </vt:lpstr>
      <vt:lpstr>Treat Different Changes Differently</vt:lpstr>
      <vt:lpstr>What is the Change Approval Process?</vt:lpstr>
      <vt:lpstr>The CAB Process</vt:lpstr>
      <vt:lpstr>Implementing a Change Approval Process</vt:lpstr>
      <vt:lpstr>Implementing a Change Approval Process Continued</vt:lpstr>
      <vt:lpstr>Con’s of Using a Change Approval Process</vt:lpstr>
      <vt:lpstr>Pro’s of using Change Management</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2020-10-21T08:26:43Z</dcterms:created>
  <dcterms:modified xsi:type="dcterms:W3CDTF">2020-10-21T08:43:33Z</dcterms:modified>
</cp:coreProperties>
</file>