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3" r:id="rId8"/>
    <p:sldId id="262" r:id="rId9"/>
    <p:sldId id="261"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4660"/>
  </p:normalViewPr>
  <p:slideViewPr>
    <p:cSldViewPr snapToGrid="0">
      <p:cViewPr varScale="1">
        <p:scale>
          <a:sx n="116" d="100"/>
          <a:sy n="116" d="100"/>
        </p:scale>
        <p:origin x="10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37C2F8-69E2-4DAC-ADB2-9D12D2ACD49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246B84-1D7E-4DD1-93DF-A757A1EFAC24}">
      <dgm:prSet/>
      <dgm:spPr/>
      <dgm:t>
        <a:bodyPr/>
        <a:lstStyle/>
        <a:p>
          <a:pPr>
            <a:lnSpc>
              <a:spcPct val="100000"/>
            </a:lnSpc>
          </a:pPr>
          <a:r>
            <a:rPr lang="en-US"/>
            <a:t>A good testing strategy is one that will help with building, testing, and getting the finished product out faster and more frequent. (Alexander, T.)</a:t>
          </a:r>
        </a:p>
      </dgm:t>
    </dgm:pt>
    <dgm:pt modelId="{19E459F2-6FED-4432-9940-8136E494024E}" type="parTrans" cxnId="{18C6D730-B193-4AA7-8881-7D392BDA82E6}">
      <dgm:prSet/>
      <dgm:spPr/>
      <dgm:t>
        <a:bodyPr/>
        <a:lstStyle/>
        <a:p>
          <a:endParaRPr lang="en-US"/>
        </a:p>
      </dgm:t>
    </dgm:pt>
    <dgm:pt modelId="{4EDEF1B0-D9AF-4044-9720-DA36F5789DC9}" type="sibTrans" cxnId="{18C6D730-B193-4AA7-8881-7D392BDA82E6}">
      <dgm:prSet/>
      <dgm:spPr/>
      <dgm:t>
        <a:bodyPr/>
        <a:lstStyle/>
        <a:p>
          <a:pPr>
            <a:lnSpc>
              <a:spcPct val="100000"/>
            </a:lnSpc>
          </a:pPr>
          <a:endParaRPr lang="en-US"/>
        </a:p>
      </dgm:t>
    </dgm:pt>
    <dgm:pt modelId="{AC9B5B14-C67C-4831-A0DC-C8FC9716B9E8}">
      <dgm:prSet/>
      <dgm:spPr/>
      <dgm:t>
        <a:bodyPr/>
        <a:lstStyle/>
        <a:p>
          <a:pPr>
            <a:lnSpc>
              <a:spcPct val="100000"/>
            </a:lnSpc>
          </a:pPr>
          <a:r>
            <a:rPr lang="en-US"/>
            <a:t>If you are in a new company, you should discuss getting an automated software delivery pipeline up and running as soon as possible. (Alexander, T.)</a:t>
          </a:r>
        </a:p>
      </dgm:t>
    </dgm:pt>
    <dgm:pt modelId="{EAF7A58F-9513-41AF-8116-DA4FA2D60F61}" type="parTrans" cxnId="{6B5652D7-7A4B-4091-8265-664A14ACC25C}">
      <dgm:prSet/>
      <dgm:spPr/>
      <dgm:t>
        <a:bodyPr/>
        <a:lstStyle/>
        <a:p>
          <a:endParaRPr lang="en-US"/>
        </a:p>
      </dgm:t>
    </dgm:pt>
    <dgm:pt modelId="{490618D1-9D8E-49EE-BB03-7EE57DD50B6F}" type="sibTrans" cxnId="{6B5652D7-7A4B-4091-8265-664A14ACC25C}">
      <dgm:prSet/>
      <dgm:spPr/>
      <dgm:t>
        <a:bodyPr/>
        <a:lstStyle/>
        <a:p>
          <a:pPr>
            <a:lnSpc>
              <a:spcPct val="100000"/>
            </a:lnSpc>
          </a:pPr>
          <a:endParaRPr lang="en-US"/>
        </a:p>
      </dgm:t>
    </dgm:pt>
    <dgm:pt modelId="{85F7F328-6194-4B73-A8E7-39ECCC57A144}">
      <dgm:prSet/>
      <dgm:spPr/>
      <dgm:t>
        <a:bodyPr/>
        <a:lstStyle/>
        <a:p>
          <a:pPr>
            <a:lnSpc>
              <a:spcPct val="100000"/>
            </a:lnSpc>
          </a:pPr>
          <a:r>
            <a:rPr lang="en-US"/>
            <a:t>Working with a continuous delivery DevOps pipeline will help to set you apart from other developers as it helps with the above. (Alexander, T.)</a:t>
          </a:r>
        </a:p>
      </dgm:t>
    </dgm:pt>
    <dgm:pt modelId="{4B520A3C-FEF2-4379-81AA-6229739A66DC}" type="parTrans" cxnId="{FD0F41B9-3207-457D-A766-5F098F698CBB}">
      <dgm:prSet/>
      <dgm:spPr/>
      <dgm:t>
        <a:bodyPr/>
        <a:lstStyle/>
        <a:p>
          <a:endParaRPr lang="en-US"/>
        </a:p>
      </dgm:t>
    </dgm:pt>
    <dgm:pt modelId="{4670BA70-087B-4F36-80B7-CA218C9447B4}" type="sibTrans" cxnId="{FD0F41B9-3207-457D-A766-5F098F698CBB}">
      <dgm:prSet/>
      <dgm:spPr/>
      <dgm:t>
        <a:bodyPr/>
        <a:lstStyle/>
        <a:p>
          <a:pPr>
            <a:lnSpc>
              <a:spcPct val="100000"/>
            </a:lnSpc>
          </a:pPr>
          <a:endParaRPr lang="en-US"/>
        </a:p>
      </dgm:t>
    </dgm:pt>
    <dgm:pt modelId="{6EA46B44-2ED9-48A1-B6AC-1ABEAA297AD6}">
      <dgm:prSet/>
      <dgm:spPr/>
      <dgm:t>
        <a:bodyPr/>
        <a:lstStyle/>
        <a:p>
          <a:pPr>
            <a:lnSpc>
              <a:spcPct val="100000"/>
            </a:lnSpc>
          </a:pPr>
          <a:r>
            <a:rPr lang="en-US"/>
            <a:t>When developing a project developers normally follow this process Plan&gt;Create&gt;Verify&gt;Package&gt;Release&gt;Configure&gt;Monitor&gt;Repeat  (Dietrich, E.)</a:t>
          </a:r>
        </a:p>
      </dgm:t>
    </dgm:pt>
    <dgm:pt modelId="{B15CF94C-DDD7-4857-B4DE-3E12C5AF78AB}" type="parTrans" cxnId="{703DFE87-E389-49C1-9FE0-062E40EB7CE8}">
      <dgm:prSet/>
      <dgm:spPr/>
      <dgm:t>
        <a:bodyPr/>
        <a:lstStyle/>
        <a:p>
          <a:endParaRPr lang="en-US"/>
        </a:p>
      </dgm:t>
    </dgm:pt>
    <dgm:pt modelId="{0582753A-4718-48A4-9808-26F83777B3CB}" type="sibTrans" cxnId="{703DFE87-E389-49C1-9FE0-062E40EB7CE8}">
      <dgm:prSet/>
      <dgm:spPr/>
      <dgm:t>
        <a:bodyPr/>
        <a:lstStyle/>
        <a:p>
          <a:pPr>
            <a:lnSpc>
              <a:spcPct val="100000"/>
            </a:lnSpc>
          </a:pPr>
          <a:endParaRPr lang="en-US"/>
        </a:p>
      </dgm:t>
    </dgm:pt>
    <dgm:pt modelId="{7C0C0767-0E01-49C9-9C60-BE947F7717E3}">
      <dgm:prSet/>
      <dgm:spPr/>
      <dgm:t>
        <a:bodyPr/>
        <a:lstStyle/>
        <a:p>
          <a:pPr>
            <a:lnSpc>
              <a:spcPct val="100000"/>
            </a:lnSpc>
          </a:pPr>
          <a:r>
            <a:rPr lang="en-US"/>
            <a:t>Following this type of process and testing can really help cut down some of the costs of projects.</a:t>
          </a:r>
        </a:p>
      </dgm:t>
    </dgm:pt>
    <dgm:pt modelId="{4BF72EAA-C61E-48C8-9591-0024C5A38EA9}" type="parTrans" cxnId="{A95F9684-AD38-493F-A35C-6F0AFF860AA4}">
      <dgm:prSet/>
      <dgm:spPr/>
      <dgm:t>
        <a:bodyPr/>
        <a:lstStyle/>
        <a:p>
          <a:endParaRPr lang="en-US"/>
        </a:p>
      </dgm:t>
    </dgm:pt>
    <dgm:pt modelId="{4B73E9B4-BC0A-477F-BA2F-22C203BB9E8E}" type="sibTrans" cxnId="{A95F9684-AD38-493F-A35C-6F0AFF860AA4}">
      <dgm:prSet/>
      <dgm:spPr/>
      <dgm:t>
        <a:bodyPr/>
        <a:lstStyle/>
        <a:p>
          <a:pPr>
            <a:lnSpc>
              <a:spcPct val="100000"/>
            </a:lnSpc>
          </a:pPr>
          <a:endParaRPr lang="en-US"/>
        </a:p>
      </dgm:t>
    </dgm:pt>
    <dgm:pt modelId="{9CE3B6B6-7689-4B21-A041-A30BBAB814B0}">
      <dgm:prSet/>
      <dgm:spPr/>
      <dgm:t>
        <a:bodyPr/>
        <a:lstStyle/>
        <a:p>
          <a:pPr>
            <a:lnSpc>
              <a:spcPct val="100000"/>
            </a:lnSpc>
          </a:pPr>
          <a:r>
            <a:rPr lang="en-US"/>
            <a:t>There are several DevOps testing strategies out there you just need to take the time to select the one that is going to benefit your team the most. </a:t>
          </a:r>
        </a:p>
      </dgm:t>
    </dgm:pt>
    <dgm:pt modelId="{8EB3F364-D298-4364-9527-CD214447F084}" type="parTrans" cxnId="{7F31C749-F18E-4300-AB3F-1B8E933E60E7}">
      <dgm:prSet/>
      <dgm:spPr/>
      <dgm:t>
        <a:bodyPr/>
        <a:lstStyle/>
        <a:p>
          <a:endParaRPr lang="en-US"/>
        </a:p>
      </dgm:t>
    </dgm:pt>
    <dgm:pt modelId="{8793ACC3-9284-4BE3-9BA5-0B017011A378}" type="sibTrans" cxnId="{7F31C749-F18E-4300-AB3F-1B8E933E60E7}">
      <dgm:prSet/>
      <dgm:spPr/>
      <dgm:t>
        <a:bodyPr/>
        <a:lstStyle/>
        <a:p>
          <a:endParaRPr lang="en-US"/>
        </a:p>
      </dgm:t>
    </dgm:pt>
    <dgm:pt modelId="{8013EC10-C6D2-4B33-BEB4-BD29E55F5AD9}" type="pres">
      <dgm:prSet presAssocID="{D437C2F8-69E2-4DAC-ADB2-9D12D2ACD49C}" presName="root" presStyleCnt="0">
        <dgm:presLayoutVars>
          <dgm:dir/>
          <dgm:resizeHandles val="exact"/>
        </dgm:presLayoutVars>
      </dgm:prSet>
      <dgm:spPr/>
    </dgm:pt>
    <dgm:pt modelId="{D89DED6B-7EF8-4BB2-A3AC-3CA621207AE3}" type="pres">
      <dgm:prSet presAssocID="{D437C2F8-69E2-4DAC-ADB2-9D12D2ACD49C}" presName="container" presStyleCnt="0">
        <dgm:presLayoutVars>
          <dgm:dir/>
          <dgm:resizeHandles val="exact"/>
        </dgm:presLayoutVars>
      </dgm:prSet>
      <dgm:spPr/>
    </dgm:pt>
    <dgm:pt modelId="{B94A19AA-6C64-4E30-9287-AD27F494B755}" type="pres">
      <dgm:prSet presAssocID="{AD246B84-1D7E-4DD1-93DF-A757A1EFAC24}" presName="compNode" presStyleCnt="0"/>
      <dgm:spPr/>
    </dgm:pt>
    <dgm:pt modelId="{672DE1A2-7DC2-41E8-8654-F887C148210A}" type="pres">
      <dgm:prSet presAssocID="{AD246B84-1D7E-4DD1-93DF-A757A1EFAC24}" presName="iconBgRect" presStyleLbl="bgShp" presStyleIdx="0" presStyleCnt="6"/>
      <dgm:spPr/>
    </dgm:pt>
    <dgm:pt modelId="{296043DA-20A6-4D37-94ED-D63A0CD4C736}" type="pres">
      <dgm:prSet presAssocID="{AD246B84-1D7E-4DD1-93DF-A757A1EFAC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63681031-A363-4545-B7AD-783E1C9BD0EB}" type="pres">
      <dgm:prSet presAssocID="{AD246B84-1D7E-4DD1-93DF-A757A1EFAC24}" presName="spaceRect" presStyleCnt="0"/>
      <dgm:spPr/>
    </dgm:pt>
    <dgm:pt modelId="{15064D1A-A02C-40B9-BB9E-42E6E039418C}" type="pres">
      <dgm:prSet presAssocID="{AD246B84-1D7E-4DD1-93DF-A757A1EFAC24}" presName="textRect" presStyleLbl="revTx" presStyleIdx="0" presStyleCnt="6">
        <dgm:presLayoutVars>
          <dgm:chMax val="1"/>
          <dgm:chPref val="1"/>
        </dgm:presLayoutVars>
      </dgm:prSet>
      <dgm:spPr/>
    </dgm:pt>
    <dgm:pt modelId="{39CF6CF8-4004-40ED-8F9B-B4C46806100E}" type="pres">
      <dgm:prSet presAssocID="{4EDEF1B0-D9AF-4044-9720-DA36F5789DC9}" presName="sibTrans" presStyleLbl="sibTrans2D1" presStyleIdx="0" presStyleCnt="0"/>
      <dgm:spPr/>
    </dgm:pt>
    <dgm:pt modelId="{9E82DFC4-C70F-4AF3-BDE1-6D3E6FD6D856}" type="pres">
      <dgm:prSet presAssocID="{AC9B5B14-C67C-4831-A0DC-C8FC9716B9E8}" presName="compNode" presStyleCnt="0"/>
      <dgm:spPr/>
    </dgm:pt>
    <dgm:pt modelId="{7DADDFD1-27CB-4356-80A6-7ABBA0CC2552}" type="pres">
      <dgm:prSet presAssocID="{AC9B5B14-C67C-4831-A0DC-C8FC9716B9E8}" presName="iconBgRect" presStyleLbl="bgShp" presStyleIdx="1" presStyleCnt="6"/>
      <dgm:spPr/>
    </dgm:pt>
    <dgm:pt modelId="{3BEEE761-6EA8-483B-BA47-8540CAD22CE9}" type="pres">
      <dgm:prSet presAssocID="{AC9B5B14-C67C-4831-A0DC-C8FC9716B9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72FA8682-D93D-4BE3-91E0-084A055B738D}" type="pres">
      <dgm:prSet presAssocID="{AC9B5B14-C67C-4831-A0DC-C8FC9716B9E8}" presName="spaceRect" presStyleCnt="0"/>
      <dgm:spPr/>
    </dgm:pt>
    <dgm:pt modelId="{B824D27C-CEA8-4479-8035-41D810C85BAB}" type="pres">
      <dgm:prSet presAssocID="{AC9B5B14-C67C-4831-A0DC-C8FC9716B9E8}" presName="textRect" presStyleLbl="revTx" presStyleIdx="1" presStyleCnt="6">
        <dgm:presLayoutVars>
          <dgm:chMax val="1"/>
          <dgm:chPref val="1"/>
        </dgm:presLayoutVars>
      </dgm:prSet>
      <dgm:spPr/>
    </dgm:pt>
    <dgm:pt modelId="{D219E483-D3B4-4E48-9656-95AAF3BB24A7}" type="pres">
      <dgm:prSet presAssocID="{490618D1-9D8E-49EE-BB03-7EE57DD50B6F}" presName="sibTrans" presStyleLbl="sibTrans2D1" presStyleIdx="0" presStyleCnt="0"/>
      <dgm:spPr/>
    </dgm:pt>
    <dgm:pt modelId="{D68FADB6-B90E-4AEF-AD06-8D37B1DA6743}" type="pres">
      <dgm:prSet presAssocID="{85F7F328-6194-4B73-A8E7-39ECCC57A144}" presName="compNode" presStyleCnt="0"/>
      <dgm:spPr/>
    </dgm:pt>
    <dgm:pt modelId="{E6709BE0-895E-46F3-BF75-3E151117D3B5}" type="pres">
      <dgm:prSet presAssocID="{85F7F328-6194-4B73-A8E7-39ECCC57A144}" presName="iconBgRect" presStyleLbl="bgShp" presStyleIdx="2" presStyleCnt="6"/>
      <dgm:spPr/>
    </dgm:pt>
    <dgm:pt modelId="{972948C7-3200-492C-BC0A-130105EE7E32}" type="pres">
      <dgm:prSet presAssocID="{85F7F328-6194-4B73-A8E7-39ECCC57A14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C9967CC-812F-4EA3-B5B8-0D30FCD4A854}" type="pres">
      <dgm:prSet presAssocID="{85F7F328-6194-4B73-A8E7-39ECCC57A144}" presName="spaceRect" presStyleCnt="0"/>
      <dgm:spPr/>
    </dgm:pt>
    <dgm:pt modelId="{5D0350D4-9383-4C1C-B4A7-B7387BAC5CF9}" type="pres">
      <dgm:prSet presAssocID="{85F7F328-6194-4B73-A8E7-39ECCC57A144}" presName="textRect" presStyleLbl="revTx" presStyleIdx="2" presStyleCnt="6">
        <dgm:presLayoutVars>
          <dgm:chMax val="1"/>
          <dgm:chPref val="1"/>
        </dgm:presLayoutVars>
      </dgm:prSet>
      <dgm:spPr/>
    </dgm:pt>
    <dgm:pt modelId="{F70AA39A-732D-48B1-994E-3765C84E669F}" type="pres">
      <dgm:prSet presAssocID="{4670BA70-087B-4F36-80B7-CA218C9447B4}" presName="sibTrans" presStyleLbl="sibTrans2D1" presStyleIdx="0" presStyleCnt="0"/>
      <dgm:spPr/>
    </dgm:pt>
    <dgm:pt modelId="{77E854A4-AD01-46C5-89DE-6F7BDEFE77B2}" type="pres">
      <dgm:prSet presAssocID="{6EA46B44-2ED9-48A1-B6AC-1ABEAA297AD6}" presName="compNode" presStyleCnt="0"/>
      <dgm:spPr/>
    </dgm:pt>
    <dgm:pt modelId="{250A463C-BE15-424A-87E3-068334D32FBA}" type="pres">
      <dgm:prSet presAssocID="{6EA46B44-2ED9-48A1-B6AC-1ABEAA297AD6}" presName="iconBgRect" presStyleLbl="bgShp" presStyleIdx="3" presStyleCnt="6"/>
      <dgm:spPr/>
    </dgm:pt>
    <dgm:pt modelId="{C70BF7B5-30DE-45F2-8F8C-710FC4D360EE}" type="pres">
      <dgm:prSet presAssocID="{6EA46B44-2ED9-48A1-B6AC-1ABEAA297AD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B49FFDA0-5C0C-45F4-90B7-9A916BAA62A2}" type="pres">
      <dgm:prSet presAssocID="{6EA46B44-2ED9-48A1-B6AC-1ABEAA297AD6}" presName="spaceRect" presStyleCnt="0"/>
      <dgm:spPr/>
    </dgm:pt>
    <dgm:pt modelId="{E0CAE267-DF45-4157-A962-E1D477D401DF}" type="pres">
      <dgm:prSet presAssocID="{6EA46B44-2ED9-48A1-B6AC-1ABEAA297AD6}" presName="textRect" presStyleLbl="revTx" presStyleIdx="3" presStyleCnt="6">
        <dgm:presLayoutVars>
          <dgm:chMax val="1"/>
          <dgm:chPref val="1"/>
        </dgm:presLayoutVars>
      </dgm:prSet>
      <dgm:spPr/>
    </dgm:pt>
    <dgm:pt modelId="{A54A6A4F-361C-41D5-B3E9-07DF4AA3FC59}" type="pres">
      <dgm:prSet presAssocID="{0582753A-4718-48A4-9808-26F83777B3CB}" presName="sibTrans" presStyleLbl="sibTrans2D1" presStyleIdx="0" presStyleCnt="0"/>
      <dgm:spPr/>
    </dgm:pt>
    <dgm:pt modelId="{56964F72-A709-4105-9D4B-3E49198C271E}" type="pres">
      <dgm:prSet presAssocID="{7C0C0767-0E01-49C9-9C60-BE947F7717E3}" presName="compNode" presStyleCnt="0"/>
      <dgm:spPr/>
    </dgm:pt>
    <dgm:pt modelId="{FC469898-22A5-431F-AAED-D0741F9C016B}" type="pres">
      <dgm:prSet presAssocID="{7C0C0767-0E01-49C9-9C60-BE947F7717E3}" presName="iconBgRect" presStyleLbl="bgShp" presStyleIdx="4" presStyleCnt="6"/>
      <dgm:spPr/>
    </dgm:pt>
    <dgm:pt modelId="{55046480-8E6B-4271-8EAE-6813F77A0038}" type="pres">
      <dgm:prSet presAssocID="{7C0C0767-0E01-49C9-9C60-BE947F7717E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aw blade"/>
        </a:ext>
      </dgm:extLst>
    </dgm:pt>
    <dgm:pt modelId="{A1FE9AEC-40D8-493A-9FFC-739418437D40}" type="pres">
      <dgm:prSet presAssocID="{7C0C0767-0E01-49C9-9C60-BE947F7717E3}" presName="spaceRect" presStyleCnt="0"/>
      <dgm:spPr/>
    </dgm:pt>
    <dgm:pt modelId="{6A25CF29-BDAD-4495-88F7-C46C85399125}" type="pres">
      <dgm:prSet presAssocID="{7C0C0767-0E01-49C9-9C60-BE947F7717E3}" presName="textRect" presStyleLbl="revTx" presStyleIdx="4" presStyleCnt="6">
        <dgm:presLayoutVars>
          <dgm:chMax val="1"/>
          <dgm:chPref val="1"/>
        </dgm:presLayoutVars>
      </dgm:prSet>
      <dgm:spPr/>
    </dgm:pt>
    <dgm:pt modelId="{D0AE88DF-C8AD-4A49-894B-CBB2CBEB497E}" type="pres">
      <dgm:prSet presAssocID="{4B73E9B4-BC0A-477F-BA2F-22C203BB9E8E}" presName="sibTrans" presStyleLbl="sibTrans2D1" presStyleIdx="0" presStyleCnt="0"/>
      <dgm:spPr/>
    </dgm:pt>
    <dgm:pt modelId="{EDE32855-04BB-46AE-8905-6A010B1291A2}" type="pres">
      <dgm:prSet presAssocID="{9CE3B6B6-7689-4B21-A041-A30BBAB814B0}" presName="compNode" presStyleCnt="0"/>
      <dgm:spPr/>
    </dgm:pt>
    <dgm:pt modelId="{EF8662AF-58FB-4B4E-AFD4-539483CD4E38}" type="pres">
      <dgm:prSet presAssocID="{9CE3B6B6-7689-4B21-A041-A30BBAB814B0}" presName="iconBgRect" presStyleLbl="bgShp" presStyleIdx="5" presStyleCnt="6"/>
      <dgm:spPr/>
    </dgm:pt>
    <dgm:pt modelId="{E5F1DD63-B8DB-48B1-86E7-001B5BF7D6A7}" type="pres">
      <dgm:prSet presAssocID="{9CE3B6B6-7689-4B21-A041-A30BBAB814B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ght Bulb and Gear"/>
        </a:ext>
      </dgm:extLst>
    </dgm:pt>
    <dgm:pt modelId="{A48F5E9D-1B5A-487F-A42C-254871B1C222}" type="pres">
      <dgm:prSet presAssocID="{9CE3B6B6-7689-4B21-A041-A30BBAB814B0}" presName="spaceRect" presStyleCnt="0"/>
      <dgm:spPr/>
    </dgm:pt>
    <dgm:pt modelId="{3736D9BB-2699-4E88-BDD6-180055F9132E}" type="pres">
      <dgm:prSet presAssocID="{9CE3B6B6-7689-4B21-A041-A30BBAB814B0}" presName="textRect" presStyleLbl="revTx" presStyleIdx="5" presStyleCnt="6">
        <dgm:presLayoutVars>
          <dgm:chMax val="1"/>
          <dgm:chPref val="1"/>
        </dgm:presLayoutVars>
      </dgm:prSet>
      <dgm:spPr/>
    </dgm:pt>
  </dgm:ptLst>
  <dgm:cxnLst>
    <dgm:cxn modelId="{9D794318-C041-49F8-8ECA-671B2AB66236}" type="presOf" srcId="{0582753A-4718-48A4-9808-26F83777B3CB}" destId="{A54A6A4F-361C-41D5-B3E9-07DF4AA3FC59}" srcOrd="0" destOrd="0" presId="urn:microsoft.com/office/officeart/2018/2/layout/IconCircleList"/>
    <dgm:cxn modelId="{18C6D730-B193-4AA7-8881-7D392BDA82E6}" srcId="{D437C2F8-69E2-4DAC-ADB2-9D12D2ACD49C}" destId="{AD246B84-1D7E-4DD1-93DF-A757A1EFAC24}" srcOrd="0" destOrd="0" parTransId="{19E459F2-6FED-4432-9940-8136E494024E}" sibTransId="{4EDEF1B0-D9AF-4044-9720-DA36F5789DC9}"/>
    <dgm:cxn modelId="{2D452840-61A5-4E88-9507-9B1B52006B64}" type="presOf" srcId="{6EA46B44-2ED9-48A1-B6AC-1ABEAA297AD6}" destId="{E0CAE267-DF45-4157-A962-E1D477D401DF}" srcOrd="0" destOrd="0" presId="urn:microsoft.com/office/officeart/2018/2/layout/IconCircleList"/>
    <dgm:cxn modelId="{7F31C749-F18E-4300-AB3F-1B8E933E60E7}" srcId="{D437C2F8-69E2-4DAC-ADB2-9D12D2ACD49C}" destId="{9CE3B6B6-7689-4B21-A041-A30BBAB814B0}" srcOrd="5" destOrd="0" parTransId="{8EB3F364-D298-4364-9527-CD214447F084}" sibTransId="{8793ACC3-9284-4BE3-9BA5-0B017011A378}"/>
    <dgm:cxn modelId="{81FBE875-1625-4133-8904-F756EA0B1FA1}" type="presOf" srcId="{4B73E9B4-BC0A-477F-BA2F-22C203BB9E8E}" destId="{D0AE88DF-C8AD-4A49-894B-CBB2CBEB497E}" srcOrd="0" destOrd="0" presId="urn:microsoft.com/office/officeart/2018/2/layout/IconCircleList"/>
    <dgm:cxn modelId="{142FC179-479A-4FE1-8252-E4DB98706A75}" type="presOf" srcId="{AD246B84-1D7E-4DD1-93DF-A757A1EFAC24}" destId="{15064D1A-A02C-40B9-BB9E-42E6E039418C}" srcOrd="0" destOrd="0" presId="urn:microsoft.com/office/officeart/2018/2/layout/IconCircleList"/>
    <dgm:cxn modelId="{A95F9684-AD38-493F-A35C-6F0AFF860AA4}" srcId="{D437C2F8-69E2-4DAC-ADB2-9D12D2ACD49C}" destId="{7C0C0767-0E01-49C9-9C60-BE947F7717E3}" srcOrd="4" destOrd="0" parTransId="{4BF72EAA-C61E-48C8-9591-0024C5A38EA9}" sibTransId="{4B73E9B4-BC0A-477F-BA2F-22C203BB9E8E}"/>
    <dgm:cxn modelId="{703DFE87-E389-49C1-9FE0-062E40EB7CE8}" srcId="{D437C2F8-69E2-4DAC-ADB2-9D12D2ACD49C}" destId="{6EA46B44-2ED9-48A1-B6AC-1ABEAA297AD6}" srcOrd="3" destOrd="0" parTransId="{B15CF94C-DDD7-4857-B4DE-3E12C5AF78AB}" sibTransId="{0582753A-4718-48A4-9808-26F83777B3CB}"/>
    <dgm:cxn modelId="{A00DB591-5FAB-4C7F-990A-AAEB38F7BC44}" type="presOf" srcId="{D437C2F8-69E2-4DAC-ADB2-9D12D2ACD49C}" destId="{8013EC10-C6D2-4B33-BEB4-BD29E55F5AD9}" srcOrd="0" destOrd="0" presId="urn:microsoft.com/office/officeart/2018/2/layout/IconCircleList"/>
    <dgm:cxn modelId="{A6F25EA6-AE47-441C-84C7-FA10631DE0FA}" type="presOf" srcId="{AC9B5B14-C67C-4831-A0DC-C8FC9716B9E8}" destId="{B824D27C-CEA8-4479-8035-41D810C85BAB}" srcOrd="0" destOrd="0" presId="urn:microsoft.com/office/officeart/2018/2/layout/IconCircleList"/>
    <dgm:cxn modelId="{A0C6DFAC-637D-4323-BA11-2A58B9CDB914}" type="presOf" srcId="{85F7F328-6194-4B73-A8E7-39ECCC57A144}" destId="{5D0350D4-9383-4C1C-B4A7-B7387BAC5CF9}" srcOrd="0" destOrd="0" presId="urn:microsoft.com/office/officeart/2018/2/layout/IconCircleList"/>
    <dgm:cxn modelId="{FD0F41B9-3207-457D-A766-5F098F698CBB}" srcId="{D437C2F8-69E2-4DAC-ADB2-9D12D2ACD49C}" destId="{85F7F328-6194-4B73-A8E7-39ECCC57A144}" srcOrd="2" destOrd="0" parTransId="{4B520A3C-FEF2-4379-81AA-6229739A66DC}" sibTransId="{4670BA70-087B-4F36-80B7-CA218C9447B4}"/>
    <dgm:cxn modelId="{863BF3C2-7B5C-4070-8D45-2B565E9B21AA}" type="presOf" srcId="{4EDEF1B0-D9AF-4044-9720-DA36F5789DC9}" destId="{39CF6CF8-4004-40ED-8F9B-B4C46806100E}" srcOrd="0" destOrd="0" presId="urn:microsoft.com/office/officeart/2018/2/layout/IconCircleList"/>
    <dgm:cxn modelId="{6359EAC9-AD56-4BE6-857C-B4F14A53DAAA}" type="presOf" srcId="{490618D1-9D8E-49EE-BB03-7EE57DD50B6F}" destId="{D219E483-D3B4-4E48-9656-95AAF3BB24A7}" srcOrd="0" destOrd="0" presId="urn:microsoft.com/office/officeart/2018/2/layout/IconCircleList"/>
    <dgm:cxn modelId="{6B5652D7-7A4B-4091-8265-664A14ACC25C}" srcId="{D437C2F8-69E2-4DAC-ADB2-9D12D2ACD49C}" destId="{AC9B5B14-C67C-4831-A0DC-C8FC9716B9E8}" srcOrd="1" destOrd="0" parTransId="{EAF7A58F-9513-41AF-8116-DA4FA2D60F61}" sibTransId="{490618D1-9D8E-49EE-BB03-7EE57DD50B6F}"/>
    <dgm:cxn modelId="{F3D678E6-14C2-441C-89FF-1D70D26CE8CC}" type="presOf" srcId="{7C0C0767-0E01-49C9-9C60-BE947F7717E3}" destId="{6A25CF29-BDAD-4495-88F7-C46C85399125}" srcOrd="0" destOrd="0" presId="urn:microsoft.com/office/officeart/2018/2/layout/IconCircleList"/>
    <dgm:cxn modelId="{053615E7-0959-4E92-B340-F64F8AC45AFC}" type="presOf" srcId="{4670BA70-087B-4F36-80B7-CA218C9447B4}" destId="{F70AA39A-732D-48B1-994E-3765C84E669F}" srcOrd="0" destOrd="0" presId="urn:microsoft.com/office/officeart/2018/2/layout/IconCircleList"/>
    <dgm:cxn modelId="{FA41F5F4-FFE4-44E5-840C-7B8DD4F89E05}" type="presOf" srcId="{9CE3B6B6-7689-4B21-A041-A30BBAB814B0}" destId="{3736D9BB-2699-4E88-BDD6-180055F9132E}" srcOrd="0" destOrd="0" presId="urn:microsoft.com/office/officeart/2018/2/layout/IconCircleList"/>
    <dgm:cxn modelId="{D48572C2-583C-42BE-9A9D-5B13E38B4E2A}" type="presParOf" srcId="{8013EC10-C6D2-4B33-BEB4-BD29E55F5AD9}" destId="{D89DED6B-7EF8-4BB2-A3AC-3CA621207AE3}" srcOrd="0" destOrd="0" presId="urn:microsoft.com/office/officeart/2018/2/layout/IconCircleList"/>
    <dgm:cxn modelId="{18E8DDF8-3FDB-4365-A368-87C75CB575B1}" type="presParOf" srcId="{D89DED6B-7EF8-4BB2-A3AC-3CA621207AE3}" destId="{B94A19AA-6C64-4E30-9287-AD27F494B755}" srcOrd="0" destOrd="0" presId="urn:microsoft.com/office/officeart/2018/2/layout/IconCircleList"/>
    <dgm:cxn modelId="{3D9CD7FE-EB96-4B8E-A528-8096BF15918C}" type="presParOf" srcId="{B94A19AA-6C64-4E30-9287-AD27F494B755}" destId="{672DE1A2-7DC2-41E8-8654-F887C148210A}" srcOrd="0" destOrd="0" presId="urn:microsoft.com/office/officeart/2018/2/layout/IconCircleList"/>
    <dgm:cxn modelId="{0A1AC9A2-585F-4DF9-A1F5-A85CC01F3EC0}" type="presParOf" srcId="{B94A19AA-6C64-4E30-9287-AD27F494B755}" destId="{296043DA-20A6-4D37-94ED-D63A0CD4C736}" srcOrd="1" destOrd="0" presId="urn:microsoft.com/office/officeart/2018/2/layout/IconCircleList"/>
    <dgm:cxn modelId="{80326207-84DB-42C8-BA21-F23898F2B8D4}" type="presParOf" srcId="{B94A19AA-6C64-4E30-9287-AD27F494B755}" destId="{63681031-A363-4545-B7AD-783E1C9BD0EB}" srcOrd="2" destOrd="0" presId="urn:microsoft.com/office/officeart/2018/2/layout/IconCircleList"/>
    <dgm:cxn modelId="{3CBE1F3E-B927-4CBC-AB2A-87B04FC8748D}" type="presParOf" srcId="{B94A19AA-6C64-4E30-9287-AD27F494B755}" destId="{15064D1A-A02C-40B9-BB9E-42E6E039418C}" srcOrd="3" destOrd="0" presId="urn:microsoft.com/office/officeart/2018/2/layout/IconCircleList"/>
    <dgm:cxn modelId="{D7E770A2-70E2-4FE3-B709-A1854DA49453}" type="presParOf" srcId="{D89DED6B-7EF8-4BB2-A3AC-3CA621207AE3}" destId="{39CF6CF8-4004-40ED-8F9B-B4C46806100E}" srcOrd="1" destOrd="0" presId="urn:microsoft.com/office/officeart/2018/2/layout/IconCircleList"/>
    <dgm:cxn modelId="{BBC12652-F246-4CB1-8B1A-892BF705C989}" type="presParOf" srcId="{D89DED6B-7EF8-4BB2-A3AC-3CA621207AE3}" destId="{9E82DFC4-C70F-4AF3-BDE1-6D3E6FD6D856}" srcOrd="2" destOrd="0" presId="urn:microsoft.com/office/officeart/2018/2/layout/IconCircleList"/>
    <dgm:cxn modelId="{0A931F89-1109-4F21-A958-15BF4B8E2782}" type="presParOf" srcId="{9E82DFC4-C70F-4AF3-BDE1-6D3E6FD6D856}" destId="{7DADDFD1-27CB-4356-80A6-7ABBA0CC2552}" srcOrd="0" destOrd="0" presId="urn:microsoft.com/office/officeart/2018/2/layout/IconCircleList"/>
    <dgm:cxn modelId="{413B50CF-F180-41E5-872D-A1F2EDD483C1}" type="presParOf" srcId="{9E82DFC4-C70F-4AF3-BDE1-6D3E6FD6D856}" destId="{3BEEE761-6EA8-483B-BA47-8540CAD22CE9}" srcOrd="1" destOrd="0" presId="urn:microsoft.com/office/officeart/2018/2/layout/IconCircleList"/>
    <dgm:cxn modelId="{BFBB80B6-5F83-4BE7-BDBB-0B11F9DEC0A3}" type="presParOf" srcId="{9E82DFC4-C70F-4AF3-BDE1-6D3E6FD6D856}" destId="{72FA8682-D93D-4BE3-91E0-084A055B738D}" srcOrd="2" destOrd="0" presId="urn:microsoft.com/office/officeart/2018/2/layout/IconCircleList"/>
    <dgm:cxn modelId="{95543E5E-54CD-482D-AB7C-4DED96FF13DF}" type="presParOf" srcId="{9E82DFC4-C70F-4AF3-BDE1-6D3E6FD6D856}" destId="{B824D27C-CEA8-4479-8035-41D810C85BAB}" srcOrd="3" destOrd="0" presId="urn:microsoft.com/office/officeart/2018/2/layout/IconCircleList"/>
    <dgm:cxn modelId="{A59EAC7B-6883-4B9A-B40E-50326A311947}" type="presParOf" srcId="{D89DED6B-7EF8-4BB2-A3AC-3CA621207AE3}" destId="{D219E483-D3B4-4E48-9656-95AAF3BB24A7}" srcOrd="3" destOrd="0" presId="urn:microsoft.com/office/officeart/2018/2/layout/IconCircleList"/>
    <dgm:cxn modelId="{1AF047AB-15FD-45C4-9F8C-6C46170F9EBF}" type="presParOf" srcId="{D89DED6B-7EF8-4BB2-A3AC-3CA621207AE3}" destId="{D68FADB6-B90E-4AEF-AD06-8D37B1DA6743}" srcOrd="4" destOrd="0" presId="urn:microsoft.com/office/officeart/2018/2/layout/IconCircleList"/>
    <dgm:cxn modelId="{E802C290-B86A-40CC-8319-962CC37C7074}" type="presParOf" srcId="{D68FADB6-B90E-4AEF-AD06-8D37B1DA6743}" destId="{E6709BE0-895E-46F3-BF75-3E151117D3B5}" srcOrd="0" destOrd="0" presId="urn:microsoft.com/office/officeart/2018/2/layout/IconCircleList"/>
    <dgm:cxn modelId="{4A7BA714-6241-4B94-B43A-176E48702EBA}" type="presParOf" srcId="{D68FADB6-B90E-4AEF-AD06-8D37B1DA6743}" destId="{972948C7-3200-492C-BC0A-130105EE7E32}" srcOrd="1" destOrd="0" presId="urn:microsoft.com/office/officeart/2018/2/layout/IconCircleList"/>
    <dgm:cxn modelId="{3A44F3C2-DDC9-4AA9-B378-6F8830C9A18F}" type="presParOf" srcId="{D68FADB6-B90E-4AEF-AD06-8D37B1DA6743}" destId="{1C9967CC-812F-4EA3-B5B8-0D30FCD4A854}" srcOrd="2" destOrd="0" presId="urn:microsoft.com/office/officeart/2018/2/layout/IconCircleList"/>
    <dgm:cxn modelId="{47C7C30B-810A-45D1-81CB-3A1D2CC507F4}" type="presParOf" srcId="{D68FADB6-B90E-4AEF-AD06-8D37B1DA6743}" destId="{5D0350D4-9383-4C1C-B4A7-B7387BAC5CF9}" srcOrd="3" destOrd="0" presId="urn:microsoft.com/office/officeart/2018/2/layout/IconCircleList"/>
    <dgm:cxn modelId="{72B2F5EF-91F0-4F11-ACBA-0F870CA5E236}" type="presParOf" srcId="{D89DED6B-7EF8-4BB2-A3AC-3CA621207AE3}" destId="{F70AA39A-732D-48B1-994E-3765C84E669F}" srcOrd="5" destOrd="0" presId="urn:microsoft.com/office/officeart/2018/2/layout/IconCircleList"/>
    <dgm:cxn modelId="{565E4925-683E-48F1-AB9A-B9F4D3F5936A}" type="presParOf" srcId="{D89DED6B-7EF8-4BB2-A3AC-3CA621207AE3}" destId="{77E854A4-AD01-46C5-89DE-6F7BDEFE77B2}" srcOrd="6" destOrd="0" presId="urn:microsoft.com/office/officeart/2018/2/layout/IconCircleList"/>
    <dgm:cxn modelId="{4260FE91-1030-4D7C-9782-6CBFCF04FABF}" type="presParOf" srcId="{77E854A4-AD01-46C5-89DE-6F7BDEFE77B2}" destId="{250A463C-BE15-424A-87E3-068334D32FBA}" srcOrd="0" destOrd="0" presId="urn:microsoft.com/office/officeart/2018/2/layout/IconCircleList"/>
    <dgm:cxn modelId="{78FCD582-CF4E-4966-BCC4-8500F5B01BB7}" type="presParOf" srcId="{77E854A4-AD01-46C5-89DE-6F7BDEFE77B2}" destId="{C70BF7B5-30DE-45F2-8F8C-710FC4D360EE}" srcOrd="1" destOrd="0" presId="urn:microsoft.com/office/officeart/2018/2/layout/IconCircleList"/>
    <dgm:cxn modelId="{B97660E6-53CF-4E29-A346-C448F6C6C5EE}" type="presParOf" srcId="{77E854A4-AD01-46C5-89DE-6F7BDEFE77B2}" destId="{B49FFDA0-5C0C-45F4-90B7-9A916BAA62A2}" srcOrd="2" destOrd="0" presId="urn:microsoft.com/office/officeart/2018/2/layout/IconCircleList"/>
    <dgm:cxn modelId="{75625063-78FA-44BB-B2CB-A9E5FABC69BE}" type="presParOf" srcId="{77E854A4-AD01-46C5-89DE-6F7BDEFE77B2}" destId="{E0CAE267-DF45-4157-A962-E1D477D401DF}" srcOrd="3" destOrd="0" presId="urn:microsoft.com/office/officeart/2018/2/layout/IconCircleList"/>
    <dgm:cxn modelId="{E1D602A5-0AAF-4263-96CA-1F7DDE429039}" type="presParOf" srcId="{D89DED6B-7EF8-4BB2-A3AC-3CA621207AE3}" destId="{A54A6A4F-361C-41D5-B3E9-07DF4AA3FC59}" srcOrd="7" destOrd="0" presId="urn:microsoft.com/office/officeart/2018/2/layout/IconCircleList"/>
    <dgm:cxn modelId="{472DF9D9-750D-495B-B4F3-2082EEBC9B41}" type="presParOf" srcId="{D89DED6B-7EF8-4BB2-A3AC-3CA621207AE3}" destId="{56964F72-A709-4105-9D4B-3E49198C271E}" srcOrd="8" destOrd="0" presId="urn:microsoft.com/office/officeart/2018/2/layout/IconCircleList"/>
    <dgm:cxn modelId="{E2F82BED-7E0A-41F9-9574-E1288B7288EB}" type="presParOf" srcId="{56964F72-A709-4105-9D4B-3E49198C271E}" destId="{FC469898-22A5-431F-AAED-D0741F9C016B}" srcOrd="0" destOrd="0" presId="urn:microsoft.com/office/officeart/2018/2/layout/IconCircleList"/>
    <dgm:cxn modelId="{823BE228-3174-45A7-B9C1-4540B4BE7733}" type="presParOf" srcId="{56964F72-A709-4105-9D4B-3E49198C271E}" destId="{55046480-8E6B-4271-8EAE-6813F77A0038}" srcOrd="1" destOrd="0" presId="urn:microsoft.com/office/officeart/2018/2/layout/IconCircleList"/>
    <dgm:cxn modelId="{D44E2825-F0D2-4843-9C4F-8D294CC80BB2}" type="presParOf" srcId="{56964F72-A709-4105-9D4B-3E49198C271E}" destId="{A1FE9AEC-40D8-493A-9FFC-739418437D40}" srcOrd="2" destOrd="0" presId="urn:microsoft.com/office/officeart/2018/2/layout/IconCircleList"/>
    <dgm:cxn modelId="{B5EE72B5-2077-4F0F-9F5A-40661F25DD19}" type="presParOf" srcId="{56964F72-A709-4105-9D4B-3E49198C271E}" destId="{6A25CF29-BDAD-4495-88F7-C46C85399125}" srcOrd="3" destOrd="0" presId="urn:microsoft.com/office/officeart/2018/2/layout/IconCircleList"/>
    <dgm:cxn modelId="{77143E13-347D-42BD-B573-D01D4B7CA673}" type="presParOf" srcId="{D89DED6B-7EF8-4BB2-A3AC-3CA621207AE3}" destId="{D0AE88DF-C8AD-4A49-894B-CBB2CBEB497E}" srcOrd="9" destOrd="0" presId="urn:microsoft.com/office/officeart/2018/2/layout/IconCircleList"/>
    <dgm:cxn modelId="{AD77EF5D-B683-446E-AD75-2A33BFCF19F2}" type="presParOf" srcId="{D89DED6B-7EF8-4BB2-A3AC-3CA621207AE3}" destId="{EDE32855-04BB-46AE-8905-6A010B1291A2}" srcOrd="10" destOrd="0" presId="urn:microsoft.com/office/officeart/2018/2/layout/IconCircleList"/>
    <dgm:cxn modelId="{830EEF3E-A243-48FD-9330-32305F2123BF}" type="presParOf" srcId="{EDE32855-04BB-46AE-8905-6A010B1291A2}" destId="{EF8662AF-58FB-4B4E-AFD4-539483CD4E38}" srcOrd="0" destOrd="0" presId="urn:microsoft.com/office/officeart/2018/2/layout/IconCircleList"/>
    <dgm:cxn modelId="{5A6D2192-5DB4-4F5D-9BD3-0BCF078B6FC1}" type="presParOf" srcId="{EDE32855-04BB-46AE-8905-6A010B1291A2}" destId="{E5F1DD63-B8DB-48B1-86E7-001B5BF7D6A7}" srcOrd="1" destOrd="0" presId="urn:microsoft.com/office/officeart/2018/2/layout/IconCircleList"/>
    <dgm:cxn modelId="{1E2526FC-2C7F-463A-A241-AA8C1F573480}" type="presParOf" srcId="{EDE32855-04BB-46AE-8905-6A010B1291A2}" destId="{A48F5E9D-1B5A-487F-A42C-254871B1C222}" srcOrd="2" destOrd="0" presId="urn:microsoft.com/office/officeart/2018/2/layout/IconCircleList"/>
    <dgm:cxn modelId="{1583C70C-F824-47D8-B217-92873CBDBA39}" type="presParOf" srcId="{EDE32855-04BB-46AE-8905-6A010B1291A2}" destId="{3736D9BB-2699-4E88-BDD6-180055F9132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85E18-8F81-4920-9274-80EE7D9E10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BBFEE43-460D-4BF4-A07D-72B3FB656A24}">
      <dgm:prSet/>
      <dgm:spPr/>
      <dgm:t>
        <a:bodyPr/>
        <a:lstStyle/>
        <a:p>
          <a:pPr>
            <a:defRPr cap="all"/>
          </a:pPr>
          <a:r>
            <a:rPr lang="en-US"/>
            <a:t>Unit tests are considered one of the crucial stages of the database DevOps process. (Dietrich, E.)</a:t>
          </a:r>
        </a:p>
      </dgm:t>
    </dgm:pt>
    <dgm:pt modelId="{919DDCB4-0847-4C02-B339-12ECDFFBFD3E}" type="parTrans" cxnId="{C19B261B-FFB8-4FD8-BE38-0225675D7454}">
      <dgm:prSet/>
      <dgm:spPr/>
      <dgm:t>
        <a:bodyPr/>
        <a:lstStyle/>
        <a:p>
          <a:endParaRPr lang="en-US"/>
        </a:p>
      </dgm:t>
    </dgm:pt>
    <dgm:pt modelId="{C02459A5-83B7-41E8-A3AE-5A0E6326E603}" type="sibTrans" cxnId="{C19B261B-FFB8-4FD8-BE38-0225675D7454}">
      <dgm:prSet/>
      <dgm:spPr/>
      <dgm:t>
        <a:bodyPr/>
        <a:lstStyle/>
        <a:p>
          <a:endParaRPr lang="en-US"/>
        </a:p>
      </dgm:t>
    </dgm:pt>
    <dgm:pt modelId="{2075450E-1F6A-453D-B76B-C95CF829C7CF}">
      <dgm:prSet/>
      <dgm:spPr/>
      <dgm:t>
        <a:bodyPr/>
        <a:lstStyle/>
        <a:p>
          <a:pPr>
            <a:defRPr cap="all"/>
          </a:pPr>
          <a:r>
            <a:rPr lang="en-US"/>
            <a:t>It tests to make sure any changes that were made to the database by the developers are still functioning as they should and working as intended. (Dietrich, E.)</a:t>
          </a:r>
        </a:p>
      </dgm:t>
    </dgm:pt>
    <dgm:pt modelId="{16B950B9-69F6-46F5-871B-9B5C0C701713}" type="parTrans" cxnId="{8138B90D-EFA1-4A17-8740-3DE4FCDA78F2}">
      <dgm:prSet/>
      <dgm:spPr/>
      <dgm:t>
        <a:bodyPr/>
        <a:lstStyle/>
        <a:p>
          <a:endParaRPr lang="en-US"/>
        </a:p>
      </dgm:t>
    </dgm:pt>
    <dgm:pt modelId="{71DB44D5-AD84-4DFE-BE67-0B165EC7BD3A}" type="sibTrans" cxnId="{8138B90D-EFA1-4A17-8740-3DE4FCDA78F2}">
      <dgm:prSet/>
      <dgm:spPr/>
      <dgm:t>
        <a:bodyPr/>
        <a:lstStyle/>
        <a:p>
          <a:endParaRPr lang="en-US"/>
        </a:p>
      </dgm:t>
    </dgm:pt>
    <dgm:pt modelId="{A97C523D-4403-4809-B46C-1305F0C005B5}">
      <dgm:prSet/>
      <dgm:spPr/>
      <dgm:t>
        <a:bodyPr/>
        <a:lstStyle/>
        <a:p>
          <a:pPr>
            <a:defRPr cap="all"/>
          </a:pPr>
          <a:r>
            <a:rPr lang="en-US"/>
            <a:t>When working on the create stage of development the developers will make and changes and then make unit tests to check things. (Dietrich, E.)</a:t>
          </a:r>
        </a:p>
      </dgm:t>
    </dgm:pt>
    <dgm:pt modelId="{FB400B77-33F0-4373-8F6E-AFD5ADC1B014}" type="parTrans" cxnId="{C1F32787-E685-4D6B-96D8-53F1A894E834}">
      <dgm:prSet/>
      <dgm:spPr/>
      <dgm:t>
        <a:bodyPr/>
        <a:lstStyle/>
        <a:p>
          <a:endParaRPr lang="en-US"/>
        </a:p>
      </dgm:t>
    </dgm:pt>
    <dgm:pt modelId="{9FCF8EB5-EA56-49CE-868E-965E3D6370CD}" type="sibTrans" cxnId="{C1F32787-E685-4D6B-96D8-53F1A894E834}">
      <dgm:prSet/>
      <dgm:spPr/>
      <dgm:t>
        <a:bodyPr/>
        <a:lstStyle/>
        <a:p>
          <a:endParaRPr lang="en-US"/>
        </a:p>
      </dgm:t>
    </dgm:pt>
    <dgm:pt modelId="{C27D7912-FAB4-4C69-8221-0609E57ABFD2}">
      <dgm:prSet/>
      <dgm:spPr/>
      <dgm:t>
        <a:bodyPr/>
        <a:lstStyle/>
        <a:p>
          <a:pPr>
            <a:defRPr cap="all"/>
          </a:pPr>
          <a:r>
            <a:rPr lang="en-US"/>
            <a:t>If using test-driven development (TDD) the unit tests will be before the project code. (Dietrich, E.)</a:t>
          </a:r>
        </a:p>
      </dgm:t>
    </dgm:pt>
    <dgm:pt modelId="{257B48CB-6DAC-4405-B322-6AFE56EC967F}" type="parTrans" cxnId="{C82CE987-C444-47C5-B4A1-8311A099DC5E}">
      <dgm:prSet/>
      <dgm:spPr/>
      <dgm:t>
        <a:bodyPr/>
        <a:lstStyle/>
        <a:p>
          <a:endParaRPr lang="en-US"/>
        </a:p>
      </dgm:t>
    </dgm:pt>
    <dgm:pt modelId="{D57D0604-7AA3-4482-B1F2-B3AEC4D1D920}" type="sibTrans" cxnId="{C82CE987-C444-47C5-B4A1-8311A099DC5E}">
      <dgm:prSet/>
      <dgm:spPr/>
      <dgm:t>
        <a:bodyPr/>
        <a:lstStyle/>
        <a:p>
          <a:endParaRPr lang="en-US"/>
        </a:p>
      </dgm:t>
    </dgm:pt>
    <dgm:pt modelId="{678B9A80-2268-4A0F-B96C-68364A4A6197}">
      <dgm:prSet/>
      <dgm:spPr/>
      <dgm:t>
        <a:bodyPr/>
        <a:lstStyle/>
        <a:p>
          <a:pPr>
            <a:defRPr cap="all"/>
          </a:pPr>
          <a:r>
            <a:rPr lang="en-US"/>
            <a:t>Writing the test first make sure that there is a clear acceptance criteria when changes are happening. (Dietrich, E.) </a:t>
          </a:r>
        </a:p>
      </dgm:t>
    </dgm:pt>
    <dgm:pt modelId="{072ABF4C-3765-441F-9E93-D6F15C4E91D2}" type="parTrans" cxnId="{7E2C9CA7-E72D-4F87-8E67-256B6D86A445}">
      <dgm:prSet/>
      <dgm:spPr/>
      <dgm:t>
        <a:bodyPr/>
        <a:lstStyle/>
        <a:p>
          <a:endParaRPr lang="en-US"/>
        </a:p>
      </dgm:t>
    </dgm:pt>
    <dgm:pt modelId="{8243484F-A92B-4B84-B257-D5B1CB6D44F6}" type="sibTrans" cxnId="{7E2C9CA7-E72D-4F87-8E67-256B6D86A445}">
      <dgm:prSet/>
      <dgm:spPr/>
      <dgm:t>
        <a:bodyPr/>
        <a:lstStyle/>
        <a:p>
          <a:endParaRPr lang="en-US"/>
        </a:p>
      </dgm:t>
    </dgm:pt>
    <dgm:pt modelId="{C60F40BD-A7DC-4B39-A2E6-196113C872FF}">
      <dgm:prSet/>
      <dgm:spPr/>
      <dgm:t>
        <a:bodyPr/>
        <a:lstStyle/>
        <a:p>
          <a:pPr>
            <a:defRPr cap="all"/>
          </a:pPr>
          <a:r>
            <a:rPr lang="en-US"/>
            <a:t>Second when doing this when new code is created has a well-defined interface. (Dietrich, E.)</a:t>
          </a:r>
        </a:p>
      </dgm:t>
    </dgm:pt>
    <dgm:pt modelId="{23EA8313-B569-496A-BBDA-983AF7D5F2FD}" type="parTrans" cxnId="{8498457A-039F-418D-94C5-258760D4BF08}">
      <dgm:prSet/>
      <dgm:spPr/>
      <dgm:t>
        <a:bodyPr/>
        <a:lstStyle/>
        <a:p>
          <a:endParaRPr lang="en-US"/>
        </a:p>
      </dgm:t>
    </dgm:pt>
    <dgm:pt modelId="{26CF13A8-8344-4185-A529-173770AB3522}" type="sibTrans" cxnId="{8498457A-039F-418D-94C5-258760D4BF08}">
      <dgm:prSet/>
      <dgm:spPr/>
      <dgm:t>
        <a:bodyPr/>
        <a:lstStyle/>
        <a:p>
          <a:endParaRPr lang="en-US"/>
        </a:p>
      </dgm:t>
    </dgm:pt>
    <dgm:pt modelId="{0886D535-971A-4879-86CC-9076CB9CBD77}" type="pres">
      <dgm:prSet presAssocID="{BD985E18-8F81-4920-9274-80EE7D9E10C6}" presName="root" presStyleCnt="0">
        <dgm:presLayoutVars>
          <dgm:dir/>
          <dgm:resizeHandles val="exact"/>
        </dgm:presLayoutVars>
      </dgm:prSet>
      <dgm:spPr/>
    </dgm:pt>
    <dgm:pt modelId="{10F579EA-93DA-41FA-AB84-58AB05D447C4}" type="pres">
      <dgm:prSet presAssocID="{4BBFEE43-460D-4BF4-A07D-72B3FB656A24}" presName="compNode" presStyleCnt="0"/>
      <dgm:spPr/>
    </dgm:pt>
    <dgm:pt modelId="{36235FEF-9ED9-4174-BF12-65527F07A477}" type="pres">
      <dgm:prSet presAssocID="{4BBFEE43-460D-4BF4-A07D-72B3FB656A24}" presName="iconBgRect" presStyleLbl="bgShp" presStyleIdx="0" presStyleCnt="6"/>
      <dgm:spPr/>
    </dgm:pt>
    <dgm:pt modelId="{1E023F3C-7E43-4815-93E1-99823BECF911}" type="pres">
      <dgm:prSet presAssocID="{4BBFEE43-460D-4BF4-A07D-72B3FB656A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AD37190-8E8F-4591-B167-C3F2A7A7754F}" type="pres">
      <dgm:prSet presAssocID="{4BBFEE43-460D-4BF4-A07D-72B3FB656A24}" presName="spaceRect" presStyleCnt="0"/>
      <dgm:spPr/>
    </dgm:pt>
    <dgm:pt modelId="{44141CBC-44D1-4298-A7B2-E79F98DEE8B9}" type="pres">
      <dgm:prSet presAssocID="{4BBFEE43-460D-4BF4-A07D-72B3FB656A24}" presName="textRect" presStyleLbl="revTx" presStyleIdx="0" presStyleCnt="6">
        <dgm:presLayoutVars>
          <dgm:chMax val="1"/>
          <dgm:chPref val="1"/>
        </dgm:presLayoutVars>
      </dgm:prSet>
      <dgm:spPr/>
    </dgm:pt>
    <dgm:pt modelId="{1C808FB6-68FC-4A6F-BAEB-B32077F7F2E4}" type="pres">
      <dgm:prSet presAssocID="{C02459A5-83B7-41E8-A3AE-5A0E6326E603}" presName="sibTrans" presStyleCnt="0"/>
      <dgm:spPr/>
    </dgm:pt>
    <dgm:pt modelId="{A96EEB0C-2888-4687-9164-833D202E1E74}" type="pres">
      <dgm:prSet presAssocID="{2075450E-1F6A-453D-B76B-C95CF829C7CF}" presName="compNode" presStyleCnt="0"/>
      <dgm:spPr/>
    </dgm:pt>
    <dgm:pt modelId="{AE857580-5706-4F7B-96DD-6B833E220F7C}" type="pres">
      <dgm:prSet presAssocID="{2075450E-1F6A-453D-B76B-C95CF829C7CF}" presName="iconBgRect" presStyleLbl="bgShp" presStyleIdx="1" presStyleCnt="6"/>
      <dgm:spPr/>
    </dgm:pt>
    <dgm:pt modelId="{B6344BE0-0A99-4950-880B-3D677C623550}" type="pres">
      <dgm:prSet presAssocID="{2075450E-1F6A-453D-B76B-C95CF829C7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1220E10-E596-41B3-ADC4-E26C7B680056}" type="pres">
      <dgm:prSet presAssocID="{2075450E-1F6A-453D-B76B-C95CF829C7CF}" presName="spaceRect" presStyleCnt="0"/>
      <dgm:spPr/>
    </dgm:pt>
    <dgm:pt modelId="{89F885FA-6F92-4097-BAF0-605AD8EC2123}" type="pres">
      <dgm:prSet presAssocID="{2075450E-1F6A-453D-B76B-C95CF829C7CF}" presName="textRect" presStyleLbl="revTx" presStyleIdx="1" presStyleCnt="6">
        <dgm:presLayoutVars>
          <dgm:chMax val="1"/>
          <dgm:chPref val="1"/>
        </dgm:presLayoutVars>
      </dgm:prSet>
      <dgm:spPr/>
    </dgm:pt>
    <dgm:pt modelId="{FF12FDFD-F99C-48C5-8828-70EB882AD3CD}" type="pres">
      <dgm:prSet presAssocID="{71DB44D5-AD84-4DFE-BE67-0B165EC7BD3A}" presName="sibTrans" presStyleCnt="0"/>
      <dgm:spPr/>
    </dgm:pt>
    <dgm:pt modelId="{2A034F9C-DC2B-4AF5-9FD4-AB6AA4A5D54D}" type="pres">
      <dgm:prSet presAssocID="{A97C523D-4403-4809-B46C-1305F0C005B5}" presName="compNode" presStyleCnt="0"/>
      <dgm:spPr/>
    </dgm:pt>
    <dgm:pt modelId="{64EC4FE6-8426-414E-9263-089EEAED8154}" type="pres">
      <dgm:prSet presAssocID="{A97C523D-4403-4809-B46C-1305F0C005B5}" presName="iconBgRect" presStyleLbl="bgShp" presStyleIdx="2" presStyleCnt="6"/>
      <dgm:spPr/>
    </dgm:pt>
    <dgm:pt modelId="{E4C9F2EC-FA83-4692-83A5-60FB8EDB3E92}" type="pres">
      <dgm:prSet presAssocID="{A97C523D-4403-4809-B46C-1305F0C005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15250F0B-A071-4873-AA5E-49CD21F71A95}" type="pres">
      <dgm:prSet presAssocID="{A97C523D-4403-4809-B46C-1305F0C005B5}" presName="spaceRect" presStyleCnt="0"/>
      <dgm:spPr/>
    </dgm:pt>
    <dgm:pt modelId="{8ADC6253-CA16-4759-8352-9C29C9276691}" type="pres">
      <dgm:prSet presAssocID="{A97C523D-4403-4809-B46C-1305F0C005B5}" presName="textRect" presStyleLbl="revTx" presStyleIdx="2" presStyleCnt="6">
        <dgm:presLayoutVars>
          <dgm:chMax val="1"/>
          <dgm:chPref val="1"/>
        </dgm:presLayoutVars>
      </dgm:prSet>
      <dgm:spPr/>
    </dgm:pt>
    <dgm:pt modelId="{B0ECBFF2-6796-49B8-A7EF-5D4516C33082}" type="pres">
      <dgm:prSet presAssocID="{9FCF8EB5-EA56-49CE-868E-965E3D6370CD}" presName="sibTrans" presStyleCnt="0"/>
      <dgm:spPr/>
    </dgm:pt>
    <dgm:pt modelId="{66513125-E918-4315-AF65-BACF40F6DD5C}" type="pres">
      <dgm:prSet presAssocID="{C27D7912-FAB4-4C69-8221-0609E57ABFD2}" presName="compNode" presStyleCnt="0"/>
      <dgm:spPr/>
    </dgm:pt>
    <dgm:pt modelId="{7CDD08A5-0945-4C1B-8211-283C1081AE66}" type="pres">
      <dgm:prSet presAssocID="{C27D7912-FAB4-4C69-8221-0609E57ABFD2}" presName="iconBgRect" presStyleLbl="bgShp" presStyleIdx="3" presStyleCnt="6"/>
      <dgm:spPr/>
    </dgm:pt>
    <dgm:pt modelId="{F5897C0C-90BA-4051-B39D-935B1DC4614F}" type="pres">
      <dgm:prSet presAssocID="{C27D7912-FAB4-4C69-8221-0609E57ABFD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19DEFDB5-ACE5-44BB-B935-3E3A9D50AE37}" type="pres">
      <dgm:prSet presAssocID="{C27D7912-FAB4-4C69-8221-0609E57ABFD2}" presName="spaceRect" presStyleCnt="0"/>
      <dgm:spPr/>
    </dgm:pt>
    <dgm:pt modelId="{A0BE1874-EFB6-4447-9B08-03407395FB5F}" type="pres">
      <dgm:prSet presAssocID="{C27D7912-FAB4-4C69-8221-0609E57ABFD2}" presName="textRect" presStyleLbl="revTx" presStyleIdx="3" presStyleCnt="6">
        <dgm:presLayoutVars>
          <dgm:chMax val="1"/>
          <dgm:chPref val="1"/>
        </dgm:presLayoutVars>
      </dgm:prSet>
      <dgm:spPr/>
    </dgm:pt>
    <dgm:pt modelId="{8B008EBB-37F8-4321-9B8C-B26C21368E68}" type="pres">
      <dgm:prSet presAssocID="{D57D0604-7AA3-4482-B1F2-B3AEC4D1D920}" presName="sibTrans" presStyleCnt="0"/>
      <dgm:spPr/>
    </dgm:pt>
    <dgm:pt modelId="{2B84D2FE-E588-434B-ABC9-7C4F61615F65}" type="pres">
      <dgm:prSet presAssocID="{678B9A80-2268-4A0F-B96C-68364A4A6197}" presName="compNode" presStyleCnt="0"/>
      <dgm:spPr/>
    </dgm:pt>
    <dgm:pt modelId="{BFB871DC-C3BD-4C2F-B275-47249AD86CA5}" type="pres">
      <dgm:prSet presAssocID="{678B9A80-2268-4A0F-B96C-68364A4A6197}" presName="iconBgRect" presStyleLbl="bgShp" presStyleIdx="4" presStyleCnt="6"/>
      <dgm:spPr/>
    </dgm:pt>
    <dgm:pt modelId="{009CB9FE-FD1A-4822-8C98-03415BA35BA6}" type="pres">
      <dgm:prSet presAssocID="{678B9A80-2268-4A0F-B96C-68364A4A619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w"/>
        </a:ext>
      </dgm:extLst>
    </dgm:pt>
    <dgm:pt modelId="{3AA63B83-EEF9-42B5-A569-DF1C27259810}" type="pres">
      <dgm:prSet presAssocID="{678B9A80-2268-4A0F-B96C-68364A4A6197}" presName="spaceRect" presStyleCnt="0"/>
      <dgm:spPr/>
    </dgm:pt>
    <dgm:pt modelId="{30708E9A-5CCB-43CA-A2D8-FA200FC344FC}" type="pres">
      <dgm:prSet presAssocID="{678B9A80-2268-4A0F-B96C-68364A4A6197}" presName="textRect" presStyleLbl="revTx" presStyleIdx="4" presStyleCnt="6">
        <dgm:presLayoutVars>
          <dgm:chMax val="1"/>
          <dgm:chPref val="1"/>
        </dgm:presLayoutVars>
      </dgm:prSet>
      <dgm:spPr/>
    </dgm:pt>
    <dgm:pt modelId="{47B48734-AFD0-49B5-B7B7-B0702469F3D9}" type="pres">
      <dgm:prSet presAssocID="{8243484F-A92B-4B84-B257-D5B1CB6D44F6}" presName="sibTrans" presStyleCnt="0"/>
      <dgm:spPr/>
    </dgm:pt>
    <dgm:pt modelId="{1482752F-79C6-4CB7-A804-C778B0E5BB35}" type="pres">
      <dgm:prSet presAssocID="{C60F40BD-A7DC-4B39-A2E6-196113C872FF}" presName="compNode" presStyleCnt="0"/>
      <dgm:spPr/>
    </dgm:pt>
    <dgm:pt modelId="{CA173849-CD39-4B04-8B86-C7A551A5A5E0}" type="pres">
      <dgm:prSet presAssocID="{C60F40BD-A7DC-4B39-A2E6-196113C872FF}" presName="iconBgRect" presStyleLbl="bgShp" presStyleIdx="5" presStyleCnt="6"/>
      <dgm:spPr/>
    </dgm:pt>
    <dgm:pt modelId="{5A4AE7DE-7DF7-4CFB-8BD2-F730D7D58C96}" type="pres">
      <dgm:prSet presAssocID="{C60F40BD-A7DC-4B39-A2E6-196113C872F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ble"/>
        </a:ext>
      </dgm:extLst>
    </dgm:pt>
    <dgm:pt modelId="{B0872684-41A9-4A09-A504-5D192A927E24}" type="pres">
      <dgm:prSet presAssocID="{C60F40BD-A7DC-4B39-A2E6-196113C872FF}" presName="spaceRect" presStyleCnt="0"/>
      <dgm:spPr/>
    </dgm:pt>
    <dgm:pt modelId="{A6FCE676-1250-4CE1-8CC1-366A686653DE}" type="pres">
      <dgm:prSet presAssocID="{C60F40BD-A7DC-4B39-A2E6-196113C872FF}" presName="textRect" presStyleLbl="revTx" presStyleIdx="5" presStyleCnt="6">
        <dgm:presLayoutVars>
          <dgm:chMax val="1"/>
          <dgm:chPref val="1"/>
        </dgm:presLayoutVars>
      </dgm:prSet>
      <dgm:spPr/>
    </dgm:pt>
  </dgm:ptLst>
  <dgm:cxnLst>
    <dgm:cxn modelId="{387A090B-D096-4F83-A059-4292F48CB2B5}" type="presOf" srcId="{BD985E18-8F81-4920-9274-80EE7D9E10C6}" destId="{0886D535-971A-4879-86CC-9076CB9CBD77}" srcOrd="0" destOrd="0" presId="urn:microsoft.com/office/officeart/2018/5/layout/IconCircleLabelList"/>
    <dgm:cxn modelId="{8138B90D-EFA1-4A17-8740-3DE4FCDA78F2}" srcId="{BD985E18-8F81-4920-9274-80EE7D9E10C6}" destId="{2075450E-1F6A-453D-B76B-C95CF829C7CF}" srcOrd="1" destOrd="0" parTransId="{16B950B9-69F6-46F5-871B-9B5C0C701713}" sibTransId="{71DB44D5-AD84-4DFE-BE67-0B165EC7BD3A}"/>
    <dgm:cxn modelId="{C19B261B-FFB8-4FD8-BE38-0225675D7454}" srcId="{BD985E18-8F81-4920-9274-80EE7D9E10C6}" destId="{4BBFEE43-460D-4BF4-A07D-72B3FB656A24}" srcOrd="0" destOrd="0" parTransId="{919DDCB4-0847-4C02-B339-12ECDFFBFD3E}" sibTransId="{C02459A5-83B7-41E8-A3AE-5A0E6326E603}"/>
    <dgm:cxn modelId="{E9F49932-4DF2-4A7B-9103-E3FE5B8DB3CA}" type="presOf" srcId="{A97C523D-4403-4809-B46C-1305F0C005B5}" destId="{8ADC6253-CA16-4759-8352-9C29C9276691}" srcOrd="0" destOrd="0" presId="urn:microsoft.com/office/officeart/2018/5/layout/IconCircleLabelList"/>
    <dgm:cxn modelId="{13B7C53D-FD3C-49EC-8EC2-AE8C97AE7C33}" type="presOf" srcId="{C60F40BD-A7DC-4B39-A2E6-196113C872FF}" destId="{A6FCE676-1250-4CE1-8CC1-366A686653DE}" srcOrd="0" destOrd="0" presId="urn:microsoft.com/office/officeart/2018/5/layout/IconCircleLabelList"/>
    <dgm:cxn modelId="{16345851-51F7-4AEE-A959-5F6A4C5EC6FF}" type="presOf" srcId="{4BBFEE43-460D-4BF4-A07D-72B3FB656A24}" destId="{44141CBC-44D1-4298-A7B2-E79F98DEE8B9}" srcOrd="0" destOrd="0" presId="urn:microsoft.com/office/officeart/2018/5/layout/IconCircleLabelList"/>
    <dgm:cxn modelId="{AA4DAE71-0B58-468D-A30A-4D400C086BC0}" type="presOf" srcId="{678B9A80-2268-4A0F-B96C-68364A4A6197}" destId="{30708E9A-5CCB-43CA-A2D8-FA200FC344FC}" srcOrd="0" destOrd="0" presId="urn:microsoft.com/office/officeart/2018/5/layout/IconCircleLabelList"/>
    <dgm:cxn modelId="{8498457A-039F-418D-94C5-258760D4BF08}" srcId="{BD985E18-8F81-4920-9274-80EE7D9E10C6}" destId="{C60F40BD-A7DC-4B39-A2E6-196113C872FF}" srcOrd="5" destOrd="0" parTransId="{23EA8313-B569-496A-BBDA-983AF7D5F2FD}" sibTransId="{26CF13A8-8344-4185-A529-173770AB3522}"/>
    <dgm:cxn modelId="{C1F32787-E685-4D6B-96D8-53F1A894E834}" srcId="{BD985E18-8F81-4920-9274-80EE7D9E10C6}" destId="{A97C523D-4403-4809-B46C-1305F0C005B5}" srcOrd="2" destOrd="0" parTransId="{FB400B77-33F0-4373-8F6E-AFD5ADC1B014}" sibTransId="{9FCF8EB5-EA56-49CE-868E-965E3D6370CD}"/>
    <dgm:cxn modelId="{C82CE987-C444-47C5-B4A1-8311A099DC5E}" srcId="{BD985E18-8F81-4920-9274-80EE7D9E10C6}" destId="{C27D7912-FAB4-4C69-8221-0609E57ABFD2}" srcOrd="3" destOrd="0" parTransId="{257B48CB-6DAC-4405-B322-6AFE56EC967F}" sibTransId="{D57D0604-7AA3-4482-B1F2-B3AEC4D1D920}"/>
    <dgm:cxn modelId="{7E2C9CA7-E72D-4F87-8E67-256B6D86A445}" srcId="{BD985E18-8F81-4920-9274-80EE7D9E10C6}" destId="{678B9A80-2268-4A0F-B96C-68364A4A6197}" srcOrd="4" destOrd="0" parTransId="{072ABF4C-3765-441F-9E93-D6F15C4E91D2}" sibTransId="{8243484F-A92B-4B84-B257-D5B1CB6D44F6}"/>
    <dgm:cxn modelId="{C407F9B1-4C96-4E53-8052-0C182E8BB1F6}" type="presOf" srcId="{2075450E-1F6A-453D-B76B-C95CF829C7CF}" destId="{89F885FA-6F92-4097-BAF0-605AD8EC2123}" srcOrd="0" destOrd="0" presId="urn:microsoft.com/office/officeart/2018/5/layout/IconCircleLabelList"/>
    <dgm:cxn modelId="{A64343D4-5994-4D48-889F-776B8C44682B}" type="presOf" srcId="{C27D7912-FAB4-4C69-8221-0609E57ABFD2}" destId="{A0BE1874-EFB6-4447-9B08-03407395FB5F}" srcOrd="0" destOrd="0" presId="urn:microsoft.com/office/officeart/2018/5/layout/IconCircleLabelList"/>
    <dgm:cxn modelId="{238AB3AB-28EE-4C3F-891C-229B5B62AAB3}" type="presParOf" srcId="{0886D535-971A-4879-86CC-9076CB9CBD77}" destId="{10F579EA-93DA-41FA-AB84-58AB05D447C4}" srcOrd="0" destOrd="0" presId="urn:microsoft.com/office/officeart/2018/5/layout/IconCircleLabelList"/>
    <dgm:cxn modelId="{22E5960C-5AF8-4D8F-AC8F-5272AF033D12}" type="presParOf" srcId="{10F579EA-93DA-41FA-AB84-58AB05D447C4}" destId="{36235FEF-9ED9-4174-BF12-65527F07A477}" srcOrd="0" destOrd="0" presId="urn:microsoft.com/office/officeart/2018/5/layout/IconCircleLabelList"/>
    <dgm:cxn modelId="{06FB7E80-8B58-4701-9D14-9F327A52B7AF}" type="presParOf" srcId="{10F579EA-93DA-41FA-AB84-58AB05D447C4}" destId="{1E023F3C-7E43-4815-93E1-99823BECF911}" srcOrd="1" destOrd="0" presId="urn:microsoft.com/office/officeart/2018/5/layout/IconCircleLabelList"/>
    <dgm:cxn modelId="{71CBBDB0-8C4E-40EC-9ADF-1FF2112096FF}" type="presParOf" srcId="{10F579EA-93DA-41FA-AB84-58AB05D447C4}" destId="{DAD37190-8E8F-4591-B167-C3F2A7A7754F}" srcOrd="2" destOrd="0" presId="urn:microsoft.com/office/officeart/2018/5/layout/IconCircleLabelList"/>
    <dgm:cxn modelId="{2B1D0094-63BA-469D-AD4E-076D6BA8B688}" type="presParOf" srcId="{10F579EA-93DA-41FA-AB84-58AB05D447C4}" destId="{44141CBC-44D1-4298-A7B2-E79F98DEE8B9}" srcOrd="3" destOrd="0" presId="urn:microsoft.com/office/officeart/2018/5/layout/IconCircleLabelList"/>
    <dgm:cxn modelId="{7EFD914E-11BD-46DB-BC23-5FDE8E5F9455}" type="presParOf" srcId="{0886D535-971A-4879-86CC-9076CB9CBD77}" destId="{1C808FB6-68FC-4A6F-BAEB-B32077F7F2E4}" srcOrd="1" destOrd="0" presId="urn:microsoft.com/office/officeart/2018/5/layout/IconCircleLabelList"/>
    <dgm:cxn modelId="{F0A6D106-9320-4F04-BCB4-8D623CFCC237}" type="presParOf" srcId="{0886D535-971A-4879-86CC-9076CB9CBD77}" destId="{A96EEB0C-2888-4687-9164-833D202E1E74}" srcOrd="2" destOrd="0" presId="urn:microsoft.com/office/officeart/2018/5/layout/IconCircleLabelList"/>
    <dgm:cxn modelId="{CDA39984-B0AB-4551-9CE4-9D990F217600}" type="presParOf" srcId="{A96EEB0C-2888-4687-9164-833D202E1E74}" destId="{AE857580-5706-4F7B-96DD-6B833E220F7C}" srcOrd="0" destOrd="0" presId="urn:microsoft.com/office/officeart/2018/5/layout/IconCircleLabelList"/>
    <dgm:cxn modelId="{10938942-E60E-437D-9FE7-F5EAFFED6833}" type="presParOf" srcId="{A96EEB0C-2888-4687-9164-833D202E1E74}" destId="{B6344BE0-0A99-4950-880B-3D677C623550}" srcOrd="1" destOrd="0" presId="urn:microsoft.com/office/officeart/2018/5/layout/IconCircleLabelList"/>
    <dgm:cxn modelId="{E4C4B775-9E70-4A69-A978-F20C843ABFA2}" type="presParOf" srcId="{A96EEB0C-2888-4687-9164-833D202E1E74}" destId="{F1220E10-E596-41B3-ADC4-E26C7B680056}" srcOrd="2" destOrd="0" presId="urn:microsoft.com/office/officeart/2018/5/layout/IconCircleLabelList"/>
    <dgm:cxn modelId="{78E0789A-67FB-4590-BB7C-534AC2057672}" type="presParOf" srcId="{A96EEB0C-2888-4687-9164-833D202E1E74}" destId="{89F885FA-6F92-4097-BAF0-605AD8EC2123}" srcOrd="3" destOrd="0" presId="urn:microsoft.com/office/officeart/2018/5/layout/IconCircleLabelList"/>
    <dgm:cxn modelId="{F6FE796F-9CF2-4622-857E-89AA29550A77}" type="presParOf" srcId="{0886D535-971A-4879-86CC-9076CB9CBD77}" destId="{FF12FDFD-F99C-48C5-8828-70EB882AD3CD}" srcOrd="3" destOrd="0" presId="urn:microsoft.com/office/officeart/2018/5/layout/IconCircleLabelList"/>
    <dgm:cxn modelId="{9264DD1F-28B4-4B46-B3A4-E7C55C4C4C0C}" type="presParOf" srcId="{0886D535-971A-4879-86CC-9076CB9CBD77}" destId="{2A034F9C-DC2B-4AF5-9FD4-AB6AA4A5D54D}" srcOrd="4" destOrd="0" presId="urn:microsoft.com/office/officeart/2018/5/layout/IconCircleLabelList"/>
    <dgm:cxn modelId="{8EA2BDE2-6A7D-4F5F-8623-E4179BD0D42C}" type="presParOf" srcId="{2A034F9C-DC2B-4AF5-9FD4-AB6AA4A5D54D}" destId="{64EC4FE6-8426-414E-9263-089EEAED8154}" srcOrd="0" destOrd="0" presId="urn:microsoft.com/office/officeart/2018/5/layout/IconCircleLabelList"/>
    <dgm:cxn modelId="{E638808B-C3AD-482E-9C8B-4482F47F7201}" type="presParOf" srcId="{2A034F9C-DC2B-4AF5-9FD4-AB6AA4A5D54D}" destId="{E4C9F2EC-FA83-4692-83A5-60FB8EDB3E92}" srcOrd="1" destOrd="0" presId="urn:microsoft.com/office/officeart/2018/5/layout/IconCircleLabelList"/>
    <dgm:cxn modelId="{2DEDDC08-D0BB-40C0-B446-B489A66E4D77}" type="presParOf" srcId="{2A034F9C-DC2B-4AF5-9FD4-AB6AA4A5D54D}" destId="{15250F0B-A071-4873-AA5E-49CD21F71A95}" srcOrd="2" destOrd="0" presId="urn:microsoft.com/office/officeart/2018/5/layout/IconCircleLabelList"/>
    <dgm:cxn modelId="{7217B03B-BEAB-45E4-BEEC-CC15A4F7BB11}" type="presParOf" srcId="{2A034F9C-DC2B-4AF5-9FD4-AB6AA4A5D54D}" destId="{8ADC6253-CA16-4759-8352-9C29C9276691}" srcOrd="3" destOrd="0" presId="urn:microsoft.com/office/officeart/2018/5/layout/IconCircleLabelList"/>
    <dgm:cxn modelId="{E50B59A6-B19F-4704-BC59-F2E7DBB3DC55}" type="presParOf" srcId="{0886D535-971A-4879-86CC-9076CB9CBD77}" destId="{B0ECBFF2-6796-49B8-A7EF-5D4516C33082}" srcOrd="5" destOrd="0" presId="urn:microsoft.com/office/officeart/2018/5/layout/IconCircleLabelList"/>
    <dgm:cxn modelId="{FD81B4AB-82D4-45F5-BF8B-14776A0BF14E}" type="presParOf" srcId="{0886D535-971A-4879-86CC-9076CB9CBD77}" destId="{66513125-E918-4315-AF65-BACF40F6DD5C}" srcOrd="6" destOrd="0" presId="urn:microsoft.com/office/officeart/2018/5/layout/IconCircleLabelList"/>
    <dgm:cxn modelId="{E42267CD-1378-4B6D-AD31-FCC59B12F7EA}" type="presParOf" srcId="{66513125-E918-4315-AF65-BACF40F6DD5C}" destId="{7CDD08A5-0945-4C1B-8211-283C1081AE66}" srcOrd="0" destOrd="0" presId="urn:microsoft.com/office/officeart/2018/5/layout/IconCircleLabelList"/>
    <dgm:cxn modelId="{CA6FC00F-56F7-46F0-8BB9-87E2B63ABE90}" type="presParOf" srcId="{66513125-E918-4315-AF65-BACF40F6DD5C}" destId="{F5897C0C-90BA-4051-B39D-935B1DC4614F}" srcOrd="1" destOrd="0" presId="urn:microsoft.com/office/officeart/2018/5/layout/IconCircleLabelList"/>
    <dgm:cxn modelId="{8BFB1062-408D-4699-A040-B42FA6B698A1}" type="presParOf" srcId="{66513125-E918-4315-AF65-BACF40F6DD5C}" destId="{19DEFDB5-ACE5-44BB-B935-3E3A9D50AE37}" srcOrd="2" destOrd="0" presId="urn:microsoft.com/office/officeart/2018/5/layout/IconCircleLabelList"/>
    <dgm:cxn modelId="{6ACC9F04-23FC-47B1-BD47-797C9B5C9A76}" type="presParOf" srcId="{66513125-E918-4315-AF65-BACF40F6DD5C}" destId="{A0BE1874-EFB6-4447-9B08-03407395FB5F}" srcOrd="3" destOrd="0" presId="urn:microsoft.com/office/officeart/2018/5/layout/IconCircleLabelList"/>
    <dgm:cxn modelId="{DB92723F-07E6-42D6-BA55-43AA23D50989}" type="presParOf" srcId="{0886D535-971A-4879-86CC-9076CB9CBD77}" destId="{8B008EBB-37F8-4321-9B8C-B26C21368E68}" srcOrd="7" destOrd="0" presId="urn:microsoft.com/office/officeart/2018/5/layout/IconCircleLabelList"/>
    <dgm:cxn modelId="{8AFD1C9B-09CB-406F-8F9E-E118138CD8E9}" type="presParOf" srcId="{0886D535-971A-4879-86CC-9076CB9CBD77}" destId="{2B84D2FE-E588-434B-ABC9-7C4F61615F65}" srcOrd="8" destOrd="0" presId="urn:microsoft.com/office/officeart/2018/5/layout/IconCircleLabelList"/>
    <dgm:cxn modelId="{554CEEDE-2BA9-41C0-939B-FF84CCAC1BB2}" type="presParOf" srcId="{2B84D2FE-E588-434B-ABC9-7C4F61615F65}" destId="{BFB871DC-C3BD-4C2F-B275-47249AD86CA5}" srcOrd="0" destOrd="0" presId="urn:microsoft.com/office/officeart/2018/5/layout/IconCircleLabelList"/>
    <dgm:cxn modelId="{717CDA80-9FA4-420C-AC69-4CAF2B39E2EA}" type="presParOf" srcId="{2B84D2FE-E588-434B-ABC9-7C4F61615F65}" destId="{009CB9FE-FD1A-4822-8C98-03415BA35BA6}" srcOrd="1" destOrd="0" presId="urn:microsoft.com/office/officeart/2018/5/layout/IconCircleLabelList"/>
    <dgm:cxn modelId="{0A4A80A6-8ACE-4D5E-B1ED-6FF4B713D838}" type="presParOf" srcId="{2B84D2FE-E588-434B-ABC9-7C4F61615F65}" destId="{3AA63B83-EEF9-42B5-A569-DF1C27259810}" srcOrd="2" destOrd="0" presId="urn:microsoft.com/office/officeart/2018/5/layout/IconCircleLabelList"/>
    <dgm:cxn modelId="{65D798CF-A1AC-4CA2-808E-A7AF2956DB1B}" type="presParOf" srcId="{2B84D2FE-E588-434B-ABC9-7C4F61615F65}" destId="{30708E9A-5CCB-43CA-A2D8-FA200FC344FC}" srcOrd="3" destOrd="0" presId="urn:microsoft.com/office/officeart/2018/5/layout/IconCircleLabelList"/>
    <dgm:cxn modelId="{B26581FE-1360-42D0-856A-069562B0CE59}" type="presParOf" srcId="{0886D535-971A-4879-86CC-9076CB9CBD77}" destId="{47B48734-AFD0-49B5-B7B7-B0702469F3D9}" srcOrd="9" destOrd="0" presId="urn:microsoft.com/office/officeart/2018/5/layout/IconCircleLabelList"/>
    <dgm:cxn modelId="{21CD994D-A4C9-4B50-99B8-D2CA322121C0}" type="presParOf" srcId="{0886D535-971A-4879-86CC-9076CB9CBD77}" destId="{1482752F-79C6-4CB7-A804-C778B0E5BB35}" srcOrd="10" destOrd="0" presId="urn:microsoft.com/office/officeart/2018/5/layout/IconCircleLabelList"/>
    <dgm:cxn modelId="{7E0AC9D0-959B-45FB-AB2F-807AFA8262EA}" type="presParOf" srcId="{1482752F-79C6-4CB7-A804-C778B0E5BB35}" destId="{CA173849-CD39-4B04-8B86-C7A551A5A5E0}" srcOrd="0" destOrd="0" presId="urn:microsoft.com/office/officeart/2018/5/layout/IconCircleLabelList"/>
    <dgm:cxn modelId="{FF150A5F-D77A-49DA-8D0F-50AA774201C9}" type="presParOf" srcId="{1482752F-79C6-4CB7-A804-C778B0E5BB35}" destId="{5A4AE7DE-7DF7-4CFB-8BD2-F730D7D58C96}" srcOrd="1" destOrd="0" presId="urn:microsoft.com/office/officeart/2018/5/layout/IconCircleLabelList"/>
    <dgm:cxn modelId="{5037C365-F990-4FCB-BCD5-B542A5602BFA}" type="presParOf" srcId="{1482752F-79C6-4CB7-A804-C778B0E5BB35}" destId="{B0872684-41A9-4A09-A504-5D192A927E24}" srcOrd="2" destOrd="0" presId="urn:microsoft.com/office/officeart/2018/5/layout/IconCircleLabelList"/>
    <dgm:cxn modelId="{74513233-7D7D-489C-9A32-167B1D6DF617}" type="presParOf" srcId="{1482752F-79C6-4CB7-A804-C778B0E5BB35}" destId="{A6FCE676-1250-4CE1-8CC1-366A686653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DE1A2-7DC2-41E8-8654-F887C148210A}">
      <dsp:nvSpPr>
        <dsp:cNvPr id="0" name=""/>
        <dsp:cNvSpPr/>
      </dsp:nvSpPr>
      <dsp:spPr>
        <a:xfrm>
          <a:off x="94232"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043DA-20A6-4D37-94ED-D63A0CD4C736}">
      <dsp:nvSpPr>
        <dsp:cNvPr id="0" name=""/>
        <dsp:cNvSpPr/>
      </dsp:nvSpPr>
      <dsp:spPr>
        <a:xfrm>
          <a:off x="282940" y="799250"/>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064D1A-A02C-40B9-BB9E-42E6E039418C}">
      <dsp:nvSpPr>
        <dsp:cNvPr id="0" name=""/>
        <dsp:cNvSpPr/>
      </dsp:nvSpPr>
      <dsp:spPr>
        <a:xfrm>
          <a:off x="1185401"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good testing strategy is one that will help with building, testing, and getting the finished product out faster and more frequent. (Alexander, T.)</a:t>
          </a:r>
        </a:p>
      </dsp:txBody>
      <dsp:txXfrm>
        <a:off x="1185401" y="610541"/>
        <a:ext cx="2118152" cy="898610"/>
      </dsp:txXfrm>
    </dsp:sp>
    <dsp:sp modelId="{7DADDFD1-27CB-4356-80A6-7ABBA0CC2552}">
      <dsp:nvSpPr>
        <dsp:cNvPr id="0" name=""/>
        <dsp:cNvSpPr/>
      </dsp:nvSpPr>
      <dsp:spPr>
        <a:xfrm>
          <a:off x="3672626"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EE761-6EA8-483B-BA47-8540CAD22CE9}">
      <dsp:nvSpPr>
        <dsp:cNvPr id="0" name=""/>
        <dsp:cNvSpPr/>
      </dsp:nvSpPr>
      <dsp:spPr>
        <a:xfrm>
          <a:off x="3861334" y="799250"/>
          <a:ext cx="521193" cy="5211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4D27C-CEA8-4479-8035-41D810C85BAB}">
      <dsp:nvSpPr>
        <dsp:cNvPr id="0" name=""/>
        <dsp:cNvSpPr/>
      </dsp:nvSpPr>
      <dsp:spPr>
        <a:xfrm>
          <a:off x="4763795"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If you are in a new company, you should discuss getting an automated software delivery pipeline up and running as soon as possible. (Alexander, T.)</a:t>
          </a:r>
        </a:p>
      </dsp:txBody>
      <dsp:txXfrm>
        <a:off x="4763795" y="610541"/>
        <a:ext cx="2118152" cy="898610"/>
      </dsp:txXfrm>
    </dsp:sp>
    <dsp:sp modelId="{E6709BE0-895E-46F3-BF75-3E151117D3B5}">
      <dsp:nvSpPr>
        <dsp:cNvPr id="0" name=""/>
        <dsp:cNvSpPr/>
      </dsp:nvSpPr>
      <dsp:spPr>
        <a:xfrm>
          <a:off x="7251019" y="610541"/>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948C7-3200-492C-BC0A-130105EE7E32}">
      <dsp:nvSpPr>
        <dsp:cNvPr id="0" name=""/>
        <dsp:cNvSpPr/>
      </dsp:nvSpPr>
      <dsp:spPr>
        <a:xfrm>
          <a:off x="7439727" y="799250"/>
          <a:ext cx="521193" cy="5211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350D4-9383-4C1C-B4A7-B7387BAC5CF9}">
      <dsp:nvSpPr>
        <dsp:cNvPr id="0" name=""/>
        <dsp:cNvSpPr/>
      </dsp:nvSpPr>
      <dsp:spPr>
        <a:xfrm>
          <a:off x="8342189" y="610541"/>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Working with a continuous delivery DevOps pipeline will help to set you apart from other developers as it helps with the above. (Alexander, T.)</a:t>
          </a:r>
        </a:p>
      </dsp:txBody>
      <dsp:txXfrm>
        <a:off x="8342189" y="610541"/>
        <a:ext cx="2118152" cy="898610"/>
      </dsp:txXfrm>
    </dsp:sp>
    <dsp:sp modelId="{250A463C-BE15-424A-87E3-068334D32FBA}">
      <dsp:nvSpPr>
        <dsp:cNvPr id="0" name=""/>
        <dsp:cNvSpPr/>
      </dsp:nvSpPr>
      <dsp:spPr>
        <a:xfrm>
          <a:off x="94232"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BF7B5-30DE-45F2-8F8C-710FC4D360EE}">
      <dsp:nvSpPr>
        <dsp:cNvPr id="0" name=""/>
        <dsp:cNvSpPr/>
      </dsp:nvSpPr>
      <dsp:spPr>
        <a:xfrm>
          <a:off x="282940" y="2316067"/>
          <a:ext cx="521193" cy="5211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AE267-DF45-4157-A962-E1D477D401DF}">
      <dsp:nvSpPr>
        <dsp:cNvPr id="0" name=""/>
        <dsp:cNvSpPr/>
      </dsp:nvSpPr>
      <dsp:spPr>
        <a:xfrm>
          <a:off x="1185401"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When developing a project developers normally follow this process Plan&gt;Create&gt;Verify&gt;Package&gt;Release&gt;Configure&gt;Monitor&gt;Repeat  (Dietrich, E.)</a:t>
          </a:r>
        </a:p>
      </dsp:txBody>
      <dsp:txXfrm>
        <a:off x="1185401" y="2127358"/>
        <a:ext cx="2118152" cy="898610"/>
      </dsp:txXfrm>
    </dsp:sp>
    <dsp:sp modelId="{FC469898-22A5-431F-AAED-D0741F9C016B}">
      <dsp:nvSpPr>
        <dsp:cNvPr id="0" name=""/>
        <dsp:cNvSpPr/>
      </dsp:nvSpPr>
      <dsp:spPr>
        <a:xfrm>
          <a:off x="3672626"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46480-8E6B-4271-8EAE-6813F77A0038}">
      <dsp:nvSpPr>
        <dsp:cNvPr id="0" name=""/>
        <dsp:cNvSpPr/>
      </dsp:nvSpPr>
      <dsp:spPr>
        <a:xfrm>
          <a:off x="3861334" y="2316067"/>
          <a:ext cx="521193" cy="5211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25CF29-BDAD-4495-88F7-C46C85399125}">
      <dsp:nvSpPr>
        <dsp:cNvPr id="0" name=""/>
        <dsp:cNvSpPr/>
      </dsp:nvSpPr>
      <dsp:spPr>
        <a:xfrm>
          <a:off x="4763795"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Following this type of process and testing can really help cut down some of the costs of projects.</a:t>
          </a:r>
        </a:p>
      </dsp:txBody>
      <dsp:txXfrm>
        <a:off x="4763795" y="2127358"/>
        <a:ext cx="2118152" cy="898610"/>
      </dsp:txXfrm>
    </dsp:sp>
    <dsp:sp modelId="{EF8662AF-58FB-4B4E-AFD4-539483CD4E38}">
      <dsp:nvSpPr>
        <dsp:cNvPr id="0" name=""/>
        <dsp:cNvSpPr/>
      </dsp:nvSpPr>
      <dsp:spPr>
        <a:xfrm>
          <a:off x="7251019" y="2127358"/>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1DD63-B8DB-48B1-86E7-001B5BF7D6A7}">
      <dsp:nvSpPr>
        <dsp:cNvPr id="0" name=""/>
        <dsp:cNvSpPr/>
      </dsp:nvSpPr>
      <dsp:spPr>
        <a:xfrm>
          <a:off x="7439727" y="2316067"/>
          <a:ext cx="521193" cy="5211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6D9BB-2699-4E88-BDD6-180055F9132E}">
      <dsp:nvSpPr>
        <dsp:cNvPr id="0" name=""/>
        <dsp:cNvSpPr/>
      </dsp:nvSpPr>
      <dsp:spPr>
        <a:xfrm>
          <a:off x="8342189" y="2127358"/>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There are several DevOps testing strategies out there you just need to take the time to select the one that is going to benefit your team the most. </a:t>
          </a:r>
        </a:p>
      </dsp:txBody>
      <dsp:txXfrm>
        <a:off x="8342189" y="2127358"/>
        <a:ext cx="2118152" cy="898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35FEF-9ED9-4174-BF12-65527F07A477}">
      <dsp:nvSpPr>
        <dsp:cNvPr id="0" name=""/>
        <dsp:cNvSpPr/>
      </dsp:nvSpPr>
      <dsp:spPr>
        <a:xfrm>
          <a:off x="301005" y="533540"/>
          <a:ext cx="936087" cy="9360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23F3C-7E43-4815-93E1-99823BECF911}">
      <dsp:nvSpPr>
        <dsp:cNvPr id="0" name=""/>
        <dsp:cNvSpPr/>
      </dsp:nvSpPr>
      <dsp:spPr>
        <a:xfrm>
          <a:off x="500499" y="733034"/>
          <a:ext cx="537099" cy="53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141CBC-44D1-4298-A7B2-E79F98DEE8B9}">
      <dsp:nvSpPr>
        <dsp:cNvPr id="0" name=""/>
        <dsp:cNvSpPr/>
      </dsp:nvSpPr>
      <dsp:spPr>
        <a:xfrm>
          <a:off x="1764"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Unit tests are considered one of the crucial stages of the database DevOps process. (Dietrich, E.)</a:t>
          </a:r>
        </a:p>
      </dsp:txBody>
      <dsp:txXfrm>
        <a:off x="1764" y="1761197"/>
        <a:ext cx="1534570" cy="1070003"/>
      </dsp:txXfrm>
    </dsp:sp>
    <dsp:sp modelId="{AE857580-5706-4F7B-96DD-6B833E220F7C}">
      <dsp:nvSpPr>
        <dsp:cNvPr id="0" name=""/>
        <dsp:cNvSpPr/>
      </dsp:nvSpPr>
      <dsp:spPr>
        <a:xfrm>
          <a:off x="2104125" y="533540"/>
          <a:ext cx="936087" cy="9360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344BE0-0A99-4950-880B-3D677C623550}">
      <dsp:nvSpPr>
        <dsp:cNvPr id="0" name=""/>
        <dsp:cNvSpPr/>
      </dsp:nvSpPr>
      <dsp:spPr>
        <a:xfrm>
          <a:off x="2303620" y="733034"/>
          <a:ext cx="537099" cy="53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F885FA-6F92-4097-BAF0-605AD8EC2123}">
      <dsp:nvSpPr>
        <dsp:cNvPr id="0" name=""/>
        <dsp:cNvSpPr/>
      </dsp:nvSpPr>
      <dsp:spPr>
        <a:xfrm>
          <a:off x="1804884"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tests to make sure any changes that were made to the database by the developers are still functioning as they should and working as intended. (Dietrich, E.)</a:t>
          </a:r>
        </a:p>
      </dsp:txBody>
      <dsp:txXfrm>
        <a:off x="1804884" y="1761197"/>
        <a:ext cx="1534570" cy="1070003"/>
      </dsp:txXfrm>
    </dsp:sp>
    <dsp:sp modelId="{64EC4FE6-8426-414E-9263-089EEAED8154}">
      <dsp:nvSpPr>
        <dsp:cNvPr id="0" name=""/>
        <dsp:cNvSpPr/>
      </dsp:nvSpPr>
      <dsp:spPr>
        <a:xfrm>
          <a:off x="3907245" y="533540"/>
          <a:ext cx="936087" cy="9360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9F2EC-FA83-4692-83A5-60FB8EDB3E92}">
      <dsp:nvSpPr>
        <dsp:cNvPr id="0" name=""/>
        <dsp:cNvSpPr/>
      </dsp:nvSpPr>
      <dsp:spPr>
        <a:xfrm>
          <a:off x="4106740" y="733034"/>
          <a:ext cx="537099" cy="53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DC6253-CA16-4759-8352-9C29C9276691}">
      <dsp:nvSpPr>
        <dsp:cNvPr id="0" name=""/>
        <dsp:cNvSpPr/>
      </dsp:nvSpPr>
      <dsp:spPr>
        <a:xfrm>
          <a:off x="3608004"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When working on the create stage of development the developers will make and changes and then make unit tests to check things. (Dietrich, E.)</a:t>
          </a:r>
        </a:p>
      </dsp:txBody>
      <dsp:txXfrm>
        <a:off x="3608004" y="1761197"/>
        <a:ext cx="1534570" cy="1070003"/>
      </dsp:txXfrm>
    </dsp:sp>
    <dsp:sp modelId="{7CDD08A5-0945-4C1B-8211-283C1081AE66}">
      <dsp:nvSpPr>
        <dsp:cNvPr id="0" name=""/>
        <dsp:cNvSpPr/>
      </dsp:nvSpPr>
      <dsp:spPr>
        <a:xfrm>
          <a:off x="5710366" y="533540"/>
          <a:ext cx="936087" cy="9360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C0C-90BA-4051-B39D-935B1DC4614F}">
      <dsp:nvSpPr>
        <dsp:cNvPr id="0" name=""/>
        <dsp:cNvSpPr/>
      </dsp:nvSpPr>
      <dsp:spPr>
        <a:xfrm>
          <a:off x="5909860" y="733034"/>
          <a:ext cx="537099" cy="53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BE1874-EFB6-4447-9B08-03407395FB5F}">
      <dsp:nvSpPr>
        <dsp:cNvPr id="0" name=""/>
        <dsp:cNvSpPr/>
      </dsp:nvSpPr>
      <dsp:spPr>
        <a:xfrm>
          <a:off x="5411124"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If using test-driven development (TDD) the unit tests will be before the project code. (Dietrich, E.)</a:t>
          </a:r>
        </a:p>
      </dsp:txBody>
      <dsp:txXfrm>
        <a:off x="5411124" y="1761197"/>
        <a:ext cx="1534570" cy="1070003"/>
      </dsp:txXfrm>
    </dsp:sp>
    <dsp:sp modelId="{BFB871DC-C3BD-4C2F-B275-47249AD86CA5}">
      <dsp:nvSpPr>
        <dsp:cNvPr id="0" name=""/>
        <dsp:cNvSpPr/>
      </dsp:nvSpPr>
      <dsp:spPr>
        <a:xfrm>
          <a:off x="7513486" y="533540"/>
          <a:ext cx="936087" cy="93608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9CB9FE-FD1A-4822-8C98-03415BA35BA6}">
      <dsp:nvSpPr>
        <dsp:cNvPr id="0" name=""/>
        <dsp:cNvSpPr/>
      </dsp:nvSpPr>
      <dsp:spPr>
        <a:xfrm>
          <a:off x="7712980" y="733034"/>
          <a:ext cx="537099" cy="537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708E9A-5CCB-43CA-A2D8-FA200FC344FC}">
      <dsp:nvSpPr>
        <dsp:cNvPr id="0" name=""/>
        <dsp:cNvSpPr/>
      </dsp:nvSpPr>
      <dsp:spPr>
        <a:xfrm>
          <a:off x="7214245"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Writing the test first make sure that there is a clear acceptance criteria when changes are happening. (Dietrich, E.) </a:t>
          </a:r>
        </a:p>
      </dsp:txBody>
      <dsp:txXfrm>
        <a:off x="7214245" y="1761197"/>
        <a:ext cx="1534570" cy="1070003"/>
      </dsp:txXfrm>
    </dsp:sp>
    <dsp:sp modelId="{CA173849-CD39-4B04-8B86-C7A551A5A5E0}">
      <dsp:nvSpPr>
        <dsp:cNvPr id="0" name=""/>
        <dsp:cNvSpPr/>
      </dsp:nvSpPr>
      <dsp:spPr>
        <a:xfrm>
          <a:off x="9316606" y="533540"/>
          <a:ext cx="936087" cy="9360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AE7DE-7DF7-4CFB-8BD2-F730D7D58C96}">
      <dsp:nvSpPr>
        <dsp:cNvPr id="0" name=""/>
        <dsp:cNvSpPr/>
      </dsp:nvSpPr>
      <dsp:spPr>
        <a:xfrm>
          <a:off x="9516100" y="733034"/>
          <a:ext cx="537099" cy="5370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FCE676-1250-4CE1-8CC1-366A686653DE}">
      <dsp:nvSpPr>
        <dsp:cNvPr id="0" name=""/>
        <dsp:cNvSpPr/>
      </dsp:nvSpPr>
      <dsp:spPr>
        <a:xfrm>
          <a:off x="9017365" y="1761197"/>
          <a:ext cx="1534570" cy="107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Second when doing this when new code is created has a well-defined interface. (Dietrich, E.)</a:t>
          </a:r>
        </a:p>
      </dsp:txBody>
      <dsp:txXfrm>
        <a:off x="9017365" y="1761197"/>
        <a:ext cx="1534570" cy="10700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9/29/2020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9/29/2020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87EC-F76D-4715-922B-CF1A73920A68}"/>
              </a:ext>
            </a:extLst>
          </p:cNvPr>
          <p:cNvSpPr>
            <a:spLocks noGrp="1"/>
          </p:cNvSpPr>
          <p:nvPr>
            <p:ph type="ctrTitle"/>
          </p:nvPr>
        </p:nvSpPr>
        <p:spPr/>
        <p:txBody>
          <a:bodyPr/>
          <a:lstStyle/>
          <a:p>
            <a:pPr algn="ctr"/>
            <a:r>
              <a:rPr lang="en-US"/>
              <a:t>DevOps Automated Testing</a:t>
            </a:r>
            <a:endParaRPr lang="en-US" dirty="0"/>
          </a:p>
        </p:txBody>
      </p:sp>
      <p:sp>
        <p:nvSpPr>
          <p:cNvPr id="3" name="Subtitle 2">
            <a:extLst>
              <a:ext uri="{FF2B5EF4-FFF2-40B4-BE49-F238E27FC236}">
                <a16:creationId xmlns:a16="http://schemas.microsoft.com/office/drawing/2014/main" id="{AB125F8F-F623-42E5-85F8-552EE480A671}"/>
              </a:ext>
            </a:extLst>
          </p:cNvPr>
          <p:cNvSpPr>
            <a:spLocks noGrp="1"/>
          </p:cNvSpPr>
          <p:nvPr>
            <p:ph type="subTitle" idx="1"/>
          </p:nvPr>
        </p:nvSpPr>
        <p:spPr/>
        <p:txBody>
          <a:bodyPr/>
          <a:lstStyle/>
          <a:p>
            <a:r>
              <a:rPr lang="en-US"/>
              <a:t>By: Becca Buechle</a:t>
            </a:r>
            <a:endParaRPr lang="en-US" dirty="0"/>
          </a:p>
        </p:txBody>
      </p:sp>
    </p:spTree>
    <p:extLst>
      <p:ext uri="{BB962C8B-B14F-4D97-AF65-F5344CB8AC3E}">
        <p14:creationId xmlns:p14="http://schemas.microsoft.com/office/powerpoint/2010/main" val="411402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8DC-C735-44B2-89C7-2364E9B28140}"/>
              </a:ext>
            </a:extLst>
          </p:cNvPr>
          <p:cNvSpPr>
            <a:spLocks noGrp="1"/>
          </p:cNvSpPr>
          <p:nvPr>
            <p:ph type="title"/>
          </p:nvPr>
        </p:nvSpPr>
        <p:spPr/>
        <p:txBody>
          <a:bodyPr/>
          <a:lstStyle/>
          <a:p>
            <a:pPr algn="ctr"/>
            <a:r>
              <a:rPr lang="en-US" dirty="0"/>
              <a:t>Bibliography</a:t>
            </a:r>
          </a:p>
        </p:txBody>
      </p:sp>
      <p:sp>
        <p:nvSpPr>
          <p:cNvPr id="3" name="Content Placeholder 2">
            <a:extLst>
              <a:ext uri="{FF2B5EF4-FFF2-40B4-BE49-F238E27FC236}">
                <a16:creationId xmlns:a16="http://schemas.microsoft.com/office/drawing/2014/main" id="{F7874BBD-B596-4510-9F56-3CF01688C373}"/>
              </a:ext>
            </a:extLst>
          </p:cNvPr>
          <p:cNvSpPr>
            <a:spLocks noGrp="1"/>
          </p:cNvSpPr>
          <p:nvPr>
            <p:ph idx="1"/>
          </p:nvPr>
        </p:nvSpPr>
        <p:spPr/>
        <p:txBody>
          <a:bodyPr>
            <a:normAutofit fontScale="92500" lnSpcReduction="20000"/>
          </a:bodyPr>
          <a:lstStyle/>
          <a:p>
            <a:r>
              <a:rPr lang="en-US" dirty="0"/>
              <a:t>Alexander, T. (2018, April 30). Developing a DevOps Testing Strategy: Benefits, Best Practices &amp; Tools. Retrieved September 29, 2020, from https://www.getzephyr.com/insights/developing-devops-testing-strategy-benefits-best-practices-tools</a:t>
            </a:r>
          </a:p>
          <a:p>
            <a:r>
              <a:rPr lang="en-US" dirty="0"/>
              <a:t>Dietrich, E. (2018, July 9). How Does Unit Testing Fit Into the DevOps World? Retrieved September 39, 2020, from https://www.typemock.com/how-does-unit-testing-fit-into-the-devops-world/</a:t>
            </a:r>
          </a:p>
          <a:p>
            <a:r>
              <a:rPr lang="en-US" dirty="0" err="1"/>
              <a:t>Eduonix</a:t>
            </a:r>
            <a:r>
              <a:rPr lang="en-US" dirty="0"/>
              <a:t>. (2017, May 20). Learn How Acceptance Testing Is Implemented In DevOps. Retrieved September 29, 2020, from https://blog.eduonix.com/software-development/learn-acceptance-testing-implemented-devops/</a:t>
            </a:r>
          </a:p>
          <a:p>
            <a:r>
              <a:rPr lang="en-US" dirty="0" err="1"/>
              <a:t>Plutora</a:t>
            </a:r>
            <a:r>
              <a:rPr lang="en-US" dirty="0"/>
              <a:t>. (2019, January 22). Integration Testing in an Enterprise DevOps Environment. Retrieved September 29, 2020, from https://www.plutora.com/blog/integration-testing-enterprise-devops</a:t>
            </a:r>
          </a:p>
          <a:p>
            <a:r>
              <a:rPr lang="en-US" dirty="0"/>
              <a:t>Software Testing Genius. (2018, September 08). Pros and Cons of Automated Testing. Retrieved September 29, 2020, from https://www.softwaretestinggenius.com/pros-and-cons-of-automated-testing/</a:t>
            </a:r>
          </a:p>
          <a:p>
            <a:endParaRPr lang="en-US" dirty="0"/>
          </a:p>
        </p:txBody>
      </p:sp>
    </p:spTree>
    <p:extLst>
      <p:ext uri="{BB962C8B-B14F-4D97-AF65-F5344CB8AC3E}">
        <p14:creationId xmlns:p14="http://schemas.microsoft.com/office/powerpoint/2010/main" val="22127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ED0F-5360-43BB-AC2B-EBC7E7BBFD25}"/>
              </a:ext>
            </a:extLst>
          </p:cNvPr>
          <p:cNvSpPr>
            <a:spLocks noGrp="1"/>
          </p:cNvSpPr>
          <p:nvPr>
            <p:ph type="title"/>
          </p:nvPr>
        </p:nvSpPr>
        <p:spPr/>
        <p:txBody>
          <a:bodyPr/>
          <a:lstStyle/>
          <a:p>
            <a:r>
              <a:rPr lang="en-US"/>
              <a:t>Development Process and Testing</a:t>
            </a:r>
            <a:endParaRPr lang="en-US" dirty="0"/>
          </a:p>
        </p:txBody>
      </p:sp>
      <p:graphicFrame>
        <p:nvGraphicFramePr>
          <p:cNvPr id="13" name="Content Placeholder 2">
            <a:extLst>
              <a:ext uri="{FF2B5EF4-FFF2-40B4-BE49-F238E27FC236}">
                <a16:creationId xmlns:a16="http://schemas.microsoft.com/office/drawing/2014/main" id="{FEF9AF69-39CF-4154-8D3E-5BE03C73329C}"/>
              </a:ext>
            </a:extLst>
          </p:cNvPr>
          <p:cNvGraphicFramePr>
            <a:graphicFrameLocks noGrp="1"/>
          </p:cNvGraphicFramePr>
          <p:nvPr>
            <p:ph idx="1"/>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8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FE0492F-FABE-4A0A-BAA2-60CCB3CB805C}"/>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gn="ctr"/>
            <a:r>
              <a:rPr lang="en-US" sz="5400" dirty="0"/>
              <a:t>DevOps testing cycle</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unburst chart&#10;&#10;Description automatically generated">
            <a:extLst>
              <a:ext uri="{FF2B5EF4-FFF2-40B4-BE49-F238E27FC236}">
                <a16:creationId xmlns:a16="http://schemas.microsoft.com/office/drawing/2014/main" id="{309FE1F3-E744-4A8C-8674-70AAD13DEEB3}"/>
              </a:ext>
            </a:extLst>
          </p:cNvPr>
          <p:cNvPicPr>
            <a:picLocks noGrp="1" noChangeAspect="1"/>
          </p:cNvPicPr>
          <p:nvPr>
            <p:ph idx="1"/>
          </p:nvPr>
        </p:nvPicPr>
        <p:blipFill>
          <a:blip r:embed="rId2"/>
          <a:stretch>
            <a:fillRect/>
          </a:stretch>
        </p:blipFill>
        <p:spPr>
          <a:xfrm>
            <a:off x="5612118" y="1817594"/>
            <a:ext cx="5630441" cy="3193102"/>
          </a:xfrm>
          <a:prstGeom prst="rect">
            <a:avLst/>
          </a:prstGeom>
        </p:spPr>
      </p:pic>
      <p:sp>
        <p:nvSpPr>
          <p:cNvPr id="6" name="TextBox 5">
            <a:extLst>
              <a:ext uri="{FF2B5EF4-FFF2-40B4-BE49-F238E27FC236}">
                <a16:creationId xmlns:a16="http://schemas.microsoft.com/office/drawing/2014/main" id="{2D5CB8AF-0B20-4D4E-BA9E-E496E733B544}"/>
              </a:ext>
            </a:extLst>
          </p:cNvPr>
          <p:cNvSpPr txBox="1"/>
          <p:nvPr/>
        </p:nvSpPr>
        <p:spPr>
          <a:xfrm>
            <a:off x="7044266" y="6159290"/>
            <a:ext cx="3285067" cy="369332"/>
          </a:xfrm>
          <a:prstGeom prst="rect">
            <a:avLst/>
          </a:prstGeom>
          <a:noFill/>
        </p:spPr>
        <p:txBody>
          <a:bodyPr wrap="square" rtlCol="0">
            <a:spAutoFit/>
          </a:bodyPr>
          <a:lstStyle/>
          <a:p>
            <a:r>
              <a:rPr lang="en-US" dirty="0"/>
              <a:t>Source: (Alexander, T.) </a:t>
            </a:r>
          </a:p>
        </p:txBody>
      </p:sp>
    </p:spTree>
    <p:extLst>
      <p:ext uri="{BB962C8B-B14F-4D97-AF65-F5344CB8AC3E}">
        <p14:creationId xmlns:p14="http://schemas.microsoft.com/office/powerpoint/2010/main" val="39787619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8571-E1B1-48E2-B363-18E17F0B7A66}"/>
              </a:ext>
            </a:extLst>
          </p:cNvPr>
          <p:cNvSpPr>
            <a:spLocks noGrp="1"/>
          </p:cNvSpPr>
          <p:nvPr>
            <p:ph type="title"/>
          </p:nvPr>
        </p:nvSpPr>
        <p:spPr>
          <a:xfrm>
            <a:off x="810000" y="447188"/>
            <a:ext cx="10571998" cy="970450"/>
          </a:xfrm>
        </p:spPr>
        <p:txBody>
          <a:bodyPr>
            <a:normAutofit/>
          </a:bodyPr>
          <a:lstStyle/>
          <a:p>
            <a:pPr algn="ctr"/>
            <a:r>
              <a:rPr lang="en-US" dirty="0"/>
              <a:t>Unit Tests</a:t>
            </a:r>
          </a:p>
        </p:txBody>
      </p:sp>
      <p:graphicFrame>
        <p:nvGraphicFramePr>
          <p:cNvPr id="5" name="Content Placeholder 2">
            <a:extLst>
              <a:ext uri="{FF2B5EF4-FFF2-40B4-BE49-F238E27FC236}">
                <a16:creationId xmlns:a16="http://schemas.microsoft.com/office/drawing/2014/main" id="{196F34B8-98B7-4D7D-817F-8A5CAB522290}"/>
              </a:ext>
            </a:extLst>
          </p:cNvPr>
          <p:cNvGraphicFramePr>
            <a:graphicFrameLocks noGrp="1"/>
          </p:cNvGraphicFramePr>
          <p:nvPr>
            <p:ph idx="1"/>
            <p:extLst>
              <p:ext uri="{D42A27DB-BD31-4B8C-83A1-F6EECF244321}">
                <p14:modId xmlns:p14="http://schemas.microsoft.com/office/powerpoint/2010/main" val="1729862877"/>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56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1F63DB-C0BD-416D-A395-510F2C6D5F3A}"/>
              </a:ext>
            </a:extLst>
          </p:cNvPr>
          <p:cNvSpPr>
            <a:spLocks noGrp="1"/>
          </p:cNvSpPr>
          <p:nvPr>
            <p:ph type="title"/>
          </p:nvPr>
        </p:nvSpPr>
        <p:spPr>
          <a:xfrm>
            <a:off x="8432825" y="1303113"/>
            <a:ext cx="3372079" cy="4251775"/>
          </a:xfrm>
          <a:effectLst/>
        </p:spPr>
        <p:txBody>
          <a:bodyPr anchor="ctr">
            <a:normAutofit/>
          </a:bodyPr>
          <a:lstStyle/>
          <a:p>
            <a:r>
              <a:rPr lang="en-US"/>
              <a:t>Acceptance Tests</a:t>
            </a:r>
          </a:p>
        </p:txBody>
      </p:sp>
      <p:sp useBgFill="1">
        <p:nvSpPr>
          <p:cNvPr id="24" name="Freeform: Shape 23">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81A4981-1BAA-4AF0-ACE5-28B5CF0BDFD3}"/>
              </a:ext>
            </a:extLst>
          </p:cNvPr>
          <p:cNvSpPr>
            <a:spLocks noGrp="1"/>
          </p:cNvSpPr>
          <p:nvPr>
            <p:ph idx="1"/>
          </p:nvPr>
        </p:nvSpPr>
        <p:spPr>
          <a:xfrm>
            <a:off x="451514" y="978993"/>
            <a:ext cx="5830952" cy="4900014"/>
          </a:xfrm>
          <a:effectLst/>
        </p:spPr>
        <p:txBody>
          <a:bodyPr>
            <a:normAutofit/>
          </a:bodyPr>
          <a:lstStyle/>
          <a:p>
            <a:pPr>
              <a:lnSpc>
                <a:spcPct val="90000"/>
              </a:lnSpc>
            </a:pPr>
            <a:r>
              <a:rPr lang="en-US"/>
              <a:t>This type of testing helps to comfort the stakeholders that the software will work as needed. (Eduonix.)</a:t>
            </a:r>
          </a:p>
          <a:p>
            <a:pPr>
              <a:lnSpc>
                <a:spcPct val="90000"/>
              </a:lnSpc>
            </a:pPr>
            <a:r>
              <a:rPr lang="en-US"/>
              <a:t>A good acceptance test will have several elements to it – </a:t>
            </a:r>
          </a:p>
          <a:p>
            <a:pPr>
              <a:lnSpc>
                <a:spcPct val="90000"/>
              </a:lnSpc>
            </a:pPr>
            <a:r>
              <a:rPr lang="en-US"/>
              <a:t>Is easy to maintained – When code is added or updated and make a test break the developer needs to be able to find it easy and fix the issue. (Eduonix.)</a:t>
            </a:r>
          </a:p>
          <a:p>
            <a:pPr>
              <a:lnSpc>
                <a:spcPct val="90000"/>
              </a:lnSpc>
            </a:pPr>
            <a:r>
              <a:rPr lang="en-US"/>
              <a:t>The test should be accurate and capture the end product needs.  </a:t>
            </a:r>
          </a:p>
          <a:p>
            <a:pPr>
              <a:lnSpc>
                <a:spcPct val="90000"/>
              </a:lnSpc>
            </a:pPr>
            <a:r>
              <a:rPr lang="en-US"/>
              <a:t>The tests should be easy to write </a:t>
            </a:r>
          </a:p>
          <a:p>
            <a:pPr>
              <a:lnSpc>
                <a:spcPct val="90000"/>
              </a:lnSpc>
            </a:pPr>
            <a:r>
              <a:rPr lang="en-US"/>
              <a:t>The tests should work independent from other tests and systems to keep things more private. ((Eduonix.)</a:t>
            </a:r>
          </a:p>
          <a:p>
            <a:pPr marL="0" indent="0">
              <a:lnSpc>
                <a:spcPct val="90000"/>
              </a:lnSpc>
              <a:buNone/>
            </a:pPr>
            <a:r>
              <a:rPr lang="en-US"/>
              <a:t> </a:t>
            </a:r>
          </a:p>
        </p:txBody>
      </p:sp>
    </p:spTree>
    <p:extLst>
      <p:ext uri="{BB962C8B-B14F-4D97-AF65-F5344CB8AC3E}">
        <p14:creationId xmlns:p14="http://schemas.microsoft.com/office/powerpoint/2010/main" val="320446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AEC1-3331-430A-87DA-94FC7C68F1DB}"/>
              </a:ext>
            </a:extLst>
          </p:cNvPr>
          <p:cNvSpPr>
            <a:spLocks noGrp="1"/>
          </p:cNvSpPr>
          <p:nvPr>
            <p:ph type="title"/>
          </p:nvPr>
        </p:nvSpPr>
        <p:spPr/>
        <p:txBody>
          <a:bodyPr/>
          <a:lstStyle/>
          <a:p>
            <a:pPr algn="ctr"/>
            <a:r>
              <a:rPr lang="en-US" dirty="0"/>
              <a:t>Integration Tests</a:t>
            </a:r>
          </a:p>
        </p:txBody>
      </p:sp>
      <p:sp>
        <p:nvSpPr>
          <p:cNvPr id="3" name="Content Placeholder 2">
            <a:extLst>
              <a:ext uri="{FF2B5EF4-FFF2-40B4-BE49-F238E27FC236}">
                <a16:creationId xmlns:a16="http://schemas.microsoft.com/office/drawing/2014/main" id="{4BE68125-16BC-4F72-A9E8-69860B9234C2}"/>
              </a:ext>
            </a:extLst>
          </p:cNvPr>
          <p:cNvSpPr>
            <a:spLocks noGrp="1"/>
          </p:cNvSpPr>
          <p:nvPr>
            <p:ph idx="1"/>
          </p:nvPr>
        </p:nvSpPr>
        <p:spPr/>
        <p:txBody>
          <a:bodyPr/>
          <a:lstStyle/>
          <a:p>
            <a:r>
              <a:rPr lang="en-US" dirty="0"/>
              <a:t>Integration testing is to check to make sure the either the component or module of code correctly integrates with the other parts of the components or modules. (</a:t>
            </a:r>
            <a:r>
              <a:rPr lang="en-US" dirty="0" err="1"/>
              <a:t>Plutora</a:t>
            </a:r>
            <a:r>
              <a:rPr lang="en-US" dirty="0"/>
              <a:t>.)</a:t>
            </a:r>
          </a:p>
          <a:p>
            <a:r>
              <a:rPr lang="en-US" dirty="0"/>
              <a:t>When a developer goes to integrate one component with the other, they are checking to make sure that the two parts fit together correctly and that the data is moving back and forth like it should. (</a:t>
            </a:r>
            <a:r>
              <a:rPr lang="en-US" dirty="0" err="1"/>
              <a:t>Plutora</a:t>
            </a:r>
            <a:r>
              <a:rPr lang="en-US" dirty="0"/>
              <a:t>.)</a:t>
            </a:r>
          </a:p>
          <a:p>
            <a:r>
              <a:rPr lang="en-US" dirty="0"/>
              <a:t>The issue with integration testing is that when you have several teams working on different parts you can’t test how the two or more parts will work together until everything is finished part of the time. (</a:t>
            </a:r>
            <a:r>
              <a:rPr lang="en-US" dirty="0" err="1"/>
              <a:t>Plutora</a:t>
            </a:r>
            <a:r>
              <a:rPr lang="en-US" dirty="0"/>
              <a:t>.)</a:t>
            </a:r>
          </a:p>
          <a:p>
            <a:r>
              <a:rPr lang="en-US" dirty="0"/>
              <a:t>However, there are several ways around this with different types of Integration testing which I’ll go more into detail on in the next slide. </a:t>
            </a:r>
          </a:p>
          <a:p>
            <a:endParaRPr lang="en-US" dirty="0"/>
          </a:p>
        </p:txBody>
      </p:sp>
    </p:spTree>
    <p:extLst>
      <p:ext uri="{BB962C8B-B14F-4D97-AF65-F5344CB8AC3E}">
        <p14:creationId xmlns:p14="http://schemas.microsoft.com/office/powerpoint/2010/main" val="254442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84799D-875D-4A38-ABB2-ADF0661B200F}"/>
              </a:ext>
            </a:extLst>
          </p:cNvPr>
          <p:cNvSpPr>
            <a:spLocks noGrp="1"/>
          </p:cNvSpPr>
          <p:nvPr>
            <p:ph type="title"/>
          </p:nvPr>
        </p:nvSpPr>
        <p:spPr>
          <a:xfrm>
            <a:off x="451515" y="1734857"/>
            <a:ext cx="3765483" cy="3388287"/>
          </a:xfrm>
        </p:spPr>
        <p:txBody>
          <a:bodyPr anchor="ctr">
            <a:normAutofit/>
          </a:bodyPr>
          <a:lstStyle/>
          <a:p>
            <a:r>
              <a:rPr lang="en-US" dirty="0"/>
              <a:t>Types of to Integration Testing</a:t>
            </a:r>
          </a:p>
        </p:txBody>
      </p:sp>
      <p:sp>
        <p:nvSpPr>
          <p:cNvPr id="3" name="Content Placeholder 2">
            <a:extLst>
              <a:ext uri="{FF2B5EF4-FFF2-40B4-BE49-F238E27FC236}">
                <a16:creationId xmlns:a16="http://schemas.microsoft.com/office/drawing/2014/main" id="{926EA94E-15C2-4A15-9755-555CFB6FB620}"/>
              </a:ext>
            </a:extLst>
          </p:cNvPr>
          <p:cNvSpPr>
            <a:spLocks noGrp="1"/>
          </p:cNvSpPr>
          <p:nvPr>
            <p:ph idx="1"/>
          </p:nvPr>
        </p:nvSpPr>
        <p:spPr>
          <a:xfrm>
            <a:off x="6008068" y="978993"/>
            <a:ext cx="5365218" cy="4900014"/>
          </a:xfrm>
          <a:effectLst/>
        </p:spPr>
        <p:txBody>
          <a:bodyPr>
            <a:normAutofit/>
          </a:bodyPr>
          <a:lstStyle/>
          <a:p>
            <a:pPr>
              <a:lnSpc>
                <a:spcPct val="90000"/>
              </a:lnSpc>
            </a:pPr>
            <a:r>
              <a:rPr lang="en-US" sz="1500"/>
              <a:t>Big Bang Testing – All modules of the product must be done before any of the integration tests are done. This method can really show a project down because each piece has to be done before any test can be done which can cost time and money. (</a:t>
            </a:r>
            <a:r>
              <a:rPr lang="en-US" sz="1500" err="1"/>
              <a:t>Plutora</a:t>
            </a:r>
            <a:r>
              <a:rPr lang="en-US" sz="1500"/>
              <a:t>.)</a:t>
            </a:r>
          </a:p>
          <a:p>
            <a:pPr>
              <a:lnSpc>
                <a:spcPct val="90000"/>
              </a:lnSpc>
            </a:pPr>
            <a:r>
              <a:rPr lang="en-US" sz="1500"/>
              <a:t>Incremental Testing – When two connecting modules are finished, they can then be integrated together and then tested. This type of testing is more efficient than the before method. (</a:t>
            </a:r>
            <a:r>
              <a:rPr lang="en-US" sz="1500" err="1"/>
              <a:t>Plutora</a:t>
            </a:r>
            <a:r>
              <a:rPr lang="en-US" sz="1500"/>
              <a:t>.)</a:t>
            </a:r>
          </a:p>
          <a:p>
            <a:pPr>
              <a:lnSpc>
                <a:spcPct val="90000"/>
              </a:lnSpc>
            </a:pPr>
            <a:r>
              <a:rPr lang="en-US" sz="1500"/>
              <a:t>Top Down Testing – This tests the high level or parent modules first then lower to the child modules as the code is done and integrated. (</a:t>
            </a:r>
            <a:r>
              <a:rPr lang="en-US" sz="1500" err="1"/>
              <a:t>Plutora</a:t>
            </a:r>
            <a:r>
              <a:rPr lang="en-US" sz="1500"/>
              <a:t>.)</a:t>
            </a:r>
          </a:p>
          <a:p>
            <a:pPr>
              <a:lnSpc>
                <a:spcPct val="90000"/>
              </a:lnSpc>
            </a:pPr>
            <a:r>
              <a:rPr lang="en-US" sz="1500"/>
              <a:t>Bottom Up Testing – Lower modules are tested first to make sure that the individual modules are working as they should before they are integrated with a parent module. (</a:t>
            </a:r>
            <a:r>
              <a:rPr lang="en-US" sz="1500" err="1"/>
              <a:t>Plutora</a:t>
            </a:r>
            <a:r>
              <a:rPr lang="en-US" sz="1500"/>
              <a:t>.)</a:t>
            </a:r>
          </a:p>
          <a:p>
            <a:pPr>
              <a:lnSpc>
                <a:spcPct val="90000"/>
              </a:lnSpc>
            </a:pPr>
            <a:r>
              <a:rPr lang="en-US" sz="1500"/>
              <a:t>This just touches base on a few of the methods there are several others as well that developers use.</a:t>
            </a:r>
          </a:p>
          <a:p>
            <a:pPr>
              <a:lnSpc>
                <a:spcPct val="90000"/>
              </a:lnSpc>
            </a:pPr>
            <a:endParaRPr lang="en-US" sz="1500"/>
          </a:p>
        </p:txBody>
      </p:sp>
    </p:spTree>
    <p:extLst>
      <p:ext uri="{BB962C8B-B14F-4D97-AF65-F5344CB8AC3E}">
        <p14:creationId xmlns:p14="http://schemas.microsoft.com/office/powerpoint/2010/main" val="408449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89F26-37D6-4FC5-8EDA-5B363FCF99DB}"/>
              </a:ext>
            </a:extLst>
          </p:cNvPr>
          <p:cNvSpPr>
            <a:spLocks noGrp="1"/>
          </p:cNvSpPr>
          <p:nvPr>
            <p:ph type="title"/>
          </p:nvPr>
        </p:nvSpPr>
        <p:spPr>
          <a:xfrm>
            <a:off x="810000" y="447188"/>
            <a:ext cx="10571998" cy="970450"/>
          </a:xfrm>
          <a:effectLst/>
        </p:spPr>
        <p:txBody>
          <a:bodyPr anchor="ctr">
            <a:normAutofit/>
          </a:bodyPr>
          <a:lstStyle/>
          <a:p>
            <a:pPr algn="ctr"/>
            <a:r>
              <a:rPr lang="en-US" sz="2800" dirty="0">
                <a:solidFill>
                  <a:schemeClr val="tx1"/>
                </a:solidFill>
              </a:rPr>
              <a:t>DevOps Automation</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B91D676-D210-4796-9091-6015B67988D5}"/>
              </a:ext>
            </a:extLst>
          </p:cNvPr>
          <p:cNvSpPr>
            <a:spLocks noGrp="1"/>
          </p:cNvSpPr>
          <p:nvPr>
            <p:ph idx="1"/>
          </p:nvPr>
        </p:nvSpPr>
        <p:spPr>
          <a:xfrm>
            <a:off x="1115732" y="2222287"/>
            <a:ext cx="9966953" cy="3636511"/>
          </a:xfrm>
          <a:effectLst/>
        </p:spPr>
        <p:txBody>
          <a:bodyPr>
            <a:normAutofit lnSpcReduction="10000"/>
          </a:bodyPr>
          <a:lstStyle/>
          <a:p>
            <a:pPr>
              <a:lnSpc>
                <a:spcPct val="90000"/>
              </a:lnSpc>
            </a:pPr>
            <a:r>
              <a:rPr lang="en-US" dirty="0"/>
              <a:t>There are several tools that you can use for testing automation: </a:t>
            </a:r>
          </a:p>
          <a:p>
            <a:pPr>
              <a:lnSpc>
                <a:spcPct val="90000"/>
              </a:lnSpc>
            </a:pPr>
            <a:r>
              <a:rPr lang="en-US" dirty="0"/>
              <a:t>Bamboo – A CI/CD sever from Atlassian which allows developers to automatically build, integrate, and test as well as deployment.  (Alexander, T.)</a:t>
            </a:r>
          </a:p>
          <a:p>
            <a:pPr>
              <a:lnSpc>
                <a:spcPct val="90000"/>
              </a:lnSpc>
            </a:pPr>
            <a:r>
              <a:rPr lang="en-US" dirty="0"/>
              <a:t>Selenium – Is a suite of several open-source tools that are used for automated software testing of web applications for several different browsers and platforms and also has support for many different languages. (Alexander, T.)</a:t>
            </a:r>
          </a:p>
          <a:p>
            <a:pPr>
              <a:lnSpc>
                <a:spcPct val="90000"/>
              </a:lnSpc>
            </a:pPr>
            <a:r>
              <a:rPr lang="en-US" dirty="0" err="1"/>
              <a:t>TestComplete</a:t>
            </a:r>
            <a:r>
              <a:rPr lang="en-US" dirty="0"/>
              <a:t> – A  set of features for web, mobile and desktop application testing. Has a record and playback feature. Also has a object recognition engine that can detect dynamic user interface elements. (Alexander, T.)</a:t>
            </a:r>
          </a:p>
          <a:p>
            <a:pPr>
              <a:lnSpc>
                <a:spcPct val="90000"/>
              </a:lnSpc>
            </a:pPr>
            <a:r>
              <a:rPr lang="en-US" dirty="0" err="1"/>
              <a:t>SoupUI</a:t>
            </a:r>
            <a:r>
              <a:rPr lang="en-US" dirty="0"/>
              <a:t> – Is an automation testing tool for functional testing, web service testing, security testing and load testing. But was really created to be used for API testing. Supports both REST and SOAP services. (Alexander, T.)</a:t>
            </a:r>
          </a:p>
          <a:p>
            <a:pPr>
              <a:lnSpc>
                <a:spcPct val="90000"/>
              </a:lnSpc>
            </a:pPr>
            <a:endParaRPr lang="en-US" dirty="0"/>
          </a:p>
        </p:txBody>
      </p:sp>
    </p:spTree>
    <p:extLst>
      <p:ext uri="{BB962C8B-B14F-4D97-AF65-F5344CB8AC3E}">
        <p14:creationId xmlns:p14="http://schemas.microsoft.com/office/powerpoint/2010/main" val="245225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7D291-1CCC-4324-B4B2-2F4739A7B0DF}"/>
              </a:ext>
            </a:extLst>
          </p:cNvPr>
          <p:cNvSpPr>
            <a:spLocks noGrp="1"/>
          </p:cNvSpPr>
          <p:nvPr>
            <p:ph type="title"/>
          </p:nvPr>
        </p:nvSpPr>
        <p:spPr/>
        <p:txBody>
          <a:bodyPr/>
          <a:lstStyle/>
          <a:p>
            <a:pPr algn="ctr"/>
            <a:r>
              <a:rPr lang="en-US" dirty="0"/>
              <a:t>Pros/Cons Automation </a:t>
            </a:r>
          </a:p>
        </p:txBody>
      </p:sp>
      <p:sp>
        <p:nvSpPr>
          <p:cNvPr id="4" name="Text Placeholder 3">
            <a:extLst>
              <a:ext uri="{FF2B5EF4-FFF2-40B4-BE49-F238E27FC236}">
                <a16:creationId xmlns:a16="http://schemas.microsoft.com/office/drawing/2014/main" id="{37211F43-CCE4-4710-AD3E-C2B3EB871C39}"/>
              </a:ext>
            </a:extLst>
          </p:cNvPr>
          <p:cNvSpPr>
            <a:spLocks noGrp="1"/>
          </p:cNvSpPr>
          <p:nvPr>
            <p:ph type="body" idx="1"/>
          </p:nvPr>
        </p:nvSpPr>
        <p:spPr/>
        <p:txBody>
          <a:bodyPr/>
          <a:lstStyle/>
          <a:p>
            <a:r>
              <a:rPr lang="en-US" dirty="0"/>
              <a:t>Pros</a:t>
            </a:r>
          </a:p>
        </p:txBody>
      </p:sp>
      <p:sp>
        <p:nvSpPr>
          <p:cNvPr id="5" name="Content Placeholder 4">
            <a:extLst>
              <a:ext uri="{FF2B5EF4-FFF2-40B4-BE49-F238E27FC236}">
                <a16:creationId xmlns:a16="http://schemas.microsoft.com/office/drawing/2014/main" id="{8CA7012E-C21A-4AF3-8C14-0D12CCFFAC60}"/>
              </a:ext>
            </a:extLst>
          </p:cNvPr>
          <p:cNvSpPr>
            <a:spLocks noGrp="1"/>
          </p:cNvSpPr>
          <p:nvPr>
            <p:ph sz="half" idx="2"/>
          </p:nvPr>
        </p:nvSpPr>
        <p:spPr/>
        <p:txBody>
          <a:bodyPr>
            <a:normAutofit fontScale="92500" lnSpcReduction="10000"/>
          </a:bodyPr>
          <a:lstStyle/>
          <a:p>
            <a:r>
              <a:rPr lang="en-US" dirty="0"/>
              <a:t>Reliable – Tests work the same each time they run. </a:t>
            </a:r>
          </a:p>
          <a:p>
            <a:r>
              <a:rPr lang="en-US" dirty="0"/>
              <a:t>Repeatable – Can run the test several times.</a:t>
            </a:r>
          </a:p>
          <a:p>
            <a:r>
              <a:rPr lang="en-US" dirty="0"/>
              <a:t>Comprehensive – Can build a test that covers each feature of the project. </a:t>
            </a:r>
          </a:p>
          <a:p>
            <a:r>
              <a:rPr lang="en-US" dirty="0"/>
              <a:t>Reusable – Can run the same test on different parts of the project or even a new project entirely.</a:t>
            </a:r>
          </a:p>
          <a:p>
            <a:r>
              <a:rPr lang="en-US" dirty="0"/>
              <a:t> Fast – Computer is doing the testing, so it is faster than a human. </a:t>
            </a:r>
          </a:p>
          <a:p>
            <a:endParaRPr lang="en-US" dirty="0"/>
          </a:p>
        </p:txBody>
      </p:sp>
      <p:sp>
        <p:nvSpPr>
          <p:cNvPr id="6" name="Text Placeholder 5">
            <a:extLst>
              <a:ext uri="{FF2B5EF4-FFF2-40B4-BE49-F238E27FC236}">
                <a16:creationId xmlns:a16="http://schemas.microsoft.com/office/drawing/2014/main" id="{58AEA673-1827-43A5-A0B7-43C9C4889240}"/>
              </a:ext>
            </a:extLst>
          </p:cNvPr>
          <p:cNvSpPr>
            <a:spLocks noGrp="1"/>
          </p:cNvSpPr>
          <p:nvPr>
            <p:ph type="body" sz="quarter" idx="3"/>
          </p:nvPr>
        </p:nvSpPr>
        <p:spPr/>
        <p:txBody>
          <a:bodyPr/>
          <a:lstStyle/>
          <a:p>
            <a:r>
              <a:rPr lang="en-US" dirty="0"/>
              <a:t>Cons</a:t>
            </a:r>
          </a:p>
        </p:txBody>
      </p:sp>
      <p:sp>
        <p:nvSpPr>
          <p:cNvPr id="7" name="Content Placeholder 6">
            <a:extLst>
              <a:ext uri="{FF2B5EF4-FFF2-40B4-BE49-F238E27FC236}">
                <a16:creationId xmlns:a16="http://schemas.microsoft.com/office/drawing/2014/main" id="{0A7A993D-3EDD-4584-B5C9-0606292FF362}"/>
              </a:ext>
            </a:extLst>
          </p:cNvPr>
          <p:cNvSpPr>
            <a:spLocks noGrp="1"/>
          </p:cNvSpPr>
          <p:nvPr>
            <p:ph sz="quarter" idx="4"/>
          </p:nvPr>
        </p:nvSpPr>
        <p:spPr/>
        <p:txBody>
          <a:bodyPr>
            <a:normAutofit fontScale="92500" lnSpcReduction="10000"/>
          </a:bodyPr>
          <a:lstStyle/>
          <a:p>
            <a:r>
              <a:rPr lang="en-US" dirty="0"/>
              <a:t>Less human error</a:t>
            </a:r>
          </a:p>
          <a:p>
            <a:r>
              <a:rPr lang="en-US" dirty="0"/>
              <a:t>You need someone that can write the tests. </a:t>
            </a:r>
          </a:p>
          <a:p>
            <a:r>
              <a:rPr lang="en-US" dirty="0"/>
              <a:t>Debugging the test script can be difficult. </a:t>
            </a:r>
          </a:p>
          <a:p>
            <a:r>
              <a:rPr lang="en-US" dirty="0"/>
              <a:t>Maintenance on the test files can be hard.</a:t>
            </a:r>
          </a:p>
          <a:p>
            <a:endParaRPr lang="en-US" dirty="0"/>
          </a:p>
        </p:txBody>
      </p:sp>
      <p:sp>
        <p:nvSpPr>
          <p:cNvPr id="10" name="TextBox 9">
            <a:extLst>
              <a:ext uri="{FF2B5EF4-FFF2-40B4-BE49-F238E27FC236}">
                <a16:creationId xmlns:a16="http://schemas.microsoft.com/office/drawing/2014/main" id="{9C3AA47A-6CBB-4785-805D-70FF0CA26048}"/>
              </a:ext>
            </a:extLst>
          </p:cNvPr>
          <p:cNvSpPr txBox="1"/>
          <p:nvPr/>
        </p:nvSpPr>
        <p:spPr>
          <a:xfrm>
            <a:off x="4563762" y="6041480"/>
            <a:ext cx="4044779" cy="369332"/>
          </a:xfrm>
          <a:prstGeom prst="rect">
            <a:avLst/>
          </a:prstGeom>
          <a:noFill/>
        </p:spPr>
        <p:txBody>
          <a:bodyPr wrap="square" rtlCol="0">
            <a:spAutoFit/>
          </a:bodyPr>
          <a:lstStyle/>
          <a:p>
            <a:r>
              <a:rPr lang="en-US" dirty="0"/>
              <a:t>Source: (Software Testing Genius.)</a:t>
            </a:r>
          </a:p>
        </p:txBody>
      </p:sp>
    </p:spTree>
    <p:extLst>
      <p:ext uri="{BB962C8B-B14F-4D97-AF65-F5344CB8AC3E}">
        <p14:creationId xmlns:p14="http://schemas.microsoft.com/office/powerpoint/2010/main" val="4103266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0</TotalTime>
  <Words>1217</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DevOps Automated Testing</vt:lpstr>
      <vt:lpstr>Development Process and Testing</vt:lpstr>
      <vt:lpstr>DevOps testing cycle</vt:lpstr>
      <vt:lpstr>Unit Tests</vt:lpstr>
      <vt:lpstr>Acceptance Tests</vt:lpstr>
      <vt:lpstr>Integration Tests</vt:lpstr>
      <vt:lpstr>Types of to Integration Testing</vt:lpstr>
      <vt:lpstr>DevOps Automation</vt:lpstr>
      <vt:lpstr>Pros/Cons Automation </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Automated Testing</dc:title>
  <dc:creator>Rebecca Buechle</dc:creator>
  <cp:lastModifiedBy>Rebecca Buechle</cp:lastModifiedBy>
  <cp:revision>1</cp:revision>
  <dcterms:created xsi:type="dcterms:W3CDTF">2020-09-30T07:22:09Z</dcterms:created>
  <dcterms:modified xsi:type="dcterms:W3CDTF">2020-09-30T07:22:45Z</dcterms:modified>
</cp:coreProperties>
</file>