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723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 Bürki" userId="f3578213b9a5a2a8" providerId="LiveId" clId="{A99632E6-4551-45DE-9C2C-07E9B24A4334}"/>
    <pc:docChg chg="delSld">
      <pc:chgData name="Raphael Bürki" userId="f3578213b9a5a2a8" providerId="LiveId" clId="{A99632E6-4551-45DE-9C2C-07E9B24A4334}" dt="2019-02-03T12:22:34.395" v="0" actId="2696"/>
      <pc:docMkLst>
        <pc:docMk/>
      </pc:docMkLst>
      <pc:sldChg chg="del">
        <pc:chgData name="Raphael Bürki" userId="f3578213b9a5a2a8" providerId="LiveId" clId="{A99632E6-4551-45DE-9C2C-07E9B24A4334}" dt="2019-02-03T12:22:34.395" v="0" actId="2696"/>
        <pc:sldMkLst>
          <pc:docMk/>
          <pc:sldMk cId="645255418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13A49-8587-439D-8B9A-007501797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C628DE-604B-4183-9764-AC955286A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D1D610-88D3-4143-BCBB-2791DD2F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2A2B-0645-4D87-82E9-0A3783221108}" type="datetimeFigureOut">
              <a:rPr lang="de-CH" smtClean="0"/>
              <a:t>03.02.2019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9F6271-1F7D-4C26-A580-BAC35853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9FEA2C-F068-412E-8A8A-3CA7D97F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BB6B-B4F1-457B-B417-425E621F66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100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D193B-2DA3-480E-8683-A9F45466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F20B73-4D8A-4AC2-AC8E-DAD90762D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2675E7-E826-48FF-8E0C-D3FB8A0F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2A2B-0645-4D87-82E9-0A3783221108}" type="datetimeFigureOut">
              <a:rPr lang="de-CH" smtClean="0"/>
              <a:t>03.02.2019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D41157-0A9F-4F78-8E7F-595D7D26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B6B3E9-0F6D-4E5A-A2D3-8EA799DC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BB6B-B4F1-457B-B417-425E621F66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236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8BCDF8-9F11-4D33-9C4F-FEB56B1F5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BEF9F3-9A9A-43CF-B8EE-0FDE1BA2D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0F345-3537-492E-9FF5-997CCA21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2A2B-0645-4D87-82E9-0A3783221108}" type="datetimeFigureOut">
              <a:rPr lang="de-CH" smtClean="0"/>
              <a:t>03.02.2019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8D7928-9B80-40F4-98C7-10D2ED21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7249EF-A53E-42D0-B6D0-0204D602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BB6B-B4F1-457B-B417-425E621F66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320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931F6-88BB-4AF0-9100-377DBFBD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D7792-E02F-45A9-98F8-A8DEA9C3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24EBA2-6173-4C11-B082-FDF4406F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2A2B-0645-4D87-82E9-0A3783221108}" type="datetimeFigureOut">
              <a:rPr lang="de-CH" smtClean="0"/>
              <a:t>03.02.2019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6E34D-F2C1-4F1A-AF7E-65C23C75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2C6F52-7511-40F8-9A91-9649BD47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BB6B-B4F1-457B-B417-425E621F66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0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DD8F0-2525-4019-BC80-3CD71D09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E7EB5E-1391-45D3-860C-827C0B32C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77DB09-1C01-4922-8EF0-F95F0B9B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2A2B-0645-4D87-82E9-0A3783221108}" type="datetimeFigureOut">
              <a:rPr lang="de-CH" smtClean="0"/>
              <a:t>03.02.2019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A615D6-7EC2-4DBB-9C0A-4416892A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6B7F9E-100B-4F0E-BCE3-6F8233A8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BB6B-B4F1-457B-B417-425E621F66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282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653BE-EBC1-4C9A-8AFD-2FB829C9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E4945C-24CB-470B-A0B8-A54780C54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BA8A83-297A-4F26-AEC4-BF9EDF832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D838C4-93AD-4943-A45D-7DC00A4F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2A2B-0645-4D87-82E9-0A3783221108}" type="datetimeFigureOut">
              <a:rPr lang="de-CH" smtClean="0"/>
              <a:t>03.02.2019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5B0267-CF3B-4B0E-A27D-1F8E0C79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08DBBD-1C38-49BE-9BF0-F1E1A103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BB6B-B4F1-457B-B417-425E621F66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188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9CC91-D81B-49B5-9D47-045D9409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88E1D6-0A73-4221-94D9-83F766C5F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343D11-29F7-465F-87DB-2DFB23B03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205B58-899A-44C0-9418-71EB7C25B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DA85EE-055C-481F-88A1-E4A8B295F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E4AF1A-8705-4514-B106-D585B81F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2A2B-0645-4D87-82E9-0A3783221108}" type="datetimeFigureOut">
              <a:rPr lang="de-CH" smtClean="0"/>
              <a:t>03.02.2019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C8EC23-9650-467F-8A4C-572CC892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63FBE2-7972-4CFD-A11B-F0F79F91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BB6B-B4F1-457B-B417-425E621F66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631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8DE3A-124B-45D4-AA54-5DB99DAE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8DEC1C-D6DF-4FC1-9E52-BF71A798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2A2B-0645-4D87-82E9-0A3783221108}" type="datetimeFigureOut">
              <a:rPr lang="de-CH" smtClean="0"/>
              <a:t>03.02.2019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1DFED2-33F7-40D7-9A73-6F37C6A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38FE92-1DD5-4684-8AE4-79BAF4DF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BB6B-B4F1-457B-B417-425E621F66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803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5191AC-C74A-46D0-BBAF-C1FA745A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2A2B-0645-4D87-82E9-0A3783221108}" type="datetimeFigureOut">
              <a:rPr lang="de-CH" smtClean="0"/>
              <a:t>03.02.2019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BFD286-70D1-4A32-94EF-DBE53D2A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F733DE-D7FD-47B2-B4C7-5064D545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BB6B-B4F1-457B-B417-425E621F66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540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C8841-7645-4420-92A3-49137A9B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588E47-534B-4410-99E7-78A32CA40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6728D2-975F-406A-A095-5B34C5BAB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0904FD-E941-4B80-938E-B404384F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2A2B-0645-4D87-82E9-0A3783221108}" type="datetimeFigureOut">
              <a:rPr lang="de-CH" smtClean="0"/>
              <a:t>03.02.2019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5920F6-5BD3-4060-8E1D-6B8A8658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4B670F-2F5B-45E2-A4D1-9830DFD0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BB6B-B4F1-457B-B417-425E621F66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763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50960-C5DA-472D-BB4A-655B905B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D04DA8-2FDD-4C6F-9B5E-94C835B1F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AF1280-3355-4517-A771-5079EE52F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E10598-7C2E-4732-BC9C-5734A547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2A2B-0645-4D87-82E9-0A3783221108}" type="datetimeFigureOut">
              <a:rPr lang="de-CH" smtClean="0"/>
              <a:t>03.02.2019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8BEC4C-ECEC-45E3-A2BD-F5B0491F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89CA0E-E557-4625-A5B5-700AC3D7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BB6B-B4F1-457B-B417-425E621F66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837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CF28E8-E500-4CA1-A7E5-4ABF2C0C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89E132-4250-4D72-8FC2-823B5F41C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6B220C-3211-407D-8FBA-6C4C6CC9F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12A2B-0645-4D87-82E9-0A3783221108}" type="datetimeFigureOut">
              <a:rPr lang="de-CH" smtClean="0"/>
              <a:t>03.02.2019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7A6781-5C5B-4253-A22C-5F354048E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0EED90-DBCD-4496-BC69-F2747AB0C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6BB6B-B4F1-457B-B417-425E621F66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380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EC63FFA-793C-45DC-BFF4-3B2EA50A5C2A}"/>
              </a:ext>
            </a:extLst>
          </p:cNvPr>
          <p:cNvGrpSpPr/>
          <p:nvPr/>
        </p:nvGrpSpPr>
        <p:grpSpPr>
          <a:xfrm>
            <a:off x="710057" y="631370"/>
            <a:ext cx="10516742" cy="5501486"/>
            <a:chOff x="710057" y="631370"/>
            <a:chExt cx="10516742" cy="5501486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FED05096-C543-4561-A292-2BF3A68288FB}"/>
                </a:ext>
              </a:extLst>
            </p:cNvPr>
            <p:cNvSpPr/>
            <p:nvPr/>
          </p:nvSpPr>
          <p:spPr>
            <a:xfrm>
              <a:off x="2062685" y="2107370"/>
              <a:ext cx="1476000" cy="1476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21EC0641-CBBD-4E2F-A1A8-499C48FFDB4D}"/>
                </a:ext>
              </a:extLst>
            </p:cNvPr>
            <p:cNvSpPr/>
            <p:nvPr/>
          </p:nvSpPr>
          <p:spPr>
            <a:xfrm>
              <a:off x="2386685" y="5304856"/>
              <a:ext cx="828000" cy="8280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EE72DED4-BB9E-42B4-B97F-017BD09F128C}"/>
                </a:ext>
              </a:extLst>
            </p:cNvPr>
            <p:cNvSpPr/>
            <p:nvPr/>
          </p:nvSpPr>
          <p:spPr>
            <a:xfrm>
              <a:off x="3947886" y="631370"/>
              <a:ext cx="4428000" cy="4428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717F4E7F-C688-468E-811A-42C7AA4A843D}"/>
                </a:ext>
              </a:extLst>
            </p:cNvPr>
            <p:cNvSpPr/>
            <p:nvPr/>
          </p:nvSpPr>
          <p:spPr>
            <a:xfrm>
              <a:off x="5927886" y="5484856"/>
              <a:ext cx="468000" cy="4680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79D23B28-461D-4438-8661-40CADC95E6DD}"/>
                </a:ext>
              </a:extLst>
            </p:cNvPr>
            <p:cNvSpPr txBox="1"/>
            <p:nvPr/>
          </p:nvSpPr>
          <p:spPr>
            <a:xfrm>
              <a:off x="5225715" y="2344783"/>
              <a:ext cx="18723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7670</a:t>
              </a:r>
            </a:p>
            <a:p>
              <a:pPr algn="ctr"/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ACITVE </a:t>
              </a:r>
              <a:b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classified </a:t>
              </a:r>
              <a:b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as such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FC72E609-14B2-47F3-8C96-830107C62A87}"/>
                </a:ext>
              </a:extLst>
            </p:cNvPr>
            <p:cNvSpPr txBox="1"/>
            <p:nvPr/>
          </p:nvSpPr>
          <p:spPr>
            <a:xfrm>
              <a:off x="1849428" y="2375832"/>
              <a:ext cx="18723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2552</a:t>
              </a:r>
            </a:p>
            <a:p>
              <a:pPr algn="ctr"/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CHURN</a:t>
              </a:r>
            </a:p>
            <a:p>
              <a:pPr algn="ctr"/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classified </a:t>
              </a:r>
              <a:b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as such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88DA3CE-B130-4514-B919-75C37E68CBBE}"/>
                </a:ext>
              </a:extLst>
            </p:cNvPr>
            <p:cNvSpPr txBox="1"/>
            <p:nvPr/>
          </p:nvSpPr>
          <p:spPr>
            <a:xfrm>
              <a:off x="3045197" y="5118691"/>
              <a:ext cx="18723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1423</a:t>
              </a:r>
            </a:p>
            <a:p>
              <a:pPr algn="ctr"/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CHURN</a:t>
              </a:r>
            </a:p>
            <a:p>
              <a:pPr algn="ctr"/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misclassified </a:t>
              </a:r>
              <a:b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as active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55B9B807-16BF-4748-9C76-FAF1DCEB4427}"/>
                </a:ext>
              </a:extLst>
            </p:cNvPr>
            <p:cNvSpPr txBox="1"/>
            <p:nvPr/>
          </p:nvSpPr>
          <p:spPr>
            <a:xfrm>
              <a:off x="6222169" y="5118691"/>
              <a:ext cx="18723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820</a:t>
              </a:r>
            </a:p>
            <a:p>
              <a:pPr algn="ctr"/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ACTIVE</a:t>
              </a:r>
            </a:p>
            <a:p>
              <a:pPr algn="ctr"/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misclassified </a:t>
              </a:r>
              <a:b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as churn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C7279AB7-2E90-4EFC-A0FE-0E7496C5E171}"/>
                </a:ext>
              </a:extLst>
            </p:cNvPr>
            <p:cNvSpPr txBox="1"/>
            <p:nvPr/>
          </p:nvSpPr>
          <p:spPr>
            <a:xfrm>
              <a:off x="9090396" y="2419425"/>
              <a:ext cx="21364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82%</a:t>
              </a:r>
            </a:p>
            <a:p>
              <a:pPr algn="ctr"/>
              <a:r>
                <a:rPr lang="en-US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classified</a:t>
              </a:r>
              <a:br>
                <a:rPr lang="en-US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correctly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ABB9953-41CD-4BCF-8163-C4F0320A6576}"/>
                </a:ext>
              </a:extLst>
            </p:cNvPr>
            <p:cNvSpPr txBox="1"/>
            <p:nvPr/>
          </p:nvSpPr>
          <p:spPr>
            <a:xfrm>
              <a:off x="9004619" y="5235963"/>
              <a:ext cx="21364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18%</a:t>
              </a:r>
            </a:p>
            <a:p>
              <a:pPr algn="ctr"/>
              <a:r>
                <a:rPr lang="en-US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misclassified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0F490C5-2B9F-41F7-B9BB-5F3F5CA7C423}"/>
                </a:ext>
              </a:extLst>
            </p:cNvPr>
            <p:cNvSpPr txBox="1"/>
            <p:nvPr/>
          </p:nvSpPr>
          <p:spPr>
            <a:xfrm>
              <a:off x="710057" y="650459"/>
              <a:ext cx="2396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Representation of classification performance</a:t>
              </a:r>
              <a:endParaRPr lang="en-US" sz="16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A8B9F4F0-64D3-49B4-8C2E-C2E7A0336401}"/>
              </a:ext>
            </a:extLst>
          </p:cNvPr>
          <p:cNvSpPr txBox="1"/>
          <p:nvPr/>
        </p:nvSpPr>
        <p:spPr>
          <a:xfrm>
            <a:off x="4107795" y="650459"/>
            <a:ext cx="16194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True Negatives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A61C616-EB41-4F33-A22A-C3AB14ED9254}"/>
              </a:ext>
            </a:extLst>
          </p:cNvPr>
          <p:cNvSpPr txBox="1"/>
          <p:nvPr/>
        </p:nvSpPr>
        <p:spPr>
          <a:xfrm>
            <a:off x="784856" y="2191166"/>
            <a:ext cx="16194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/>
              <a:t>True Positives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15A6219-2AD1-42C6-956D-A282E7C91A3A}"/>
              </a:ext>
            </a:extLst>
          </p:cNvPr>
          <p:cNvSpPr txBox="1"/>
          <p:nvPr/>
        </p:nvSpPr>
        <p:spPr>
          <a:xfrm>
            <a:off x="970655" y="5343106"/>
            <a:ext cx="16194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/>
              <a:t>False</a:t>
            </a:r>
            <a:r>
              <a:rPr lang="de-CH" dirty="0"/>
              <a:t> Negatives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356D024-734A-4076-893F-64FDEE728F6D}"/>
              </a:ext>
            </a:extLst>
          </p:cNvPr>
          <p:cNvSpPr txBox="1"/>
          <p:nvPr/>
        </p:nvSpPr>
        <p:spPr>
          <a:xfrm>
            <a:off x="4760110" y="5918161"/>
            <a:ext cx="16194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err="1"/>
              <a:t>False</a:t>
            </a:r>
            <a:r>
              <a:rPr lang="de-CH" dirty="0"/>
              <a:t> Positives</a:t>
            </a:r>
          </a:p>
        </p:txBody>
      </p:sp>
    </p:spTree>
    <p:extLst>
      <p:ext uri="{BB962C8B-B14F-4D97-AF65-F5344CB8AC3E}">
        <p14:creationId xmlns:p14="http://schemas.microsoft.com/office/powerpoint/2010/main" val="1698886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 Bürki</dc:creator>
  <cp:lastModifiedBy>Raphael Bürki</cp:lastModifiedBy>
  <cp:revision>5</cp:revision>
  <dcterms:created xsi:type="dcterms:W3CDTF">2018-11-02T08:54:26Z</dcterms:created>
  <dcterms:modified xsi:type="dcterms:W3CDTF">2019-02-03T12:22:44Z</dcterms:modified>
</cp:coreProperties>
</file>