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7"/>
  </p:notesMasterIdLst>
  <p:sldIdLst>
    <p:sldId id="257" r:id="rId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Arial" panose="020B060402020202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1131"/>
    <a:srgbClr val="FF8B8B"/>
    <a:srgbClr val="33CC33"/>
    <a:srgbClr val="231F20"/>
    <a:srgbClr val="000000"/>
    <a:srgbClr val="C5123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79" autoAdjust="0"/>
    <p:restoredTop sz="82656" autoAdjust="0"/>
  </p:normalViewPr>
  <p:slideViewPr>
    <p:cSldViewPr snapToGrid="0">
      <p:cViewPr varScale="1">
        <p:scale>
          <a:sx n="84" d="100"/>
          <a:sy n="84" d="100"/>
        </p:scale>
        <p:origin x="171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la Lee" userId="28c247a80120003c" providerId="LiveId" clId="{857396A9-215E-4B87-B347-54D84672741D}"/>
    <pc:docChg chg="undo custSel modSld modMainMaster">
      <pc:chgData name="Kayla Lee" userId="28c247a80120003c" providerId="LiveId" clId="{857396A9-215E-4B87-B347-54D84672741D}" dt="2017-09-06T01:28:37.369" v="268" actId="404"/>
      <pc:docMkLst>
        <pc:docMk/>
      </pc:docMkLst>
      <pc:sldChg chg="modSp">
        <pc:chgData name="Kayla Lee" userId="28c247a80120003c" providerId="LiveId" clId="{857396A9-215E-4B87-B347-54D84672741D}" dt="2017-09-06T01:28:37.369" v="268" actId="404"/>
        <pc:sldMkLst>
          <pc:docMk/>
          <pc:sldMk cId="0" sldId="257"/>
        </pc:sldMkLst>
        <pc:spChg chg="mod">
          <ac:chgData name="Kayla Lee" userId="28c247a80120003c" providerId="LiveId" clId="{857396A9-215E-4B87-B347-54D84672741D}" dt="2017-09-06T01:28:17.554" v="263" actId="14100"/>
          <ac:spMkLst>
            <pc:docMk/>
            <pc:sldMk cId="0" sldId="257"/>
            <ac:spMk id="14339" creationId="{00000000-0000-0000-0000-000000000000}"/>
          </ac:spMkLst>
        </pc:spChg>
        <pc:spChg chg="mod">
          <ac:chgData name="Kayla Lee" userId="28c247a80120003c" providerId="LiveId" clId="{857396A9-215E-4B87-B347-54D84672741D}" dt="2017-09-06T01:28:37.369" v="268" actId="404"/>
          <ac:spMkLst>
            <pc:docMk/>
            <pc:sldMk cId="0" sldId="257"/>
            <ac:spMk id="14340" creationId="{00000000-0000-0000-0000-000000000000}"/>
          </ac:spMkLst>
        </pc:spChg>
        <pc:spChg chg="mod">
          <ac:chgData name="Kayla Lee" userId="28c247a80120003c" providerId="LiveId" clId="{857396A9-215E-4B87-B347-54D84672741D}" dt="2017-09-06T01:27:48.148" v="252" actId="20577"/>
          <ac:spMkLst>
            <pc:docMk/>
            <pc:sldMk cId="0" sldId="257"/>
            <ac:spMk id="14341" creationId="{00000000-0000-0000-0000-000000000000}"/>
          </ac:spMkLst>
        </pc:spChg>
        <pc:spChg chg="mod">
          <ac:chgData name="Kayla Lee" userId="28c247a80120003c" providerId="LiveId" clId="{857396A9-215E-4B87-B347-54D84672741D}" dt="2017-09-06T01:28:26.206" v="265" actId="14100"/>
          <ac:spMkLst>
            <pc:docMk/>
            <pc:sldMk cId="0" sldId="257"/>
            <ac:spMk id="14342" creationId="{00000000-0000-0000-0000-000000000000}"/>
          </ac:spMkLst>
        </pc:spChg>
        <pc:spChg chg="mod">
          <ac:chgData name="Kayla Lee" userId="28c247a80120003c" providerId="LiveId" clId="{857396A9-215E-4B87-B347-54D84672741D}" dt="2017-09-04T14:47:08.612" v="67" actId="1076"/>
          <ac:spMkLst>
            <pc:docMk/>
            <pc:sldMk cId="0" sldId="257"/>
            <ac:spMk id="14344" creationId="{00000000-0000-0000-0000-000000000000}"/>
          </ac:spMkLst>
        </pc:spChg>
      </pc:sldChg>
      <pc:sldMasterChg chg="addSp delSp modSp modSldLayout">
        <pc:chgData name="Kayla Lee" userId="28c247a80120003c" providerId="LiveId" clId="{857396A9-215E-4B87-B347-54D84672741D}" dt="2017-09-06T01:24:57.158" v="176" actId="1035"/>
        <pc:sldMasterMkLst>
          <pc:docMk/>
          <pc:sldMasterMk cId="0" sldId="2147483650"/>
        </pc:sldMasterMkLst>
        <pc:picChg chg="add mod">
          <ac:chgData name="Kayla Lee" userId="28c247a80120003c" providerId="LiveId" clId="{857396A9-215E-4B87-B347-54D84672741D}" dt="2017-09-06T01:24:57.158" v="176" actId="1035"/>
          <ac:picMkLst>
            <pc:docMk/>
            <pc:sldMasterMk cId="0" sldId="2147483650"/>
            <ac:picMk id="2" creationId="{A619B79D-6E98-43DF-8F62-1ACCD88046D8}"/>
          </ac:picMkLst>
        </pc:picChg>
        <pc:picChg chg="del mod">
          <ac:chgData name="Kayla Lee" userId="28c247a80120003c" providerId="LiveId" clId="{857396A9-215E-4B87-B347-54D84672741D}" dt="2017-09-06T01:24:12.385" v="172"/>
          <ac:picMkLst>
            <pc:docMk/>
            <pc:sldMasterMk cId="0" sldId="2147483650"/>
            <ac:picMk id="1034" creationId="{00000000-0000-0000-0000-000000000000}"/>
          </ac:picMkLst>
        </pc:picChg>
        <pc:sldLayoutChg chg="addSp delSp modSp">
          <pc:chgData name="Kayla Lee" userId="28c247a80120003c" providerId="LiveId" clId="{857396A9-215E-4B87-B347-54D84672741D}" dt="2017-09-06T01:24:01.510" v="158" actId="478"/>
          <pc:sldLayoutMkLst>
            <pc:docMk/>
            <pc:sldMasterMk cId="0" sldId="2147483650"/>
            <pc:sldLayoutMk cId="1235028504" sldId="2147483718"/>
          </pc:sldLayoutMkLst>
          <pc:spChg chg="add del">
            <ac:chgData name="Kayla Lee" userId="28c247a80120003c" providerId="LiveId" clId="{857396A9-215E-4B87-B347-54D84672741D}" dt="2017-09-06T01:23:48.775" v="155"/>
            <ac:spMkLst>
              <pc:docMk/>
              <pc:sldMasterMk cId="0" sldId="2147483650"/>
              <pc:sldLayoutMk cId="1235028504" sldId="2147483718"/>
              <ac:spMk id="4" creationId="{1DE0AB9A-7DE0-4693-8BD0-D1E8E6A78E81}"/>
            </ac:spMkLst>
          </pc:spChg>
          <pc:spChg chg="del mod">
            <ac:chgData name="Kayla Lee" userId="28c247a80120003c" providerId="LiveId" clId="{857396A9-215E-4B87-B347-54D84672741D}" dt="2017-09-06T01:24:01.510" v="158" actId="478"/>
            <ac:spMkLst>
              <pc:docMk/>
              <pc:sldMasterMk cId="0" sldId="2147483650"/>
              <pc:sldLayoutMk cId="1235028504" sldId="2147483718"/>
              <ac:spMk id="6" creationId="{EDA484EF-E490-411F-83B2-45B558AD296A}"/>
            </ac:spMkLst>
          </pc:spChg>
          <pc:spChg chg="add del mod">
            <ac:chgData name="Kayla Lee" userId="28c247a80120003c" providerId="LiveId" clId="{857396A9-215E-4B87-B347-54D84672741D}" dt="2017-09-06T01:23:48.775" v="155"/>
            <ac:spMkLst>
              <pc:docMk/>
              <pc:sldMasterMk cId="0" sldId="2147483650"/>
              <pc:sldLayoutMk cId="1235028504" sldId="2147483718"/>
              <ac:spMk id="7" creationId="{1D1EFFFF-8FE6-48FA-AEA1-B26167E20029}"/>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C344BE6-8291-462B-B0DC-D49C7BCBAA1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11267" name="Rectangle 3">
            <a:extLst>
              <a:ext uri="{FF2B5EF4-FFF2-40B4-BE49-F238E27FC236}">
                <a16:creationId xmlns:a16="http://schemas.microsoft.com/office/drawing/2014/main" id="{B777BDD5-D43F-4EDA-B30C-38CE1DAD0D5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a:extLst>
              <a:ext uri="{FF2B5EF4-FFF2-40B4-BE49-F238E27FC236}">
                <a16:creationId xmlns:a16="http://schemas.microsoft.com/office/drawing/2014/main" id="{B59FDB3F-CF4A-423A-85F5-166F7B0F96C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a:extLst>
              <a:ext uri="{FF2B5EF4-FFF2-40B4-BE49-F238E27FC236}">
                <a16:creationId xmlns:a16="http://schemas.microsoft.com/office/drawing/2014/main" id="{1A1135C2-0854-43D4-A215-AF5ABF4F753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11271" name="Rectangle 7">
            <a:extLst>
              <a:ext uri="{FF2B5EF4-FFF2-40B4-BE49-F238E27FC236}">
                <a16:creationId xmlns:a16="http://schemas.microsoft.com/office/drawing/2014/main" id="{A5772B2E-D0A7-42E4-9C69-D448F12F5B4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27E9E7A-8A0A-48BA-BC85-B354A8334E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A42F18-0498-4A0C-B7CD-48A36B368845}" type="slidenum">
              <a:rPr lang="en-US" altLang="en-US" smtClean="0"/>
              <a:pPr>
                <a:spcBef>
                  <a:spcPct val="0"/>
                </a:spcBef>
              </a:pPr>
              <a:t>1</a:t>
            </a:fld>
            <a:endParaRPr lang="en-US"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5">
            <a:extLst/>
          </p:cNvPr>
          <p:cNvSpPr>
            <a:spLocks noGrp="1" noChangeArrowheads="1"/>
          </p:cNvSpPr>
          <p:nvPr>
            <p:ph type="sldNum" sz="quarter" idx="10"/>
          </p:nvPr>
        </p:nvSpPr>
        <p:spPr>
          <a:xfrm>
            <a:off x="8001000" y="6286500"/>
            <a:ext cx="1028700" cy="342900"/>
          </a:xfrm>
          <a:prstGeom prst="rect">
            <a:avLst/>
          </a:prstGeom>
        </p:spPr>
        <p:txBody>
          <a:bodyPr/>
          <a:lstStyle>
            <a:lvl1pPr eaLnBrk="1" hangingPunct="1">
              <a:defRPr/>
            </a:lvl1pPr>
          </a:lstStyle>
          <a:p>
            <a:pPr>
              <a:defRPr/>
            </a:pPr>
            <a:fld id="{E6BED37E-949F-464E-9B81-88B5A9ECA851}" type="slidenum">
              <a:rPr lang="en-US" altLang="en-US"/>
              <a:pPr>
                <a:defRPr/>
              </a:pPr>
              <a:t>‹#›</a:t>
            </a:fld>
            <a:endParaRPr lang="en-US" altLang="en-US"/>
          </a:p>
        </p:txBody>
      </p:sp>
    </p:spTree>
    <p:extLst>
      <p:ext uri="{BB962C8B-B14F-4D97-AF65-F5344CB8AC3E}">
        <p14:creationId xmlns:p14="http://schemas.microsoft.com/office/powerpoint/2010/main" val="303445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a:extLst/>
          </p:cNvPr>
          <p:cNvSpPr>
            <a:spLocks noGrp="1" noChangeArrowheads="1"/>
          </p:cNvSpPr>
          <p:nvPr>
            <p:ph type="sldNum" sz="quarter" idx="10"/>
          </p:nvPr>
        </p:nvSpPr>
        <p:spPr>
          <a:xfrm>
            <a:off x="8001000" y="6286500"/>
            <a:ext cx="1028700" cy="342900"/>
          </a:xfrm>
          <a:prstGeom prst="rect">
            <a:avLst/>
          </a:prstGeom>
        </p:spPr>
        <p:txBody>
          <a:bodyPr/>
          <a:lstStyle>
            <a:lvl1pPr eaLnBrk="1" hangingPunct="1">
              <a:defRPr/>
            </a:lvl1pPr>
          </a:lstStyle>
          <a:p>
            <a:pPr>
              <a:defRPr/>
            </a:pPr>
            <a:fld id="{B00826E4-68E3-45FE-A4EB-7EAB4811D9A6}" type="slidenum">
              <a:rPr lang="en-US" altLang="en-US"/>
              <a:pPr>
                <a:defRPr/>
              </a:pPr>
              <a:t>‹#›</a:t>
            </a:fld>
            <a:endParaRPr lang="en-US" altLang="en-US"/>
          </a:p>
        </p:txBody>
      </p:sp>
    </p:spTree>
    <p:extLst>
      <p:ext uri="{BB962C8B-B14F-4D97-AF65-F5344CB8AC3E}">
        <p14:creationId xmlns:p14="http://schemas.microsoft.com/office/powerpoint/2010/main" val="196762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a:extLst/>
          </p:cNvPr>
          <p:cNvSpPr>
            <a:spLocks noGrp="1" noChangeArrowheads="1"/>
          </p:cNvSpPr>
          <p:nvPr>
            <p:ph type="sldNum" sz="quarter" idx="10"/>
          </p:nvPr>
        </p:nvSpPr>
        <p:spPr>
          <a:xfrm>
            <a:off x="8001000" y="6286500"/>
            <a:ext cx="1028700" cy="342900"/>
          </a:xfrm>
          <a:prstGeom prst="rect">
            <a:avLst/>
          </a:prstGeom>
        </p:spPr>
        <p:txBody>
          <a:bodyPr/>
          <a:lstStyle>
            <a:lvl1pPr eaLnBrk="1" hangingPunct="1">
              <a:defRPr/>
            </a:lvl1pPr>
          </a:lstStyle>
          <a:p>
            <a:pPr>
              <a:defRPr/>
            </a:pPr>
            <a:fld id="{8C3AB504-C665-48B2-93CD-323E64725AEF}" type="slidenum">
              <a:rPr lang="en-US" altLang="en-US"/>
              <a:pPr>
                <a:defRPr/>
              </a:pPr>
              <a:t>‹#›</a:t>
            </a:fld>
            <a:endParaRPr lang="en-US" altLang="en-US"/>
          </a:p>
        </p:txBody>
      </p:sp>
    </p:spTree>
    <p:extLst>
      <p:ext uri="{BB962C8B-B14F-4D97-AF65-F5344CB8AC3E}">
        <p14:creationId xmlns:p14="http://schemas.microsoft.com/office/powerpoint/2010/main" val="218725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a:extLst/>
          </p:cNvPr>
          <p:cNvSpPr>
            <a:spLocks noGrp="1" noChangeArrowheads="1"/>
          </p:cNvSpPr>
          <p:nvPr>
            <p:ph type="sldNum" sz="quarter" idx="12"/>
          </p:nvPr>
        </p:nvSpPr>
        <p:spPr>
          <a:xfrm>
            <a:off x="8001000" y="6286500"/>
            <a:ext cx="1028700" cy="342900"/>
          </a:xfrm>
          <a:prstGeom prst="rect">
            <a:avLst/>
          </a:prstGeom>
        </p:spPr>
        <p:txBody>
          <a:bodyPr/>
          <a:lstStyle>
            <a:lvl1pPr eaLnBrk="1" hangingPunct="1">
              <a:defRPr/>
            </a:lvl1pPr>
          </a:lstStyle>
          <a:p>
            <a:pPr>
              <a:defRPr/>
            </a:pPr>
            <a:fld id="{57E1D2E1-AEEB-4931-9CD2-5625976D9E5B}" type="slidenum">
              <a:rPr lang="en-US" altLang="en-US"/>
              <a:pPr>
                <a:defRPr/>
              </a:pPr>
              <a:t>‹#›</a:t>
            </a:fld>
            <a:endParaRPr lang="en-US" altLang="en-US"/>
          </a:p>
        </p:txBody>
      </p:sp>
    </p:spTree>
    <p:extLst>
      <p:ext uri="{BB962C8B-B14F-4D97-AF65-F5344CB8AC3E}">
        <p14:creationId xmlns:p14="http://schemas.microsoft.com/office/powerpoint/2010/main" val="123502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a:extLst/>
          </p:cNvPr>
          <p:cNvSpPr>
            <a:spLocks noGrp="1" noChangeArrowheads="1"/>
          </p:cNvSpPr>
          <p:nvPr>
            <p:ph type="sldNum" sz="quarter" idx="10"/>
          </p:nvPr>
        </p:nvSpPr>
        <p:spPr>
          <a:xfrm>
            <a:off x="8001000" y="6286500"/>
            <a:ext cx="1028700" cy="342900"/>
          </a:xfrm>
          <a:prstGeom prst="rect">
            <a:avLst/>
          </a:prstGeom>
        </p:spPr>
        <p:txBody>
          <a:bodyPr/>
          <a:lstStyle>
            <a:lvl1pPr eaLnBrk="1" hangingPunct="1">
              <a:defRPr/>
            </a:lvl1pPr>
          </a:lstStyle>
          <a:p>
            <a:pPr>
              <a:defRPr/>
            </a:pPr>
            <a:fld id="{93CE1044-0E5A-460A-9DB8-F25A5F46D07C}" type="slidenum">
              <a:rPr lang="en-US" altLang="en-US"/>
              <a:pPr>
                <a:defRPr/>
              </a:pPr>
              <a:t>‹#›</a:t>
            </a:fld>
            <a:endParaRPr lang="en-US" altLang="en-US"/>
          </a:p>
        </p:txBody>
      </p:sp>
    </p:spTree>
    <p:extLst>
      <p:ext uri="{BB962C8B-B14F-4D97-AF65-F5344CB8AC3E}">
        <p14:creationId xmlns:p14="http://schemas.microsoft.com/office/powerpoint/2010/main" val="309771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a:extLst/>
          </p:cNvPr>
          <p:cNvSpPr>
            <a:spLocks noGrp="1" noChangeArrowheads="1"/>
          </p:cNvSpPr>
          <p:nvPr>
            <p:ph type="sldNum" sz="quarter" idx="10"/>
          </p:nvPr>
        </p:nvSpPr>
        <p:spPr>
          <a:xfrm>
            <a:off x="8001000" y="6286500"/>
            <a:ext cx="1028700" cy="342900"/>
          </a:xfrm>
          <a:prstGeom prst="rect">
            <a:avLst/>
          </a:prstGeom>
        </p:spPr>
        <p:txBody>
          <a:bodyPr/>
          <a:lstStyle>
            <a:lvl1pPr eaLnBrk="1" hangingPunct="1">
              <a:defRPr/>
            </a:lvl1pPr>
          </a:lstStyle>
          <a:p>
            <a:pPr>
              <a:defRPr/>
            </a:pPr>
            <a:fld id="{49757418-2E19-44F6-9783-3202BC172ADB}" type="slidenum">
              <a:rPr lang="en-US" altLang="en-US"/>
              <a:pPr>
                <a:defRPr/>
              </a:pPr>
              <a:t>‹#›</a:t>
            </a:fld>
            <a:endParaRPr lang="en-US" altLang="en-US"/>
          </a:p>
        </p:txBody>
      </p:sp>
    </p:spTree>
    <p:extLst>
      <p:ext uri="{BB962C8B-B14F-4D97-AF65-F5344CB8AC3E}">
        <p14:creationId xmlns:p14="http://schemas.microsoft.com/office/powerpoint/2010/main" val="956036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a:extLst/>
          </p:cNvPr>
          <p:cNvSpPr>
            <a:spLocks noGrp="1" noChangeArrowheads="1"/>
          </p:cNvSpPr>
          <p:nvPr>
            <p:ph type="sldNum" sz="quarter" idx="10"/>
          </p:nvPr>
        </p:nvSpPr>
        <p:spPr>
          <a:xfrm>
            <a:off x="8001000" y="6286500"/>
            <a:ext cx="1028700" cy="342900"/>
          </a:xfrm>
          <a:prstGeom prst="rect">
            <a:avLst/>
          </a:prstGeom>
        </p:spPr>
        <p:txBody>
          <a:bodyPr/>
          <a:lstStyle>
            <a:lvl1pPr eaLnBrk="1" hangingPunct="1">
              <a:defRPr/>
            </a:lvl1pPr>
          </a:lstStyle>
          <a:p>
            <a:pPr>
              <a:defRPr/>
            </a:pPr>
            <a:fld id="{33D3F5ED-B8B7-44EE-AB7B-1A2CD86A67F2}" type="slidenum">
              <a:rPr lang="en-US" altLang="en-US"/>
              <a:pPr>
                <a:defRPr/>
              </a:pPr>
              <a:t>‹#›</a:t>
            </a:fld>
            <a:endParaRPr lang="en-US" altLang="en-US"/>
          </a:p>
        </p:txBody>
      </p:sp>
    </p:spTree>
    <p:extLst>
      <p:ext uri="{BB962C8B-B14F-4D97-AF65-F5344CB8AC3E}">
        <p14:creationId xmlns:p14="http://schemas.microsoft.com/office/powerpoint/2010/main" val="2009745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5">
            <a:extLst/>
          </p:cNvPr>
          <p:cNvSpPr>
            <a:spLocks noGrp="1" noChangeArrowheads="1"/>
          </p:cNvSpPr>
          <p:nvPr>
            <p:ph type="sldNum" sz="quarter" idx="10"/>
          </p:nvPr>
        </p:nvSpPr>
        <p:spPr>
          <a:xfrm>
            <a:off x="8001000" y="6286500"/>
            <a:ext cx="1028700" cy="342900"/>
          </a:xfrm>
          <a:prstGeom prst="rect">
            <a:avLst/>
          </a:prstGeom>
        </p:spPr>
        <p:txBody>
          <a:bodyPr/>
          <a:lstStyle>
            <a:lvl1pPr eaLnBrk="1" hangingPunct="1">
              <a:defRPr/>
            </a:lvl1pPr>
          </a:lstStyle>
          <a:p>
            <a:pPr>
              <a:defRPr/>
            </a:pPr>
            <a:fld id="{D0696789-F7FD-4674-BE71-812330143049}" type="slidenum">
              <a:rPr lang="en-US" altLang="en-US"/>
              <a:pPr>
                <a:defRPr/>
              </a:pPr>
              <a:t>‹#›</a:t>
            </a:fld>
            <a:endParaRPr lang="en-US" altLang="en-US"/>
          </a:p>
        </p:txBody>
      </p:sp>
    </p:spTree>
    <p:extLst>
      <p:ext uri="{BB962C8B-B14F-4D97-AF65-F5344CB8AC3E}">
        <p14:creationId xmlns:p14="http://schemas.microsoft.com/office/powerpoint/2010/main" val="263397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a:extLst/>
          </p:cNvPr>
          <p:cNvSpPr>
            <a:spLocks noGrp="1" noChangeArrowheads="1"/>
          </p:cNvSpPr>
          <p:nvPr>
            <p:ph type="sldNum" sz="quarter" idx="10"/>
          </p:nvPr>
        </p:nvSpPr>
        <p:spPr>
          <a:xfrm>
            <a:off x="8001000" y="6286500"/>
            <a:ext cx="1028700" cy="342900"/>
          </a:xfrm>
          <a:prstGeom prst="rect">
            <a:avLst/>
          </a:prstGeom>
        </p:spPr>
        <p:txBody>
          <a:bodyPr/>
          <a:lstStyle>
            <a:lvl1pPr eaLnBrk="1" hangingPunct="1">
              <a:defRPr/>
            </a:lvl1pPr>
          </a:lstStyle>
          <a:p>
            <a:pPr>
              <a:defRPr/>
            </a:pPr>
            <a:fld id="{CB337D77-FEF9-4027-94A4-8587A7D7DF6D}" type="slidenum">
              <a:rPr lang="en-US" altLang="en-US"/>
              <a:pPr>
                <a:defRPr/>
              </a:pPr>
              <a:t>‹#›</a:t>
            </a:fld>
            <a:endParaRPr lang="en-US" altLang="en-US"/>
          </a:p>
        </p:txBody>
      </p:sp>
    </p:spTree>
    <p:extLst>
      <p:ext uri="{BB962C8B-B14F-4D97-AF65-F5344CB8AC3E}">
        <p14:creationId xmlns:p14="http://schemas.microsoft.com/office/powerpoint/2010/main" val="150559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a:extLst/>
          </p:cNvPr>
          <p:cNvSpPr>
            <a:spLocks noGrp="1" noChangeArrowheads="1"/>
          </p:cNvSpPr>
          <p:nvPr>
            <p:ph type="sldNum" sz="quarter" idx="10"/>
          </p:nvPr>
        </p:nvSpPr>
        <p:spPr>
          <a:xfrm>
            <a:off x="8001000" y="6286500"/>
            <a:ext cx="1028700" cy="342900"/>
          </a:xfrm>
          <a:prstGeom prst="rect">
            <a:avLst/>
          </a:prstGeom>
        </p:spPr>
        <p:txBody>
          <a:bodyPr/>
          <a:lstStyle>
            <a:lvl1pPr eaLnBrk="1" hangingPunct="1">
              <a:defRPr/>
            </a:lvl1pPr>
          </a:lstStyle>
          <a:p>
            <a:pPr>
              <a:defRPr/>
            </a:pPr>
            <a:fld id="{BCD3DDAE-A8BD-4C51-A8A9-BA7B1BD3AB19}" type="slidenum">
              <a:rPr lang="en-US" altLang="en-US"/>
              <a:pPr>
                <a:defRPr/>
              </a:pPr>
              <a:t>‹#›</a:t>
            </a:fld>
            <a:endParaRPr lang="en-US" altLang="en-US"/>
          </a:p>
        </p:txBody>
      </p:sp>
    </p:spTree>
    <p:extLst>
      <p:ext uri="{BB962C8B-B14F-4D97-AF65-F5344CB8AC3E}">
        <p14:creationId xmlns:p14="http://schemas.microsoft.com/office/powerpoint/2010/main" val="89199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a:extLst/>
          </p:cNvPr>
          <p:cNvSpPr>
            <a:spLocks noGrp="1" noChangeArrowheads="1"/>
          </p:cNvSpPr>
          <p:nvPr>
            <p:ph type="sldNum" sz="quarter" idx="10"/>
          </p:nvPr>
        </p:nvSpPr>
        <p:spPr>
          <a:xfrm>
            <a:off x="8001000" y="6286500"/>
            <a:ext cx="1028700" cy="342900"/>
          </a:xfrm>
          <a:prstGeom prst="rect">
            <a:avLst/>
          </a:prstGeom>
        </p:spPr>
        <p:txBody>
          <a:bodyPr/>
          <a:lstStyle>
            <a:lvl1pPr eaLnBrk="1" hangingPunct="1">
              <a:defRPr/>
            </a:lvl1pPr>
          </a:lstStyle>
          <a:p>
            <a:pPr>
              <a:defRPr/>
            </a:pPr>
            <a:fld id="{B3933376-662B-45EB-9B57-84F72DD24881}" type="slidenum">
              <a:rPr lang="en-US" altLang="en-US"/>
              <a:pPr>
                <a:defRPr/>
              </a:pPr>
              <a:t>‹#›</a:t>
            </a:fld>
            <a:endParaRPr lang="en-US" altLang="en-US"/>
          </a:p>
        </p:txBody>
      </p:sp>
    </p:spTree>
    <p:extLst>
      <p:ext uri="{BB962C8B-B14F-4D97-AF65-F5344CB8AC3E}">
        <p14:creationId xmlns:p14="http://schemas.microsoft.com/office/powerpoint/2010/main" val="416448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31F20"/>
        </a:solidFill>
        <a:effectLst/>
      </p:bgPr>
    </p:bg>
    <p:spTree>
      <p:nvGrpSpPr>
        <p:cNvPr id="1" name=""/>
        <p:cNvGrpSpPr/>
        <p:nvPr/>
      </p:nvGrpSpPr>
      <p:grpSpPr>
        <a:xfrm>
          <a:off x="0" y="0"/>
          <a:ext cx="0" cy="0"/>
          <a:chOff x="0" y="0"/>
          <a:chExt cx="0" cy="0"/>
        </a:xfrm>
      </p:grpSpPr>
      <p:sp>
        <p:nvSpPr>
          <p:cNvPr id="1026" name="Rectangle 16">
            <a:extLst>
              <a:ext uri="{FF2B5EF4-FFF2-40B4-BE49-F238E27FC236}">
                <a16:creationId xmlns:a16="http://schemas.microsoft.com/office/drawing/2014/main" id="{6DE53B26-D9D4-4A31-BB93-DD592172460E}"/>
              </a:ext>
            </a:extLst>
          </p:cNvPr>
          <p:cNvSpPr>
            <a:spLocks noChangeArrowheads="1"/>
          </p:cNvSpPr>
          <p:nvPr userDrawn="1"/>
        </p:nvSpPr>
        <p:spPr bwMode="auto">
          <a:xfrm>
            <a:off x="114300" y="6286500"/>
            <a:ext cx="1828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defRPr/>
            </a:pPr>
            <a:endParaRPr lang="en-US" altLang="en-US" sz="1000">
              <a:latin typeface="Times New Roman" panose="02020603050405020304" pitchFamily="18" charset="0"/>
            </a:endParaRPr>
          </a:p>
        </p:txBody>
      </p:sp>
      <p:sp>
        <p:nvSpPr>
          <p:cNvPr id="1027" name="Rectangle 17">
            <a:extLst>
              <a:ext uri="{FF2B5EF4-FFF2-40B4-BE49-F238E27FC236}">
                <a16:creationId xmlns:a16="http://schemas.microsoft.com/office/drawing/2014/main" id="{13C4A606-1524-4442-AD10-145AC0097CE0}"/>
              </a:ext>
            </a:extLst>
          </p:cNvPr>
          <p:cNvSpPr>
            <a:spLocks noChangeArrowheads="1"/>
          </p:cNvSpPr>
          <p:nvPr userDrawn="1"/>
        </p:nvSpPr>
        <p:spPr bwMode="auto">
          <a:xfrm>
            <a:off x="3314700" y="6286500"/>
            <a:ext cx="2514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algn="ctr" eaLnBrk="1" hangingPunct="1">
              <a:defRPr/>
            </a:pPr>
            <a:endParaRPr lang="en-US" altLang="en-US" sz="1000">
              <a:latin typeface="Times New Roman" panose="02020603050405020304" pitchFamily="18" charset="0"/>
            </a:endParaRPr>
          </a:p>
        </p:txBody>
      </p:sp>
      <p:sp>
        <p:nvSpPr>
          <p:cNvPr id="1028" name="Line 19"/>
          <p:cNvSpPr>
            <a:spLocks noChangeShapeType="1"/>
          </p:cNvSpPr>
          <p:nvPr userDrawn="1"/>
        </p:nvSpPr>
        <p:spPr bwMode="auto">
          <a:xfrm>
            <a:off x="114300" y="6515100"/>
            <a:ext cx="27559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 name="Line 44"/>
          <p:cNvSpPr>
            <a:spLocks noChangeShapeType="1"/>
          </p:cNvSpPr>
          <p:nvPr userDrawn="1"/>
        </p:nvSpPr>
        <p:spPr bwMode="auto">
          <a:xfrm>
            <a:off x="0" y="1117600"/>
            <a:ext cx="91440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Line 45"/>
          <p:cNvSpPr>
            <a:spLocks noChangeShapeType="1"/>
          </p:cNvSpPr>
          <p:nvPr userDrawn="1"/>
        </p:nvSpPr>
        <p:spPr bwMode="auto">
          <a:xfrm>
            <a:off x="2757488" y="6515100"/>
            <a:ext cx="271621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46"/>
          <p:cNvSpPr>
            <a:spLocks noChangeShapeType="1"/>
          </p:cNvSpPr>
          <p:nvPr userDrawn="1"/>
        </p:nvSpPr>
        <p:spPr bwMode="auto">
          <a:xfrm>
            <a:off x="8121650" y="6515100"/>
            <a:ext cx="90805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7"/>
          <p:cNvSpPr>
            <a:spLocks noChangeShapeType="1"/>
          </p:cNvSpPr>
          <p:nvPr userDrawn="1"/>
        </p:nvSpPr>
        <p:spPr bwMode="auto">
          <a:xfrm>
            <a:off x="228600" y="3781425"/>
            <a:ext cx="8686800" cy="0"/>
          </a:xfrm>
          <a:prstGeom prst="line">
            <a:avLst/>
          </a:prstGeom>
          <a:noFill/>
          <a:ln w="38100">
            <a:solidFill>
              <a:srgbClr val="C5123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Line 8"/>
          <p:cNvSpPr>
            <a:spLocks noChangeShapeType="1"/>
          </p:cNvSpPr>
          <p:nvPr userDrawn="1"/>
        </p:nvSpPr>
        <p:spPr bwMode="auto">
          <a:xfrm rot="16200000" flipH="1">
            <a:off x="1924050" y="3790950"/>
            <a:ext cx="5295900" cy="25400"/>
          </a:xfrm>
          <a:prstGeom prst="line">
            <a:avLst/>
          </a:prstGeom>
          <a:noFill/>
          <a:ln w="38100">
            <a:solidFill>
              <a:srgbClr val="C5123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a:extLst>
              <a:ext uri="{FF2B5EF4-FFF2-40B4-BE49-F238E27FC236}">
                <a16:creationId xmlns:a16="http://schemas.microsoft.com/office/drawing/2014/main" id="{A619B79D-6E98-43DF-8F62-1ACCD88046D8}"/>
              </a:ext>
            </a:extLst>
          </p:cNvPr>
          <p:cNvPicPr>
            <a:picLocks noChangeAspect="1"/>
          </p:cNvPicPr>
          <p:nvPr userDrawn="1"/>
        </p:nvPicPr>
        <p:blipFill>
          <a:blip r:embed="rId13"/>
          <a:stretch>
            <a:fillRect/>
          </a:stretch>
        </p:blipFill>
        <p:spPr>
          <a:xfrm>
            <a:off x="5756274" y="6240991"/>
            <a:ext cx="2238375" cy="600075"/>
          </a:xfrm>
          <a:prstGeom prst="rect">
            <a:avLst/>
          </a:prstGeom>
        </p:spPr>
      </p:pic>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ctr" rtl="0" eaLnBrk="0" fontAlgn="base" hangingPunct="0">
        <a:spcBef>
          <a:spcPct val="0"/>
        </a:spcBef>
        <a:spcAft>
          <a:spcPct val="0"/>
        </a:spcAft>
        <a:defRPr sz="2200" b="1">
          <a:solidFill>
            <a:schemeClr val="tx1"/>
          </a:solidFill>
          <a:latin typeface="+mj-lt"/>
          <a:ea typeface="+mj-ea"/>
          <a:cs typeface="+mj-cs"/>
        </a:defRPr>
      </a:lvl1pPr>
      <a:lvl2pPr algn="ctr" rtl="0" eaLnBrk="0" fontAlgn="base" hangingPunct="0">
        <a:spcBef>
          <a:spcPct val="0"/>
        </a:spcBef>
        <a:spcAft>
          <a:spcPct val="0"/>
        </a:spcAft>
        <a:defRPr sz="2200" b="1">
          <a:solidFill>
            <a:schemeClr val="tx1"/>
          </a:solidFill>
          <a:latin typeface="Times New Roman" pitchFamily="18" charset="0"/>
          <a:cs typeface="Times New Roman" pitchFamily="18" charset="0"/>
        </a:defRPr>
      </a:lvl2pPr>
      <a:lvl3pPr algn="ctr" rtl="0" eaLnBrk="0" fontAlgn="base" hangingPunct="0">
        <a:spcBef>
          <a:spcPct val="0"/>
        </a:spcBef>
        <a:spcAft>
          <a:spcPct val="0"/>
        </a:spcAft>
        <a:defRPr sz="2200" b="1">
          <a:solidFill>
            <a:schemeClr val="tx1"/>
          </a:solidFill>
          <a:latin typeface="Times New Roman" pitchFamily="18" charset="0"/>
          <a:cs typeface="Times New Roman" pitchFamily="18" charset="0"/>
        </a:defRPr>
      </a:lvl3pPr>
      <a:lvl4pPr algn="ctr" rtl="0" eaLnBrk="0" fontAlgn="base" hangingPunct="0">
        <a:spcBef>
          <a:spcPct val="0"/>
        </a:spcBef>
        <a:spcAft>
          <a:spcPct val="0"/>
        </a:spcAft>
        <a:defRPr sz="2200" b="1">
          <a:solidFill>
            <a:schemeClr val="tx1"/>
          </a:solidFill>
          <a:latin typeface="Times New Roman" pitchFamily="18" charset="0"/>
          <a:cs typeface="Times New Roman" pitchFamily="18" charset="0"/>
        </a:defRPr>
      </a:lvl4pPr>
      <a:lvl5pPr algn="ctr" rtl="0" eaLnBrk="0" fontAlgn="base" hangingPunct="0">
        <a:spcBef>
          <a:spcPct val="0"/>
        </a:spcBef>
        <a:spcAft>
          <a:spcPct val="0"/>
        </a:spcAft>
        <a:defRPr sz="2200" b="1">
          <a:solidFill>
            <a:schemeClr val="tx1"/>
          </a:solidFill>
          <a:latin typeface="Times New Roman" pitchFamily="18" charset="0"/>
          <a:cs typeface="Times New Roman" pitchFamily="18" charset="0"/>
        </a:defRPr>
      </a:lvl5pPr>
      <a:lvl6pPr marL="457200" algn="ctr" rtl="0" fontAlgn="base">
        <a:spcBef>
          <a:spcPct val="0"/>
        </a:spcBef>
        <a:spcAft>
          <a:spcPct val="0"/>
        </a:spcAft>
        <a:defRPr sz="2200" b="1">
          <a:solidFill>
            <a:schemeClr val="tx1"/>
          </a:solidFill>
          <a:latin typeface="Times New Roman" pitchFamily="18" charset="0"/>
          <a:cs typeface="Times New Roman" pitchFamily="18" charset="0"/>
        </a:defRPr>
      </a:lvl6pPr>
      <a:lvl7pPr marL="914400" algn="ctr" rtl="0" fontAlgn="base">
        <a:spcBef>
          <a:spcPct val="0"/>
        </a:spcBef>
        <a:spcAft>
          <a:spcPct val="0"/>
        </a:spcAft>
        <a:defRPr sz="2200" b="1">
          <a:solidFill>
            <a:schemeClr val="tx1"/>
          </a:solidFill>
          <a:latin typeface="Times New Roman" pitchFamily="18" charset="0"/>
          <a:cs typeface="Times New Roman" pitchFamily="18" charset="0"/>
        </a:defRPr>
      </a:lvl7pPr>
      <a:lvl8pPr marL="1371600" algn="ctr" rtl="0" fontAlgn="base">
        <a:spcBef>
          <a:spcPct val="0"/>
        </a:spcBef>
        <a:spcAft>
          <a:spcPct val="0"/>
        </a:spcAft>
        <a:defRPr sz="2200" b="1">
          <a:solidFill>
            <a:schemeClr val="tx1"/>
          </a:solidFill>
          <a:latin typeface="Times New Roman" pitchFamily="18" charset="0"/>
          <a:cs typeface="Times New Roman" pitchFamily="18" charset="0"/>
        </a:defRPr>
      </a:lvl8pPr>
      <a:lvl9pPr marL="1828800" algn="ctr" rtl="0" fontAlgn="base">
        <a:spcBef>
          <a:spcPct val="0"/>
        </a:spcBef>
        <a:spcAft>
          <a:spcPct val="0"/>
        </a:spcAft>
        <a:defRPr sz="2200" b="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Char char="•"/>
        <a:defRPr sz="3200" i="1">
          <a:solidFill>
            <a:srgbClr val="000066"/>
          </a:solidFill>
          <a:latin typeface="+mn-lt"/>
          <a:ea typeface="+mn-ea"/>
          <a:cs typeface="+mn-cs"/>
        </a:defRPr>
      </a:lvl1pPr>
      <a:lvl2pPr marL="742950" indent="-285750" algn="l" rtl="0" eaLnBrk="0" fontAlgn="base" hangingPunct="0">
        <a:spcBef>
          <a:spcPct val="20000"/>
        </a:spcBef>
        <a:spcAft>
          <a:spcPct val="0"/>
        </a:spcAft>
        <a:buChar char="–"/>
        <a:defRPr sz="2800" i="1">
          <a:solidFill>
            <a:srgbClr val="000066"/>
          </a:solidFill>
          <a:latin typeface="+mn-lt"/>
          <a:cs typeface="+mn-cs"/>
        </a:defRPr>
      </a:lvl2pPr>
      <a:lvl3pPr marL="1143000" indent="-228600" algn="l" rtl="0" eaLnBrk="0" fontAlgn="base" hangingPunct="0">
        <a:spcBef>
          <a:spcPct val="20000"/>
        </a:spcBef>
        <a:spcAft>
          <a:spcPct val="0"/>
        </a:spcAft>
        <a:buChar char="•"/>
        <a:defRPr sz="2400" i="1">
          <a:solidFill>
            <a:srgbClr val="000066"/>
          </a:solidFill>
          <a:latin typeface="+mn-lt"/>
          <a:cs typeface="+mn-cs"/>
        </a:defRPr>
      </a:lvl3pPr>
      <a:lvl4pPr marL="1600200" indent="-228600" algn="l" rtl="0" eaLnBrk="0" fontAlgn="base" hangingPunct="0">
        <a:spcBef>
          <a:spcPct val="20000"/>
        </a:spcBef>
        <a:spcAft>
          <a:spcPct val="0"/>
        </a:spcAft>
        <a:buChar char="–"/>
        <a:defRPr sz="2000" i="1">
          <a:solidFill>
            <a:srgbClr val="000066"/>
          </a:solidFill>
          <a:latin typeface="+mn-lt"/>
          <a:cs typeface="+mn-cs"/>
        </a:defRPr>
      </a:lvl4pPr>
      <a:lvl5pPr marL="2057400" indent="-228600" algn="l" rtl="0" eaLnBrk="0" fontAlgn="base" hangingPunct="0">
        <a:spcBef>
          <a:spcPct val="20000"/>
        </a:spcBef>
        <a:spcAft>
          <a:spcPct val="0"/>
        </a:spcAft>
        <a:buChar char="»"/>
        <a:defRPr sz="2000" i="1">
          <a:solidFill>
            <a:srgbClr val="000066"/>
          </a:solidFill>
          <a:latin typeface="+mn-lt"/>
          <a:cs typeface="+mn-cs"/>
        </a:defRPr>
      </a:lvl5pPr>
      <a:lvl6pPr marL="2514600" indent="-228600" algn="l" rtl="0" fontAlgn="base">
        <a:spcBef>
          <a:spcPct val="20000"/>
        </a:spcBef>
        <a:spcAft>
          <a:spcPct val="0"/>
        </a:spcAft>
        <a:buChar char="»"/>
        <a:defRPr sz="2000" i="1">
          <a:solidFill>
            <a:srgbClr val="000066"/>
          </a:solidFill>
          <a:latin typeface="+mn-lt"/>
          <a:cs typeface="+mn-cs"/>
        </a:defRPr>
      </a:lvl6pPr>
      <a:lvl7pPr marL="2971800" indent="-228600" algn="l" rtl="0" fontAlgn="base">
        <a:spcBef>
          <a:spcPct val="20000"/>
        </a:spcBef>
        <a:spcAft>
          <a:spcPct val="0"/>
        </a:spcAft>
        <a:buChar char="»"/>
        <a:defRPr sz="2000" i="1">
          <a:solidFill>
            <a:srgbClr val="000066"/>
          </a:solidFill>
          <a:latin typeface="+mn-lt"/>
          <a:cs typeface="+mn-cs"/>
        </a:defRPr>
      </a:lvl7pPr>
      <a:lvl8pPr marL="3429000" indent="-228600" algn="l" rtl="0" fontAlgn="base">
        <a:spcBef>
          <a:spcPct val="20000"/>
        </a:spcBef>
        <a:spcAft>
          <a:spcPct val="0"/>
        </a:spcAft>
        <a:buChar char="»"/>
        <a:defRPr sz="2000" i="1">
          <a:solidFill>
            <a:srgbClr val="000066"/>
          </a:solidFill>
          <a:latin typeface="+mn-lt"/>
          <a:cs typeface="+mn-cs"/>
        </a:defRPr>
      </a:lvl8pPr>
      <a:lvl9pPr marL="3886200" indent="-228600" algn="l" rtl="0" fontAlgn="base">
        <a:spcBef>
          <a:spcPct val="20000"/>
        </a:spcBef>
        <a:spcAft>
          <a:spcPct val="0"/>
        </a:spcAft>
        <a:buChar char="»"/>
        <a:defRPr sz="2000" i="1">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2098675" y="360363"/>
            <a:ext cx="8067675" cy="771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dirty="0">
                <a:solidFill>
                  <a:schemeClr val="bg1"/>
                </a:solidFill>
                <a:latin typeface="Arial Black" panose="020B0A04020102020204" pitchFamily="34" charset="0"/>
              </a:rPr>
              <a:t>DOCTORS</a:t>
            </a:r>
          </a:p>
        </p:txBody>
      </p:sp>
      <p:sp>
        <p:nvSpPr>
          <p:cNvPr id="14339" name="TextBox 1"/>
          <p:cNvSpPr txBox="1">
            <a:spLocks noChangeArrowheads="1"/>
          </p:cNvSpPr>
          <p:nvPr/>
        </p:nvSpPr>
        <p:spPr bwMode="auto">
          <a:xfrm>
            <a:off x="267128" y="1181100"/>
            <a:ext cx="4279472" cy="305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altLang="en-US" sz="1600" b="1" u="sng" dirty="0">
                <a:solidFill>
                  <a:schemeClr val="bg1"/>
                </a:solidFill>
              </a:rPr>
              <a:t>MOTIVATION</a:t>
            </a:r>
            <a:r>
              <a:rPr lang="en-US" altLang="en-US" sz="1600" b="1" dirty="0">
                <a:solidFill>
                  <a:schemeClr val="bg1"/>
                </a:solidFill>
              </a:rPr>
              <a:t>: </a:t>
            </a:r>
          </a:p>
          <a:p>
            <a:endParaRPr lang="en-US" altLang="en-US" sz="1050" b="1" dirty="0">
              <a:solidFill>
                <a:srgbClr val="FFFFFF"/>
              </a:solidFill>
              <a:cs typeface="Arial"/>
            </a:endParaRPr>
          </a:p>
          <a:p>
            <a:pPr marL="285750" indent="-285750">
              <a:buFont typeface="Arial" panose="020B0604020202020204" pitchFamily="34" charset="0"/>
              <a:buChar char="•"/>
            </a:pPr>
            <a:r>
              <a:rPr lang="en-US" sz="1600" dirty="0">
                <a:solidFill>
                  <a:srgbClr val="FFFFFF"/>
                </a:solidFill>
                <a:cs typeface="Arial"/>
              </a:rPr>
              <a:t>Healthcare insurers, employers and law enforcement all have strong motivations to stop inappropriate prescribing of opioids in order to improve patient health and to decrease costs for medical services and therapies that are unnecessary. </a:t>
            </a:r>
          </a:p>
          <a:p>
            <a:endParaRPr dirty="0"/>
          </a:p>
          <a:p>
            <a:endParaRPr lang="en-US" altLang="en-US" dirty="0"/>
          </a:p>
          <a:p>
            <a:endParaRPr lang="en-US" altLang="en-US" dirty="0"/>
          </a:p>
        </p:txBody>
      </p:sp>
      <p:sp>
        <p:nvSpPr>
          <p:cNvPr id="14340" name="TextBox 10"/>
          <p:cNvSpPr txBox="1">
            <a:spLocks noChangeArrowheads="1"/>
          </p:cNvSpPr>
          <p:nvPr/>
        </p:nvSpPr>
        <p:spPr bwMode="auto">
          <a:xfrm>
            <a:off x="4746660" y="1181100"/>
            <a:ext cx="4283039"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altLang="en-US" sz="1600" b="1" u="sng" dirty="0">
                <a:solidFill>
                  <a:schemeClr val="bg1"/>
                </a:solidFill>
              </a:rPr>
              <a:t>GOALS</a:t>
            </a:r>
            <a:r>
              <a:rPr lang="en-US" altLang="en-US" b="1" dirty="0">
                <a:solidFill>
                  <a:schemeClr val="bg1"/>
                </a:solidFill>
              </a:rPr>
              <a:t>: </a:t>
            </a:r>
          </a:p>
          <a:p>
            <a:endParaRPr lang="en-US" altLang="en-US" sz="1200" b="1" dirty="0">
              <a:solidFill>
                <a:srgbClr val="FFFFFF"/>
              </a:solidFill>
              <a:cs typeface="Arial"/>
            </a:endParaRPr>
          </a:p>
          <a:p>
            <a:pPr marL="285750" indent="-285750">
              <a:buFont typeface="Arial" panose="020B0604020202020204" pitchFamily="34" charset="0"/>
              <a:buChar char="•"/>
            </a:pPr>
            <a:r>
              <a:rPr lang="en-US" altLang="en-US" sz="1600" dirty="0">
                <a:solidFill>
                  <a:srgbClr val="FFFFFF"/>
                </a:solidFill>
                <a:cs typeface="Arial"/>
              </a:rPr>
              <a:t>Identify abuse, waste, and fraud in opioid prescribing.</a:t>
            </a:r>
            <a:endParaRPr sz="1600" dirty="0"/>
          </a:p>
          <a:p>
            <a:endParaRPr lang="en-US" altLang="en-US" sz="1600" dirty="0">
              <a:solidFill>
                <a:schemeClr val="bg1"/>
              </a:solidFill>
              <a:cs typeface="Arial"/>
            </a:endParaRPr>
          </a:p>
          <a:p>
            <a:pPr marL="285750" indent="-285750">
              <a:buFont typeface="Arial" panose="020B0604020202020204" pitchFamily="34" charset="0"/>
              <a:buChar char="•"/>
            </a:pPr>
            <a:r>
              <a:rPr lang="en-US" altLang="en-US" sz="1600" dirty="0">
                <a:solidFill>
                  <a:schemeClr val="bg1"/>
                </a:solidFill>
                <a:cs typeface="Arial"/>
              </a:rPr>
              <a:t>Predict physicians that are most likely to become high prescribers of opioids.</a:t>
            </a:r>
          </a:p>
          <a:p>
            <a:pPr>
              <a:buFont typeface="Arial" panose="020B0604020202020204" pitchFamily="34" charset="0"/>
              <a:buChar char="•"/>
            </a:pPr>
            <a:endParaRPr lang="en-US" altLang="en-US" dirty="0">
              <a:solidFill>
                <a:schemeClr val="bg1"/>
              </a:solidFill>
              <a:cs typeface="Arial"/>
            </a:endParaRPr>
          </a:p>
          <a:p>
            <a:pPr>
              <a:buFont typeface="Arial" panose="020B0604020202020204" pitchFamily="34" charset="0"/>
              <a:buChar char="•"/>
            </a:pPr>
            <a:endParaRPr lang="en-US" altLang="en-US" dirty="0">
              <a:solidFill>
                <a:schemeClr val="bg1"/>
              </a:solidFill>
            </a:endParaRPr>
          </a:p>
          <a:p>
            <a:pPr>
              <a:buFont typeface="Arial" panose="020B0604020202020204" pitchFamily="34" charset="0"/>
              <a:buChar char="•"/>
            </a:pPr>
            <a:endParaRPr lang="en-US" altLang="en-US" dirty="0">
              <a:solidFill>
                <a:srgbClr val="FFFFFF"/>
              </a:solidFill>
              <a:cs typeface="Arial"/>
            </a:endParaRPr>
          </a:p>
          <a:p>
            <a:endParaRPr lang="en-US" altLang="en-US" dirty="0">
              <a:cs typeface="Arial"/>
            </a:endParaRPr>
          </a:p>
        </p:txBody>
      </p:sp>
      <p:sp>
        <p:nvSpPr>
          <p:cNvPr id="14341" name="TextBox 11"/>
          <p:cNvSpPr txBox="1">
            <a:spLocks noChangeArrowheads="1"/>
          </p:cNvSpPr>
          <p:nvPr/>
        </p:nvSpPr>
        <p:spPr bwMode="auto">
          <a:xfrm>
            <a:off x="267128" y="3892129"/>
            <a:ext cx="4331860" cy="303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altLang="en-US" sz="1600" b="1" u="sng" dirty="0">
                <a:solidFill>
                  <a:schemeClr val="bg1"/>
                </a:solidFill>
              </a:rPr>
              <a:t>METHODS</a:t>
            </a:r>
            <a:r>
              <a:rPr lang="en-US" altLang="en-US" sz="1600" b="1" dirty="0">
                <a:solidFill>
                  <a:schemeClr val="bg1"/>
                </a:solidFill>
              </a:rPr>
              <a:t>: </a:t>
            </a:r>
          </a:p>
          <a:p>
            <a:endParaRPr lang="en-US" altLang="en-US" sz="500" b="1" dirty="0">
              <a:solidFill>
                <a:schemeClr val="bg1"/>
              </a:solidFill>
            </a:endParaRPr>
          </a:p>
          <a:p>
            <a:r>
              <a:rPr lang="en-US" altLang="en-US" sz="1600" dirty="0">
                <a:solidFill>
                  <a:schemeClr val="bg1"/>
                </a:solidFill>
              </a:rPr>
              <a:t>Classification Problem with</a:t>
            </a:r>
            <a:r>
              <a:rPr lang="en-US" altLang="en-US" sz="1600" dirty="0">
                <a:solidFill>
                  <a:schemeClr val="bg1"/>
                </a:solidFill>
                <a:cs typeface="Arial"/>
              </a:rPr>
              <a:t> dataset that has many input variables. Will select most effective model from following: </a:t>
            </a:r>
          </a:p>
          <a:p>
            <a:endParaRPr lang="en-US" altLang="en-US" sz="600" b="1" dirty="0">
              <a:solidFill>
                <a:schemeClr val="bg1"/>
              </a:solidFill>
              <a:cs typeface="Arial"/>
            </a:endParaRPr>
          </a:p>
          <a:p>
            <a:pPr>
              <a:buFont typeface="Arial" panose="020B0604020202020204" pitchFamily="34" charset="0"/>
              <a:buChar char="•"/>
            </a:pPr>
            <a:r>
              <a:rPr lang="en-US" altLang="en-US" sz="1600" dirty="0" err="1">
                <a:solidFill>
                  <a:schemeClr val="bg1"/>
                </a:solidFill>
              </a:rPr>
              <a:t>Naïve</a:t>
            </a:r>
            <a:r>
              <a:rPr lang="en-US" altLang="en-US" sz="1600" dirty="0">
                <a:solidFill>
                  <a:schemeClr val="bg1"/>
                </a:solidFill>
              </a:rPr>
              <a:t> Bayes</a:t>
            </a:r>
            <a:endParaRPr lang="en-US" altLang="en-US" sz="1600" dirty="0">
              <a:solidFill>
                <a:schemeClr val="bg1"/>
              </a:solidFill>
              <a:cs typeface="Arial"/>
            </a:endParaRPr>
          </a:p>
          <a:p>
            <a:pPr>
              <a:buFont typeface="Arial" panose="020B0604020202020204" pitchFamily="34" charset="0"/>
              <a:buChar char="•"/>
            </a:pPr>
            <a:r>
              <a:rPr lang="en-US" altLang="en-US" sz="1600" dirty="0">
                <a:solidFill>
                  <a:schemeClr val="bg1"/>
                </a:solidFill>
              </a:rPr>
              <a:t>Logistic Regression</a:t>
            </a:r>
            <a:endParaRPr lang="en-US" altLang="en-US" sz="1600" dirty="0">
              <a:solidFill>
                <a:schemeClr val="bg1"/>
              </a:solidFill>
              <a:cs typeface="Arial"/>
            </a:endParaRPr>
          </a:p>
          <a:p>
            <a:pPr>
              <a:buFont typeface="Arial" panose="020B0604020202020204" pitchFamily="34" charset="0"/>
              <a:buChar char="•"/>
            </a:pPr>
            <a:r>
              <a:rPr lang="en-US" altLang="en-US" sz="1600" dirty="0">
                <a:solidFill>
                  <a:schemeClr val="bg1"/>
                </a:solidFill>
              </a:rPr>
              <a:t>Support Vector Machines</a:t>
            </a:r>
            <a:endParaRPr lang="en-US" altLang="en-US" sz="1600" dirty="0">
              <a:solidFill>
                <a:schemeClr val="bg1"/>
              </a:solidFill>
              <a:cs typeface="Arial"/>
            </a:endParaRPr>
          </a:p>
          <a:p>
            <a:r>
              <a:rPr lang="en-US" altLang="en-US" sz="1600" dirty="0">
                <a:solidFill>
                  <a:srgbClr val="FFFFFF"/>
                </a:solidFill>
                <a:cs typeface="Arial"/>
              </a:rPr>
              <a:t>Comparison on null, Bayes rate, and/or best single variable models.</a:t>
            </a:r>
          </a:p>
          <a:p>
            <a:endParaRPr lang="en-US" altLang="en-US" dirty="0">
              <a:cs typeface="Arial"/>
            </a:endParaRPr>
          </a:p>
          <a:p>
            <a:endParaRPr lang="en-US" altLang="en-US" dirty="0">
              <a:cs typeface="Arial"/>
            </a:endParaRPr>
          </a:p>
        </p:txBody>
      </p:sp>
      <p:sp>
        <p:nvSpPr>
          <p:cNvPr id="14342" name="TextBox 12"/>
          <p:cNvSpPr txBox="1">
            <a:spLocks noChangeArrowheads="1"/>
          </p:cNvSpPr>
          <p:nvPr/>
        </p:nvSpPr>
        <p:spPr bwMode="auto">
          <a:xfrm>
            <a:off x="4746660" y="3867150"/>
            <a:ext cx="439734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altLang="en-US" sz="1600" b="1" u="sng" dirty="0">
                <a:solidFill>
                  <a:schemeClr val="bg1"/>
                </a:solidFill>
              </a:rPr>
              <a:t>PLAN OF WORK</a:t>
            </a:r>
            <a:r>
              <a:rPr lang="en-US" altLang="en-US" sz="1600" b="1" dirty="0">
                <a:solidFill>
                  <a:schemeClr val="bg1"/>
                </a:solidFill>
              </a:rPr>
              <a:t>: </a:t>
            </a:r>
          </a:p>
          <a:p>
            <a:endParaRPr lang="en-US" altLang="en-US" sz="1100" b="1" dirty="0">
              <a:solidFill>
                <a:schemeClr val="bg1"/>
              </a:solidFill>
              <a:cs typeface="Arial"/>
            </a:endParaRPr>
          </a:p>
          <a:p>
            <a:pPr>
              <a:buFont typeface="Arial" panose="020B0604020202020204" pitchFamily="34" charset="0"/>
              <a:buChar char="•"/>
            </a:pPr>
            <a:r>
              <a:rPr lang="en-US" altLang="en-US" sz="1600" dirty="0">
                <a:solidFill>
                  <a:schemeClr val="bg1"/>
                </a:solidFill>
                <a:cs typeface="Arial"/>
              </a:rPr>
              <a:t>Develop candidate hypotheses</a:t>
            </a:r>
          </a:p>
          <a:p>
            <a:pPr>
              <a:buFont typeface="Arial" panose="020B0604020202020204" pitchFamily="34" charset="0"/>
              <a:buChar char="•"/>
            </a:pPr>
            <a:r>
              <a:rPr lang="en-US" altLang="en-US" sz="1600" dirty="0">
                <a:solidFill>
                  <a:schemeClr val="bg1"/>
                </a:solidFill>
                <a:cs typeface="Arial"/>
              </a:rPr>
              <a:t>Finalize goals</a:t>
            </a:r>
            <a:endParaRPr lang="en-US" altLang="en-US" sz="1600" dirty="0">
              <a:solidFill>
                <a:schemeClr val="bg1"/>
              </a:solidFill>
            </a:endParaRPr>
          </a:p>
          <a:p>
            <a:pPr>
              <a:buFont typeface="Arial" panose="020B0604020202020204" pitchFamily="34" charset="0"/>
              <a:buChar char="•"/>
            </a:pPr>
            <a:r>
              <a:rPr lang="en-US" altLang="en-US" sz="1600" dirty="0">
                <a:solidFill>
                  <a:schemeClr val="bg1"/>
                </a:solidFill>
              </a:rPr>
              <a:t>Determine what information is needed </a:t>
            </a:r>
          </a:p>
          <a:p>
            <a:pPr>
              <a:buFont typeface="Arial" panose="020B0604020202020204" pitchFamily="34" charset="0"/>
              <a:buChar char="•"/>
            </a:pPr>
            <a:r>
              <a:rPr lang="en-US" altLang="en-US" sz="1600" dirty="0">
                <a:solidFill>
                  <a:schemeClr val="bg1"/>
                </a:solidFill>
                <a:cs typeface="Arial"/>
              </a:rPr>
              <a:t>Assess, explore and condition datasets</a:t>
            </a:r>
          </a:p>
          <a:p>
            <a:pPr>
              <a:buFont typeface="Arial" panose="020B0604020202020204" pitchFamily="34" charset="0"/>
              <a:buChar char="•"/>
            </a:pPr>
            <a:r>
              <a:rPr lang="en-US" altLang="en-US" sz="1600" dirty="0">
                <a:solidFill>
                  <a:schemeClr val="bg1"/>
                </a:solidFill>
                <a:cs typeface="Arial"/>
              </a:rPr>
              <a:t>Find patterns in the data that lead to solutions (Build models)</a:t>
            </a:r>
            <a:endParaRPr lang="en-US" altLang="en-US" sz="1600" dirty="0">
              <a:solidFill>
                <a:schemeClr val="bg1"/>
              </a:solidFill>
            </a:endParaRPr>
          </a:p>
          <a:p>
            <a:pPr>
              <a:buFont typeface="Arial" panose="020B0604020202020204" pitchFamily="34" charset="0"/>
              <a:buChar char="•"/>
            </a:pPr>
            <a:r>
              <a:rPr lang="en-US" altLang="en-US" sz="1600" dirty="0">
                <a:solidFill>
                  <a:schemeClr val="bg1"/>
                </a:solidFill>
              </a:rPr>
              <a:t>Evaluate and critique model</a:t>
            </a:r>
            <a:r>
              <a:rPr lang="en-US" altLang="en-US" sz="1600" dirty="0">
                <a:solidFill>
                  <a:schemeClr val="bg1"/>
                </a:solidFill>
                <a:cs typeface="Arial"/>
              </a:rPr>
              <a:t>(s)</a:t>
            </a:r>
          </a:p>
          <a:p>
            <a:endParaRPr lang="en-US" altLang="en-US" sz="1600" dirty="0"/>
          </a:p>
          <a:p>
            <a:endParaRPr lang="en-US" altLang="en-US" sz="1600" dirty="0">
              <a:cs typeface="Arial"/>
            </a:endParaRPr>
          </a:p>
        </p:txBody>
      </p:sp>
      <p:sp>
        <p:nvSpPr>
          <p:cNvPr id="14343" name="TextBox 3"/>
          <p:cNvSpPr txBox="1">
            <a:spLocks noChangeArrowheads="1"/>
          </p:cNvSpPr>
          <p:nvPr/>
        </p:nvSpPr>
        <p:spPr bwMode="auto">
          <a:xfrm>
            <a:off x="1438275" y="669925"/>
            <a:ext cx="6051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altLang="en-US" dirty="0">
                <a:solidFill>
                  <a:srgbClr val="C00000"/>
                </a:solidFill>
              </a:rPr>
              <a:t>WITHOUT BOUNDARIES</a:t>
            </a:r>
          </a:p>
        </p:txBody>
      </p:sp>
      <p:sp>
        <p:nvSpPr>
          <p:cNvPr id="14344" name="TextBox 4"/>
          <p:cNvSpPr txBox="1">
            <a:spLocks noChangeArrowheads="1"/>
          </p:cNvSpPr>
          <p:nvPr/>
        </p:nvSpPr>
        <p:spPr bwMode="auto">
          <a:xfrm>
            <a:off x="5397500" y="777081"/>
            <a:ext cx="4445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altLang="en-US" sz="1400">
                <a:solidFill>
                  <a:schemeClr val="bg1"/>
                </a:solidFill>
                <a:latin typeface="Arial Narrow" panose="020B0606020202030204" pitchFamily="34" charset="0"/>
              </a:rPr>
              <a:t>Stephanie B, Rafael B, Chloe L – Applied Data Science</a:t>
            </a:r>
          </a:p>
        </p:txBody>
      </p:sp>
      <p:pic>
        <p:nvPicPr>
          <p:cNvPr id="143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8" y="39688"/>
            <a:ext cx="1036637"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Senate Update 21 Mar Rev2">
  <a:themeElements>
    <a:clrScheme name="Senate Update 21 Mar Rev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enate Update 21 Mar Rev2">
      <a:majorFont>
        <a:latin typeface="Times New Roman"/>
        <a:ea typeface=""/>
        <a:cs typeface="Times New Roman"/>
      </a:majorFont>
      <a:minorFont>
        <a:latin typeface="Arial"/>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nate Update 21 Mar Rev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enate Update 21 Mar Rev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enate Update 21 Mar Rev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enate Update 21 Mar Rev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enate Update 21 Mar Rev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enate Update 21 Mar Rev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enate Update 21 Mar Rev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97631FCF55134AA0CEE38E9173A809" ma:contentTypeVersion="4" ma:contentTypeDescription="Create a new document." ma:contentTypeScope="" ma:versionID="2855af3f7de3b09c1aae441123e5548d">
  <xsd:schema xmlns:xsd="http://www.w3.org/2001/XMLSchema" xmlns:xs="http://www.w3.org/2001/XMLSchema" xmlns:p="http://schemas.microsoft.com/office/2006/metadata/properties" xmlns:ns1="http://schemas.microsoft.com/sharepoint/v3" xmlns:ns2="10891607-79da-4045-a234-ce8a2d7aef32" targetNamespace="http://schemas.microsoft.com/office/2006/metadata/properties" ma:root="true" ma:fieldsID="17b808dfe5acee36152dea943ea9e9d7" ns1:_="" ns2:_="">
    <xsd:import namespace="http://schemas.microsoft.com/sharepoint/v3"/>
    <xsd:import namespace="10891607-79da-4045-a234-ce8a2d7aef32"/>
    <xsd:element name="properties">
      <xsd:complexType>
        <xsd:sequence>
          <xsd:element name="documentManagement">
            <xsd:complexType>
              <xsd:all>
                <xsd:element ref="ns1:PublishingStartDate" minOccurs="0"/>
                <xsd:element ref="ns1:PublishingExpirationDate"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0891607-79da-4045-a234-ce8a2d7aef32"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00779E-84C8-4C64-9CB7-74DDD7919F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0891607-79da-4045-a234-ce8a2d7aef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8F943D-21EA-4568-ABEF-CCF22D6AE695}">
  <ds:schemaRefs>
    <ds:schemaRef ds:uri="http://schemas.microsoft.com/office/2006/metadata/longProperties"/>
  </ds:schemaRefs>
</ds:datastoreItem>
</file>

<file path=customXml/itemProps3.xml><?xml version="1.0" encoding="utf-8"?>
<ds:datastoreItem xmlns:ds="http://schemas.openxmlformats.org/officeDocument/2006/customXml" ds:itemID="{3B718EA2-0E77-44F4-87C9-BF0997959468}">
  <ds:schemaRefs>
    <ds:schemaRef ds:uri="http://schemas.microsoft.com/sharepoint/events"/>
  </ds:schemaRefs>
</ds:datastoreItem>
</file>

<file path=customXml/itemProps4.xml><?xml version="1.0" encoding="utf-8"?>
<ds:datastoreItem xmlns:ds="http://schemas.openxmlformats.org/officeDocument/2006/customXml" ds:itemID="{E77FD11F-78BB-4DBC-8409-82906CA160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712</TotalTime>
  <Words>86</Words>
  <Application>Microsoft Office PowerPoint</Application>
  <PresentationFormat>On-screen Show (4:3)</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Arial Narrow</vt:lpstr>
      <vt:lpstr>Times New Roman</vt:lpstr>
      <vt:lpstr>Senate Update 21 Mar Rev2</vt:lpstr>
      <vt:lpstr>DOCTORS</vt:lpstr>
    </vt:vector>
  </TitlesOfParts>
  <Company>NECC N9</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Quad Chart Template</dc:title>
  <dc:creator>John Mark Serre</dc:creator>
  <cp:lastModifiedBy>Kayla Lee</cp:lastModifiedBy>
  <cp:revision>61</cp:revision>
  <dcterms:created xsi:type="dcterms:W3CDTF">2007-01-29T21:03:36Z</dcterms:created>
  <dcterms:modified xsi:type="dcterms:W3CDTF">2017-09-06T01:28:41Z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Editor">
    <vt:lpwstr>Mary Popejoy</vt:lpwstr>
  </property>
  <property fmtid="{D5CDD505-2E9C-101B-9397-08002B2CF9AE}" pid="3" name="xd_Signature">
    <vt:lpwstr/>
  </property>
  <property fmtid="{D5CDD505-2E9C-101B-9397-08002B2CF9AE}" pid="4" name="display_urn:schemas-microsoft-com:office:office#Author">
    <vt:lpwstr>Mary Popejoy</vt:lpwstr>
  </property>
  <property fmtid="{D5CDD505-2E9C-101B-9397-08002B2CF9AE}" pid="5" name="TemplateUrl">
    <vt:lpwstr/>
  </property>
  <property fmtid="{D5CDD505-2E9C-101B-9397-08002B2CF9AE}" pid="6" name="xd_ProgID">
    <vt:lpwstr/>
  </property>
  <property fmtid="{D5CDD505-2E9C-101B-9397-08002B2CF9AE}" pid="7" name="PublishingStartDate">
    <vt:lpwstr/>
  </property>
  <property fmtid="{D5CDD505-2E9C-101B-9397-08002B2CF9AE}" pid="8" name="PublishingExpirationDate">
    <vt:lpwstr/>
  </property>
  <property fmtid="{D5CDD505-2E9C-101B-9397-08002B2CF9AE}" pid="9" name="_SourceUrl">
    <vt:lpwstr/>
  </property>
  <property fmtid="{D5CDD505-2E9C-101B-9397-08002B2CF9AE}" pid="10" name="_SharedFileIndex">
    <vt:lpwstr/>
  </property>
  <property fmtid="{D5CDD505-2E9C-101B-9397-08002B2CF9AE}" pid="11" name="display_urn">
    <vt:lpwstr>Loeding, Kristen CPO USN</vt:lpwstr>
  </property>
  <property fmtid="{D5CDD505-2E9C-101B-9397-08002B2CF9AE}" pid="12" name="Order">
    <vt:lpwstr>4000.00000000000</vt:lpwstr>
  </property>
  <property fmtid="{D5CDD505-2E9C-101B-9397-08002B2CF9AE}" pid="13" name="ContentTypeId">
    <vt:lpwstr>0x0101001A4198B2D8667441B68AB020B72DE778</vt:lpwstr>
  </property>
  <property fmtid="{D5CDD505-2E9C-101B-9397-08002B2CF9AE}" pid="14" name="_dlc_DocId">
    <vt:lpwstr>QSP7A4ZMP2AR-160217639-40</vt:lpwstr>
  </property>
  <property fmtid="{D5CDD505-2E9C-101B-9397-08002B2CF9AE}" pid="15" name="_dlc_DocIdItemGuid">
    <vt:lpwstr>dc8150b4-1aa9-4ee2-a931-8d6b0dafe7ca</vt:lpwstr>
  </property>
  <property fmtid="{D5CDD505-2E9C-101B-9397-08002B2CF9AE}" pid="16" name="_dlc_DocIdUrl">
    <vt:lpwstr>http://open-web-1b-z1/NECC/_layouts/DocIdRedir.aspx?ID=QSP7A4ZMP2AR-160217639-40, QSP7A4ZMP2AR-160217639-40</vt:lpwstr>
  </property>
</Properties>
</file>