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5"/>
    <p:restoredTop sz="94665"/>
  </p:normalViewPr>
  <p:slideViewPr>
    <p:cSldViewPr snapToGrid="0" snapToObjects="1">
      <p:cViewPr varScale="1">
        <p:scale>
          <a:sx n="102" d="100"/>
          <a:sy n="102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DBD38-D508-7440-987E-9A929E5CA7F8}" type="doc">
      <dgm:prSet loTypeId="urn:microsoft.com/office/officeart/2005/8/layout/lProcess2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59591C5B-0D5F-724B-B1E2-8D4EBB6E30CE}">
      <dgm:prSet phldrT="[Texto]" custT="1"/>
      <dgm:spPr/>
      <dgm:t>
        <a:bodyPr/>
        <a:lstStyle/>
        <a:p>
          <a:r>
            <a:rPr lang="es-ES" sz="1400" b="1" dirty="0" err="1">
              <a:latin typeface="Courier New" panose="02070309020205020404" pitchFamily="49" charset="0"/>
              <a:cs typeface="Courier New" panose="02070309020205020404" pitchFamily="49" charset="0"/>
            </a:rPr>
            <a:t>alt</a:t>
          </a:r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ES" sz="1400" b="1" dirty="0" err="1">
              <a:latin typeface="Courier New" panose="02070309020205020404" pitchFamily="49" charset="0"/>
              <a:cs typeface="Courier New" panose="02070309020205020404" pitchFamily="49" charset="0"/>
            </a:rPr>
            <a:t>nivell</a:t>
          </a:r>
          <a:endParaRPr lang="es-ES" sz="1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9BFF073-203B-E24F-A751-2B5E5F375E59}" type="parTrans" cxnId="{7B044E0E-D1D9-E045-8FC1-DEDCEBA934F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9174A26-7619-364A-BD49-A0B3ED64571B}" type="sibTrans" cxnId="{7B044E0E-D1D9-E045-8FC1-DEDCEBA934F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739D0C4-9CA0-AA4F-B212-200CFFBEB5AA}">
      <dgm:prSet phldrT="[Texto]" custT="1"/>
      <dgm:spPr/>
      <dgm:t>
        <a:bodyPr/>
        <a:lstStyle/>
        <a:p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pandas</a:t>
          </a:r>
        </a:p>
      </dgm:t>
    </dgm:pt>
    <dgm:pt modelId="{C195DB57-3E24-0342-BD88-AD301BDCBBA4}" type="parTrans" cxnId="{E1BFCC52-C693-4A45-B793-77474F1F548D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B2DFF76-D060-C844-93C0-BD6658EA1CD0}" type="sibTrans" cxnId="{E1BFCC52-C693-4A45-B793-77474F1F548D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41F223B-E972-4F4E-B371-24FB0EDACE58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Seaborn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FD0912-00C6-AD4B-80A2-D76A3EBD79B0}" type="parTrans" cxnId="{4D157343-4BAF-CA4A-95A2-C0C648DEFE54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66063FA-D571-0940-AA33-72325ED411E9}" type="sibTrans" cxnId="{4D157343-4BAF-CA4A-95A2-C0C648DEFE54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A0358-1D98-3440-9760-1E783183BCF1}">
      <dgm:prSet phldrT="[Texto]" custT="1"/>
      <dgm:spPr/>
      <dgm:t>
        <a:bodyPr/>
        <a:lstStyle/>
        <a:p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científica</a:t>
          </a:r>
        </a:p>
      </dgm:t>
    </dgm:pt>
    <dgm:pt modelId="{A3B54841-5E36-3141-85D6-ED9E1896E92E}" type="parTrans" cxnId="{BFC32356-72E9-974F-95EF-B228771F671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CCAA975-287A-5E44-80C8-AE3A729ABB98}" type="sibTrans" cxnId="{BFC32356-72E9-974F-95EF-B228771F671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ED736E8-361E-6D41-8C24-B267E1C93B77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vtk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9A25E6E-1FE7-3E45-8E01-8B9347AFCDB6}" type="parTrans" cxnId="{9CEB841A-0F3B-4645-A79C-D286F4A6819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CF4BBE3-D3EA-A547-8ECC-718BA55A81FF}" type="sibTrans" cxnId="{9CEB841A-0F3B-4645-A79C-D286F4A6819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91C3CD-104F-BC40-923B-B64914070DE2}">
      <dgm:prSet phldrT="[Texto]" custT="1"/>
      <dgm:spPr/>
      <dgm:t>
        <a:bodyPr/>
        <a:lstStyle/>
        <a:p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mayavi2</a:t>
          </a:r>
        </a:p>
      </dgm:t>
    </dgm:pt>
    <dgm:pt modelId="{C5D87DF4-1D7C-5E40-9620-157D144DA625}" type="parTrans" cxnId="{42902C8C-6ABD-2A40-ABF4-0272B4E37A3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9153BC-B8CC-0E44-9C74-EFAC26AFA9E7}" type="sibTrans" cxnId="{42902C8C-6ABD-2A40-ABF4-0272B4E37A3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609EDCB-DCBF-B141-A657-3004966EA3B2}">
      <dgm:prSet phldrT="[Texto]" custT="1"/>
      <dgm:spPr/>
      <dgm:t>
        <a:bodyPr/>
        <a:lstStyle/>
        <a:p>
          <a:r>
            <a:rPr lang="es-ES" sz="1400" b="1" dirty="0" err="1">
              <a:latin typeface="Courier New" panose="02070309020205020404" pitchFamily="49" charset="0"/>
              <a:cs typeface="Courier New" panose="02070309020205020404" pitchFamily="49" charset="0"/>
            </a:rPr>
            <a:t>grafs</a:t>
          </a:r>
          <a:endParaRPr lang="es-ES" sz="1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735E8AB-022D-0841-9F10-476F55CA3819}" type="parTrans" cxnId="{61FDBFC7-A244-B645-B701-B5501AACAF60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D80C1A6-3208-AB45-9307-50C250F00213}" type="sibTrans" cxnId="{61FDBFC7-A244-B645-B701-B5501AACAF60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34A1368-83DF-6D4B-AF7B-35C770D9C54F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NetworkX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CF5BD43-5F89-BF44-B13D-2FDE553B0C14}" type="parTrans" cxnId="{0EFD60E8-9F37-6645-BF42-F73521B8434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873FE08-35F6-E344-8D09-C9A412247743}" type="sibTrans" cxnId="{0EFD60E8-9F37-6645-BF42-F73521B8434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5FA06DE-7808-C34C-BCE0-FB3C31F2F19F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graphviz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2E9C546-F5CF-B14B-AFB4-BA77E531880A}" type="parTrans" cxnId="{90C78870-100A-FB43-BB12-BD1961E1DF96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D29BA5D-E50F-AA4B-8E87-0BE3962B93A3}" type="sibTrans" cxnId="{90C78870-100A-FB43-BB12-BD1961E1DF96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CBB1BBE-6485-B54B-BFFD-8FB0FDBEC95F}">
      <dgm:prSet phldrT="[Texto]" custT="1"/>
      <dgm:spPr/>
      <dgm:t>
        <a:bodyPr/>
        <a:lstStyle/>
        <a:p>
          <a:r>
            <a:rPr lang="es-ES" sz="1400" b="1" dirty="0" err="1">
              <a:latin typeface="Courier New" panose="02070309020205020404" pitchFamily="49" charset="0"/>
              <a:cs typeface="Courier New" panose="02070309020205020404" pitchFamily="49" charset="0"/>
            </a:rPr>
            <a:t>geolocalització</a:t>
          </a:r>
          <a:endParaRPr lang="es-ES" sz="1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657DC7F-45EF-BC48-8D19-71045A19720D}" type="parTrans" cxnId="{E1FF5CE4-351B-BA47-8F8B-BAE8249FA39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68A2114-FC9D-D141-A9A2-059D255B5D55}" type="sibTrans" cxnId="{E1FF5CE4-351B-BA47-8F8B-BAE8249FA39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88433FC-C5F5-8E40-9D4B-8C8A1D2C62CE}">
      <dgm:prSet phldrT="[Texto]" custT="1"/>
      <dgm:spPr/>
      <dgm:t>
        <a:bodyPr/>
        <a:lstStyle/>
        <a:p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interactives</a:t>
          </a:r>
        </a:p>
      </dgm:t>
    </dgm:pt>
    <dgm:pt modelId="{122C22AE-9AA7-F34F-86FC-864D497B73C6}" type="parTrans" cxnId="{3C410AF3-3BEE-084E-A79E-DE73923C95D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2B057A7-8F83-E74B-BCEA-BBA44A0B9669}" type="sibTrans" cxnId="{3C410AF3-3BEE-084E-A79E-DE73923C95D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1C71C1-41AB-B047-87F9-8987A096BBA6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geopandas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B7740CB-00AF-3244-8114-B5DB35EE597F}" type="parTrans" cxnId="{9B990CA8-1C70-7842-8134-8648E1D2934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0FAD4BA-AB93-234C-A7E0-09B6921E2E2E}" type="sibTrans" cxnId="{9B990CA8-1C70-7842-8134-8648E1D2934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30DF516-F51D-AF42-8301-C767DF9F6697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altair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CB542C3-D73C-7441-9527-7BC0EC2EA359}" type="parTrans" cxnId="{0D8F657F-E689-044F-94C3-A951F25B53D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796539-67A0-2D46-B399-90BE182F0529}" type="sibTrans" cxnId="{0D8F657F-E689-044F-94C3-A951F25B53D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485DD6C-7856-4742-9220-AC73E42BE83B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plotnine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29FA5A2-5095-B041-9ED2-98FCAEA7555E}" type="parTrans" cxnId="{D9BE1D69-5BAC-A043-AA9F-7F5D07500F1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727A65E-60B7-B84D-994C-AB8033D6F358}" type="sibTrans" cxnId="{D9BE1D69-5BAC-A043-AA9F-7F5D07500F1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377109A-581E-434E-8071-5DADD447F3E1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pydot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E97C6C1-702D-9D45-96BF-E241651C72EB}" type="parTrans" cxnId="{8E27EA65-4345-4A4F-8A37-1FDCE5AB6F5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2573010-378C-9F44-989C-EFA7EA4CFD83}" type="sibTrans" cxnId="{8E27EA65-4345-4A4F-8A37-1FDCE5AB6F5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E83FD7B-20B5-AE4D-AF1D-F8512185B7C6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folium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C6064EC-4FA1-3E44-AAD3-3C8A5EF49CB3}" type="parTrans" cxnId="{91962F91-5799-3046-8D07-791BC9EA00A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A0DB5D2-F726-F349-81DC-14F8D089F371}" type="sibTrans" cxnId="{91962F91-5799-3046-8D07-791BC9EA00A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6DD1994-951A-6849-9500-CD5EABD3ABB1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geopy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694FD18-8929-1B48-A22E-F00D6DDC60AA}" type="parTrans" cxnId="{149D8EF4-2CF9-984B-BC2B-0B7921BA015B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B079D7-2934-2645-9D0C-4595F9326A1E}" type="sibTrans" cxnId="{149D8EF4-2CF9-984B-BC2B-0B7921BA015B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9CBBD7-63D8-BF49-B2DB-34B727451D73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ipywidgets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CBCCEAE-12A1-A348-B09D-B762AB35F117}" type="parTrans" cxnId="{D8BB8D4B-BFC5-094A-B5DE-3C031D0F76A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836C06C-51DE-3F4E-9855-EB9CEAC186E4}" type="sibTrans" cxnId="{D8BB8D4B-BFC5-094A-B5DE-3C031D0F76A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1316FBD-18C2-4342-95FE-7009B7017DB8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dash</a:t>
          </a:r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plotly</a:t>
          </a:r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flask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D92AE4-442D-0E49-BA4D-9BBB1AAE3685}" type="parTrans" cxnId="{853DCAA4-533D-2D41-AB9B-148D8C4FDF1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CFE212-16A9-3041-B58B-A6E776B894DF}" type="sibTrans" cxnId="{853DCAA4-533D-2D41-AB9B-148D8C4FDF1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7710945-FC4A-A649-80DB-5B03144AC325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bokeh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A98D62-B4FA-0E4E-8CE3-0894CC399541}" type="parTrans" cxnId="{375C0598-249A-4C44-B518-3EDE3E6D0F08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BC651D2-99C4-5948-8A70-0996DD899462}" type="sibTrans" cxnId="{375C0598-249A-4C44-B518-3EDE3E6D0F08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575E60D-A9C0-AC45-ACD8-92FFF95BBDA3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matplotlib</a:t>
          </a:r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pylab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A90F965-24D7-494B-AF71-7B50A7267451}" type="parTrans" cxnId="{97835075-BC3A-C844-A572-E30B18B14761}">
      <dgm:prSet/>
      <dgm:spPr/>
      <dgm:t>
        <a:bodyPr/>
        <a:lstStyle/>
        <a:p>
          <a:endParaRPr lang="es-ES"/>
        </a:p>
      </dgm:t>
    </dgm:pt>
    <dgm:pt modelId="{E214EE0A-1AEC-AA4A-AD6C-322E2BB83514}" type="sibTrans" cxnId="{97835075-BC3A-C844-A572-E30B18B14761}">
      <dgm:prSet/>
      <dgm:spPr/>
      <dgm:t>
        <a:bodyPr/>
        <a:lstStyle/>
        <a:p>
          <a:endParaRPr lang="es-ES"/>
        </a:p>
      </dgm:t>
    </dgm:pt>
    <dgm:pt modelId="{6E997A90-81E1-3340-B220-7BB6AF5ED1A1}" type="pres">
      <dgm:prSet presAssocID="{243DBD38-D508-7440-987E-9A929E5CA7F8}" presName="theList" presStyleCnt="0">
        <dgm:presLayoutVars>
          <dgm:dir/>
          <dgm:animLvl val="lvl"/>
          <dgm:resizeHandles val="exact"/>
        </dgm:presLayoutVars>
      </dgm:prSet>
      <dgm:spPr/>
    </dgm:pt>
    <dgm:pt modelId="{C21A2893-2048-5244-9735-3CE896AB8268}" type="pres">
      <dgm:prSet presAssocID="{59591C5B-0D5F-724B-B1E2-8D4EBB6E30CE}" presName="compNode" presStyleCnt="0"/>
      <dgm:spPr/>
    </dgm:pt>
    <dgm:pt modelId="{A2FF41ED-9D37-5443-8DBD-33636EEAAA5A}" type="pres">
      <dgm:prSet presAssocID="{59591C5B-0D5F-724B-B1E2-8D4EBB6E30CE}" presName="aNode" presStyleLbl="bgShp" presStyleIdx="0" presStyleCnt="5" custLinFactNeighborX="-285" custLinFactNeighborY="4096"/>
      <dgm:spPr/>
    </dgm:pt>
    <dgm:pt modelId="{B0F4197C-4263-EA4A-A905-B62F8EECB572}" type="pres">
      <dgm:prSet presAssocID="{59591C5B-0D5F-724B-B1E2-8D4EBB6E30CE}" presName="textNode" presStyleLbl="bgShp" presStyleIdx="0" presStyleCnt="5"/>
      <dgm:spPr/>
    </dgm:pt>
    <dgm:pt modelId="{D80F82C6-8DAB-994A-B65B-9A68E29900C5}" type="pres">
      <dgm:prSet presAssocID="{59591C5B-0D5F-724B-B1E2-8D4EBB6E30CE}" presName="compChildNode" presStyleCnt="0"/>
      <dgm:spPr/>
    </dgm:pt>
    <dgm:pt modelId="{F83D7133-802D-E743-B4DC-8649A26A730E}" type="pres">
      <dgm:prSet presAssocID="{59591C5B-0D5F-724B-B1E2-8D4EBB6E30CE}" presName="theInnerList" presStyleCnt="0"/>
      <dgm:spPr/>
    </dgm:pt>
    <dgm:pt modelId="{031838B5-7F23-414C-9ADF-FD0E8D630E4D}" type="pres">
      <dgm:prSet presAssocID="{0575E60D-A9C0-AC45-ACD8-92FFF95BBDA3}" presName="childNode" presStyleLbl="node1" presStyleIdx="0" presStyleCnt="16">
        <dgm:presLayoutVars>
          <dgm:bulletEnabled val="1"/>
        </dgm:presLayoutVars>
      </dgm:prSet>
      <dgm:spPr/>
    </dgm:pt>
    <dgm:pt modelId="{8E34E5CF-F3D8-FE49-B43E-D79B3E3A6135}" type="pres">
      <dgm:prSet presAssocID="{0575E60D-A9C0-AC45-ACD8-92FFF95BBDA3}" presName="aSpace2" presStyleCnt="0"/>
      <dgm:spPr/>
    </dgm:pt>
    <dgm:pt modelId="{A3A2BE07-15F4-0145-B1F2-902E807FC814}" type="pres">
      <dgm:prSet presAssocID="{0739D0C4-9CA0-AA4F-B212-200CFFBEB5AA}" presName="childNode" presStyleLbl="node1" presStyleIdx="1" presStyleCnt="16">
        <dgm:presLayoutVars>
          <dgm:bulletEnabled val="1"/>
        </dgm:presLayoutVars>
      </dgm:prSet>
      <dgm:spPr/>
    </dgm:pt>
    <dgm:pt modelId="{4DFE5A80-3BEE-8047-9D67-B0A29482D692}" type="pres">
      <dgm:prSet presAssocID="{0739D0C4-9CA0-AA4F-B212-200CFFBEB5AA}" presName="aSpace2" presStyleCnt="0"/>
      <dgm:spPr/>
    </dgm:pt>
    <dgm:pt modelId="{47834957-6616-D548-A91B-B911AD9C1FBC}" type="pres">
      <dgm:prSet presAssocID="{D41F223B-E972-4F4E-B371-24FB0EDACE58}" presName="childNode" presStyleLbl="node1" presStyleIdx="2" presStyleCnt="16">
        <dgm:presLayoutVars>
          <dgm:bulletEnabled val="1"/>
        </dgm:presLayoutVars>
      </dgm:prSet>
      <dgm:spPr/>
    </dgm:pt>
    <dgm:pt modelId="{3FAE6D45-60D9-CE42-BD00-8687BCF4D840}" type="pres">
      <dgm:prSet presAssocID="{D41F223B-E972-4F4E-B371-24FB0EDACE58}" presName="aSpace2" presStyleCnt="0"/>
      <dgm:spPr/>
    </dgm:pt>
    <dgm:pt modelId="{CBB59E13-F2C7-3C44-A983-B9E771D3DB95}" type="pres">
      <dgm:prSet presAssocID="{330DF516-F51D-AF42-8301-C767DF9F6697}" presName="childNode" presStyleLbl="node1" presStyleIdx="3" presStyleCnt="16">
        <dgm:presLayoutVars>
          <dgm:bulletEnabled val="1"/>
        </dgm:presLayoutVars>
      </dgm:prSet>
      <dgm:spPr/>
    </dgm:pt>
    <dgm:pt modelId="{6AE7E201-1CAA-4447-B946-CDF42DA322FC}" type="pres">
      <dgm:prSet presAssocID="{330DF516-F51D-AF42-8301-C767DF9F6697}" presName="aSpace2" presStyleCnt="0"/>
      <dgm:spPr/>
    </dgm:pt>
    <dgm:pt modelId="{E32CEB8A-FC5C-EB45-BED4-4F3C92B63523}" type="pres">
      <dgm:prSet presAssocID="{A485DD6C-7856-4742-9220-AC73E42BE83B}" presName="childNode" presStyleLbl="node1" presStyleIdx="4" presStyleCnt="16">
        <dgm:presLayoutVars>
          <dgm:bulletEnabled val="1"/>
        </dgm:presLayoutVars>
      </dgm:prSet>
      <dgm:spPr/>
    </dgm:pt>
    <dgm:pt modelId="{6DFDD6CB-4074-DF45-99BE-6B4BF0995BC7}" type="pres">
      <dgm:prSet presAssocID="{59591C5B-0D5F-724B-B1E2-8D4EBB6E30CE}" presName="aSpace" presStyleCnt="0"/>
      <dgm:spPr/>
    </dgm:pt>
    <dgm:pt modelId="{7DF52655-4205-E841-A81C-BE7DC0B60334}" type="pres">
      <dgm:prSet presAssocID="{801A0358-1D98-3440-9760-1E783183BCF1}" presName="compNode" presStyleCnt="0"/>
      <dgm:spPr/>
    </dgm:pt>
    <dgm:pt modelId="{1A9047A4-B997-A248-B86C-010D816AD2CC}" type="pres">
      <dgm:prSet presAssocID="{801A0358-1D98-3440-9760-1E783183BCF1}" presName="aNode" presStyleLbl="bgShp" presStyleIdx="1" presStyleCnt="5"/>
      <dgm:spPr/>
    </dgm:pt>
    <dgm:pt modelId="{DB64D5B4-43DC-D241-B1A7-E6D5AABE3CA5}" type="pres">
      <dgm:prSet presAssocID="{801A0358-1D98-3440-9760-1E783183BCF1}" presName="textNode" presStyleLbl="bgShp" presStyleIdx="1" presStyleCnt="5"/>
      <dgm:spPr/>
    </dgm:pt>
    <dgm:pt modelId="{7E66E869-E9AF-0D4D-9C4F-6BB3D62270E4}" type="pres">
      <dgm:prSet presAssocID="{801A0358-1D98-3440-9760-1E783183BCF1}" presName="compChildNode" presStyleCnt="0"/>
      <dgm:spPr/>
    </dgm:pt>
    <dgm:pt modelId="{176DDAA2-55E7-B24D-B7D2-5DD5C208AED2}" type="pres">
      <dgm:prSet presAssocID="{801A0358-1D98-3440-9760-1E783183BCF1}" presName="theInnerList" presStyleCnt="0"/>
      <dgm:spPr/>
    </dgm:pt>
    <dgm:pt modelId="{DF875956-6A68-9A44-A385-D00828EC15B4}" type="pres">
      <dgm:prSet presAssocID="{EED736E8-361E-6D41-8C24-B267E1C93B77}" presName="childNode" presStyleLbl="node1" presStyleIdx="5" presStyleCnt="16">
        <dgm:presLayoutVars>
          <dgm:bulletEnabled val="1"/>
        </dgm:presLayoutVars>
      </dgm:prSet>
      <dgm:spPr/>
    </dgm:pt>
    <dgm:pt modelId="{D87E52E5-0D65-934B-838F-983775D4AEAB}" type="pres">
      <dgm:prSet presAssocID="{EED736E8-361E-6D41-8C24-B267E1C93B77}" presName="aSpace2" presStyleCnt="0"/>
      <dgm:spPr/>
    </dgm:pt>
    <dgm:pt modelId="{CE71D5AD-9003-FA4B-9DE1-3E340F0F37F6}" type="pres">
      <dgm:prSet presAssocID="{8591C3CD-104F-BC40-923B-B64914070DE2}" presName="childNode" presStyleLbl="node1" presStyleIdx="6" presStyleCnt="16">
        <dgm:presLayoutVars>
          <dgm:bulletEnabled val="1"/>
        </dgm:presLayoutVars>
      </dgm:prSet>
      <dgm:spPr/>
    </dgm:pt>
    <dgm:pt modelId="{0F3DD1E7-D56A-B54D-9955-E10A9EB34B3B}" type="pres">
      <dgm:prSet presAssocID="{801A0358-1D98-3440-9760-1E783183BCF1}" presName="aSpace" presStyleCnt="0"/>
      <dgm:spPr/>
    </dgm:pt>
    <dgm:pt modelId="{D04C1DB6-1573-844F-8F9A-961DF88A2CBB}" type="pres">
      <dgm:prSet presAssocID="{B609EDCB-DCBF-B141-A657-3004966EA3B2}" presName="compNode" presStyleCnt="0"/>
      <dgm:spPr/>
    </dgm:pt>
    <dgm:pt modelId="{0939580E-7E91-E242-8245-9354F983AC2F}" type="pres">
      <dgm:prSet presAssocID="{B609EDCB-DCBF-B141-A657-3004966EA3B2}" presName="aNode" presStyleLbl="bgShp" presStyleIdx="2" presStyleCnt="5"/>
      <dgm:spPr/>
    </dgm:pt>
    <dgm:pt modelId="{B0478D77-D2A8-A44B-97BA-21128EB762BF}" type="pres">
      <dgm:prSet presAssocID="{B609EDCB-DCBF-B141-A657-3004966EA3B2}" presName="textNode" presStyleLbl="bgShp" presStyleIdx="2" presStyleCnt="5"/>
      <dgm:spPr/>
    </dgm:pt>
    <dgm:pt modelId="{249CD58A-48D0-1641-9EBB-F8C0C1222C67}" type="pres">
      <dgm:prSet presAssocID="{B609EDCB-DCBF-B141-A657-3004966EA3B2}" presName="compChildNode" presStyleCnt="0"/>
      <dgm:spPr/>
    </dgm:pt>
    <dgm:pt modelId="{2988B9A8-45C5-9847-A817-0CEAA12291A8}" type="pres">
      <dgm:prSet presAssocID="{B609EDCB-DCBF-B141-A657-3004966EA3B2}" presName="theInnerList" presStyleCnt="0"/>
      <dgm:spPr/>
    </dgm:pt>
    <dgm:pt modelId="{C484698F-558C-9844-BCAD-C7B51E445356}" type="pres">
      <dgm:prSet presAssocID="{334A1368-83DF-6D4B-AF7B-35C770D9C54F}" presName="childNode" presStyleLbl="node1" presStyleIdx="7" presStyleCnt="16">
        <dgm:presLayoutVars>
          <dgm:bulletEnabled val="1"/>
        </dgm:presLayoutVars>
      </dgm:prSet>
      <dgm:spPr/>
    </dgm:pt>
    <dgm:pt modelId="{C51C54BA-DCB6-B745-971A-AC4004B9FFA2}" type="pres">
      <dgm:prSet presAssocID="{334A1368-83DF-6D4B-AF7B-35C770D9C54F}" presName="aSpace2" presStyleCnt="0"/>
      <dgm:spPr/>
    </dgm:pt>
    <dgm:pt modelId="{212C3F3E-2AD4-AB49-B5C0-EC649B06DB1E}" type="pres">
      <dgm:prSet presAssocID="{E5FA06DE-7808-C34C-BCE0-FB3C31F2F19F}" presName="childNode" presStyleLbl="node1" presStyleIdx="8" presStyleCnt="16">
        <dgm:presLayoutVars>
          <dgm:bulletEnabled val="1"/>
        </dgm:presLayoutVars>
      </dgm:prSet>
      <dgm:spPr/>
    </dgm:pt>
    <dgm:pt modelId="{A1AA37A7-B062-F441-B4FC-DCC74E523972}" type="pres">
      <dgm:prSet presAssocID="{E5FA06DE-7808-C34C-BCE0-FB3C31F2F19F}" presName="aSpace2" presStyleCnt="0"/>
      <dgm:spPr/>
    </dgm:pt>
    <dgm:pt modelId="{E4200DC8-9358-1F4A-BE23-DC30B91AA1BC}" type="pres">
      <dgm:prSet presAssocID="{6377109A-581E-434E-8071-5DADD447F3E1}" presName="childNode" presStyleLbl="node1" presStyleIdx="9" presStyleCnt="16">
        <dgm:presLayoutVars>
          <dgm:bulletEnabled val="1"/>
        </dgm:presLayoutVars>
      </dgm:prSet>
      <dgm:spPr/>
    </dgm:pt>
    <dgm:pt modelId="{3A2EF875-CC43-8B45-A885-F875EE6B1F10}" type="pres">
      <dgm:prSet presAssocID="{B609EDCB-DCBF-B141-A657-3004966EA3B2}" presName="aSpace" presStyleCnt="0"/>
      <dgm:spPr/>
    </dgm:pt>
    <dgm:pt modelId="{AFA08356-0C68-094A-ABF3-0A3FCC04C279}" type="pres">
      <dgm:prSet presAssocID="{2CBB1BBE-6485-B54B-BFFD-8FB0FDBEC95F}" presName="compNode" presStyleCnt="0"/>
      <dgm:spPr/>
    </dgm:pt>
    <dgm:pt modelId="{E74E51F7-B05C-C24A-8B7A-C11E6ED840CA}" type="pres">
      <dgm:prSet presAssocID="{2CBB1BBE-6485-B54B-BFFD-8FB0FDBEC95F}" presName="aNode" presStyleLbl="bgShp" presStyleIdx="3" presStyleCnt="5"/>
      <dgm:spPr/>
    </dgm:pt>
    <dgm:pt modelId="{7EC0C85F-E633-494B-9572-A99515AA6E7F}" type="pres">
      <dgm:prSet presAssocID="{2CBB1BBE-6485-B54B-BFFD-8FB0FDBEC95F}" presName="textNode" presStyleLbl="bgShp" presStyleIdx="3" presStyleCnt="5"/>
      <dgm:spPr/>
    </dgm:pt>
    <dgm:pt modelId="{BCC8C44E-580F-3149-A8E8-DBA6484CCC11}" type="pres">
      <dgm:prSet presAssocID="{2CBB1BBE-6485-B54B-BFFD-8FB0FDBEC95F}" presName="compChildNode" presStyleCnt="0"/>
      <dgm:spPr/>
    </dgm:pt>
    <dgm:pt modelId="{B3704809-114B-6247-A825-A41E49376761}" type="pres">
      <dgm:prSet presAssocID="{2CBB1BBE-6485-B54B-BFFD-8FB0FDBEC95F}" presName="theInnerList" presStyleCnt="0"/>
      <dgm:spPr/>
    </dgm:pt>
    <dgm:pt modelId="{BF01AC5E-7197-3A4E-A16E-6D7E636334B1}" type="pres">
      <dgm:prSet presAssocID="{F61C71C1-41AB-B047-87F9-8987A096BBA6}" presName="childNode" presStyleLbl="node1" presStyleIdx="10" presStyleCnt="16">
        <dgm:presLayoutVars>
          <dgm:bulletEnabled val="1"/>
        </dgm:presLayoutVars>
      </dgm:prSet>
      <dgm:spPr/>
    </dgm:pt>
    <dgm:pt modelId="{5063F8B3-0ADF-C649-A2F0-C7A24DEA5D00}" type="pres">
      <dgm:prSet presAssocID="{F61C71C1-41AB-B047-87F9-8987A096BBA6}" presName="aSpace2" presStyleCnt="0"/>
      <dgm:spPr/>
    </dgm:pt>
    <dgm:pt modelId="{066CBCEC-5983-F64A-BFE7-05470E8F3378}" type="pres">
      <dgm:prSet presAssocID="{CE83FD7B-20B5-AE4D-AF1D-F8512185B7C6}" presName="childNode" presStyleLbl="node1" presStyleIdx="11" presStyleCnt="16">
        <dgm:presLayoutVars>
          <dgm:bulletEnabled val="1"/>
        </dgm:presLayoutVars>
      </dgm:prSet>
      <dgm:spPr/>
    </dgm:pt>
    <dgm:pt modelId="{E747D35A-7AA3-764C-8F3C-4C2528465594}" type="pres">
      <dgm:prSet presAssocID="{CE83FD7B-20B5-AE4D-AF1D-F8512185B7C6}" presName="aSpace2" presStyleCnt="0"/>
      <dgm:spPr/>
    </dgm:pt>
    <dgm:pt modelId="{6C067002-0457-BD4B-B1A4-D21FE97C1BEE}" type="pres">
      <dgm:prSet presAssocID="{86DD1994-951A-6849-9500-CD5EABD3ABB1}" presName="childNode" presStyleLbl="node1" presStyleIdx="12" presStyleCnt="16">
        <dgm:presLayoutVars>
          <dgm:bulletEnabled val="1"/>
        </dgm:presLayoutVars>
      </dgm:prSet>
      <dgm:spPr/>
    </dgm:pt>
    <dgm:pt modelId="{33639736-60E5-D449-85B5-63254D6B7146}" type="pres">
      <dgm:prSet presAssocID="{2CBB1BBE-6485-B54B-BFFD-8FB0FDBEC95F}" presName="aSpace" presStyleCnt="0"/>
      <dgm:spPr/>
    </dgm:pt>
    <dgm:pt modelId="{0E204361-663F-984B-93A3-19AFE5ACEE69}" type="pres">
      <dgm:prSet presAssocID="{488433FC-C5F5-8E40-9D4B-8C8A1D2C62CE}" presName="compNode" presStyleCnt="0"/>
      <dgm:spPr/>
    </dgm:pt>
    <dgm:pt modelId="{F28C65B3-D0F2-4D40-BC2D-FFC3CFB9E7D2}" type="pres">
      <dgm:prSet presAssocID="{488433FC-C5F5-8E40-9D4B-8C8A1D2C62CE}" presName="aNode" presStyleLbl="bgShp" presStyleIdx="4" presStyleCnt="5"/>
      <dgm:spPr/>
    </dgm:pt>
    <dgm:pt modelId="{0A442FD2-9543-914F-BE72-5FB3335C5CD3}" type="pres">
      <dgm:prSet presAssocID="{488433FC-C5F5-8E40-9D4B-8C8A1D2C62CE}" presName="textNode" presStyleLbl="bgShp" presStyleIdx="4" presStyleCnt="5"/>
      <dgm:spPr/>
    </dgm:pt>
    <dgm:pt modelId="{CED724DB-1608-E747-9028-7C42522DC616}" type="pres">
      <dgm:prSet presAssocID="{488433FC-C5F5-8E40-9D4B-8C8A1D2C62CE}" presName="compChildNode" presStyleCnt="0"/>
      <dgm:spPr/>
    </dgm:pt>
    <dgm:pt modelId="{8EE0E7D3-6377-6946-BE3D-A0D0AC97C8F2}" type="pres">
      <dgm:prSet presAssocID="{488433FC-C5F5-8E40-9D4B-8C8A1D2C62CE}" presName="theInnerList" presStyleCnt="0"/>
      <dgm:spPr/>
    </dgm:pt>
    <dgm:pt modelId="{816F0853-8839-3245-9251-9839D90D830C}" type="pres">
      <dgm:prSet presAssocID="{3C9CBBD7-63D8-BF49-B2DB-34B727451D73}" presName="childNode" presStyleLbl="node1" presStyleIdx="13" presStyleCnt="16">
        <dgm:presLayoutVars>
          <dgm:bulletEnabled val="1"/>
        </dgm:presLayoutVars>
      </dgm:prSet>
      <dgm:spPr/>
    </dgm:pt>
    <dgm:pt modelId="{DD5CD450-AE7B-B244-B8F1-231349906ED2}" type="pres">
      <dgm:prSet presAssocID="{3C9CBBD7-63D8-BF49-B2DB-34B727451D73}" presName="aSpace2" presStyleCnt="0"/>
      <dgm:spPr/>
    </dgm:pt>
    <dgm:pt modelId="{A71AE1CC-2334-9449-82CC-C4D96CBCB77B}" type="pres">
      <dgm:prSet presAssocID="{31316FBD-18C2-4342-95FE-7009B7017DB8}" presName="childNode" presStyleLbl="node1" presStyleIdx="14" presStyleCnt="16">
        <dgm:presLayoutVars>
          <dgm:bulletEnabled val="1"/>
        </dgm:presLayoutVars>
      </dgm:prSet>
      <dgm:spPr/>
    </dgm:pt>
    <dgm:pt modelId="{A6885199-5B5A-BA49-A952-F4027559BC63}" type="pres">
      <dgm:prSet presAssocID="{31316FBD-18C2-4342-95FE-7009B7017DB8}" presName="aSpace2" presStyleCnt="0"/>
      <dgm:spPr/>
    </dgm:pt>
    <dgm:pt modelId="{179DA208-9C76-BE47-AC52-BEF606E61EFD}" type="pres">
      <dgm:prSet presAssocID="{27710945-FC4A-A649-80DB-5B03144AC325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7B044E0E-D1D9-E045-8FC1-DEDCEBA934F9}" srcId="{243DBD38-D508-7440-987E-9A929E5CA7F8}" destId="{59591C5B-0D5F-724B-B1E2-8D4EBB6E30CE}" srcOrd="0" destOrd="0" parTransId="{89BFF073-203B-E24F-A751-2B5E5F375E59}" sibTransId="{79174A26-7619-364A-BD49-A0B3ED64571B}"/>
    <dgm:cxn modelId="{DB3C2311-BA2A-FB47-B4D5-87288C57E72B}" type="presOf" srcId="{3C9CBBD7-63D8-BF49-B2DB-34B727451D73}" destId="{816F0853-8839-3245-9251-9839D90D830C}" srcOrd="0" destOrd="0" presId="urn:microsoft.com/office/officeart/2005/8/layout/lProcess2"/>
    <dgm:cxn modelId="{F9AC6515-BD02-7945-B58E-E408A01C9C82}" type="presOf" srcId="{D41F223B-E972-4F4E-B371-24FB0EDACE58}" destId="{47834957-6616-D548-A91B-B911AD9C1FBC}" srcOrd="0" destOrd="0" presId="urn:microsoft.com/office/officeart/2005/8/layout/lProcess2"/>
    <dgm:cxn modelId="{CB0EAD17-6BC9-7243-88E2-B006AAA130A6}" type="presOf" srcId="{A485DD6C-7856-4742-9220-AC73E42BE83B}" destId="{E32CEB8A-FC5C-EB45-BED4-4F3C92B63523}" srcOrd="0" destOrd="0" presId="urn:microsoft.com/office/officeart/2005/8/layout/lProcess2"/>
    <dgm:cxn modelId="{9CEB841A-0F3B-4645-A79C-D286F4A68197}" srcId="{801A0358-1D98-3440-9760-1E783183BCF1}" destId="{EED736E8-361E-6D41-8C24-B267E1C93B77}" srcOrd="0" destOrd="0" parTransId="{29A25E6E-1FE7-3E45-8E01-8B9347AFCDB6}" sibTransId="{ECF4BBE3-D3EA-A547-8ECC-718BA55A81FF}"/>
    <dgm:cxn modelId="{30AB9C2B-57E9-924A-8CB9-44531D25E137}" type="presOf" srcId="{334A1368-83DF-6D4B-AF7B-35C770D9C54F}" destId="{C484698F-558C-9844-BCAD-C7B51E445356}" srcOrd="0" destOrd="0" presId="urn:microsoft.com/office/officeart/2005/8/layout/lProcess2"/>
    <dgm:cxn modelId="{71DF452F-016D-3A49-8EFA-19173F7B6B44}" type="presOf" srcId="{59591C5B-0D5F-724B-B1E2-8D4EBB6E30CE}" destId="{A2FF41ED-9D37-5443-8DBD-33636EEAAA5A}" srcOrd="0" destOrd="0" presId="urn:microsoft.com/office/officeart/2005/8/layout/lProcess2"/>
    <dgm:cxn modelId="{D4832730-E049-7240-AEDF-1BBAFB8740CB}" type="presOf" srcId="{8591C3CD-104F-BC40-923B-B64914070DE2}" destId="{CE71D5AD-9003-FA4B-9DE1-3E340F0F37F6}" srcOrd="0" destOrd="0" presId="urn:microsoft.com/office/officeart/2005/8/layout/lProcess2"/>
    <dgm:cxn modelId="{AB63853D-41E0-7943-84CA-C66111075EEE}" type="presOf" srcId="{86DD1994-951A-6849-9500-CD5EABD3ABB1}" destId="{6C067002-0457-BD4B-B1A4-D21FE97C1BEE}" srcOrd="0" destOrd="0" presId="urn:microsoft.com/office/officeart/2005/8/layout/lProcess2"/>
    <dgm:cxn modelId="{4D157343-4BAF-CA4A-95A2-C0C648DEFE54}" srcId="{59591C5B-0D5F-724B-B1E2-8D4EBB6E30CE}" destId="{D41F223B-E972-4F4E-B371-24FB0EDACE58}" srcOrd="2" destOrd="0" parTransId="{25FD0912-00C6-AD4B-80A2-D76A3EBD79B0}" sibTransId="{566063FA-D571-0940-AA33-72325ED411E9}"/>
    <dgm:cxn modelId="{7AE37D45-5C9D-FB48-8BDC-7A43EB5DEE7A}" type="presOf" srcId="{31316FBD-18C2-4342-95FE-7009B7017DB8}" destId="{A71AE1CC-2334-9449-82CC-C4D96CBCB77B}" srcOrd="0" destOrd="0" presId="urn:microsoft.com/office/officeart/2005/8/layout/lProcess2"/>
    <dgm:cxn modelId="{D8BB8D4B-BFC5-094A-B5DE-3C031D0F76A9}" srcId="{488433FC-C5F5-8E40-9D4B-8C8A1D2C62CE}" destId="{3C9CBBD7-63D8-BF49-B2DB-34B727451D73}" srcOrd="0" destOrd="0" parTransId="{8CBCCEAE-12A1-A348-B09D-B762AB35F117}" sibTransId="{0836C06C-51DE-3F4E-9855-EB9CEAC186E4}"/>
    <dgm:cxn modelId="{E1BFCC52-C693-4A45-B793-77474F1F548D}" srcId="{59591C5B-0D5F-724B-B1E2-8D4EBB6E30CE}" destId="{0739D0C4-9CA0-AA4F-B212-200CFFBEB5AA}" srcOrd="1" destOrd="0" parTransId="{C195DB57-3E24-0342-BD88-AD301BDCBBA4}" sibTransId="{9B2DFF76-D060-C844-93C0-BD6658EA1CD0}"/>
    <dgm:cxn modelId="{BFC32356-72E9-974F-95EF-B228771F6713}" srcId="{243DBD38-D508-7440-987E-9A929E5CA7F8}" destId="{801A0358-1D98-3440-9760-1E783183BCF1}" srcOrd="1" destOrd="0" parTransId="{A3B54841-5E36-3141-85D6-ED9E1896E92E}" sibTransId="{1CCAA975-287A-5E44-80C8-AE3A729ABB98}"/>
    <dgm:cxn modelId="{7E7E3759-70D4-4E43-839C-AE85AEA27C12}" type="presOf" srcId="{B609EDCB-DCBF-B141-A657-3004966EA3B2}" destId="{B0478D77-D2A8-A44B-97BA-21128EB762BF}" srcOrd="1" destOrd="0" presId="urn:microsoft.com/office/officeart/2005/8/layout/lProcess2"/>
    <dgm:cxn modelId="{34CD5B59-2D9C-9E48-8C26-D55D13C1CAF7}" type="presOf" srcId="{330DF516-F51D-AF42-8301-C767DF9F6697}" destId="{CBB59E13-F2C7-3C44-A983-B9E771D3DB95}" srcOrd="0" destOrd="0" presId="urn:microsoft.com/office/officeart/2005/8/layout/lProcess2"/>
    <dgm:cxn modelId="{84D4D665-38B7-3745-9C2C-29AFF19C61B2}" type="presOf" srcId="{0739D0C4-9CA0-AA4F-B212-200CFFBEB5AA}" destId="{A3A2BE07-15F4-0145-B1F2-902E807FC814}" srcOrd="0" destOrd="0" presId="urn:microsoft.com/office/officeart/2005/8/layout/lProcess2"/>
    <dgm:cxn modelId="{8E27EA65-4345-4A4F-8A37-1FDCE5AB6F5E}" srcId="{B609EDCB-DCBF-B141-A657-3004966EA3B2}" destId="{6377109A-581E-434E-8071-5DADD447F3E1}" srcOrd="2" destOrd="0" parTransId="{8E97C6C1-702D-9D45-96BF-E241651C72EB}" sibTransId="{52573010-378C-9F44-989C-EFA7EA4CFD83}"/>
    <dgm:cxn modelId="{D9BE1D69-5BAC-A043-AA9F-7F5D07500F12}" srcId="{59591C5B-0D5F-724B-B1E2-8D4EBB6E30CE}" destId="{A485DD6C-7856-4742-9220-AC73E42BE83B}" srcOrd="4" destOrd="0" parTransId="{A29FA5A2-5095-B041-9ED2-98FCAEA7555E}" sibTransId="{7727A65E-60B7-B84D-994C-AB8033D6F358}"/>
    <dgm:cxn modelId="{90C78870-100A-FB43-BB12-BD1961E1DF96}" srcId="{B609EDCB-DCBF-B141-A657-3004966EA3B2}" destId="{E5FA06DE-7808-C34C-BCE0-FB3C31F2F19F}" srcOrd="1" destOrd="0" parTransId="{62E9C546-F5CF-B14B-AFB4-BA77E531880A}" sibTransId="{ED29BA5D-E50F-AA4B-8E87-0BE3962B93A3}"/>
    <dgm:cxn modelId="{852E3374-2DFB-0C48-A77E-C89409128FEC}" type="presOf" srcId="{488433FC-C5F5-8E40-9D4B-8C8A1D2C62CE}" destId="{F28C65B3-D0F2-4D40-BC2D-FFC3CFB9E7D2}" srcOrd="0" destOrd="0" presId="urn:microsoft.com/office/officeart/2005/8/layout/lProcess2"/>
    <dgm:cxn modelId="{97835075-BC3A-C844-A572-E30B18B14761}" srcId="{59591C5B-0D5F-724B-B1E2-8D4EBB6E30CE}" destId="{0575E60D-A9C0-AC45-ACD8-92FFF95BBDA3}" srcOrd="0" destOrd="0" parTransId="{4A90F965-24D7-494B-AF71-7B50A7267451}" sibTransId="{E214EE0A-1AEC-AA4A-AD6C-322E2BB83514}"/>
    <dgm:cxn modelId="{8113657B-B7B5-4442-B9D2-090B5FB1CB01}" type="presOf" srcId="{0575E60D-A9C0-AC45-ACD8-92FFF95BBDA3}" destId="{031838B5-7F23-414C-9ADF-FD0E8D630E4D}" srcOrd="0" destOrd="0" presId="urn:microsoft.com/office/officeart/2005/8/layout/lProcess2"/>
    <dgm:cxn modelId="{0D8F657F-E689-044F-94C3-A951F25B53DF}" srcId="{59591C5B-0D5F-724B-B1E2-8D4EBB6E30CE}" destId="{330DF516-F51D-AF42-8301-C767DF9F6697}" srcOrd="3" destOrd="0" parTransId="{4CB542C3-D73C-7441-9527-7BC0EC2EA359}" sibTransId="{25796539-67A0-2D46-B399-90BE182F0529}"/>
    <dgm:cxn modelId="{42902C8C-6ABD-2A40-ABF4-0272B4E37A3C}" srcId="{801A0358-1D98-3440-9760-1E783183BCF1}" destId="{8591C3CD-104F-BC40-923B-B64914070DE2}" srcOrd="1" destOrd="0" parTransId="{C5D87DF4-1D7C-5E40-9620-157D144DA625}" sibTransId="{FB9153BC-B8CC-0E44-9C74-EFAC26AFA9E7}"/>
    <dgm:cxn modelId="{9C58A48C-CC4B-C24D-80A9-2AD487C86763}" type="presOf" srcId="{B609EDCB-DCBF-B141-A657-3004966EA3B2}" destId="{0939580E-7E91-E242-8245-9354F983AC2F}" srcOrd="0" destOrd="0" presId="urn:microsoft.com/office/officeart/2005/8/layout/lProcess2"/>
    <dgm:cxn modelId="{91962F91-5799-3046-8D07-791BC9EA00A7}" srcId="{2CBB1BBE-6485-B54B-BFFD-8FB0FDBEC95F}" destId="{CE83FD7B-20B5-AE4D-AF1D-F8512185B7C6}" srcOrd="1" destOrd="0" parTransId="{0C6064EC-4FA1-3E44-AAD3-3C8A5EF49CB3}" sibTransId="{1A0DB5D2-F726-F349-81DC-14F8D089F371}"/>
    <dgm:cxn modelId="{BC5E7B94-9E20-7549-A7EC-8A0C50862057}" type="presOf" srcId="{27710945-FC4A-A649-80DB-5B03144AC325}" destId="{179DA208-9C76-BE47-AC52-BEF606E61EFD}" srcOrd="0" destOrd="0" presId="urn:microsoft.com/office/officeart/2005/8/layout/lProcess2"/>
    <dgm:cxn modelId="{375C0598-249A-4C44-B518-3EDE3E6D0F08}" srcId="{488433FC-C5F5-8E40-9D4B-8C8A1D2C62CE}" destId="{27710945-FC4A-A649-80DB-5B03144AC325}" srcOrd="2" destOrd="0" parTransId="{F6A98D62-B4FA-0E4E-8CE3-0894CC399541}" sibTransId="{7BC651D2-99C4-5948-8A70-0996DD899462}"/>
    <dgm:cxn modelId="{0B90E0A3-BD1A-6649-BEE9-D263D8B5D976}" type="presOf" srcId="{488433FC-C5F5-8E40-9D4B-8C8A1D2C62CE}" destId="{0A442FD2-9543-914F-BE72-5FB3335C5CD3}" srcOrd="1" destOrd="0" presId="urn:microsoft.com/office/officeart/2005/8/layout/lProcess2"/>
    <dgm:cxn modelId="{853DCAA4-533D-2D41-AB9B-148D8C4FDF1E}" srcId="{488433FC-C5F5-8E40-9D4B-8C8A1D2C62CE}" destId="{31316FBD-18C2-4342-95FE-7009B7017DB8}" srcOrd="1" destOrd="0" parTransId="{39D92AE4-442D-0E49-BA4D-9BBB1AAE3685}" sibTransId="{40CFE212-16A9-3041-B58B-A6E776B894DF}"/>
    <dgm:cxn modelId="{9B990CA8-1C70-7842-8134-8648E1D2934F}" srcId="{2CBB1BBE-6485-B54B-BFFD-8FB0FDBEC95F}" destId="{F61C71C1-41AB-B047-87F9-8987A096BBA6}" srcOrd="0" destOrd="0" parTransId="{8B7740CB-00AF-3244-8114-B5DB35EE597F}" sibTransId="{90FAD4BA-AB93-234C-A7E0-09B6921E2E2E}"/>
    <dgm:cxn modelId="{2A9828AC-D457-F149-94FC-5B3CC844088D}" type="presOf" srcId="{59591C5B-0D5F-724B-B1E2-8D4EBB6E30CE}" destId="{B0F4197C-4263-EA4A-A905-B62F8EECB572}" srcOrd="1" destOrd="0" presId="urn:microsoft.com/office/officeart/2005/8/layout/lProcess2"/>
    <dgm:cxn modelId="{40F8A8BA-D659-EE4C-B6CF-0AB30F84E437}" type="presOf" srcId="{801A0358-1D98-3440-9760-1E783183BCF1}" destId="{1A9047A4-B997-A248-B86C-010D816AD2CC}" srcOrd="0" destOrd="0" presId="urn:microsoft.com/office/officeart/2005/8/layout/lProcess2"/>
    <dgm:cxn modelId="{DEAA22C7-FB1F-0146-B190-E6B1ADA1B57F}" type="presOf" srcId="{EED736E8-361E-6D41-8C24-B267E1C93B77}" destId="{DF875956-6A68-9A44-A385-D00828EC15B4}" srcOrd="0" destOrd="0" presId="urn:microsoft.com/office/officeart/2005/8/layout/lProcess2"/>
    <dgm:cxn modelId="{61FDBFC7-A244-B645-B701-B5501AACAF60}" srcId="{243DBD38-D508-7440-987E-9A929E5CA7F8}" destId="{B609EDCB-DCBF-B141-A657-3004966EA3B2}" srcOrd="2" destOrd="0" parTransId="{6735E8AB-022D-0841-9F10-476F55CA3819}" sibTransId="{CD80C1A6-3208-AB45-9307-50C250F00213}"/>
    <dgm:cxn modelId="{3B3D14D0-F5AF-714D-9334-978139D54ADD}" type="presOf" srcId="{6377109A-581E-434E-8071-5DADD447F3E1}" destId="{E4200DC8-9358-1F4A-BE23-DC30B91AA1BC}" srcOrd="0" destOrd="0" presId="urn:microsoft.com/office/officeart/2005/8/layout/lProcess2"/>
    <dgm:cxn modelId="{DC2D81DD-11F8-C349-BE21-095D632ECEBC}" type="presOf" srcId="{2CBB1BBE-6485-B54B-BFFD-8FB0FDBEC95F}" destId="{7EC0C85F-E633-494B-9572-A99515AA6E7F}" srcOrd="1" destOrd="0" presId="urn:microsoft.com/office/officeart/2005/8/layout/lProcess2"/>
    <dgm:cxn modelId="{D6734CDE-63AF-724A-B4F6-3A0A7D82F81F}" type="presOf" srcId="{801A0358-1D98-3440-9760-1E783183BCF1}" destId="{DB64D5B4-43DC-D241-B1A7-E6D5AABE3CA5}" srcOrd="1" destOrd="0" presId="urn:microsoft.com/office/officeart/2005/8/layout/lProcess2"/>
    <dgm:cxn modelId="{DE7EA5E1-6546-0D43-84B7-DF613A4B4617}" type="presOf" srcId="{E5FA06DE-7808-C34C-BCE0-FB3C31F2F19F}" destId="{212C3F3E-2AD4-AB49-B5C0-EC649B06DB1E}" srcOrd="0" destOrd="0" presId="urn:microsoft.com/office/officeart/2005/8/layout/lProcess2"/>
    <dgm:cxn modelId="{E1FF5CE4-351B-BA47-8F8B-BAE8249FA39C}" srcId="{243DBD38-D508-7440-987E-9A929E5CA7F8}" destId="{2CBB1BBE-6485-B54B-BFFD-8FB0FDBEC95F}" srcOrd="3" destOrd="0" parTransId="{D657DC7F-45EF-BC48-8D19-71045A19720D}" sibTransId="{868A2114-FC9D-D141-A9A2-059D255B5D55}"/>
    <dgm:cxn modelId="{0EFD60E8-9F37-6645-BF42-F73521B84342}" srcId="{B609EDCB-DCBF-B141-A657-3004966EA3B2}" destId="{334A1368-83DF-6D4B-AF7B-35C770D9C54F}" srcOrd="0" destOrd="0" parTransId="{7CF5BD43-5F89-BF44-B13D-2FDE553B0C14}" sibTransId="{6873FE08-35F6-E344-8D09-C9A412247743}"/>
    <dgm:cxn modelId="{3C410AF3-3BEE-084E-A79E-DE73923C95D3}" srcId="{243DBD38-D508-7440-987E-9A929E5CA7F8}" destId="{488433FC-C5F5-8E40-9D4B-8C8A1D2C62CE}" srcOrd="4" destOrd="0" parTransId="{122C22AE-9AA7-F34F-86FC-864D497B73C6}" sibTransId="{22B057A7-8F83-E74B-BCEA-BBA44A0B9669}"/>
    <dgm:cxn modelId="{149D8EF4-2CF9-984B-BC2B-0B7921BA015B}" srcId="{2CBB1BBE-6485-B54B-BFFD-8FB0FDBEC95F}" destId="{86DD1994-951A-6849-9500-CD5EABD3ABB1}" srcOrd="2" destOrd="0" parTransId="{9694FD18-8929-1B48-A22E-F00D6DDC60AA}" sibTransId="{50B079D7-2934-2645-9D0C-4595F9326A1E}"/>
    <dgm:cxn modelId="{A3EF55F5-AE47-CA4A-8AA1-2A3D5DC8C57A}" type="presOf" srcId="{CE83FD7B-20B5-AE4D-AF1D-F8512185B7C6}" destId="{066CBCEC-5983-F64A-BFE7-05470E8F3378}" srcOrd="0" destOrd="0" presId="urn:microsoft.com/office/officeart/2005/8/layout/lProcess2"/>
    <dgm:cxn modelId="{A67BC3F6-0399-F441-9960-5AAC4FBD3F58}" type="presOf" srcId="{F61C71C1-41AB-B047-87F9-8987A096BBA6}" destId="{BF01AC5E-7197-3A4E-A16E-6D7E636334B1}" srcOrd="0" destOrd="0" presId="urn:microsoft.com/office/officeart/2005/8/layout/lProcess2"/>
    <dgm:cxn modelId="{F7D777FA-EEB7-D14F-B6FC-686F4C6D41CB}" type="presOf" srcId="{243DBD38-D508-7440-987E-9A929E5CA7F8}" destId="{6E997A90-81E1-3340-B220-7BB6AF5ED1A1}" srcOrd="0" destOrd="0" presId="urn:microsoft.com/office/officeart/2005/8/layout/lProcess2"/>
    <dgm:cxn modelId="{7E7B71FF-D86E-5144-94DA-122A0D0006D4}" type="presOf" srcId="{2CBB1BBE-6485-B54B-BFFD-8FB0FDBEC95F}" destId="{E74E51F7-B05C-C24A-8B7A-C11E6ED840CA}" srcOrd="0" destOrd="0" presId="urn:microsoft.com/office/officeart/2005/8/layout/lProcess2"/>
    <dgm:cxn modelId="{0A8035FC-94EB-BF41-9624-3D2D10CC4DE2}" type="presParOf" srcId="{6E997A90-81E1-3340-B220-7BB6AF5ED1A1}" destId="{C21A2893-2048-5244-9735-3CE896AB8268}" srcOrd="0" destOrd="0" presId="urn:microsoft.com/office/officeart/2005/8/layout/lProcess2"/>
    <dgm:cxn modelId="{05A7A126-3EE3-FE4F-87E4-B04D2F76B415}" type="presParOf" srcId="{C21A2893-2048-5244-9735-3CE896AB8268}" destId="{A2FF41ED-9D37-5443-8DBD-33636EEAAA5A}" srcOrd="0" destOrd="0" presId="urn:microsoft.com/office/officeart/2005/8/layout/lProcess2"/>
    <dgm:cxn modelId="{40AEEBA4-A647-5B46-9774-A94883B12FB5}" type="presParOf" srcId="{C21A2893-2048-5244-9735-3CE896AB8268}" destId="{B0F4197C-4263-EA4A-A905-B62F8EECB572}" srcOrd="1" destOrd="0" presId="urn:microsoft.com/office/officeart/2005/8/layout/lProcess2"/>
    <dgm:cxn modelId="{B5DB9595-FB33-9040-868B-787D16465125}" type="presParOf" srcId="{C21A2893-2048-5244-9735-3CE896AB8268}" destId="{D80F82C6-8DAB-994A-B65B-9A68E29900C5}" srcOrd="2" destOrd="0" presId="urn:microsoft.com/office/officeart/2005/8/layout/lProcess2"/>
    <dgm:cxn modelId="{6AD7BBD1-FCC5-2A40-987B-C86C6E0A47A8}" type="presParOf" srcId="{D80F82C6-8DAB-994A-B65B-9A68E29900C5}" destId="{F83D7133-802D-E743-B4DC-8649A26A730E}" srcOrd="0" destOrd="0" presId="urn:microsoft.com/office/officeart/2005/8/layout/lProcess2"/>
    <dgm:cxn modelId="{3C487A4B-DEF2-EC47-BF52-046FB1693D48}" type="presParOf" srcId="{F83D7133-802D-E743-B4DC-8649A26A730E}" destId="{031838B5-7F23-414C-9ADF-FD0E8D630E4D}" srcOrd="0" destOrd="0" presId="urn:microsoft.com/office/officeart/2005/8/layout/lProcess2"/>
    <dgm:cxn modelId="{470B2FCC-4986-2A49-8D7E-C93415E9B69B}" type="presParOf" srcId="{F83D7133-802D-E743-B4DC-8649A26A730E}" destId="{8E34E5CF-F3D8-FE49-B43E-D79B3E3A6135}" srcOrd="1" destOrd="0" presId="urn:microsoft.com/office/officeart/2005/8/layout/lProcess2"/>
    <dgm:cxn modelId="{E9F95CAF-B28A-3840-A881-116DEC9D2993}" type="presParOf" srcId="{F83D7133-802D-E743-B4DC-8649A26A730E}" destId="{A3A2BE07-15F4-0145-B1F2-902E807FC814}" srcOrd="2" destOrd="0" presId="urn:microsoft.com/office/officeart/2005/8/layout/lProcess2"/>
    <dgm:cxn modelId="{B6D9177E-21B2-E442-9FE0-99CE3F8304FA}" type="presParOf" srcId="{F83D7133-802D-E743-B4DC-8649A26A730E}" destId="{4DFE5A80-3BEE-8047-9D67-B0A29482D692}" srcOrd="3" destOrd="0" presId="urn:microsoft.com/office/officeart/2005/8/layout/lProcess2"/>
    <dgm:cxn modelId="{34046303-D966-7044-8146-90A5D6C0E18C}" type="presParOf" srcId="{F83D7133-802D-E743-B4DC-8649A26A730E}" destId="{47834957-6616-D548-A91B-B911AD9C1FBC}" srcOrd="4" destOrd="0" presId="urn:microsoft.com/office/officeart/2005/8/layout/lProcess2"/>
    <dgm:cxn modelId="{5F81709E-F4A0-BA4C-8036-3BBC2152E246}" type="presParOf" srcId="{F83D7133-802D-E743-B4DC-8649A26A730E}" destId="{3FAE6D45-60D9-CE42-BD00-8687BCF4D840}" srcOrd="5" destOrd="0" presId="urn:microsoft.com/office/officeart/2005/8/layout/lProcess2"/>
    <dgm:cxn modelId="{A4FD1ACF-90D0-8441-819D-EFF1F00FC47E}" type="presParOf" srcId="{F83D7133-802D-E743-B4DC-8649A26A730E}" destId="{CBB59E13-F2C7-3C44-A983-B9E771D3DB95}" srcOrd="6" destOrd="0" presId="urn:microsoft.com/office/officeart/2005/8/layout/lProcess2"/>
    <dgm:cxn modelId="{BF08D26D-4D2B-2D4C-9E7A-E5DD0A891AFD}" type="presParOf" srcId="{F83D7133-802D-E743-B4DC-8649A26A730E}" destId="{6AE7E201-1CAA-4447-B946-CDF42DA322FC}" srcOrd="7" destOrd="0" presId="urn:microsoft.com/office/officeart/2005/8/layout/lProcess2"/>
    <dgm:cxn modelId="{13EE1444-A657-A34D-B713-AB80E612FEED}" type="presParOf" srcId="{F83D7133-802D-E743-B4DC-8649A26A730E}" destId="{E32CEB8A-FC5C-EB45-BED4-4F3C92B63523}" srcOrd="8" destOrd="0" presId="urn:microsoft.com/office/officeart/2005/8/layout/lProcess2"/>
    <dgm:cxn modelId="{67437999-0175-9B4C-81A6-FCA1286E250D}" type="presParOf" srcId="{6E997A90-81E1-3340-B220-7BB6AF5ED1A1}" destId="{6DFDD6CB-4074-DF45-99BE-6B4BF0995BC7}" srcOrd="1" destOrd="0" presId="urn:microsoft.com/office/officeart/2005/8/layout/lProcess2"/>
    <dgm:cxn modelId="{2B3F40DB-55AB-C345-9ADA-F6815382E33F}" type="presParOf" srcId="{6E997A90-81E1-3340-B220-7BB6AF5ED1A1}" destId="{7DF52655-4205-E841-A81C-BE7DC0B60334}" srcOrd="2" destOrd="0" presId="urn:microsoft.com/office/officeart/2005/8/layout/lProcess2"/>
    <dgm:cxn modelId="{C4E98EA9-DF3F-8242-8CA9-86F167B613E8}" type="presParOf" srcId="{7DF52655-4205-E841-A81C-BE7DC0B60334}" destId="{1A9047A4-B997-A248-B86C-010D816AD2CC}" srcOrd="0" destOrd="0" presId="urn:microsoft.com/office/officeart/2005/8/layout/lProcess2"/>
    <dgm:cxn modelId="{B5D096B0-583D-9B4F-A85E-980C89829C6C}" type="presParOf" srcId="{7DF52655-4205-E841-A81C-BE7DC0B60334}" destId="{DB64D5B4-43DC-D241-B1A7-E6D5AABE3CA5}" srcOrd="1" destOrd="0" presId="urn:microsoft.com/office/officeart/2005/8/layout/lProcess2"/>
    <dgm:cxn modelId="{32E090DC-A8A1-C343-AE66-288BB8BE2690}" type="presParOf" srcId="{7DF52655-4205-E841-A81C-BE7DC0B60334}" destId="{7E66E869-E9AF-0D4D-9C4F-6BB3D62270E4}" srcOrd="2" destOrd="0" presId="urn:microsoft.com/office/officeart/2005/8/layout/lProcess2"/>
    <dgm:cxn modelId="{0BC2F73D-B7BD-F041-B207-4D515278398A}" type="presParOf" srcId="{7E66E869-E9AF-0D4D-9C4F-6BB3D62270E4}" destId="{176DDAA2-55E7-B24D-B7D2-5DD5C208AED2}" srcOrd="0" destOrd="0" presId="urn:microsoft.com/office/officeart/2005/8/layout/lProcess2"/>
    <dgm:cxn modelId="{BC923395-215A-E04B-92F0-B8775837A846}" type="presParOf" srcId="{176DDAA2-55E7-B24D-B7D2-5DD5C208AED2}" destId="{DF875956-6A68-9A44-A385-D00828EC15B4}" srcOrd="0" destOrd="0" presId="urn:microsoft.com/office/officeart/2005/8/layout/lProcess2"/>
    <dgm:cxn modelId="{B0E19E10-122E-AF4A-8637-D5033BCC497A}" type="presParOf" srcId="{176DDAA2-55E7-B24D-B7D2-5DD5C208AED2}" destId="{D87E52E5-0D65-934B-838F-983775D4AEAB}" srcOrd="1" destOrd="0" presId="urn:microsoft.com/office/officeart/2005/8/layout/lProcess2"/>
    <dgm:cxn modelId="{BF8DD77F-F8D4-AD43-855C-FFDD448B42D9}" type="presParOf" srcId="{176DDAA2-55E7-B24D-B7D2-5DD5C208AED2}" destId="{CE71D5AD-9003-FA4B-9DE1-3E340F0F37F6}" srcOrd="2" destOrd="0" presId="urn:microsoft.com/office/officeart/2005/8/layout/lProcess2"/>
    <dgm:cxn modelId="{C4A55F41-9F41-7A40-A17A-391C016D925C}" type="presParOf" srcId="{6E997A90-81E1-3340-B220-7BB6AF5ED1A1}" destId="{0F3DD1E7-D56A-B54D-9955-E10A9EB34B3B}" srcOrd="3" destOrd="0" presId="urn:microsoft.com/office/officeart/2005/8/layout/lProcess2"/>
    <dgm:cxn modelId="{B717D2C3-E416-074E-B1F3-545B1612C636}" type="presParOf" srcId="{6E997A90-81E1-3340-B220-7BB6AF5ED1A1}" destId="{D04C1DB6-1573-844F-8F9A-961DF88A2CBB}" srcOrd="4" destOrd="0" presId="urn:microsoft.com/office/officeart/2005/8/layout/lProcess2"/>
    <dgm:cxn modelId="{A0D066F4-90AB-3147-A535-86056B1E22A2}" type="presParOf" srcId="{D04C1DB6-1573-844F-8F9A-961DF88A2CBB}" destId="{0939580E-7E91-E242-8245-9354F983AC2F}" srcOrd="0" destOrd="0" presId="urn:microsoft.com/office/officeart/2005/8/layout/lProcess2"/>
    <dgm:cxn modelId="{9295B741-E336-7E42-9CF5-E85FA75248FD}" type="presParOf" srcId="{D04C1DB6-1573-844F-8F9A-961DF88A2CBB}" destId="{B0478D77-D2A8-A44B-97BA-21128EB762BF}" srcOrd="1" destOrd="0" presId="urn:microsoft.com/office/officeart/2005/8/layout/lProcess2"/>
    <dgm:cxn modelId="{04BBCDAD-7960-E346-B24A-FA3F55BAC670}" type="presParOf" srcId="{D04C1DB6-1573-844F-8F9A-961DF88A2CBB}" destId="{249CD58A-48D0-1641-9EBB-F8C0C1222C67}" srcOrd="2" destOrd="0" presId="urn:microsoft.com/office/officeart/2005/8/layout/lProcess2"/>
    <dgm:cxn modelId="{1E3967F3-E9FB-FB43-B80F-4C1BAD9BBB4A}" type="presParOf" srcId="{249CD58A-48D0-1641-9EBB-F8C0C1222C67}" destId="{2988B9A8-45C5-9847-A817-0CEAA12291A8}" srcOrd="0" destOrd="0" presId="urn:microsoft.com/office/officeart/2005/8/layout/lProcess2"/>
    <dgm:cxn modelId="{542A172B-D84C-3C48-A6D7-2F6A46C10EEA}" type="presParOf" srcId="{2988B9A8-45C5-9847-A817-0CEAA12291A8}" destId="{C484698F-558C-9844-BCAD-C7B51E445356}" srcOrd="0" destOrd="0" presId="urn:microsoft.com/office/officeart/2005/8/layout/lProcess2"/>
    <dgm:cxn modelId="{2471F1D3-844E-3B43-AA3D-10EC5FF9B0DB}" type="presParOf" srcId="{2988B9A8-45C5-9847-A817-0CEAA12291A8}" destId="{C51C54BA-DCB6-B745-971A-AC4004B9FFA2}" srcOrd="1" destOrd="0" presId="urn:microsoft.com/office/officeart/2005/8/layout/lProcess2"/>
    <dgm:cxn modelId="{05463996-31A3-CD48-ABD7-3F47667974DF}" type="presParOf" srcId="{2988B9A8-45C5-9847-A817-0CEAA12291A8}" destId="{212C3F3E-2AD4-AB49-B5C0-EC649B06DB1E}" srcOrd="2" destOrd="0" presId="urn:microsoft.com/office/officeart/2005/8/layout/lProcess2"/>
    <dgm:cxn modelId="{0730C1A9-FA7D-2144-9588-755C9E0C08B9}" type="presParOf" srcId="{2988B9A8-45C5-9847-A817-0CEAA12291A8}" destId="{A1AA37A7-B062-F441-B4FC-DCC74E523972}" srcOrd="3" destOrd="0" presId="urn:microsoft.com/office/officeart/2005/8/layout/lProcess2"/>
    <dgm:cxn modelId="{08DBE036-F9ED-9E40-8C2C-CF257BEB22F1}" type="presParOf" srcId="{2988B9A8-45C5-9847-A817-0CEAA12291A8}" destId="{E4200DC8-9358-1F4A-BE23-DC30B91AA1BC}" srcOrd="4" destOrd="0" presId="urn:microsoft.com/office/officeart/2005/8/layout/lProcess2"/>
    <dgm:cxn modelId="{09D663FD-DE08-994A-BEBB-E6EE41B4A4B0}" type="presParOf" srcId="{6E997A90-81E1-3340-B220-7BB6AF5ED1A1}" destId="{3A2EF875-CC43-8B45-A885-F875EE6B1F10}" srcOrd="5" destOrd="0" presId="urn:microsoft.com/office/officeart/2005/8/layout/lProcess2"/>
    <dgm:cxn modelId="{C57EB4D6-EA4C-444C-8D7A-781B7EC39463}" type="presParOf" srcId="{6E997A90-81E1-3340-B220-7BB6AF5ED1A1}" destId="{AFA08356-0C68-094A-ABF3-0A3FCC04C279}" srcOrd="6" destOrd="0" presId="urn:microsoft.com/office/officeart/2005/8/layout/lProcess2"/>
    <dgm:cxn modelId="{DE9D51B4-DC4A-3E46-945A-44FB231194F1}" type="presParOf" srcId="{AFA08356-0C68-094A-ABF3-0A3FCC04C279}" destId="{E74E51F7-B05C-C24A-8B7A-C11E6ED840CA}" srcOrd="0" destOrd="0" presId="urn:microsoft.com/office/officeart/2005/8/layout/lProcess2"/>
    <dgm:cxn modelId="{70C5B3A9-CC87-E74B-A1CB-CC681C218168}" type="presParOf" srcId="{AFA08356-0C68-094A-ABF3-0A3FCC04C279}" destId="{7EC0C85F-E633-494B-9572-A99515AA6E7F}" srcOrd="1" destOrd="0" presId="urn:microsoft.com/office/officeart/2005/8/layout/lProcess2"/>
    <dgm:cxn modelId="{0DFAA1F1-5AE1-A44D-A455-6933F7B9A1D2}" type="presParOf" srcId="{AFA08356-0C68-094A-ABF3-0A3FCC04C279}" destId="{BCC8C44E-580F-3149-A8E8-DBA6484CCC11}" srcOrd="2" destOrd="0" presId="urn:microsoft.com/office/officeart/2005/8/layout/lProcess2"/>
    <dgm:cxn modelId="{F486024A-5141-F540-BE07-D1BF98CCB4E2}" type="presParOf" srcId="{BCC8C44E-580F-3149-A8E8-DBA6484CCC11}" destId="{B3704809-114B-6247-A825-A41E49376761}" srcOrd="0" destOrd="0" presId="urn:microsoft.com/office/officeart/2005/8/layout/lProcess2"/>
    <dgm:cxn modelId="{84D27592-41DE-7D44-ACC9-2915EDBF8BFE}" type="presParOf" srcId="{B3704809-114B-6247-A825-A41E49376761}" destId="{BF01AC5E-7197-3A4E-A16E-6D7E636334B1}" srcOrd="0" destOrd="0" presId="urn:microsoft.com/office/officeart/2005/8/layout/lProcess2"/>
    <dgm:cxn modelId="{02EBA0F0-6C32-FB4F-BEA3-6F69CA3AA20E}" type="presParOf" srcId="{B3704809-114B-6247-A825-A41E49376761}" destId="{5063F8B3-0ADF-C649-A2F0-C7A24DEA5D00}" srcOrd="1" destOrd="0" presId="urn:microsoft.com/office/officeart/2005/8/layout/lProcess2"/>
    <dgm:cxn modelId="{0F11CBBC-A668-4D44-B7B2-9327FB823CAB}" type="presParOf" srcId="{B3704809-114B-6247-A825-A41E49376761}" destId="{066CBCEC-5983-F64A-BFE7-05470E8F3378}" srcOrd="2" destOrd="0" presId="urn:microsoft.com/office/officeart/2005/8/layout/lProcess2"/>
    <dgm:cxn modelId="{2CE74ADC-CEE8-144D-BF2C-43C4F269F47B}" type="presParOf" srcId="{B3704809-114B-6247-A825-A41E49376761}" destId="{E747D35A-7AA3-764C-8F3C-4C2528465594}" srcOrd="3" destOrd="0" presId="urn:microsoft.com/office/officeart/2005/8/layout/lProcess2"/>
    <dgm:cxn modelId="{BEF81913-BF6C-0C4F-8F3E-11E59F50D59A}" type="presParOf" srcId="{B3704809-114B-6247-A825-A41E49376761}" destId="{6C067002-0457-BD4B-B1A4-D21FE97C1BEE}" srcOrd="4" destOrd="0" presId="urn:microsoft.com/office/officeart/2005/8/layout/lProcess2"/>
    <dgm:cxn modelId="{D7343119-0675-C84B-BB2A-31E45F39740D}" type="presParOf" srcId="{6E997A90-81E1-3340-B220-7BB6AF5ED1A1}" destId="{33639736-60E5-D449-85B5-63254D6B7146}" srcOrd="7" destOrd="0" presId="urn:microsoft.com/office/officeart/2005/8/layout/lProcess2"/>
    <dgm:cxn modelId="{4F16E436-A2B5-CE49-9082-3F3F42596ABD}" type="presParOf" srcId="{6E997A90-81E1-3340-B220-7BB6AF5ED1A1}" destId="{0E204361-663F-984B-93A3-19AFE5ACEE69}" srcOrd="8" destOrd="0" presId="urn:microsoft.com/office/officeart/2005/8/layout/lProcess2"/>
    <dgm:cxn modelId="{A26DE60F-19D4-994A-898B-9290ABBF74FA}" type="presParOf" srcId="{0E204361-663F-984B-93A3-19AFE5ACEE69}" destId="{F28C65B3-D0F2-4D40-BC2D-FFC3CFB9E7D2}" srcOrd="0" destOrd="0" presId="urn:microsoft.com/office/officeart/2005/8/layout/lProcess2"/>
    <dgm:cxn modelId="{5555429E-6F72-E344-8702-9C0539773A1D}" type="presParOf" srcId="{0E204361-663F-984B-93A3-19AFE5ACEE69}" destId="{0A442FD2-9543-914F-BE72-5FB3335C5CD3}" srcOrd="1" destOrd="0" presId="urn:microsoft.com/office/officeart/2005/8/layout/lProcess2"/>
    <dgm:cxn modelId="{5B69F0C8-6993-A64D-89F2-42A5730D59EF}" type="presParOf" srcId="{0E204361-663F-984B-93A3-19AFE5ACEE69}" destId="{CED724DB-1608-E747-9028-7C42522DC616}" srcOrd="2" destOrd="0" presId="urn:microsoft.com/office/officeart/2005/8/layout/lProcess2"/>
    <dgm:cxn modelId="{36BBE6C4-B459-8744-85AC-DF1A8EDB474B}" type="presParOf" srcId="{CED724DB-1608-E747-9028-7C42522DC616}" destId="{8EE0E7D3-6377-6946-BE3D-A0D0AC97C8F2}" srcOrd="0" destOrd="0" presId="urn:microsoft.com/office/officeart/2005/8/layout/lProcess2"/>
    <dgm:cxn modelId="{BFCF3F6D-9001-FA41-BFB9-1A49E1828C92}" type="presParOf" srcId="{8EE0E7D3-6377-6946-BE3D-A0D0AC97C8F2}" destId="{816F0853-8839-3245-9251-9839D90D830C}" srcOrd="0" destOrd="0" presId="urn:microsoft.com/office/officeart/2005/8/layout/lProcess2"/>
    <dgm:cxn modelId="{BC972294-3994-D44F-9A55-5D48209FC157}" type="presParOf" srcId="{8EE0E7D3-6377-6946-BE3D-A0D0AC97C8F2}" destId="{DD5CD450-AE7B-B244-B8F1-231349906ED2}" srcOrd="1" destOrd="0" presId="urn:microsoft.com/office/officeart/2005/8/layout/lProcess2"/>
    <dgm:cxn modelId="{37FB792D-E949-2F40-9D85-8C6B9E722F35}" type="presParOf" srcId="{8EE0E7D3-6377-6946-BE3D-A0D0AC97C8F2}" destId="{A71AE1CC-2334-9449-82CC-C4D96CBCB77B}" srcOrd="2" destOrd="0" presId="urn:microsoft.com/office/officeart/2005/8/layout/lProcess2"/>
    <dgm:cxn modelId="{E94140D2-434B-6340-84B9-1A6373C0F47A}" type="presParOf" srcId="{8EE0E7D3-6377-6946-BE3D-A0D0AC97C8F2}" destId="{A6885199-5B5A-BA49-A952-F4027559BC63}" srcOrd="3" destOrd="0" presId="urn:microsoft.com/office/officeart/2005/8/layout/lProcess2"/>
    <dgm:cxn modelId="{E6F2EA0C-6A9A-8D48-ACF6-81D8CF140BD2}" type="presParOf" srcId="{8EE0E7D3-6377-6946-BE3D-A0D0AC97C8F2}" destId="{179DA208-9C76-BE47-AC52-BEF606E61E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DBD38-D508-7440-987E-9A929E5CA7F8}" type="doc">
      <dgm:prSet loTypeId="urn:microsoft.com/office/officeart/2005/8/layout/lProcess2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59591C5B-0D5F-724B-B1E2-8D4EBB6E30CE}">
      <dgm:prSet phldrT="[Texto]" custT="1"/>
      <dgm:spPr/>
      <dgm:t>
        <a:bodyPr/>
        <a:lstStyle/>
        <a:p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alto nivel</a:t>
          </a:r>
        </a:p>
      </dgm:t>
    </dgm:pt>
    <dgm:pt modelId="{89BFF073-203B-E24F-A751-2B5E5F375E59}" type="parTrans" cxnId="{7B044E0E-D1D9-E045-8FC1-DEDCEBA934F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9174A26-7619-364A-BD49-A0B3ED64571B}" type="sibTrans" cxnId="{7B044E0E-D1D9-E045-8FC1-DEDCEBA934F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739D0C4-9CA0-AA4F-B212-200CFFBEB5AA}">
      <dgm:prSet phldrT="[Texto]" custT="1"/>
      <dgm:spPr/>
      <dgm:t>
        <a:bodyPr/>
        <a:lstStyle/>
        <a:p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pandas</a:t>
          </a:r>
        </a:p>
      </dgm:t>
    </dgm:pt>
    <dgm:pt modelId="{C195DB57-3E24-0342-BD88-AD301BDCBBA4}" type="parTrans" cxnId="{E1BFCC52-C693-4A45-B793-77474F1F548D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B2DFF76-D060-C844-93C0-BD6658EA1CD0}" type="sibTrans" cxnId="{E1BFCC52-C693-4A45-B793-77474F1F548D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41F223B-E972-4F4E-B371-24FB0EDACE58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Seaborn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FD0912-00C6-AD4B-80A2-D76A3EBD79B0}" type="parTrans" cxnId="{4D157343-4BAF-CA4A-95A2-C0C648DEFE54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66063FA-D571-0940-AA33-72325ED411E9}" type="sibTrans" cxnId="{4D157343-4BAF-CA4A-95A2-C0C648DEFE54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A0358-1D98-3440-9760-1E783183BCF1}">
      <dgm:prSet phldrT="[Texto]" custT="1"/>
      <dgm:spPr/>
      <dgm:t>
        <a:bodyPr/>
        <a:lstStyle/>
        <a:p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científica</a:t>
          </a:r>
        </a:p>
      </dgm:t>
    </dgm:pt>
    <dgm:pt modelId="{A3B54841-5E36-3141-85D6-ED9E1896E92E}" type="parTrans" cxnId="{BFC32356-72E9-974F-95EF-B228771F671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CCAA975-287A-5E44-80C8-AE3A729ABB98}" type="sibTrans" cxnId="{BFC32356-72E9-974F-95EF-B228771F671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ED736E8-361E-6D41-8C24-B267E1C93B77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vtk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9A25E6E-1FE7-3E45-8E01-8B9347AFCDB6}" type="parTrans" cxnId="{9CEB841A-0F3B-4645-A79C-D286F4A6819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CF4BBE3-D3EA-A547-8ECC-718BA55A81FF}" type="sibTrans" cxnId="{9CEB841A-0F3B-4645-A79C-D286F4A6819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591C3CD-104F-BC40-923B-B64914070DE2}">
      <dgm:prSet phldrT="[Texto]" custT="1"/>
      <dgm:spPr/>
      <dgm:t>
        <a:bodyPr/>
        <a:lstStyle/>
        <a:p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mayavi2</a:t>
          </a:r>
        </a:p>
      </dgm:t>
    </dgm:pt>
    <dgm:pt modelId="{C5D87DF4-1D7C-5E40-9620-157D144DA625}" type="parTrans" cxnId="{42902C8C-6ABD-2A40-ABF4-0272B4E37A3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9153BC-B8CC-0E44-9C74-EFAC26AFA9E7}" type="sibTrans" cxnId="{42902C8C-6ABD-2A40-ABF4-0272B4E37A3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609EDCB-DCBF-B141-A657-3004966EA3B2}">
      <dgm:prSet phldrT="[Texto]" custT="1"/>
      <dgm:spPr/>
      <dgm:t>
        <a:bodyPr/>
        <a:lstStyle/>
        <a:p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grafos</a:t>
          </a:r>
        </a:p>
      </dgm:t>
    </dgm:pt>
    <dgm:pt modelId="{6735E8AB-022D-0841-9F10-476F55CA3819}" type="parTrans" cxnId="{61FDBFC7-A244-B645-B701-B5501AACAF60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D80C1A6-3208-AB45-9307-50C250F00213}" type="sibTrans" cxnId="{61FDBFC7-A244-B645-B701-B5501AACAF60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34A1368-83DF-6D4B-AF7B-35C770D9C54F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NetworkX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CF5BD43-5F89-BF44-B13D-2FDE553B0C14}" type="parTrans" cxnId="{0EFD60E8-9F37-6645-BF42-F73521B8434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873FE08-35F6-E344-8D09-C9A412247743}" type="sibTrans" cxnId="{0EFD60E8-9F37-6645-BF42-F73521B8434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5FA06DE-7808-C34C-BCE0-FB3C31F2F19F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graphviz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2E9C546-F5CF-B14B-AFB4-BA77E531880A}" type="parTrans" cxnId="{90C78870-100A-FB43-BB12-BD1961E1DF96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D29BA5D-E50F-AA4B-8E87-0BE3962B93A3}" type="sibTrans" cxnId="{90C78870-100A-FB43-BB12-BD1961E1DF96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CBB1BBE-6485-B54B-BFFD-8FB0FDBEC95F}">
      <dgm:prSet phldrT="[Texto]" custT="1"/>
      <dgm:spPr/>
      <dgm:t>
        <a:bodyPr/>
        <a:lstStyle/>
        <a:p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geolocalización</a:t>
          </a:r>
        </a:p>
      </dgm:t>
    </dgm:pt>
    <dgm:pt modelId="{D657DC7F-45EF-BC48-8D19-71045A19720D}" type="parTrans" cxnId="{E1FF5CE4-351B-BA47-8F8B-BAE8249FA39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68A2114-FC9D-D141-A9A2-059D255B5D55}" type="sibTrans" cxnId="{E1FF5CE4-351B-BA47-8F8B-BAE8249FA39C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88433FC-C5F5-8E40-9D4B-8C8A1D2C62CE}">
      <dgm:prSet phldrT="[Texto]" custT="1"/>
      <dgm:spPr/>
      <dgm:t>
        <a:bodyPr/>
        <a:lstStyle/>
        <a:p>
          <a:r>
            <a:rPr lang="es-ES" sz="1400" b="1" dirty="0">
              <a:latin typeface="Courier New" panose="02070309020205020404" pitchFamily="49" charset="0"/>
              <a:cs typeface="Courier New" panose="02070309020205020404" pitchFamily="49" charset="0"/>
            </a:rPr>
            <a:t>interactivas</a:t>
          </a:r>
        </a:p>
      </dgm:t>
    </dgm:pt>
    <dgm:pt modelId="{122C22AE-9AA7-F34F-86FC-864D497B73C6}" type="parTrans" cxnId="{3C410AF3-3BEE-084E-A79E-DE73923C95D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2B057A7-8F83-E74B-BCEA-BBA44A0B9669}" type="sibTrans" cxnId="{3C410AF3-3BEE-084E-A79E-DE73923C95D3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1C71C1-41AB-B047-87F9-8987A096BBA6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geopandas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B7740CB-00AF-3244-8114-B5DB35EE597F}" type="parTrans" cxnId="{9B990CA8-1C70-7842-8134-8648E1D2934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0FAD4BA-AB93-234C-A7E0-09B6921E2E2E}" type="sibTrans" cxnId="{9B990CA8-1C70-7842-8134-8648E1D2934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30DF516-F51D-AF42-8301-C767DF9F6697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altair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CB542C3-D73C-7441-9527-7BC0EC2EA359}" type="parTrans" cxnId="{0D8F657F-E689-044F-94C3-A951F25B53D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796539-67A0-2D46-B399-90BE182F0529}" type="sibTrans" cxnId="{0D8F657F-E689-044F-94C3-A951F25B53DF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485DD6C-7856-4742-9220-AC73E42BE83B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plotnine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29FA5A2-5095-B041-9ED2-98FCAEA7555E}" type="parTrans" cxnId="{D9BE1D69-5BAC-A043-AA9F-7F5D07500F1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727A65E-60B7-B84D-994C-AB8033D6F358}" type="sibTrans" cxnId="{D9BE1D69-5BAC-A043-AA9F-7F5D07500F12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377109A-581E-434E-8071-5DADD447F3E1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pydot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E97C6C1-702D-9D45-96BF-E241651C72EB}" type="parTrans" cxnId="{8E27EA65-4345-4A4F-8A37-1FDCE5AB6F5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2573010-378C-9F44-989C-EFA7EA4CFD83}" type="sibTrans" cxnId="{8E27EA65-4345-4A4F-8A37-1FDCE5AB6F5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E83FD7B-20B5-AE4D-AF1D-F8512185B7C6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folium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C6064EC-4FA1-3E44-AAD3-3C8A5EF49CB3}" type="parTrans" cxnId="{91962F91-5799-3046-8D07-791BC9EA00A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A0DB5D2-F726-F349-81DC-14F8D089F371}" type="sibTrans" cxnId="{91962F91-5799-3046-8D07-791BC9EA00A7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6DD1994-951A-6849-9500-CD5EABD3ABB1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geopy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694FD18-8929-1B48-A22E-F00D6DDC60AA}" type="parTrans" cxnId="{149D8EF4-2CF9-984B-BC2B-0B7921BA015B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B079D7-2934-2645-9D0C-4595F9326A1E}" type="sibTrans" cxnId="{149D8EF4-2CF9-984B-BC2B-0B7921BA015B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C9CBBD7-63D8-BF49-B2DB-34B727451D73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ipywidgets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CBCCEAE-12A1-A348-B09D-B762AB35F117}" type="parTrans" cxnId="{D8BB8D4B-BFC5-094A-B5DE-3C031D0F76A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836C06C-51DE-3F4E-9855-EB9CEAC186E4}" type="sibTrans" cxnId="{D8BB8D4B-BFC5-094A-B5DE-3C031D0F76A9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1316FBD-18C2-4342-95FE-7009B7017DB8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dash</a:t>
          </a:r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plotly</a:t>
          </a:r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flask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D92AE4-442D-0E49-BA4D-9BBB1AAE3685}" type="parTrans" cxnId="{853DCAA4-533D-2D41-AB9B-148D8C4FDF1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CFE212-16A9-3041-B58B-A6E776B894DF}" type="sibTrans" cxnId="{853DCAA4-533D-2D41-AB9B-148D8C4FDF1E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7710945-FC4A-A649-80DB-5B03144AC325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bokeh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A98D62-B4FA-0E4E-8CE3-0894CC399541}" type="parTrans" cxnId="{375C0598-249A-4C44-B518-3EDE3E6D0F08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BC651D2-99C4-5948-8A70-0996DD899462}" type="sibTrans" cxnId="{375C0598-249A-4C44-B518-3EDE3E6D0F08}">
      <dgm:prSet/>
      <dgm:spPr/>
      <dgm:t>
        <a:bodyPr/>
        <a:lstStyle/>
        <a:p>
          <a:endParaRPr lang="es-ES" sz="20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CCC9CB-7B3B-CE45-91FC-294AE8A267F4}">
      <dgm:prSet phldrT="[Texto]" custT="1"/>
      <dgm:spPr/>
      <dgm:t>
        <a:bodyPr/>
        <a:lstStyle/>
        <a:p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matplotlib</a:t>
          </a:r>
          <a:r>
            <a:rPr lang="es-ES" sz="9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dirty="0" err="1">
              <a:latin typeface="Courier New" panose="02070309020205020404" pitchFamily="49" charset="0"/>
              <a:cs typeface="Courier New" panose="02070309020205020404" pitchFamily="49" charset="0"/>
            </a:rPr>
            <a:t>pylab</a:t>
          </a:r>
          <a:endParaRPr lang="es-ES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9CE5BC6-B00A-5D43-93A3-AC7BA1FF61C2}" type="parTrans" cxnId="{4B541384-586A-3443-9A2B-894E9D81E87B}">
      <dgm:prSet/>
      <dgm:spPr/>
      <dgm:t>
        <a:bodyPr/>
        <a:lstStyle/>
        <a:p>
          <a:endParaRPr lang="es-ES"/>
        </a:p>
      </dgm:t>
    </dgm:pt>
    <dgm:pt modelId="{25F24876-5FB0-7641-A2B8-DE06C9644693}" type="sibTrans" cxnId="{4B541384-586A-3443-9A2B-894E9D81E87B}">
      <dgm:prSet/>
      <dgm:spPr/>
      <dgm:t>
        <a:bodyPr/>
        <a:lstStyle/>
        <a:p>
          <a:endParaRPr lang="es-ES"/>
        </a:p>
      </dgm:t>
    </dgm:pt>
    <dgm:pt modelId="{6E997A90-81E1-3340-B220-7BB6AF5ED1A1}" type="pres">
      <dgm:prSet presAssocID="{243DBD38-D508-7440-987E-9A929E5CA7F8}" presName="theList" presStyleCnt="0">
        <dgm:presLayoutVars>
          <dgm:dir/>
          <dgm:animLvl val="lvl"/>
          <dgm:resizeHandles val="exact"/>
        </dgm:presLayoutVars>
      </dgm:prSet>
      <dgm:spPr/>
    </dgm:pt>
    <dgm:pt modelId="{C21A2893-2048-5244-9735-3CE896AB8268}" type="pres">
      <dgm:prSet presAssocID="{59591C5B-0D5F-724B-B1E2-8D4EBB6E30CE}" presName="compNode" presStyleCnt="0"/>
      <dgm:spPr/>
    </dgm:pt>
    <dgm:pt modelId="{A2FF41ED-9D37-5443-8DBD-33636EEAAA5A}" type="pres">
      <dgm:prSet presAssocID="{59591C5B-0D5F-724B-B1E2-8D4EBB6E30CE}" presName="aNode" presStyleLbl="bgShp" presStyleIdx="0" presStyleCnt="5"/>
      <dgm:spPr/>
    </dgm:pt>
    <dgm:pt modelId="{B0F4197C-4263-EA4A-A905-B62F8EECB572}" type="pres">
      <dgm:prSet presAssocID="{59591C5B-0D5F-724B-B1E2-8D4EBB6E30CE}" presName="textNode" presStyleLbl="bgShp" presStyleIdx="0" presStyleCnt="5"/>
      <dgm:spPr/>
    </dgm:pt>
    <dgm:pt modelId="{D80F82C6-8DAB-994A-B65B-9A68E29900C5}" type="pres">
      <dgm:prSet presAssocID="{59591C5B-0D5F-724B-B1E2-8D4EBB6E30CE}" presName="compChildNode" presStyleCnt="0"/>
      <dgm:spPr/>
    </dgm:pt>
    <dgm:pt modelId="{F83D7133-802D-E743-B4DC-8649A26A730E}" type="pres">
      <dgm:prSet presAssocID="{59591C5B-0D5F-724B-B1E2-8D4EBB6E30CE}" presName="theInnerList" presStyleCnt="0"/>
      <dgm:spPr/>
    </dgm:pt>
    <dgm:pt modelId="{FF653DF8-6324-5744-9B6C-9173E6D343D0}" type="pres">
      <dgm:prSet presAssocID="{8ACCC9CB-7B3B-CE45-91FC-294AE8A267F4}" presName="childNode" presStyleLbl="node1" presStyleIdx="0" presStyleCnt="16">
        <dgm:presLayoutVars>
          <dgm:bulletEnabled val="1"/>
        </dgm:presLayoutVars>
      </dgm:prSet>
      <dgm:spPr/>
    </dgm:pt>
    <dgm:pt modelId="{9D179011-A3D5-E342-AF51-04D6BCCA8D59}" type="pres">
      <dgm:prSet presAssocID="{8ACCC9CB-7B3B-CE45-91FC-294AE8A267F4}" presName="aSpace2" presStyleCnt="0"/>
      <dgm:spPr/>
    </dgm:pt>
    <dgm:pt modelId="{A3A2BE07-15F4-0145-B1F2-902E807FC814}" type="pres">
      <dgm:prSet presAssocID="{0739D0C4-9CA0-AA4F-B212-200CFFBEB5AA}" presName="childNode" presStyleLbl="node1" presStyleIdx="1" presStyleCnt="16">
        <dgm:presLayoutVars>
          <dgm:bulletEnabled val="1"/>
        </dgm:presLayoutVars>
      </dgm:prSet>
      <dgm:spPr/>
    </dgm:pt>
    <dgm:pt modelId="{4DFE5A80-3BEE-8047-9D67-B0A29482D692}" type="pres">
      <dgm:prSet presAssocID="{0739D0C4-9CA0-AA4F-B212-200CFFBEB5AA}" presName="aSpace2" presStyleCnt="0"/>
      <dgm:spPr/>
    </dgm:pt>
    <dgm:pt modelId="{47834957-6616-D548-A91B-B911AD9C1FBC}" type="pres">
      <dgm:prSet presAssocID="{D41F223B-E972-4F4E-B371-24FB0EDACE58}" presName="childNode" presStyleLbl="node1" presStyleIdx="2" presStyleCnt="16">
        <dgm:presLayoutVars>
          <dgm:bulletEnabled val="1"/>
        </dgm:presLayoutVars>
      </dgm:prSet>
      <dgm:spPr/>
    </dgm:pt>
    <dgm:pt modelId="{3FAE6D45-60D9-CE42-BD00-8687BCF4D840}" type="pres">
      <dgm:prSet presAssocID="{D41F223B-E972-4F4E-B371-24FB0EDACE58}" presName="aSpace2" presStyleCnt="0"/>
      <dgm:spPr/>
    </dgm:pt>
    <dgm:pt modelId="{CBB59E13-F2C7-3C44-A983-B9E771D3DB95}" type="pres">
      <dgm:prSet presAssocID="{330DF516-F51D-AF42-8301-C767DF9F6697}" presName="childNode" presStyleLbl="node1" presStyleIdx="3" presStyleCnt="16">
        <dgm:presLayoutVars>
          <dgm:bulletEnabled val="1"/>
        </dgm:presLayoutVars>
      </dgm:prSet>
      <dgm:spPr/>
    </dgm:pt>
    <dgm:pt modelId="{6AE7E201-1CAA-4447-B946-CDF42DA322FC}" type="pres">
      <dgm:prSet presAssocID="{330DF516-F51D-AF42-8301-C767DF9F6697}" presName="aSpace2" presStyleCnt="0"/>
      <dgm:spPr/>
    </dgm:pt>
    <dgm:pt modelId="{E32CEB8A-FC5C-EB45-BED4-4F3C92B63523}" type="pres">
      <dgm:prSet presAssocID="{A485DD6C-7856-4742-9220-AC73E42BE83B}" presName="childNode" presStyleLbl="node1" presStyleIdx="4" presStyleCnt="16">
        <dgm:presLayoutVars>
          <dgm:bulletEnabled val="1"/>
        </dgm:presLayoutVars>
      </dgm:prSet>
      <dgm:spPr/>
    </dgm:pt>
    <dgm:pt modelId="{6DFDD6CB-4074-DF45-99BE-6B4BF0995BC7}" type="pres">
      <dgm:prSet presAssocID="{59591C5B-0D5F-724B-B1E2-8D4EBB6E30CE}" presName="aSpace" presStyleCnt="0"/>
      <dgm:spPr/>
    </dgm:pt>
    <dgm:pt modelId="{7DF52655-4205-E841-A81C-BE7DC0B60334}" type="pres">
      <dgm:prSet presAssocID="{801A0358-1D98-3440-9760-1E783183BCF1}" presName="compNode" presStyleCnt="0"/>
      <dgm:spPr/>
    </dgm:pt>
    <dgm:pt modelId="{1A9047A4-B997-A248-B86C-010D816AD2CC}" type="pres">
      <dgm:prSet presAssocID="{801A0358-1D98-3440-9760-1E783183BCF1}" presName="aNode" presStyleLbl="bgShp" presStyleIdx="1" presStyleCnt="5"/>
      <dgm:spPr/>
    </dgm:pt>
    <dgm:pt modelId="{DB64D5B4-43DC-D241-B1A7-E6D5AABE3CA5}" type="pres">
      <dgm:prSet presAssocID="{801A0358-1D98-3440-9760-1E783183BCF1}" presName="textNode" presStyleLbl="bgShp" presStyleIdx="1" presStyleCnt="5"/>
      <dgm:spPr/>
    </dgm:pt>
    <dgm:pt modelId="{7E66E869-E9AF-0D4D-9C4F-6BB3D62270E4}" type="pres">
      <dgm:prSet presAssocID="{801A0358-1D98-3440-9760-1E783183BCF1}" presName="compChildNode" presStyleCnt="0"/>
      <dgm:spPr/>
    </dgm:pt>
    <dgm:pt modelId="{176DDAA2-55E7-B24D-B7D2-5DD5C208AED2}" type="pres">
      <dgm:prSet presAssocID="{801A0358-1D98-3440-9760-1E783183BCF1}" presName="theInnerList" presStyleCnt="0"/>
      <dgm:spPr/>
    </dgm:pt>
    <dgm:pt modelId="{DF875956-6A68-9A44-A385-D00828EC15B4}" type="pres">
      <dgm:prSet presAssocID="{EED736E8-361E-6D41-8C24-B267E1C93B77}" presName="childNode" presStyleLbl="node1" presStyleIdx="5" presStyleCnt="16">
        <dgm:presLayoutVars>
          <dgm:bulletEnabled val="1"/>
        </dgm:presLayoutVars>
      </dgm:prSet>
      <dgm:spPr/>
    </dgm:pt>
    <dgm:pt modelId="{D87E52E5-0D65-934B-838F-983775D4AEAB}" type="pres">
      <dgm:prSet presAssocID="{EED736E8-361E-6D41-8C24-B267E1C93B77}" presName="aSpace2" presStyleCnt="0"/>
      <dgm:spPr/>
    </dgm:pt>
    <dgm:pt modelId="{CE71D5AD-9003-FA4B-9DE1-3E340F0F37F6}" type="pres">
      <dgm:prSet presAssocID="{8591C3CD-104F-BC40-923B-B64914070DE2}" presName="childNode" presStyleLbl="node1" presStyleIdx="6" presStyleCnt="16">
        <dgm:presLayoutVars>
          <dgm:bulletEnabled val="1"/>
        </dgm:presLayoutVars>
      </dgm:prSet>
      <dgm:spPr/>
    </dgm:pt>
    <dgm:pt modelId="{0F3DD1E7-D56A-B54D-9955-E10A9EB34B3B}" type="pres">
      <dgm:prSet presAssocID="{801A0358-1D98-3440-9760-1E783183BCF1}" presName="aSpace" presStyleCnt="0"/>
      <dgm:spPr/>
    </dgm:pt>
    <dgm:pt modelId="{D04C1DB6-1573-844F-8F9A-961DF88A2CBB}" type="pres">
      <dgm:prSet presAssocID="{B609EDCB-DCBF-B141-A657-3004966EA3B2}" presName="compNode" presStyleCnt="0"/>
      <dgm:spPr/>
    </dgm:pt>
    <dgm:pt modelId="{0939580E-7E91-E242-8245-9354F983AC2F}" type="pres">
      <dgm:prSet presAssocID="{B609EDCB-DCBF-B141-A657-3004966EA3B2}" presName="aNode" presStyleLbl="bgShp" presStyleIdx="2" presStyleCnt="5"/>
      <dgm:spPr/>
    </dgm:pt>
    <dgm:pt modelId="{B0478D77-D2A8-A44B-97BA-21128EB762BF}" type="pres">
      <dgm:prSet presAssocID="{B609EDCB-DCBF-B141-A657-3004966EA3B2}" presName="textNode" presStyleLbl="bgShp" presStyleIdx="2" presStyleCnt="5"/>
      <dgm:spPr/>
    </dgm:pt>
    <dgm:pt modelId="{249CD58A-48D0-1641-9EBB-F8C0C1222C67}" type="pres">
      <dgm:prSet presAssocID="{B609EDCB-DCBF-B141-A657-3004966EA3B2}" presName="compChildNode" presStyleCnt="0"/>
      <dgm:spPr/>
    </dgm:pt>
    <dgm:pt modelId="{2988B9A8-45C5-9847-A817-0CEAA12291A8}" type="pres">
      <dgm:prSet presAssocID="{B609EDCB-DCBF-B141-A657-3004966EA3B2}" presName="theInnerList" presStyleCnt="0"/>
      <dgm:spPr/>
    </dgm:pt>
    <dgm:pt modelId="{C484698F-558C-9844-BCAD-C7B51E445356}" type="pres">
      <dgm:prSet presAssocID="{334A1368-83DF-6D4B-AF7B-35C770D9C54F}" presName="childNode" presStyleLbl="node1" presStyleIdx="7" presStyleCnt="16">
        <dgm:presLayoutVars>
          <dgm:bulletEnabled val="1"/>
        </dgm:presLayoutVars>
      </dgm:prSet>
      <dgm:spPr/>
    </dgm:pt>
    <dgm:pt modelId="{C51C54BA-DCB6-B745-971A-AC4004B9FFA2}" type="pres">
      <dgm:prSet presAssocID="{334A1368-83DF-6D4B-AF7B-35C770D9C54F}" presName="aSpace2" presStyleCnt="0"/>
      <dgm:spPr/>
    </dgm:pt>
    <dgm:pt modelId="{212C3F3E-2AD4-AB49-B5C0-EC649B06DB1E}" type="pres">
      <dgm:prSet presAssocID="{E5FA06DE-7808-C34C-BCE0-FB3C31F2F19F}" presName="childNode" presStyleLbl="node1" presStyleIdx="8" presStyleCnt="16">
        <dgm:presLayoutVars>
          <dgm:bulletEnabled val="1"/>
        </dgm:presLayoutVars>
      </dgm:prSet>
      <dgm:spPr/>
    </dgm:pt>
    <dgm:pt modelId="{A1AA37A7-B062-F441-B4FC-DCC74E523972}" type="pres">
      <dgm:prSet presAssocID="{E5FA06DE-7808-C34C-BCE0-FB3C31F2F19F}" presName="aSpace2" presStyleCnt="0"/>
      <dgm:spPr/>
    </dgm:pt>
    <dgm:pt modelId="{E4200DC8-9358-1F4A-BE23-DC30B91AA1BC}" type="pres">
      <dgm:prSet presAssocID="{6377109A-581E-434E-8071-5DADD447F3E1}" presName="childNode" presStyleLbl="node1" presStyleIdx="9" presStyleCnt="16">
        <dgm:presLayoutVars>
          <dgm:bulletEnabled val="1"/>
        </dgm:presLayoutVars>
      </dgm:prSet>
      <dgm:spPr/>
    </dgm:pt>
    <dgm:pt modelId="{3A2EF875-CC43-8B45-A885-F875EE6B1F10}" type="pres">
      <dgm:prSet presAssocID="{B609EDCB-DCBF-B141-A657-3004966EA3B2}" presName="aSpace" presStyleCnt="0"/>
      <dgm:spPr/>
    </dgm:pt>
    <dgm:pt modelId="{AFA08356-0C68-094A-ABF3-0A3FCC04C279}" type="pres">
      <dgm:prSet presAssocID="{2CBB1BBE-6485-B54B-BFFD-8FB0FDBEC95F}" presName="compNode" presStyleCnt="0"/>
      <dgm:spPr/>
    </dgm:pt>
    <dgm:pt modelId="{E74E51F7-B05C-C24A-8B7A-C11E6ED840CA}" type="pres">
      <dgm:prSet presAssocID="{2CBB1BBE-6485-B54B-BFFD-8FB0FDBEC95F}" presName="aNode" presStyleLbl="bgShp" presStyleIdx="3" presStyleCnt="5"/>
      <dgm:spPr/>
    </dgm:pt>
    <dgm:pt modelId="{7EC0C85F-E633-494B-9572-A99515AA6E7F}" type="pres">
      <dgm:prSet presAssocID="{2CBB1BBE-6485-B54B-BFFD-8FB0FDBEC95F}" presName="textNode" presStyleLbl="bgShp" presStyleIdx="3" presStyleCnt="5"/>
      <dgm:spPr/>
    </dgm:pt>
    <dgm:pt modelId="{BCC8C44E-580F-3149-A8E8-DBA6484CCC11}" type="pres">
      <dgm:prSet presAssocID="{2CBB1BBE-6485-B54B-BFFD-8FB0FDBEC95F}" presName="compChildNode" presStyleCnt="0"/>
      <dgm:spPr/>
    </dgm:pt>
    <dgm:pt modelId="{B3704809-114B-6247-A825-A41E49376761}" type="pres">
      <dgm:prSet presAssocID="{2CBB1BBE-6485-B54B-BFFD-8FB0FDBEC95F}" presName="theInnerList" presStyleCnt="0"/>
      <dgm:spPr/>
    </dgm:pt>
    <dgm:pt modelId="{BF01AC5E-7197-3A4E-A16E-6D7E636334B1}" type="pres">
      <dgm:prSet presAssocID="{F61C71C1-41AB-B047-87F9-8987A096BBA6}" presName="childNode" presStyleLbl="node1" presStyleIdx="10" presStyleCnt="16">
        <dgm:presLayoutVars>
          <dgm:bulletEnabled val="1"/>
        </dgm:presLayoutVars>
      </dgm:prSet>
      <dgm:spPr/>
    </dgm:pt>
    <dgm:pt modelId="{5063F8B3-0ADF-C649-A2F0-C7A24DEA5D00}" type="pres">
      <dgm:prSet presAssocID="{F61C71C1-41AB-B047-87F9-8987A096BBA6}" presName="aSpace2" presStyleCnt="0"/>
      <dgm:spPr/>
    </dgm:pt>
    <dgm:pt modelId="{066CBCEC-5983-F64A-BFE7-05470E8F3378}" type="pres">
      <dgm:prSet presAssocID="{CE83FD7B-20B5-AE4D-AF1D-F8512185B7C6}" presName="childNode" presStyleLbl="node1" presStyleIdx="11" presStyleCnt="16">
        <dgm:presLayoutVars>
          <dgm:bulletEnabled val="1"/>
        </dgm:presLayoutVars>
      </dgm:prSet>
      <dgm:spPr/>
    </dgm:pt>
    <dgm:pt modelId="{E747D35A-7AA3-764C-8F3C-4C2528465594}" type="pres">
      <dgm:prSet presAssocID="{CE83FD7B-20B5-AE4D-AF1D-F8512185B7C6}" presName="aSpace2" presStyleCnt="0"/>
      <dgm:spPr/>
    </dgm:pt>
    <dgm:pt modelId="{6C067002-0457-BD4B-B1A4-D21FE97C1BEE}" type="pres">
      <dgm:prSet presAssocID="{86DD1994-951A-6849-9500-CD5EABD3ABB1}" presName="childNode" presStyleLbl="node1" presStyleIdx="12" presStyleCnt="16">
        <dgm:presLayoutVars>
          <dgm:bulletEnabled val="1"/>
        </dgm:presLayoutVars>
      </dgm:prSet>
      <dgm:spPr/>
    </dgm:pt>
    <dgm:pt modelId="{33639736-60E5-D449-85B5-63254D6B7146}" type="pres">
      <dgm:prSet presAssocID="{2CBB1BBE-6485-B54B-BFFD-8FB0FDBEC95F}" presName="aSpace" presStyleCnt="0"/>
      <dgm:spPr/>
    </dgm:pt>
    <dgm:pt modelId="{0E204361-663F-984B-93A3-19AFE5ACEE69}" type="pres">
      <dgm:prSet presAssocID="{488433FC-C5F5-8E40-9D4B-8C8A1D2C62CE}" presName="compNode" presStyleCnt="0"/>
      <dgm:spPr/>
    </dgm:pt>
    <dgm:pt modelId="{F28C65B3-D0F2-4D40-BC2D-FFC3CFB9E7D2}" type="pres">
      <dgm:prSet presAssocID="{488433FC-C5F5-8E40-9D4B-8C8A1D2C62CE}" presName="aNode" presStyleLbl="bgShp" presStyleIdx="4" presStyleCnt="5"/>
      <dgm:spPr/>
    </dgm:pt>
    <dgm:pt modelId="{0A442FD2-9543-914F-BE72-5FB3335C5CD3}" type="pres">
      <dgm:prSet presAssocID="{488433FC-C5F5-8E40-9D4B-8C8A1D2C62CE}" presName="textNode" presStyleLbl="bgShp" presStyleIdx="4" presStyleCnt="5"/>
      <dgm:spPr/>
    </dgm:pt>
    <dgm:pt modelId="{CED724DB-1608-E747-9028-7C42522DC616}" type="pres">
      <dgm:prSet presAssocID="{488433FC-C5F5-8E40-9D4B-8C8A1D2C62CE}" presName="compChildNode" presStyleCnt="0"/>
      <dgm:spPr/>
    </dgm:pt>
    <dgm:pt modelId="{8EE0E7D3-6377-6946-BE3D-A0D0AC97C8F2}" type="pres">
      <dgm:prSet presAssocID="{488433FC-C5F5-8E40-9D4B-8C8A1D2C62CE}" presName="theInnerList" presStyleCnt="0"/>
      <dgm:spPr/>
    </dgm:pt>
    <dgm:pt modelId="{816F0853-8839-3245-9251-9839D90D830C}" type="pres">
      <dgm:prSet presAssocID="{3C9CBBD7-63D8-BF49-B2DB-34B727451D73}" presName="childNode" presStyleLbl="node1" presStyleIdx="13" presStyleCnt="16">
        <dgm:presLayoutVars>
          <dgm:bulletEnabled val="1"/>
        </dgm:presLayoutVars>
      </dgm:prSet>
      <dgm:spPr/>
    </dgm:pt>
    <dgm:pt modelId="{DD5CD450-AE7B-B244-B8F1-231349906ED2}" type="pres">
      <dgm:prSet presAssocID="{3C9CBBD7-63D8-BF49-B2DB-34B727451D73}" presName="aSpace2" presStyleCnt="0"/>
      <dgm:spPr/>
    </dgm:pt>
    <dgm:pt modelId="{A71AE1CC-2334-9449-82CC-C4D96CBCB77B}" type="pres">
      <dgm:prSet presAssocID="{31316FBD-18C2-4342-95FE-7009B7017DB8}" presName="childNode" presStyleLbl="node1" presStyleIdx="14" presStyleCnt="16">
        <dgm:presLayoutVars>
          <dgm:bulletEnabled val="1"/>
        </dgm:presLayoutVars>
      </dgm:prSet>
      <dgm:spPr/>
    </dgm:pt>
    <dgm:pt modelId="{A6885199-5B5A-BA49-A952-F4027559BC63}" type="pres">
      <dgm:prSet presAssocID="{31316FBD-18C2-4342-95FE-7009B7017DB8}" presName="aSpace2" presStyleCnt="0"/>
      <dgm:spPr/>
    </dgm:pt>
    <dgm:pt modelId="{179DA208-9C76-BE47-AC52-BEF606E61EFD}" type="pres">
      <dgm:prSet presAssocID="{27710945-FC4A-A649-80DB-5B03144AC325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7B044E0E-D1D9-E045-8FC1-DEDCEBA934F9}" srcId="{243DBD38-D508-7440-987E-9A929E5CA7F8}" destId="{59591C5B-0D5F-724B-B1E2-8D4EBB6E30CE}" srcOrd="0" destOrd="0" parTransId="{89BFF073-203B-E24F-A751-2B5E5F375E59}" sibTransId="{79174A26-7619-364A-BD49-A0B3ED64571B}"/>
    <dgm:cxn modelId="{DB3C2311-BA2A-FB47-B4D5-87288C57E72B}" type="presOf" srcId="{3C9CBBD7-63D8-BF49-B2DB-34B727451D73}" destId="{816F0853-8839-3245-9251-9839D90D830C}" srcOrd="0" destOrd="0" presId="urn:microsoft.com/office/officeart/2005/8/layout/lProcess2"/>
    <dgm:cxn modelId="{F9AC6515-BD02-7945-B58E-E408A01C9C82}" type="presOf" srcId="{D41F223B-E972-4F4E-B371-24FB0EDACE58}" destId="{47834957-6616-D548-A91B-B911AD9C1FBC}" srcOrd="0" destOrd="0" presId="urn:microsoft.com/office/officeart/2005/8/layout/lProcess2"/>
    <dgm:cxn modelId="{CB0EAD17-6BC9-7243-88E2-B006AAA130A6}" type="presOf" srcId="{A485DD6C-7856-4742-9220-AC73E42BE83B}" destId="{E32CEB8A-FC5C-EB45-BED4-4F3C92B63523}" srcOrd="0" destOrd="0" presId="urn:microsoft.com/office/officeart/2005/8/layout/lProcess2"/>
    <dgm:cxn modelId="{9CEB841A-0F3B-4645-A79C-D286F4A68197}" srcId="{801A0358-1D98-3440-9760-1E783183BCF1}" destId="{EED736E8-361E-6D41-8C24-B267E1C93B77}" srcOrd="0" destOrd="0" parTransId="{29A25E6E-1FE7-3E45-8E01-8B9347AFCDB6}" sibTransId="{ECF4BBE3-D3EA-A547-8ECC-718BA55A81FF}"/>
    <dgm:cxn modelId="{30AB9C2B-57E9-924A-8CB9-44531D25E137}" type="presOf" srcId="{334A1368-83DF-6D4B-AF7B-35C770D9C54F}" destId="{C484698F-558C-9844-BCAD-C7B51E445356}" srcOrd="0" destOrd="0" presId="urn:microsoft.com/office/officeart/2005/8/layout/lProcess2"/>
    <dgm:cxn modelId="{71DF452F-016D-3A49-8EFA-19173F7B6B44}" type="presOf" srcId="{59591C5B-0D5F-724B-B1E2-8D4EBB6E30CE}" destId="{A2FF41ED-9D37-5443-8DBD-33636EEAAA5A}" srcOrd="0" destOrd="0" presId="urn:microsoft.com/office/officeart/2005/8/layout/lProcess2"/>
    <dgm:cxn modelId="{D4832730-E049-7240-AEDF-1BBAFB8740CB}" type="presOf" srcId="{8591C3CD-104F-BC40-923B-B64914070DE2}" destId="{CE71D5AD-9003-FA4B-9DE1-3E340F0F37F6}" srcOrd="0" destOrd="0" presId="urn:microsoft.com/office/officeart/2005/8/layout/lProcess2"/>
    <dgm:cxn modelId="{9D7CF53B-6993-2D4E-B4A5-13E2CD17E34C}" type="presOf" srcId="{8ACCC9CB-7B3B-CE45-91FC-294AE8A267F4}" destId="{FF653DF8-6324-5744-9B6C-9173E6D343D0}" srcOrd="0" destOrd="0" presId="urn:microsoft.com/office/officeart/2005/8/layout/lProcess2"/>
    <dgm:cxn modelId="{AB63853D-41E0-7943-84CA-C66111075EEE}" type="presOf" srcId="{86DD1994-951A-6849-9500-CD5EABD3ABB1}" destId="{6C067002-0457-BD4B-B1A4-D21FE97C1BEE}" srcOrd="0" destOrd="0" presId="urn:microsoft.com/office/officeart/2005/8/layout/lProcess2"/>
    <dgm:cxn modelId="{4D157343-4BAF-CA4A-95A2-C0C648DEFE54}" srcId="{59591C5B-0D5F-724B-B1E2-8D4EBB6E30CE}" destId="{D41F223B-E972-4F4E-B371-24FB0EDACE58}" srcOrd="2" destOrd="0" parTransId="{25FD0912-00C6-AD4B-80A2-D76A3EBD79B0}" sibTransId="{566063FA-D571-0940-AA33-72325ED411E9}"/>
    <dgm:cxn modelId="{7AE37D45-5C9D-FB48-8BDC-7A43EB5DEE7A}" type="presOf" srcId="{31316FBD-18C2-4342-95FE-7009B7017DB8}" destId="{A71AE1CC-2334-9449-82CC-C4D96CBCB77B}" srcOrd="0" destOrd="0" presId="urn:microsoft.com/office/officeart/2005/8/layout/lProcess2"/>
    <dgm:cxn modelId="{D8BB8D4B-BFC5-094A-B5DE-3C031D0F76A9}" srcId="{488433FC-C5F5-8E40-9D4B-8C8A1D2C62CE}" destId="{3C9CBBD7-63D8-BF49-B2DB-34B727451D73}" srcOrd="0" destOrd="0" parTransId="{8CBCCEAE-12A1-A348-B09D-B762AB35F117}" sibTransId="{0836C06C-51DE-3F4E-9855-EB9CEAC186E4}"/>
    <dgm:cxn modelId="{E1BFCC52-C693-4A45-B793-77474F1F548D}" srcId="{59591C5B-0D5F-724B-B1E2-8D4EBB6E30CE}" destId="{0739D0C4-9CA0-AA4F-B212-200CFFBEB5AA}" srcOrd="1" destOrd="0" parTransId="{C195DB57-3E24-0342-BD88-AD301BDCBBA4}" sibTransId="{9B2DFF76-D060-C844-93C0-BD6658EA1CD0}"/>
    <dgm:cxn modelId="{BFC32356-72E9-974F-95EF-B228771F6713}" srcId="{243DBD38-D508-7440-987E-9A929E5CA7F8}" destId="{801A0358-1D98-3440-9760-1E783183BCF1}" srcOrd="1" destOrd="0" parTransId="{A3B54841-5E36-3141-85D6-ED9E1896E92E}" sibTransId="{1CCAA975-287A-5E44-80C8-AE3A729ABB98}"/>
    <dgm:cxn modelId="{7E7E3759-70D4-4E43-839C-AE85AEA27C12}" type="presOf" srcId="{B609EDCB-DCBF-B141-A657-3004966EA3B2}" destId="{B0478D77-D2A8-A44B-97BA-21128EB762BF}" srcOrd="1" destOrd="0" presId="urn:microsoft.com/office/officeart/2005/8/layout/lProcess2"/>
    <dgm:cxn modelId="{34CD5B59-2D9C-9E48-8C26-D55D13C1CAF7}" type="presOf" srcId="{330DF516-F51D-AF42-8301-C767DF9F6697}" destId="{CBB59E13-F2C7-3C44-A983-B9E771D3DB95}" srcOrd="0" destOrd="0" presId="urn:microsoft.com/office/officeart/2005/8/layout/lProcess2"/>
    <dgm:cxn modelId="{84D4D665-38B7-3745-9C2C-29AFF19C61B2}" type="presOf" srcId="{0739D0C4-9CA0-AA4F-B212-200CFFBEB5AA}" destId="{A3A2BE07-15F4-0145-B1F2-902E807FC814}" srcOrd="0" destOrd="0" presId="urn:microsoft.com/office/officeart/2005/8/layout/lProcess2"/>
    <dgm:cxn modelId="{8E27EA65-4345-4A4F-8A37-1FDCE5AB6F5E}" srcId="{B609EDCB-DCBF-B141-A657-3004966EA3B2}" destId="{6377109A-581E-434E-8071-5DADD447F3E1}" srcOrd="2" destOrd="0" parTransId="{8E97C6C1-702D-9D45-96BF-E241651C72EB}" sibTransId="{52573010-378C-9F44-989C-EFA7EA4CFD83}"/>
    <dgm:cxn modelId="{D9BE1D69-5BAC-A043-AA9F-7F5D07500F12}" srcId="{59591C5B-0D5F-724B-B1E2-8D4EBB6E30CE}" destId="{A485DD6C-7856-4742-9220-AC73E42BE83B}" srcOrd="4" destOrd="0" parTransId="{A29FA5A2-5095-B041-9ED2-98FCAEA7555E}" sibTransId="{7727A65E-60B7-B84D-994C-AB8033D6F358}"/>
    <dgm:cxn modelId="{90C78870-100A-FB43-BB12-BD1961E1DF96}" srcId="{B609EDCB-DCBF-B141-A657-3004966EA3B2}" destId="{E5FA06DE-7808-C34C-BCE0-FB3C31F2F19F}" srcOrd="1" destOrd="0" parTransId="{62E9C546-F5CF-B14B-AFB4-BA77E531880A}" sibTransId="{ED29BA5D-E50F-AA4B-8E87-0BE3962B93A3}"/>
    <dgm:cxn modelId="{852E3374-2DFB-0C48-A77E-C89409128FEC}" type="presOf" srcId="{488433FC-C5F5-8E40-9D4B-8C8A1D2C62CE}" destId="{F28C65B3-D0F2-4D40-BC2D-FFC3CFB9E7D2}" srcOrd="0" destOrd="0" presId="urn:microsoft.com/office/officeart/2005/8/layout/lProcess2"/>
    <dgm:cxn modelId="{0D8F657F-E689-044F-94C3-A951F25B53DF}" srcId="{59591C5B-0D5F-724B-B1E2-8D4EBB6E30CE}" destId="{330DF516-F51D-AF42-8301-C767DF9F6697}" srcOrd="3" destOrd="0" parTransId="{4CB542C3-D73C-7441-9527-7BC0EC2EA359}" sibTransId="{25796539-67A0-2D46-B399-90BE182F0529}"/>
    <dgm:cxn modelId="{4B541384-586A-3443-9A2B-894E9D81E87B}" srcId="{59591C5B-0D5F-724B-B1E2-8D4EBB6E30CE}" destId="{8ACCC9CB-7B3B-CE45-91FC-294AE8A267F4}" srcOrd="0" destOrd="0" parTransId="{E9CE5BC6-B00A-5D43-93A3-AC7BA1FF61C2}" sibTransId="{25F24876-5FB0-7641-A2B8-DE06C9644693}"/>
    <dgm:cxn modelId="{42902C8C-6ABD-2A40-ABF4-0272B4E37A3C}" srcId="{801A0358-1D98-3440-9760-1E783183BCF1}" destId="{8591C3CD-104F-BC40-923B-B64914070DE2}" srcOrd="1" destOrd="0" parTransId="{C5D87DF4-1D7C-5E40-9620-157D144DA625}" sibTransId="{FB9153BC-B8CC-0E44-9C74-EFAC26AFA9E7}"/>
    <dgm:cxn modelId="{9C58A48C-CC4B-C24D-80A9-2AD487C86763}" type="presOf" srcId="{B609EDCB-DCBF-B141-A657-3004966EA3B2}" destId="{0939580E-7E91-E242-8245-9354F983AC2F}" srcOrd="0" destOrd="0" presId="urn:microsoft.com/office/officeart/2005/8/layout/lProcess2"/>
    <dgm:cxn modelId="{91962F91-5799-3046-8D07-791BC9EA00A7}" srcId="{2CBB1BBE-6485-B54B-BFFD-8FB0FDBEC95F}" destId="{CE83FD7B-20B5-AE4D-AF1D-F8512185B7C6}" srcOrd="1" destOrd="0" parTransId="{0C6064EC-4FA1-3E44-AAD3-3C8A5EF49CB3}" sibTransId="{1A0DB5D2-F726-F349-81DC-14F8D089F371}"/>
    <dgm:cxn modelId="{BC5E7B94-9E20-7549-A7EC-8A0C50862057}" type="presOf" srcId="{27710945-FC4A-A649-80DB-5B03144AC325}" destId="{179DA208-9C76-BE47-AC52-BEF606E61EFD}" srcOrd="0" destOrd="0" presId="urn:microsoft.com/office/officeart/2005/8/layout/lProcess2"/>
    <dgm:cxn modelId="{375C0598-249A-4C44-B518-3EDE3E6D0F08}" srcId="{488433FC-C5F5-8E40-9D4B-8C8A1D2C62CE}" destId="{27710945-FC4A-A649-80DB-5B03144AC325}" srcOrd="2" destOrd="0" parTransId="{F6A98D62-B4FA-0E4E-8CE3-0894CC399541}" sibTransId="{7BC651D2-99C4-5948-8A70-0996DD899462}"/>
    <dgm:cxn modelId="{0B90E0A3-BD1A-6649-BEE9-D263D8B5D976}" type="presOf" srcId="{488433FC-C5F5-8E40-9D4B-8C8A1D2C62CE}" destId="{0A442FD2-9543-914F-BE72-5FB3335C5CD3}" srcOrd="1" destOrd="0" presId="urn:microsoft.com/office/officeart/2005/8/layout/lProcess2"/>
    <dgm:cxn modelId="{853DCAA4-533D-2D41-AB9B-148D8C4FDF1E}" srcId="{488433FC-C5F5-8E40-9D4B-8C8A1D2C62CE}" destId="{31316FBD-18C2-4342-95FE-7009B7017DB8}" srcOrd="1" destOrd="0" parTransId="{39D92AE4-442D-0E49-BA4D-9BBB1AAE3685}" sibTransId="{40CFE212-16A9-3041-B58B-A6E776B894DF}"/>
    <dgm:cxn modelId="{9B990CA8-1C70-7842-8134-8648E1D2934F}" srcId="{2CBB1BBE-6485-B54B-BFFD-8FB0FDBEC95F}" destId="{F61C71C1-41AB-B047-87F9-8987A096BBA6}" srcOrd="0" destOrd="0" parTransId="{8B7740CB-00AF-3244-8114-B5DB35EE597F}" sibTransId="{90FAD4BA-AB93-234C-A7E0-09B6921E2E2E}"/>
    <dgm:cxn modelId="{2A9828AC-D457-F149-94FC-5B3CC844088D}" type="presOf" srcId="{59591C5B-0D5F-724B-B1E2-8D4EBB6E30CE}" destId="{B0F4197C-4263-EA4A-A905-B62F8EECB572}" srcOrd="1" destOrd="0" presId="urn:microsoft.com/office/officeart/2005/8/layout/lProcess2"/>
    <dgm:cxn modelId="{40F8A8BA-D659-EE4C-B6CF-0AB30F84E437}" type="presOf" srcId="{801A0358-1D98-3440-9760-1E783183BCF1}" destId="{1A9047A4-B997-A248-B86C-010D816AD2CC}" srcOrd="0" destOrd="0" presId="urn:microsoft.com/office/officeart/2005/8/layout/lProcess2"/>
    <dgm:cxn modelId="{DEAA22C7-FB1F-0146-B190-E6B1ADA1B57F}" type="presOf" srcId="{EED736E8-361E-6D41-8C24-B267E1C93B77}" destId="{DF875956-6A68-9A44-A385-D00828EC15B4}" srcOrd="0" destOrd="0" presId="urn:microsoft.com/office/officeart/2005/8/layout/lProcess2"/>
    <dgm:cxn modelId="{61FDBFC7-A244-B645-B701-B5501AACAF60}" srcId="{243DBD38-D508-7440-987E-9A929E5CA7F8}" destId="{B609EDCB-DCBF-B141-A657-3004966EA3B2}" srcOrd="2" destOrd="0" parTransId="{6735E8AB-022D-0841-9F10-476F55CA3819}" sibTransId="{CD80C1A6-3208-AB45-9307-50C250F00213}"/>
    <dgm:cxn modelId="{3B3D14D0-F5AF-714D-9334-978139D54ADD}" type="presOf" srcId="{6377109A-581E-434E-8071-5DADD447F3E1}" destId="{E4200DC8-9358-1F4A-BE23-DC30B91AA1BC}" srcOrd="0" destOrd="0" presId="urn:microsoft.com/office/officeart/2005/8/layout/lProcess2"/>
    <dgm:cxn modelId="{DC2D81DD-11F8-C349-BE21-095D632ECEBC}" type="presOf" srcId="{2CBB1BBE-6485-B54B-BFFD-8FB0FDBEC95F}" destId="{7EC0C85F-E633-494B-9572-A99515AA6E7F}" srcOrd="1" destOrd="0" presId="urn:microsoft.com/office/officeart/2005/8/layout/lProcess2"/>
    <dgm:cxn modelId="{D6734CDE-63AF-724A-B4F6-3A0A7D82F81F}" type="presOf" srcId="{801A0358-1D98-3440-9760-1E783183BCF1}" destId="{DB64D5B4-43DC-D241-B1A7-E6D5AABE3CA5}" srcOrd="1" destOrd="0" presId="urn:microsoft.com/office/officeart/2005/8/layout/lProcess2"/>
    <dgm:cxn modelId="{DE7EA5E1-6546-0D43-84B7-DF613A4B4617}" type="presOf" srcId="{E5FA06DE-7808-C34C-BCE0-FB3C31F2F19F}" destId="{212C3F3E-2AD4-AB49-B5C0-EC649B06DB1E}" srcOrd="0" destOrd="0" presId="urn:microsoft.com/office/officeart/2005/8/layout/lProcess2"/>
    <dgm:cxn modelId="{E1FF5CE4-351B-BA47-8F8B-BAE8249FA39C}" srcId="{243DBD38-D508-7440-987E-9A929E5CA7F8}" destId="{2CBB1BBE-6485-B54B-BFFD-8FB0FDBEC95F}" srcOrd="3" destOrd="0" parTransId="{D657DC7F-45EF-BC48-8D19-71045A19720D}" sibTransId="{868A2114-FC9D-D141-A9A2-059D255B5D55}"/>
    <dgm:cxn modelId="{0EFD60E8-9F37-6645-BF42-F73521B84342}" srcId="{B609EDCB-DCBF-B141-A657-3004966EA3B2}" destId="{334A1368-83DF-6D4B-AF7B-35C770D9C54F}" srcOrd="0" destOrd="0" parTransId="{7CF5BD43-5F89-BF44-B13D-2FDE553B0C14}" sibTransId="{6873FE08-35F6-E344-8D09-C9A412247743}"/>
    <dgm:cxn modelId="{3C410AF3-3BEE-084E-A79E-DE73923C95D3}" srcId="{243DBD38-D508-7440-987E-9A929E5CA7F8}" destId="{488433FC-C5F5-8E40-9D4B-8C8A1D2C62CE}" srcOrd="4" destOrd="0" parTransId="{122C22AE-9AA7-F34F-86FC-864D497B73C6}" sibTransId="{22B057A7-8F83-E74B-BCEA-BBA44A0B9669}"/>
    <dgm:cxn modelId="{149D8EF4-2CF9-984B-BC2B-0B7921BA015B}" srcId="{2CBB1BBE-6485-B54B-BFFD-8FB0FDBEC95F}" destId="{86DD1994-951A-6849-9500-CD5EABD3ABB1}" srcOrd="2" destOrd="0" parTransId="{9694FD18-8929-1B48-A22E-F00D6DDC60AA}" sibTransId="{50B079D7-2934-2645-9D0C-4595F9326A1E}"/>
    <dgm:cxn modelId="{A3EF55F5-AE47-CA4A-8AA1-2A3D5DC8C57A}" type="presOf" srcId="{CE83FD7B-20B5-AE4D-AF1D-F8512185B7C6}" destId="{066CBCEC-5983-F64A-BFE7-05470E8F3378}" srcOrd="0" destOrd="0" presId="urn:microsoft.com/office/officeart/2005/8/layout/lProcess2"/>
    <dgm:cxn modelId="{A67BC3F6-0399-F441-9960-5AAC4FBD3F58}" type="presOf" srcId="{F61C71C1-41AB-B047-87F9-8987A096BBA6}" destId="{BF01AC5E-7197-3A4E-A16E-6D7E636334B1}" srcOrd="0" destOrd="0" presId="urn:microsoft.com/office/officeart/2005/8/layout/lProcess2"/>
    <dgm:cxn modelId="{F7D777FA-EEB7-D14F-B6FC-686F4C6D41CB}" type="presOf" srcId="{243DBD38-D508-7440-987E-9A929E5CA7F8}" destId="{6E997A90-81E1-3340-B220-7BB6AF5ED1A1}" srcOrd="0" destOrd="0" presId="urn:microsoft.com/office/officeart/2005/8/layout/lProcess2"/>
    <dgm:cxn modelId="{7E7B71FF-D86E-5144-94DA-122A0D0006D4}" type="presOf" srcId="{2CBB1BBE-6485-B54B-BFFD-8FB0FDBEC95F}" destId="{E74E51F7-B05C-C24A-8B7A-C11E6ED840CA}" srcOrd="0" destOrd="0" presId="urn:microsoft.com/office/officeart/2005/8/layout/lProcess2"/>
    <dgm:cxn modelId="{0A8035FC-94EB-BF41-9624-3D2D10CC4DE2}" type="presParOf" srcId="{6E997A90-81E1-3340-B220-7BB6AF5ED1A1}" destId="{C21A2893-2048-5244-9735-3CE896AB8268}" srcOrd="0" destOrd="0" presId="urn:microsoft.com/office/officeart/2005/8/layout/lProcess2"/>
    <dgm:cxn modelId="{05A7A126-3EE3-FE4F-87E4-B04D2F76B415}" type="presParOf" srcId="{C21A2893-2048-5244-9735-3CE896AB8268}" destId="{A2FF41ED-9D37-5443-8DBD-33636EEAAA5A}" srcOrd="0" destOrd="0" presId="urn:microsoft.com/office/officeart/2005/8/layout/lProcess2"/>
    <dgm:cxn modelId="{40AEEBA4-A647-5B46-9774-A94883B12FB5}" type="presParOf" srcId="{C21A2893-2048-5244-9735-3CE896AB8268}" destId="{B0F4197C-4263-EA4A-A905-B62F8EECB572}" srcOrd="1" destOrd="0" presId="urn:microsoft.com/office/officeart/2005/8/layout/lProcess2"/>
    <dgm:cxn modelId="{B5DB9595-FB33-9040-868B-787D16465125}" type="presParOf" srcId="{C21A2893-2048-5244-9735-3CE896AB8268}" destId="{D80F82C6-8DAB-994A-B65B-9A68E29900C5}" srcOrd="2" destOrd="0" presId="urn:microsoft.com/office/officeart/2005/8/layout/lProcess2"/>
    <dgm:cxn modelId="{6AD7BBD1-FCC5-2A40-987B-C86C6E0A47A8}" type="presParOf" srcId="{D80F82C6-8DAB-994A-B65B-9A68E29900C5}" destId="{F83D7133-802D-E743-B4DC-8649A26A730E}" srcOrd="0" destOrd="0" presId="urn:microsoft.com/office/officeart/2005/8/layout/lProcess2"/>
    <dgm:cxn modelId="{DFCE78C3-6885-B54F-92DE-61D323150F29}" type="presParOf" srcId="{F83D7133-802D-E743-B4DC-8649A26A730E}" destId="{FF653DF8-6324-5744-9B6C-9173E6D343D0}" srcOrd="0" destOrd="0" presId="urn:microsoft.com/office/officeart/2005/8/layout/lProcess2"/>
    <dgm:cxn modelId="{EDA1D517-55D1-4E4D-AEE7-80D34C37AE68}" type="presParOf" srcId="{F83D7133-802D-E743-B4DC-8649A26A730E}" destId="{9D179011-A3D5-E342-AF51-04D6BCCA8D59}" srcOrd="1" destOrd="0" presId="urn:microsoft.com/office/officeart/2005/8/layout/lProcess2"/>
    <dgm:cxn modelId="{E9F95CAF-B28A-3840-A881-116DEC9D2993}" type="presParOf" srcId="{F83D7133-802D-E743-B4DC-8649A26A730E}" destId="{A3A2BE07-15F4-0145-B1F2-902E807FC814}" srcOrd="2" destOrd="0" presId="urn:microsoft.com/office/officeart/2005/8/layout/lProcess2"/>
    <dgm:cxn modelId="{B6D9177E-21B2-E442-9FE0-99CE3F8304FA}" type="presParOf" srcId="{F83D7133-802D-E743-B4DC-8649A26A730E}" destId="{4DFE5A80-3BEE-8047-9D67-B0A29482D692}" srcOrd="3" destOrd="0" presId="urn:microsoft.com/office/officeart/2005/8/layout/lProcess2"/>
    <dgm:cxn modelId="{34046303-D966-7044-8146-90A5D6C0E18C}" type="presParOf" srcId="{F83D7133-802D-E743-B4DC-8649A26A730E}" destId="{47834957-6616-D548-A91B-B911AD9C1FBC}" srcOrd="4" destOrd="0" presId="urn:microsoft.com/office/officeart/2005/8/layout/lProcess2"/>
    <dgm:cxn modelId="{5F81709E-F4A0-BA4C-8036-3BBC2152E246}" type="presParOf" srcId="{F83D7133-802D-E743-B4DC-8649A26A730E}" destId="{3FAE6D45-60D9-CE42-BD00-8687BCF4D840}" srcOrd="5" destOrd="0" presId="urn:microsoft.com/office/officeart/2005/8/layout/lProcess2"/>
    <dgm:cxn modelId="{A4FD1ACF-90D0-8441-819D-EFF1F00FC47E}" type="presParOf" srcId="{F83D7133-802D-E743-B4DC-8649A26A730E}" destId="{CBB59E13-F2C7-3C44-A983-B9E771D3DB95}" srcOrd="6" destOrd="0" presId="urn:microsoft.com/office/officeart/2005/8/layout/lProcess2"/>
    <dgm:cxn modelId="{BF08D26D-4D2B-2D4C-9E7A-E5DD0A891AFD}" type="presParOf" srcId="{F83D7133-802D-E743-B4DC-8649A26A730E}" destId="{6AE7E201-1CAA-4447-B946-CDF42DA322FC}" srcOrd="7" destOrd="0" presId="urn:microsoft.com/office/officeart/2005/8/layout/lProcess2"/>
    <dgm:cxn modelId="{13EE1444-A657-A34D-B713-AB80E612FEED}" type="presParOf" srcId="{F83D7133-802D-E743-B4DC-8649A26A730E}" destId="{E32CEB8A-FC5C-EB45-BED4-4F3C92B63523}" srcOrd="8" destOrd="0" presId="urn:microsoft.com/office/officeart/2005/8/layout/lProcess2"/>
    <dgm:cxn modelId="{67437999-0175-9B4C-81A6-FCA1286E250D}" type="presParOf" srcId="{6E997A90-81E1-3340-B220-7BB6AF5ED1A1}" destId="{6DFDD6CB-4074-DF45-99BE-6B4BF0995BC7}" srcOrd="1" destOrd="0" presId="urn:microsoft.com/office/officeart/2005/8/layout/lProcess2"/>
    <dgm:cxn modelId="{2B3F40DB-55AB-C345-9ADA-F6815382E33F}" type="presParOf" srcId="{6E997A90-81E1-3340-B220-7BB6AF5ED1A1}" destId="{7DF52655-4205-E841-A81C-BE7DC0B60334}" srcOrd="2" destOrd="0" presId="urn:microsoft.com/office/officeart/2005/8/layout/lProcess2"/>
    <dgm:cxn modelId="{C4E98EA9-DF3F-8242-8CA9-86F167B613E8}" type="presParOf" srcId="{7DF52655-4205-E841-A81C-BE7DC0B60334}" destId="{1A9047A4-B997-A248-B86C-010D816AD2CC}" srcOrd="0" destOrd="0" presId="urn:microsoft.com/office/officeart/2005/8/layout/lProcess2"/>
    <dgm:cxn modelId="{B5D096B0-583D-9B4F-A85E-980C89829C6C}" type="presParOf" srcId="{7DF52655-4205-E841-A81C-BE7DC0B60334}" destId="{DB64D5B4-43DC-D241-B1A7-E6D5AABE3CA5}" srcOrd="1" destOrd="0" presId="urn:microsoft.com/office/officeart/2005/8/layout/lProcess2"/>
    <dgm:cxn modelId="{32E090DC-A8A1-C343-AE66-288BB8BE2690}" type="presParOf" srcId="{7DF52655-4205-E841-A81C-BE7DC0B60334}" destId="{7E66E869-E9AF-0D4D-9C4F-6BB3D62270E4}" srcOrd="2" destOrd="0" presId="urn:microsoft.com/office/officeart/2005/8/layout/lProcess2"/>
    <dgm:cxn modelId="{0BC2F73D-B7BD-F041-B207-4D515278398A}" type="presParOf" srcId="{7E66E869-E9AF-0D4D-9C4F-6BB3D62270E4}" destId="{176DDAA2-55E7-B24D-B7D2-5DD5C208AED2}" srcOrd="0" destOrd="0" presId="urn:microsoft.com/office/officeart/2005/8/layout/lProcess2"/>
    <dgm:cxn modelId="{BC923395-215A-E04B-92F0-B8775837A846}" type="presParOf" srcId="{176DDAA2-55E7-B24D-B7D2-5DD5C208AED2}" destId="{DF875956-6A68-9A44-A385-D00828EC15B4}" srcOrd="0" destOrd="0" presId="urn:microsoft.com/office/officeart/2005/8/layout/lProcess2"/>
    <dgm:cxn modelId="{B0E19E10-122E-AF4A-8637-D5033BCC497A}" type="presParOf" srcId="{176DDAA2-55E7-B24D-B7D2-5DD5C208AED2}" destId="{D87E52E5-0D65-934B-838F-983775D4AEAB}" srcOrd="1" destOrd="0" presId="urn:microsoft.com/office/officeart/2005/8/layout/lProcess2"/>
    <dgm:cxn modelId="{BF8DD77F-F8D4-AD43-855C-FFDD448B42D9}" type="presParOf" srcId="{176DDAA2-55E7-B24D-B7D2-5DD5C208AED2}" destId="{CE71D5AD-9003-FA4B-9DE1-3E340F0F37F6}" srcOrd="2" destOrd="0" presId="urn:microsoft.com/office/officeart/2005/8/layout/lProcess2"/>
    <dgm:cxn modelId="{C4A55F41-9F41-7A40-A17A-391C016D925C}" type="presParOf" srcId="{6E997A90-81E1-3340-B220-7BB6AF5ED1A1}" destId="{0F3DD1E7-D56A-B54D-9955-E10A9EB34B3B}" srcOrd="3" destOrd="0" presId="urn:microsoft.com/office/officeart/2005/8/layout/lProcess2"/>
    <dgm:cxn modelId="{B717D2C3-E416-074E-B1F3-545B1612C636}" type="presParOf" srcId="{6E997A90-81E1-3340-B220-7BB6AF5ED1A1}" destId="{D04C1DB6-1573-844F-8F9A-961DF88A2CBB}" srcOrd="4" destOrd="0" presId="urn:microsoft.com/office/officeart/2005/8/layout/lProcess2"/>
    <dgm:cxn modelId="{A0D066F4-90AB-3147-A535-86056B1E22A2}" type="presParOf" srcId="{D04C1DB6-1573-844F-8F9A-961DF88A2CBB}" destId="{0939580E-7E91-E242-8245-9354F983AC2F}" srcOrd="0" destOrd="0" presId="urn:microsoft.com/office/officeart/2005/8/layout/lProcess2"/>
    <dgm:cxn modelId="{9295B741-E336-7E42-9CF5-E85FA75248FD}" type="presParOf" srcId="{D04C1DB6-1573-844F-8F9A-961DF88A2CBB}" destId="{B0478D77-D2A8-A44B-97BA-21128EB762BF}" srcOrd="1" destOrd="0" presId="urn:microsoft.com/office/officeart/2005/8/layout/lProcess2"/>
    <dgm:cxn modelId="{04BBCDAD-7960-E346-B24A-FA3F55BAC670}" type="presParOf" srcId="{D04C1DB6-1573-844F-8F9A-961DF88A2CBB}" destId="{249CD58A-48D0-1641-9EBB-F8C0C1222C67}" srcOrd="2" destOrd="0" presId="urn:microsoft.com/office/officeart/2005/8/layout/lProcess2"/>
    <dgm:cxn modelId="{1E3967F3-E9FB-FB43-B80F-4C1BAD9BBB4A}" type="presParOf" srcId="{249CD58A-48D0-1641-9EBB-F8C0C1222C67}" destId="{2988B9A8-45C5-9847-A817-0CEAA12291A8}" srcOrd="0" destOrd="0" presId="urn:microsoft.com/office/officeart/2005/8/layout/lProcess2"/>
    <dgm:cxn modelId="{542A172B-D84C-3C48-A6D7-2F6A46C10EEA}" type="presParOf" srcId="{2988B9A8-45C5-9847-A817-0CEAA12291A8}" destId="{C484698F-558C-9844-BCAD-C7B51E445356}" srcOrd="0" destOrd="0" presId="urn:microsoft.com/office/officeart/2005/8/layout/lProcess2"/>
    <dgm:cxn modelId="{2471F1D3-844E-3B43-AA3D-10EC5FF9B0DB}" type="presParOf" srcId="{2988B9A8-45C5-9847-A817-0CEAA12291A8}" destId="{C51C54BA-DCB6-B745-971A-AC4004B9FFA2}" srcOrd="1" destOrd="0" presId="urn:microsoft.com/office/officeart/2005/8/layout/lProcess2"/>
    <dgm:cxn modelId="{05463996-31A3-CD48-ABD7-3F47667974DF}" type="presParOf" srcId="{2988B9A8-45C5-9847-A817-0CEAA12291A8}" destId="{212C3F3E-2AD4-AB49-B5C0-EC649B06DB1E}" srcOrd="2" destOrd="0" presId="urn:microsoft.com/office/officeart/2005/8/layout/lProcess2"/>
    <dgm:cxn modelId="{0730C1A9-FA7D-2144-9588-755C9E0C08B9}" type="presParOf" srcId="{2988B9A8-45C5-9847-A817-0CEAA12291A8}" destId="{A1AA37A7-B062-F441-B4FC-DCC74E523972}" srcOrd="3" destOrd="0" presId="urn:microsoft.com/office/officeart/2005/8/layout/lProcess2"/>
    <dgm:cxn modelId="{08DBE036-F9ED-9E40-8C2C-CF257BEB22F1}" type="presParOf" srcId="{2988B9A8-45C5-9847-A817-0CEAA12291A8}" destId="{E4200DC8-9358-1F4A-BE23-DC30B91AA1BC}" srcOrd="4" destOrd="0" presId="urn:microsoft.com/office/officeart/2005/8/layout/lProcess2"/>
    <dgm:cxn modelId="{09D663FD-DE08-994A-BEBB-E6EE41B4A4B0}" type="presParOf" srcId="{6E997A90-81E1-3340-B220-7BB6AF5ED1A1}" destId="{3A2EF875-CC43-8B45-A885-F875EE6B1F10}" srcOrd="5" destOrd="0" presId="urn:microsoft.com/office/officeart/2005/8/layout/lProcess2"/>
    <dgm:cxn modelId="{C57EB4D6-EA4C-444C-8D7A-781B7EC39463}" type="presParOf" srcId="{6E997A90-81E1-3340-B220-7BB6AF5ED1A1}" destId="{AFA08356-0C68-094A-ABF3-0A3FCC04C279}" srcOrd="6" destOrd="0" presId="urn:microsoft.com/office/officeart/2005/8/layout/lProcess2"/>
    <dgm:cxn modelId="{DE9D51B4-DC4A-3E46-945A-44FB231194F1}" type="presParOf" srcId="{AFA08356-0C68-094A-ABF3-0A3FCC04C279}" destId="{E74E51F7-B05C-C24A-8B7A-C11E6ED840CA}" srcOrd="0" destOrd="0" presId="urn:microsoft.com/office/officeart/2005/8/layout/lProcess2"/>
    <dgm:cxn modelId="{70C5B3A9-CC87-E74B-A1CB-CC681C218168}" type="presParOf" srcId="{AFA08356-0C68-094A-ABF3-0A3FCC04C279}" destId="{7EC0C85F-E633-494B-9572-A99515AA6E7F}" srcOrd="1" destOrd="0" presId="urn:microsoft.com/office/officeart/2005/8/layout/lProcess2"/>
    <dgm:cxn modelId="{0DFAA1F1-5AE1-A44D-A455-6933F7B9A1D2}" type="presParOf" srcId="{AFA08356-0C68-094A-ABF3-0A3FCC04C279}" destId="{BCC8C44E-580F-3149-A8E8-DBA6484CCC11}" srcOrd="2" destOrd="0" presId="urn:microsoft.com/office/officeart/2005/8/layout/lProcess2"/>
    <dgm:cxn modelId="{F486024A-5141-F540-BE07-D1BF98CCB4E2}" type="presParOf" srcId="{BCC8C44E-580F-3149-A8E8-DBA6484CCC11}" destId="{B3704809-114B-6247-A825-A41E49376761}" srcOrd="0" destOrd="0" presId="urn:microsoft.com/office/officeart/2005/8/layout/lProcess2"/>
    <dgm:cxn modelId="{84D27592-41DE-7D44-ACC9-2915EDBF8BFE}" type="presParOf" srcId="{B3704809-114B-6247-A825-A41E49376761}" destId="{BF01AC5E-7197-3A4E-A16E-6D7E636334B1}" srcOrd="0" destOrd="0" presId="urn:microsoft.com/office/officeart/2005/8/layout/lProcess2"/>
    <dgm:cxn modelId="{02EBA0F0-6C32-FB4F-BEA3-6F69CA3AA20E}" type="presParOf" srcId="{B3704809-114B-6247-A825-A41E49376761}" destId="{5063F8B3-0ADF-C649-A2F0-C7A24DEA5D00}" srcOrd="1" destOrd="0" presId="urn:microsoft.com/office/officeart/2005/8/layout/lProcess2"/>
    <dgm:cxn modelId="{0F11CBBC-A668-4D44-B7B2-9327FB823CAB}" type="presParOf" srcId="{B3704809-114B-6247-A825-A41E49376761}" destId="{066CBCEC-5983-F64A-BFE7-05470E8F3378}" srcOrd="2" destOrd="0" presId="urn:microsoft.com/office/officeart/2005/8/layout/lProcess2"/>
    <dgm:cxn modelId="{2CE74ADC-CEE8-144D-BF2C-43C4F269F47B}" type="presParOf" srcId="{B3704809-114B-6247-A825-A41E49376761}" destId="{E747D35A-7AA3-764C-8F3C-4C2528465594}" srcOrd="3" destOrd="0" presId="urn:microsoft.com/office/officeart/2005/8/layout/lProcess2"/>
    <dgm:cxn modelId="{BEF81913-BF6C-0C4F-8F3E-11E59F50D59A}" type="presParOf" srcId="{B3704809-114B-6247-A825-A41E49376761}" destId="{6C067002-0457-BD4B-B1A4-D21FE97C1BEE}" srcOrd="4" destOrd="0" presId="urn:microsoft.com/office/officeart/2005/8/layout/lProcess2"/>
    <dgm:cxn modelId="{D7343119-0675-C84B-BB2A-31E45F39740D}" type="presParOf" srcId="{6E997A90-81E1-3340-B220-7BB6AF5ED1A1}" destId="{33639736-60E5-D449-85B5-63254D6B7146}" srcOrd="7" destOrd="0" presId="urn:microsoft.com/office/officeart/2005/8/layout/lProcess2"/>
    <dgm:cxn modelId="{4F16E436-A2B5-CE49-9082-3F3F42596ABD}" type="presParOf" srcId="{6E997A90-81E1-3340-B220-7BB6AF5ED1A1}" destId="{0E204361-663F-984B-93A3-19AFE5ACEE69}" srcOrd="8" destOrd="0" presId="urn:microsoft.com/office/officeart/2005/8/layout/lProcess2"/>
    <dgm:cxn modelId="{A26DE60F-19D4-994A-898B-9290ABBF74FA}" type="presParOf" srcId="{0E204361-663F-984B-93A3-19AFE5ACEE69}" destId="{F28C65B3-D0F2-4D40-BC2D-FFC3CFB9E7D2}" srcOrd="0" destOrd="0" presId="urn:microsoft.com/office/officeart/2005/8/layout/lProcess2"/>
    <dgm:cxn modelId="{5555429E-6F72-E344-8702-9C0539773A1D}" type="presParOf" srcId="{0E204361-663F-984B-93A3-19AFE5ACEE69}" destId="{0A442FD2-9543-914F-BE72-5FB3335C5CD3}" srcOrd="1" destOrd="0" presId="urn:microsoft.com/office/officeart/2005/8/layout/lProcess2"/>
    <dgm:cxn modelId="{5B69F0C8-6993-A64D-89F2-42A5730D59EF}" type="presParOf" srcId="{0E204361-663F-984B-93A3-19AFE5ACEE69}" destId="{CED724DB-1608-E747-9028-7C42522DC616}" srcOrd="2" destOrd="0" presId="urn:microsoft.com/office/officeart/2005/8/layout/lProcess2"/>
    <dgm:cxn modelId="{36BBE6C4-B459-8744-85AC-DF1A8EDB474B}" type="presParOf" srcId="{CED724DB-1608-E747-9028-7C42522DC616}" destId="{8EE0E7D3-6377-6946-BE3D-A0D0AC97C8F2}" srcOrd="0" destOrd="0" presId="urn:microsoft.com/office/officeart/2005/8/layout/lProcess2"/>
    <dgm:cxn modelId="{BFCF3F6D-9001-FA41-BFB9-1A49E1828C92}" type="presParOf" srcId="{8EE0E7D3-6377-6946-BE3D-A0D0AC97C8F2}" destId="{816F0853-8839-3245-9251-9839D90D830C}" srcOrd="0" destOrd="0" presId="urn:microsoft.com/office/officeart/2005/8/layout/lProcess2"/>
    <dgm:cxn modelId="{BC972294-3994-D44F-9A55-5D48209FC157}" type="presParOf" srcId="{8EE0E7D3-6377-6946-BE3D-A0D0AC97C8F2}" destId="{DD5CD450-AE7B-B244-B8F1-231349906ED2}" srcOrd="1" destOrd="0" presId="urn:microsoft.com/office/officeart/2005/8/layout/lProcess2"/>
    <dgm:cxn modelId="{37FB792D-E949-2F40-9D85-8C6B9E722F35}" type="presParOf" srcId="{8EE0E7D3-6377-6946-BE3D-A0D0AC97C8F2}" destId="{A71AE1CC-2334-9449-82CC-C4D96CBCB77B}" srcOrd="2" destOrd="0" presId="urn:microsoft.com/office/officeart/2005/8/layout/lProcess2"/>
    <dgm:cxn modelId="{E94140D2-434B-6340-84B9-1A6373C0F47A}" type="presParOf" srcId="{8EE0E7D3-6377-6946-BE3D-A0D0AC97C8F2}" destId="{A6885199-5B5A-BA49-A952-F4027559BC63}" srcOrd="3" destOrd="0" presId="urn:microsoft.com/office/officeart/2005/8/layout/lProcess2"/>
    <dgm:cxn modelId="{E6F2EA0C-6A9A-8D48-ACF6-81D8CF140BD2}" type="presParOf" srcId="{8EE0E7D3-6377-6946-BE3D-A0D0AC97C8F2}" destId="{179DA208-9C76-BE47-AC52-BEF606E61E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1ED-9D37-5443-8DBD-33636EEAAA5A}">
      <dsp:nvSpPr>
        <dsp:cNvPr id="0" name=""/>
        <dsp:cNvSpPr/>
      </dsp:nvSpPr>
      <dsp:spPr>
        <a:xfrm>
          <a:off x="0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alt</a:t>
          </a: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ES" sz="14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nivell</a:t>
          </a:r>
          <a:endParaRPr lang="es-ES" sz="1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0"/>
        <a:ext cx="1760151" cy="968844"/>
      </dsp:txXfrm>
    </dsp:sp>
    <dsp:sp modelId="{031838B5-7F23-414C-9ADF-FD0E8D630E4D}">
      <dsp:nvSpPr>
        <dsp:cNvPr id="0" name=""/>
        <dsp:cNvSpPr/>
      </dsp:nvSpPr>
      <dsp:spPr>
        <a:xfrm>
          <a:off x="181031" y="969455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matplotlib</a:t>
          </a: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pylab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980398"/>
        <a:ext cx="1386235" cy="351719"/>
      </dsp:txXfrm>
    </dsp:sp>
    <dsp:sp modelId="{A3A2BE07-15F4-0145-B1F2-902E807FC814}">
      <dsp:nvSpPr>
        <dsp:cNvPr id="0" name=""/>
        <dsp:cNvSpPr/>
      </dsp:nvSpPr>
      <dsp:spPr>
        <a:xfrm>
          <a:off x="181031" y="1400539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3"/>
                <a:satOff val="-2718"/>
                <a:lumOff val="6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3"/>
                <a:satOff val="-2718"/>
                <a:lumOff val="6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3"/>
                <a:satOff val="-2718"/>
                <a:lumOff val="6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pandas</a:t>
          </a:r>
        </a:p>
      </dsp:txBody>
      <dsp:txXfrm>
        <a:off x="191974" y="1411482"/>
        <a:ext cx="1386235" cy="351719"/>
      </dsp:txXfrm>
    </dsp:sp>
    <dsp:sp modelId="{47834957-6616-D548-A91B-B911AD9C1FBC}">
      <dsp:nvSpPr>
        <dsp:cNvPr id="0" name=""/>
        <dsp:cNvSpPr/>
      </dsp:nvSpPr>
      <dsp:spPr>
        <a:xfrm>
          <a:off x="181031" y="1831622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306786"/>
                <a:satOff val="-5437"/>
                <a:lumOff val="12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306786"/>
                <a:satOff val="-5437"/>
                <a:lumOff val="12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306786"/>
                <a:satOff val="-5437"/>
                <a:lumOff val="12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Seaborn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1842565"/>
        <a:ext cx="1386235" cy="351719"/>
      </dsp:txXfrm>
    </dsp:sp>
    <dsp:sp modelId="{CBB59E13-F2C7-3C44-A983-B9E771D3DB95}">
      <dsp:nvSpPr>
        <dsp:cNvPr id="0" name=""/>
        <dsp:cNvSpPr/>
      </dsp:nvSpPr>
      <dsp:spPr>
        <a:xfrm>
          <a:off x="181031" y="2262706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altair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2273649"/>
        <a:ext cx="1386235" cy="351719"/>
      </dsp:txXfrm>
    </dsp:sp>
    <dsp:sp modelId="{E32CEB8A-FC5C-EB45-BED4-4F3C92B63523}">
      <dsp:nvSpPr>
        <dsp:cNvPr id="0" name=""/>
        <dsp:cNvSpPr/>
      </dsp:nvSpPr>
      <dsp:spPr>
        <a:xfrm>
          <a:off x="181031" y="2693790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13571"/>
                <a:satOff val="-10874"/>
                <a:lumOff val="25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613571"/>
                <a:satOff val="-10874"/>
                <a:lumOff val="25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613571"/>
                <a:satOff val="-10874"/>
                <a:lumOff val="25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plotnine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2704733"/>
        <a:ext cx="1386235" cy="351719"/>
      </dsp:txXfrm>
    </dsp:sp>
    <dsp:sp modelId="{1A9047A4-B997-A248-B86C-010D816AD2CC}">
      <dsp:nvSpPr>
        <dsp:cNvPr id="0" name=""/>
        <dsp:cNvSpPr/>
      </dsp:nvSpPr>
      <dsp:spPr>
        <a:xfrm>
          <a:off x="1897178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científica</a:t>
          </a:r>
        </a:p>
      </dsp:txBody>
      <dsp:txXfrm>
        <a:off x="1897178" y="0"/>
        <a:ext cx="1760151" cy="968844"/>
      </dsp:txXfrm>
    </dsp:sp>
    <dsp:sp modelId="{DF875956-6A68-9A44-A385-D00828EC15B4}">
      <dsp:nvSpPr>
        <dsp:cNvPr id="0" name=""/>
        <dsp:cNvSpPr/>
      </dsp:nvSpPr>
      <dsp:spPr>
        <a:xfrm>
          <a:off x="2073193" y="969790"/>
          <a:ext cx="1408121" cy="973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vtk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101713" y="998310"/>
        <a:ext cx="1351081" cy="916692"/>
      </dsp:txXfrm>
    </dsp:sp>
    <dsp:sp modelId="{CE71D5AD-9003-FA4B-9DE1-3E340F0F37F6}">
      <dsp:nvSpPr>
        <dsp:cNvPr id="0" name=""/>
        <dsp:cNvSpPr/>
      </dsp:nvSpPr>
      <dsp:spPr>
        <a:xfrm>
          <a:off x="2073193" y="2093328"/>
          <a:ext cx="1408121" cy="973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mayavi2</a:t>
          </a:r>
        </a:p>
      </dsp:txBody>
      <dsp:txXfrm>
        <a:off x="2101713" y="2121848"/>
        <a:ext cx="1351081" cy="916692"/>
      </dsp:txXfrm>
    </dsp:sp>
    <dsp:sp modelId="{0939580E-7E91-E242-8245-9354F983AC2F}">
      <dsp:nvSpPr>
        <dsp:cNvPr id="0" name=""/>
        <dsp:cNvSpPr/>
      </dsp:nvSpPr>
      <dsp:spPr>
        <a:xfrm>
          <a:off x="3789341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grafs</a:t>
          </a:r>
          <a:endParaRPr lang="es-ES" sz="1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789341" y="0"/>
        <a:ext cx="1760151" cy="968844"/>
      </dsp:txXfrm>
    </dsp:sp>
    <dsp:sp modelId="{C484698F-558C-9844-BCAD-C7B51E445356}">
      <dsp:nvSpPr>
        <dsp:cNvPr id="0" name=""/>
        <dsp:cNvSpPr/>
      </dsp:nvSpPr>
      <dsp:spPr>
        <a:xfrm>
          <a:off x="3965356" y="969120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573749"/>
                <a:satOff val="-19029"/>
                <a:lumOff val="44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573749"/>
                <a:satOff val="-19029"/>
                <a:lumOff val="44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573749"/>
                <a:satOff val="-19029"/>
                <a:lumOff val="44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NetworkX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983939" y="987703"/>
        <a:ext cx="1370955" cy="597297"/>
      </dsp:txXfrm>
    </dsp:sp>
    <dsp:sp modelId="{212C3F3E-2AD4-AB49-B5C0-EC649B06DB1E}">
      <dsp:nvSpPr>
        <dsp:cNvPr id="0" name=""/>
        <dsp:cNvSpPr/>
      </dsp:nvSpPr>
      <dsp:spPr>
        <a:xfrm>
          <a:off x="3965356" y="1701193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227142"/>
                <a:satOff val="-21748"/>
                <a:lumOff val="51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227142"/>
                <a:satOff val="-21748"/>
                <a:lumOff val="51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227142"/>
                <a:satOff val="-21748"/>
                <a:lumOff val="51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graphviz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983939" y="1719776"/>
        <a:ext cx="1370955" cy="597297"/>
      </dsp:txXfrm>
    </dsp:sp>
    <dsp:sp modelId="{E4200DC8-9358-1F4A-BE23-DC30B91AA1BC}">
      <dsp:nvSpPr>
        <dsp:cNvPr id="0" name=""/>
        <dsp:cNvSpPr/>
      </dsp:nvSpPr>
      <dsp:spPr>
        <a:xfrm>
          <a:off x="3965356" y="2433267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pydot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983939" y="2451850"/>
        <a:ext cx="1370955" cy="597297"/>
      </dsp:txXfrm>
    </dsp:sp>
    <dsp:sp modelId="{E74E51F7-B05C-C24A-8B7A-C11E6ED840CA}">
      <dsp:nvSpPr>
        <dsp:cNvPr id="0" name=""/>
        <dsp:cNvSpPr/>
      </dsp:nvSpPr>
      <dsp:spPr>
        <a:xfrm>
          <a:off x="5681504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geolocalització</a:t>
          </a:r>
          <a:endParaRPr lang="es-ES" sz="1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681504" y="0"/>
        <a:ext cx="1760151" cy="968844"/>
      </dsp:txXfrm>
    </dsp:sp>
    <dsp:sp modelId="{BF01AC5E-7197-3A4E-A16E-6D7E636334B1}">
      <dsp:nvSpPr>
        <dsp:cNvPr id="0" name=""/>
        <dsp:cNvSpPr/>
      </dsp:nvSpPr>
      <dsp:spPr>
        <a:xfrm>
          <a:off x="5857519" y="969120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geopandas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76102" y="987703"/>
        <a:ext cx="1370955" cy="597297"/>
      </dsp:txXfrm>
    </dsp:sp>
    <dsp:sp modelId="{066CBCEC-5983-F64A-BFE7-05470E8F3378}">
      <dsp:nvSpPr>
        <dsp:cNvPr id="0" name=""/>
        <dsp:cNvSpPr/>
      </dsp:nvSpPr>
      <dsp:spPr>
        <a:xfrm>
          <a:off x="5857519" y="1701193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187320"/>
                <a:satOff val="-29903"/>
                <a:lumOff val="70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187320"/>
                <a:satOff val="-29903"/>
                <a:lumOff val="70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187320"/>
                <a:satOff val="-29903"/>
                <a:lumOff val="70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folium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76102" y="1719776"/>
        <a:ext cx="1370955" cy="597297"/>
      </dsp:txXfrm>
    </dsp:sp>
    <dsp:sp modelId="{6C067002-0457-BD4B-B1A4-D21FE97C1BEE}">
      <dsp:nvSpPr>
        <dsp:cNvPr id="0" name=""/>
        <dsp:cNvSpPr/>
      </dsp:nvSpPr>
      <dsp:spPr>
        <a:xfrm>
          <a:off x="5857519" y="2433267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geopy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76102" y="2451850"/>
        <a:ext cx="1370955" cy="597297"/>
      </dsp:txXfrm>
    </dsp:sp>
    <dsp:sp modelId="{F28C65B3-D0F2-4D40-BC2D-FFC3CFB9E7D2}">
      <dsp:nvSpPr>
        <dsp:cNvPr id="0" name=""/>
        <dsp:cNvSpPr/>
      </dsp:nvSpPr>
      <dsp:spPr>
        <a:xfrm>
          <a:off x="7573666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interactives</a:t>
          </a:r>
        </a:p>
      </dsp:txBody>
      <dsp:txXfrm>
        <a:off x="7573666" y="0"/>
        <a:ext cx="1760151" cy="968844"/>
      </dsp:txXfrm>
    </dsp:sp>
    <dsp:sp modelId="{816F0853-8839-3245-9251-9839D90D830C}">
      <dsp:nvSpPr>
        <dsp:cNvPr id="0" name=""/>
        <dsp:cNvSpPr/>
      </dsp:nvSpPr>
      <dsp:spPr>
        <a:xfrm>
          <a:off x="7749681" y="969120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494105"/>
                <a:satOff val="-35340"/>
                <a:lumOff val="8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494105"/>
                <a:satOff val="-35340"/>
                <a:lumOff val="8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494105"/>
                <a:satOff val="-35340"/>
                <a:lumOff val="8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ipywidgets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768264" y="987703"/>
        <a:ext cx="1370955" cy="597297"/>
      </dsp:txXfrm>
    </dsp:sp>
    <dsp:sp modelId="{A71AE1CC-2334-9449-82CC-C4D96CBCB77B}">
      <dsp:nvSpPr>
        <dsp:cNvPr id="0" name=""/>
        <dsp:cNvSpPr/>
      </dsp:nvSpPr>
      <dsp:spPr>
        <a:xfrm>
          <a:off x="7749681" y="1701193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147498"/>
                <a:satOff val="-38059"/>
                <a:lumOff val="89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147498"/>
                <a:satOff val="-38059"/>
                <a:lumOff val="89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147498"/>
                <a:satOff val="-38059"/>
                <a:lumOff val="89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dash</a:t>
          </a: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plotly</a:t>
          </a: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flask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768264" y="1719776"/>
        <a:ext cx="1370955" cy="597297"/>
      </dsp:txXfrm>
    </dsp:sp>
    <dsp:sp modelId="{179DA208-9C76-BE47-AC52-BEF606E61EFD}">
      <dsp:nvSpPr>
        <dsp:cNvPr id="0" name=""/>
        <dsp:cNvSpPr/>
      </dsp:nvSpPr>
      <dsp:spPr>
        <a:xfrm>
          <a:off x="7749681" y="2433267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bokeh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768264" y="2451850"/>
        <a:ext cx="1370955" cy="597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1ED-9D37-5443-8DBD-33636EEAAA5A}">
      <dsp:nvSpPr>
        <dsp:cNvPr id="0" name=""/>
        <dsp:cNvSpPr/>
      </dsp:nvSpPr>
      <dsp:spPr>
        <a:xfrm>
          <a:off x="5015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alto nivel</a:t>
          </a:r>
        </a:p>
      </dsp:txBody>
      <dsp:txXfrm>
        <a:off x="5015" y="0"/>
        <a:ext cx="1760151" cy="968844"/>
      </dsp:txXfrm>
    </dsp:sp>
    <dsp:sp modelId="{FF653DF8-6324-5744-9B6C-9173E6D343D0}">
      <dsp:nvSpPr>
        <dsp:cNvPr id="0" name=""/>
        <dsp:cNvSpPr/>
      </dsp:nvSpPr>
      <dsp:spPr>
        <a:xfrm>
          <a:off x="181031" y="969455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matplotlib</a:t>
          </a: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pylab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980398"/>
        <a:ext cx="1386235" cy="351719"/>
      </dsp:txXfrm>
    </dsp:sp>
    <dsp:sp modelId="{A3A2BE07-15F4-0145-B1F2-902E807FC814}">
      <dsp:nvSpPr>
        <dsp:cNvPr id="0" name=""/>
        <dsp:cNvSpPr/>
      </dsp:nvSpPr>
      <dsp:spPr>
        <a:xfrm>
          <a:off x="181031" y="1400539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3"/>
                <a:satOff val="-2718"/>
                <a:lumOff val="6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3"/>
                <a:satOff val="-2718"/>
                <a:lumOff val="6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3"/>
                <a:satOff val="-2718"/>
                <a:lumOff val="6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pandas</a:t>
          </a:r>
        </a:p>
      </dsp:txBody>
      <dsp:txXfrm>
        <a:off x="191974" y="1411482"/>
        <a:ext cx="1386235" cy="351719"/>
      </dsp:txXfrm>
    </dsp:sp>
    <dsp:sp modelId="{47834957-6616-D548-A91B-B911AD9C1FBC}">
      <dsp:nvSpPr>
        <dsp:cNvPr id="0" name=""/>
        <dsp:cNvSpPr/>
      </dsp:nvSpPr>
      <dsp:spPr>
        <a:xfrm>
          <a:off x="181031" y="1831622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306786"/>
                <a:satOff val="-5437"/>
                <a:lumOff val="12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306786"/>
                <a:satOff val="-5437"/>
                <a:lumOff val="12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306786"/>
                <a:satOff val="-5437"/>
                <a:lumOff val="12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Seaborn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1842565"/>
        <a:ext cx="1386235" cy="351719"/>
      </dsp:txXfrm>
    </dsp:sp>
    <dsp:sp modelId="{CBB59E13-F2C7-3C44-A983-B9E771D3DB95}">
      <dsp:nvSpPr>
        <dsp:cNvPr id="0" name=""/>
        <dsp:cNvSpPr/>
      </dsp:nvSpPr>
      <dsp:spPr>
        <a:xfrm>
          <a:off x="181031" y="2262706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altair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2273649"/>
        <a:ext cx="1386235" cy="351719"/>
      </dsp:txXfrm>
    </dsp:sp>
    <dsp:sp modelId="{E32CEB8A-FC5C-EB45-BED4-4F3C92B63523}">
      <dsp:nvSpPr>
        <dsp:cNvPr id="0" name=""/>
        <dsp:cNvSpPr/>
      </dsp:nvSpPr>
      <dsp:spPr>
        <a:xfrm>
          <a:off x="181031" y="2693790"/>
          <a:ext cx="1408121" cy="373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613571"/>
                <a:satOff val="-10874"/>
                <a:lumOff val="25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613571"/>
                <a:satOff val="-10874"/>
                <a:lumOff val="25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613571"/>
                <a:satOff val="-10874"/>
                <a:lumOff val="25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plotnine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1974" y="2704733"/>
        <a:ext cx="1386235" cy="351719"/>
      </dsp:txXfrm>
    </dsp:sp>
    <dsp:sp modelId="{1A9047A4-B997-A248-B86C-010D816AD2CC}">
      <dsp:nvSpPr>
        <dsp:cNvPr id="0" name=""/>
        <dsp:cNvSpPr/>
      </dsp:nvSpPr>
      <dsp:spPr>
        <a:xfrm>
          <a:off x="1897178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científica</a:t>
          </a:r>
        </a:p>
      </dsp:txBody>
      <dsp:txXfrm>
        <a:off x="1897178" y="0"/>
        <a:ext cx="1760151" cy="968844"/>
      </dsp:txXfrm>
    </dsp:sp>
    <dsp:sp modelId="{DF875956-6A68-9A44-A385-D00828EC15B4}">
      <dsp:nvSpPr>
        <dsp:cNvPr id="0" name=""/>
        <dsp:cNvSpPr/>
      </dsp:nvSpPr>
      <dsp:spPr>
        <a:xfrm>
          <a:off x="2073193" y="969790"/>
          <a:ext cx="1408121" cy="973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vtk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101713" y="998310"/>
        <a:ext cx="1351081" cy="916692"/>
      </dsp:txXfrm>
    </dsp:sp>
    <dsp:sp modelId="{CE71D5AD-9003-FA4B-9DE1-3E340F0F37F6}">
      <dsp:nvSpPr>
        <dsp:cNvPr id="0" name=""/>
        <dsp:cNvSpPr/>
      </dsp:nvSpPr>
      <dsp:spPr>
        <a:xfrm>
          <a:off x="2073193" y="2093328"/>
          <a:ext cx="1408121" cy="973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mayavi2</a:t>
          </a:r>
        </a:p>
      </dsp:txBody>
      <dsp:txXfrm>
        <a:off x="2101713" y="2121848"/>
        <a:ext cx="1351081" cy="916692"/>
      </dsp:txXfrm>
    </dsp:sp>
    <dsp:sp modelId="{0939580E-7E91-E242-8245-9354F983AC2F}">
      <dsp:nvSpPr>
        <dsp:cNvPr id="0" name=""/>
        <dsp:cNvSpPr/>
      </dsp:nvSpPr>
      <dsp:spPr>
        <a:xfrm>
          <a:off x="3789341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grafos</a:t>
          </a:r>
        </a:p>
      </dsp:txBody>
      <dsp:txXfrm>
        <a:off x="3789341" y="0"/>
        <a:ext cx="1760151" cy="968844"/>
      </dsp:txXfrm>
    </dsp:sp>
    <dsp:sp modelId="{C484698F-558C-9844-BCAD-C7B51E445356}">
      <dsp:nvSpPr>
        <dsp:cNvPr id="0" name=""/>
        <dsp:cNvSpPr/>
      </dsp:nvSpPr>
      <dsp:spPr>
        <a:xfrm>
          <a:off x="3965356" y="969120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573749"/>
                <a:satOff val="-19029"/>
                <a:lumOff val="44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573749"/>
                <a:satOff val="-19029"/>
                <a:lumOff val="44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573749"/>
                <a:satOff val="-19029"/>
                <a:lumOff val="44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NetworkX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983939" y="987703"/>
        <a:ext cx="1370955" cy="597297"/>
      </dsp:txXfrm>
    </dsp:sp>
    <dsp:sp modelId="{212C3F3E-2AD4-AB49-B5C0-EC649B06DB1E}">
      <dsp:nvSpPr>
        <dsp:cNvPr id="0" name=""/>
        <dsp:cNvSpPr/>
      </dsp:nvSpPr>
      <dsp:spPr>
        <a:xfrm>
          <a:off x="3965356" y="1701193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227142"/>
                <a:satOff val="-21748"/>
                <a:lumOff val="51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227142"/>
                <a:satOff val="-21748"/>
                <a:lumOff val="51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227142"/>
                <a:satOff val="-21748"/>
                <a:lumOff val="51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graphviz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983939" y="1719776"/>
        <a:ext cx="1370955" cy="597297"/>
      </dsp:txXfrm>
    </dsp:sp>
    <dsp:sp modelId="{E4200DC8-9358-1F4A-BE23-DC30B91AA1BC}">
      <dsp:nvSpPr>
        <dsp:cNvPr id="0" name=""/>
        <dsp:cNvSpPr/>
      </dsp:nvSpPr>
      <dsp:spPr>
        <a:xfrm>
          <a:off x="3965356" y="2433267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pydot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983939" y="2451850"/>
        <a:ext cx="1370955" cy="597297"/>
      </dsp:txXfrm>
    </dsp:sp>
    <dsp:sp modelId="{E74E51F7-B05C-C24A-8B7A-C11E6ED840CA}">
      <dsp:nvSpPr>
        <dsp:cNvPr id="0" name=""/>
        <dsp:cNvSpPr/>
      </dsp:nvSpPr>
      <dsp:spPr>
        <a:xfrm>
          <a:off x="5681504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geolocalización</a:t>
          </a:r>
        </a:p>
      </dsp:txBody>
      <dsp:txXfrm>
        <a:off x="5681504" y="0"/>
        <a:ext cx="1760151" cy="968844"/>
      </dsp:txXfrm>
    </dsp:sp>
    <dsp:sp modelId="{BF01AC5E-7197-3A4E-A16E-6D7E636334B1}">
      <dsp:nvSpPr>
        <dsp:cNvPr id="0" name=""/>
        <dsp:cNvSpPr/>
      </dsp:nvSpPr>
      <dsp:spPr>
        <a:xfrm>
          <a:off x="5857519" y="969120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geopandas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76102" y="987703"/>
        <a:ext cx="1370955" cy="597297"/>
      </dsp:txXfrm>
    </dsp:sp>
    <dsp:sp modelId="{066CBCEC-5983-F64A-BFE7-05470E8F3378}">
      <dsp:nvSpPr>
        <dsp:cNvPr id="0" name=""/>
        <dsp:cNvSpPr/>
      </dsp:nvSpPr>
      <dsp:spPr>
        <a:xfrm>
          <a:off x="5857519" y="1701193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187320"/>
                <a:satOff val="-29903"/>
                <a:lumOff val="70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187320"/>
                <a:satOff val="-29903"/>
                <a:lumOff val="70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187320"/>
                <a:satOff val="-29903"/>
                <a:lumOff val="70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folium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76102" y="1719776"/>
        <a:ext cx="1370955" cy="597297"/>
      </dsp:txXfrm>
    </dsp:sp>
    <dsp:sp modelId="{6C067002-0457-BD4B-B1A4-D21FE97C1BEE}">
      <dsp:nvSpPr>
        <dsp:cNvPr id="0" name=""/>
        <dsp:cNvSpPr/>
      </dsp:nvSpPr>
      <dsp:spPr>
        <a:xfrm>
          <a:off x="5857519" y="2433267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geopy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76102" y="2451850"/>
        <a:ext cx="1370955" cy="597297"/>
      </dsp:txXfrm>
    </dsp:sp>
    <dsp:sp modelId="{F28C65B3-D0F2-4D40-BC2D-FFC3CFB9E7D2}">
      <dsp:nvSpPr>
        <dsp:cNvPr id="0" name=""/>
        <dsp:cNvSpPr/>
      </dsp:nvSpPr>
      <dsp:spPr>
        <a:xfrm>
          <a:off x="7573666" y="0"/>
          <a:ext cx="1760151" cy="322948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interactivas</a:t>
          </a:r>
        </a:p>
      </dsp:txBody>
      <dsp:txXfrm>
        <a:off x="7573666" y="0"/>
        <a:ext cx="1760151" cy="968844"/>
      </dsp:txXfrm>
    </dsp:sp>
    <dsp:sp modelId="{816F0853-8839-3245-9251-9839D90D830C}">
      <dsp:nvSpPr>
        <dsp:cNvPr id="0" name=""/>
        <dsp:cNvSpPr/>
      </dsp:nvSpPr>
      <dsp:spPr>
        <a:xfrm>
          <a:off x="7749681" y="969120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494105"/>
                <a:satOff val="-35340"/>
                <a:lumOff val="8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494105"/>
                <a:satOff val="-35340"/>
                <a:lumOff val="8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494105"/>
                <a:satOff val="-35340"/>
                <a:lumOff val="8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ipywidgets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768264" y="987703"/>
        <a:ext cx="1370955" cy="597297"/>
      </dsp:txXfrm>
    </dsp:sp>
    <dsp:sp modelId="{A71AE1CC-2334-9449-82CC-C4D96CBCB77B}">
      <dsp:nvSpPr>
        <dsp:cNvPr id="0" name=""/>
        <dsp:cNvSpPr/>
      </dsp:nvSpPr>
      <dsp:spPr>
        <a:xfrm>
          <a:off x="7749681" y="1701193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147498"/>
                <a:satOff val="-38059"/>
                <a:lumOff val="89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147498"/>
                <a:satOff val="-38059"/>
                <a:lumOff val="89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147498"/>
                <a:satOff val="-38059"/>
                <a:lumOff val="89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dash</a:t>
          </a: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plotly</a:t>
          </a:r>
          <a:r>
            <a:rPr lang="es-ES" sz="900" kern="12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flask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768264" y="1719776"/>
        <a:ext cx="1370955" cy="597297"/>
      </dsp:txXfrm>
    </dsp:sp>
    <dsp:sp modelId="{179DA208-9C76-BE47-AC52-BEF606E61EFD}">
      <dsp:nvSpPr>
        <dsp:cNvPr id="0" name=""/>
        <dsp:cNvSpPr/>
      </dsp:nvSpPr>
      <dsp:spPr>
        <a:xfrm>
          <a:off x="7749681" y="2433267"/>
          <a:ext cx="1408121" cy="634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bokeh</a:t>
          </a:r>
          <a:endParaRPr lang="es-ES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768264" y="2451850"/>
        <a:ext cx="1370955" cy="59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6D0D2-69A1-2C9F-CFB1-C6CCB7D7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2C2BA1-E5C1-AF12-339B-E9A93DACF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0ED0D-3060-986B-D434-9CC9C68D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0317E-2683-897A-28CA-8E66E02B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6E7A3-19C7-F5AB-5333-DCDAEFC5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5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02CD-F10C-01BA-5C34-D22BB634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36EF62-6BB1-5709-4683-24F85F5B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85CAB-DCB9-59DD-9B73-32D6E0D4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9749BB-93A9-CDA4-4FC0-A6B2B261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312B1-703E-85EE-130C-60179255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4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E64E4-76CD-34D3-E23B-3F5B3B023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6728B-EB6C-6A24-2F94-34A0EC0BA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24E6B-39C9-16FF-C2DF-E6FE7D30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B0D0A-6B1C-F840-35E2-52547A6D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20993-79A8-9745-799F-64348F8C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6954C-6788-A8DD-79EC-688EC0EB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DF2F5-9BD2-A1E8-3A00-53228FD0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A20F7-B98E-06B0-C8CA-8254E28B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110EB-1C2D-085E-AC04-FF25314E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ABE74-1A22-84CF-CEEF-B55E081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9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5A07B-A863-CF14-7396-0E4F53DE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E127B3-897E-A316-5F07-B677BEC9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BFDE2-A9F2-9D5B-8FCE-F23BB376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66CB2-2923-C804-F668-D345CB00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9A2B4-E1A9-88DF-241F-49C0ECA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3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8ADF6-093A-B514-DFE7-5B0B9E0C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11DAE-B39B-D8EA-F61E-D16B3C7A5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33AE10-6F5B-824F-EB20-2F07ADD0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4F5ED-F0DC-BD9C-C98D-DF5BA02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13E76-989D-A366-9244-111F7F2F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2EFDE-B1ED-BCA0-A03E-272D7DC5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26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5EF47-F50D-AE39-D49B-E8486A78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CD3C3-E295-BC0D-AE06-898E4A69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355D41-D00D-7604-0F71-F2751DB5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228BFA-D739-CCD7-91AF-7FEDB184F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031392-6056-BB9F-7EE4-D1CB40D12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759A79-6C79-F52B-8307-CD726222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049703-7CDE-90C5-C089-316A68E1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32F601-EADC-9B67-C7E6-2965BDBA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6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6D171-F325-FF09-4189-185D4EAE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0B6E0E-939B-E49C-3B4D-93CE00E9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B1A012-B87D-65F2-7FF5-E97B9F56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59DD22-D237-7C53-9235-01F5A86E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48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234610-BB55-B6E2-6C60-2AF8C02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091327-3CF3-5DB4-045F-54625015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9FA3BF-83B2-49B1-71BC-B2F1A00D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1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0273E-CE27-7C8B-C520-D48D9A7C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10F27-96E2-0F68-1BD0-C1190542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D414FF-E75A-EB7A-9C90-B1079A1A0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81E12-4C0F-D2CE-D8FD-0EA40B66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336E07-7BFA-1E40-E247-0CF12AD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22AA1-C3E9-7CDC-0BD3-492B6E7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25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AEF0B-8ABF-2AAB-2C74-21EB7789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E42FF9-F66F-9692-C81C-851F4BB55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DFE532-77DE-3664-530B-8271B3B04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5CBB6-ACA1-2AD8-207B-87E4DE5B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00B745-459E-4D9D-89AE-0F699D8B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6F372-6252-B62D-1A6F-F461167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67CE12-16EE-5786-F450-EF9C9879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0468D4-D72B-EDFE-1B39-D3E0758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1CEA7-80A3-497C-3C9B-9BF6056BE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060B-CBA0-0843-A365-AEE8570B2A39}" type="datetimeFigureOut">
              <a:rPr lang="es-ES" smtClean="0"/>
              <a:t>17/5/22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8D5BA-B633-F7F3-B2E1-DF592EAD5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01731-F077-2A77-B925-347C4AE37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39DE-5426-074F-AF8E-B5A688E2E8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06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A1F4F48-5738-20CB-FE90-9913CA8F9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575753"/>
              </p:ext>
            </p:extLst>
          </p:nvPr>
        </p:nvGraphicFramePr>
        <p:xfrm>
          <a:off x="1526390" y="199519"/>
          <a:ext cx="9338834" cy="322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566A275-9F5B-27AB-93FD-730C68DCD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019234"/>
              </p:ext>
            </p:extLst>
          </p:nvPr>
        </p:nvGraphicFramePr>
        <p:xfrm>
          <a:off x="1526390" y="3561284"/>
          <a:ext cx="9338834" cy="322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555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3CA67-E1B2-102C-62A6-E705FCC8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8DA1BF-2025-D155-778A-757F66D014D2}"/>
              </a:ext>
            </a:extLst>
          </p:cNvPr>
          <p:cNvSpPr/>
          <p:nvPr/>
        </p:nvSpPr>
        <p:spPr>
          <a:xfrm>
            <a:off x="2889337" y="2580362"/>
            <a:ext cx="6413326" cy="3156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FDBA05A-60FD-82CC-3959-4A1A634DCFD5}"/>
              </a:ext>
            </a:extLst>
          </p:cNvPr>
          <p:cNvCxnSpPr/>
          <p:nvPr/>
        </p:nvCxnSpPr>
        <p:spPr>
          <a:xfrm>
            <a:off x="3732756" y="3294345"/>
            <a:ext cx="0" cy="1903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636C203-A978-60CE-DEB4-F56C5CB9D3D5}"/>
              </a:ext>
            </a:extLst>
          </p:cNvPr>
          <p:cNvCxnSpPr>
            <a:cxnSpLocks/>
          </p:cNvCxnSpPr>
          <p:nvPr/>
        </p:nvCxnSpPr>
        <p:spPr>
          <a:xfrm>
            <a:off x="3507288" y="4960307"/>
            <a:ext cx="19791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99147C-EBF7-E30C-043A-076F4B40634D}"/>
              </a:ext>
            </a:extLst>
          </p:cNvPr>
          <p:cNvSpPr txBox="1"/>
          <p:nvPr/>
        </p:nvSpPr>
        <p:spPr>
          <a:xfrm>
            <a:off x="5214874" y="49885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147822-E326-82E9-AFDE-40254E2B23C6}"/>
              </a:ext>
            </a:extLst>
          </p:cNvPr>
          <p:cNvSpPr txBox="1"/>
          <p:nvPr/>
        </p:nvSpPr>
        <p:spPr>
          <a:xfrm>
            <a:off x="3438270" y="321197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8724BD4-EB48-F680-8066-554ADCAD4117}"/>
              </a:ext>
            </a:extLst>
          </p:cNvPr>
          <p:cNvSpPr/>
          <p:nvPr/>
        </p:nvSpPr>
        <p:spPr>
          <a:xfrm>
            <a:off x="3219189" y="2893512"/>
            <a:ext cx="2668044" cy="25177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CA541E7-DC18-692A-7D08-2C17D0C1F68A}"/>
              </a:ext>
            </a:extLst>
          </p:cNvPr>
          <p:cNvCxnSpPr/>
          <p:nvPr/>
        </p:nvCxnSpPr>
        <p:spPr>
          <a:xfrm>
            <a:off x="6707688" y="3294345"/>
            <a:ext cx="0" cy="1903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5D83E02-30C8-0230-6213-3582E19A60D8}"/>
              </a:ext>
            </a:extLst>
          </p:cNvPr>
          <p:cNvCxnSpPr>
            <a:cxnSpLocks/>
          </p:cNvCxnSpPr>
          <p:nvPr/>
        </p:nvCxnSpPr>
        <p:spPr>
          <a:xfrm>
            <a:off x="6482220" y="4960307"/>
            <a:ext cx="19791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4B7858-472C-FEB1-6F25-9FC47B9E0672}"/>
              </a:ext>
            </a:extLst>
          </p:cNvPr>
          <p:cNvSpPr txBox="1"/>
          <p:nvPr/>
        </p:nvSpPr>
        <p:spPr>
          <a:xfrm>
            <a:off x="8189806" y="49885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128B5A-C160-349B-AC83-6AC619FA3ADB}"/>
              </a:ext>
            </a:extLst>
          </p:cNvPr>
          <p:cNvSpPr txBox="1"/>
          <p:nvPr/>
        </p:nvSpPr>
        <p:spPr>
          <a:xfrm>
            <a:off x="6413202" y="321197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493DCA3-550E-FE8F-7BF3-2F619008B0EC}"/>
              </a:ext>
            </a:extLst>
          </p:cNvPr>
          <p:cNvSpPr/>
          <p:nvPr/>
        </p:nvSpPr>
        <p:spPr>
          <a:xfrm>
            <a:off x="6194121" y="2893512"/>
            <a:ext cx="2668044" cy="25177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73854FE2-556D-2FD6-14E0-643D1695BBB4}"/>
              </a:ext>
            </a:extLst>
          </p:cNvPr>
          <p:cNvSpPr/>
          <p:nvPr/>
        </p:nvSpPr>
        <p:spPr>
          <a:xfrm>
            <a:off x="3632548" y="3895595"/>
            <a:ext cx="1878904" cy="651353"/>
          </a:xfrm>
          <a:custGeom>
            <a:avLst/>
            <a:gdLst>
              <a:gd name="connsiteX0" fmla="*/ 0 w 1878904"/>
              <a:gd name="connsiteY0" fmla="*/ 651353 h 651353"/>
              <a:gd name="connsiteX1" fmla="*/ 576197 w 1878904"/>
              <a:gd name="connsiteY1" fmla="*/ 263046 h 651353"/>
              <a:gd name="connsiteX2" fmla="*/ 977030 w 1878904"/>
              <a:gd name="connsiteY2" fmla="*/ 237994 h 651353"/>
              <a:gd name="connsiteX3" fmla="*/ 1590805 w 1878904"/>
              <a:gd name="connsiteY3" fmla="*/ 413358 h 651353"/>
              <a:gd name="connsiteX4" fmla="*/ 1878904 w 1878904"/>
              <a:gd name="connsiteY4" fmla="*/ 0 h 651353"/>
              <a:gd name="connsiteX5" fmla="*/ 1878904 w 1878904"/>
              <a:gd name="connsiteY5" fmla="*/ 0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904" h="651353">
                <a:moveTo>
                  <a:pt x="0" y="651353"/>
                </a:moveTo>
                <a:cubicBezTo>
                  <a:pt x="206679" y="491646"/>
                  <a:pt x="413359" y="331939"/>
                  <a:pt x="576197" y="263046"/>
                </a:cubicBezTo>
                <a:cubicBezTo>
                  <a:pt x="739035" y="194153"/>
                  <a:pt x="807929" y="212942"/>
                  <a:pt x="977030" y="237994"/>
                </a:cubicBezTo>
                <a:cubicBezTo>
                  <a:pt x="1146131" y="263046"/>
                  <a:pt x="1440493" y="453024"/>
                  <a:pt x="1590805" y="413358"/>
                </a:cubicBezTo>
                <a:cubicBezTo>
                  <a:pt x="1741117" y="373692"/>
                  <a:pt x="1878904" y="0"/>
                  <a:pt x="1878904" y="0"/>
                </a:cubicBezTo>
                <a:lnTo>
                  <a:pt x="1878904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8351A483-D85B-1C80-E036-C4681E0B7EBD}"/>
              </a:ext>
            </a:extLst>
          </p:cNvPr>
          <p:cNvSpPr/>
          <p:nvPr/>
        </p:nvSpPr>
        <p:spPr>
          <a:xfrm>
            <a:off x="6663847" y="3476149"/>
            <a:ext cx="1866378" cy="1409002"/>
          </a:xfrm>
          <a:custGeom>
            <a:avLst/>
            <a:gdLst>
              <a:gd name="connsiteX0" fmla="*/ 0 w 1866378"/>
              <a:gd name="connsiteY0" fmla="*/ 469550 h 1409002"/>
              <a:gd name="connsiteX1" fmla="*/ 413358 w 1866378"/>
              <a:gd name="connsiteY1" fmla="*/ 882909 h 1409002"/>
              <a:gd name="connsiteX2" fmla="*/ 1002082 w 1866378"/>
              <a:gd name="connsiteY2" fmla="*/ 6087 h 1409002"/>
              <a:gd name="connsiteX3" fmla="*/ 1866378 w 1866378"/>
              <a:gd name="connsiteY3" fmla="*/ 1409002 h 1409002"/>
              <a:gd name="connsiteX4" fmla="*/ 1866378 w 1866378"/>
              <a:gd name="connsiteY4" fmla="*/ 1409002 h 140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378" h="1409002">
                <a:moveTo>
                  <a:pt x="0" y="469550"/>
                </a:moveTo>
                <a:cubicBezTo>
                  <a:pt x="123172" y="714851"/>
                  <a:pt x="246344" y="960153"/>
                  <a:pt x="413358" y="882909"/>
                </a:cubicBezTo>
                <a:cubicBezTo>
                  <a:pt x="580372" y="805665"/>
                  <a:pt x="759912" y="-81595"/>
                  <a:pt x="1002082" y="6087"/>
                </a:cubicBezTo>
                <a:cubicBezTo>
                  <a:pt x="1244252" y="93769"/>
                  <a:pt x="1866378" y="1409002"/>
                  <a:pt x="1866378" y="1409002"/>
                </a:cubicBezTo>
                <a:lnTo>
                  <a:pt x="1866378" y="1409002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48DA90-6373-FD09-B3A5-94776770B588}"/>
              </a:ext>
            </a:extLst>
          </p:cNvPr>
          <p:cNvSpPr txBox="1"/>
          <p:nvPr/>
        </p:nvSpPr>
        <p:spPr>
          <a:xfrm>
            <a:off x="8605549" y="2229106"/>
            <a:ext cx="697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figure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5C90D14-3BEE-1199-3EF3-2C318B807EF0}"/>
              </a:ext>
            </a:extLst>
          </p:cNvPr>
          <p:cNvSpPr txBox="1"/>
          <p:nvPr/>
        </p:nvSpPr>
        <p:spPr>
          <a:xfrm>
            <a:off x="8300362" y="258036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axis 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4DFA5A4-0EA2-B912-8B05-95EDE60AD40E}"/>
              </a:ext>
            </a:extLst>
          </p:cNvPr>
          <p:cNvSpPr txBox="1"/>
          <p:nvPr/>
        </p:nvSpPr>
        <p:spPr>
          <a:xfrm>
            <a:off x="5353694" y="258036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axis 1</a:t>
            </a:r>
          </a:p>
        </p:txBody>
      </p:sp>
    </p:spTree>
    <p:extLst>
      <p:ext uri="{BB962C8B-B14F-4D97-AF65-F5344CB8AC3E}">
        <p14:creationId xmlns:p14="http://schemas.microsoft.com/office/powerpoint/2010/main" val="3074191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65</Words>
  <Application>Microsoft Macintosh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Helvetica Neue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Alexandre Perera Lluna</dc:creator>
  <cp:lastModifiedBy>Alexandre Perera Lluna</cp:lastModifiedBy>
  <cp:revision>5</cp:revision>
  <dcterms:created xsi:type="dcterms:W3CDTF">2022-05-03T15:38:08Z</dcterms:created>
  <dcterms:modified xsi:type="dcterms:W3CDTF">2022-05-17T15:40:25Z</dcterms:modified>
</cp:coreProperties>
</file>