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1" r:id="rId1"/>
  </p:sldMasterIdLst>
  <p:sldIdLst>
    <p:sldId id="343" r:id="rId2"/>
    <p:sldId id="334" r:id="rId3"/>
    <p:sldId id="363" r:id="rId4"/>
    <p:sldId id="349" r:id="rId5"/>
    <p:sldId id="358" r:id="rId6"/>
    <p:sldId id="359" r:id="rId7"/>
    <p:sldId id="360" r:id="rId8"/>
    <p:sldId id="361" r:id="rId9"/>
    <p:sldId id="351" r:id="rId10"/>
    <p:sldId id="346" r:id="rId11"/>
    <p:sldId id="367" r:id="rId12"/>
    <p:sldId id="354" r:id="rId13"/>
    <p:sldId id="368" r:id="rId14"/>
    <p:sldId id="364" r:id="rId15"/>
    <p:sldId id="371" r:id="rId16"/>
    <p:sldId id="365" r:id="rId17"/>
    <p:sldId id="369" r:id="rId18"/>
    <p:sldId id="366" r:id="rId19"/>
    <p:sldId id="370" r:id="rId20"/>
    <p:sldId id="31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0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4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1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80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293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57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54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28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43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3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0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8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4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7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1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2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9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9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2F7123F-BDDB-4B3D-A49C-0DB5CA443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5" name="Picture 4" descr="A group of people sitting at a table&#10;&#10;Description automatically generated with medium confidence">
            <a:extLst>
              <a:ext uri="{FF2B5EF4-FFF2-40B4-BE49-F238E27FC236}">
                <a16:creationId xmlns:a16="http://schemas.microsoft.com/office/drawing/2014/main" id="{78169E5B-622F-4BD9-ABDF-38BC041638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071" t="15856" r="8019" b="12020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US" dirty="0"/>
              <a:t>The Best Software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Hamid nahli, jesse law, Mimi Southwood, Nichelle garvey, ricky brown</a:t>
            </a:r>
          </a:p>
          <a:p>
            <a:r>
              <a:rPr lang="en-US" dirty="0"/>
              <a:t>It 115, group 2</a:t>
            </a:r>
          </a:p>
          <a:p>
            <a:r>
              <a:rPr lang="en-US" dirty="0"/>
              <a:t>May 2022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592B83-3798-4537-9299-ECA40D759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DA82A80-E6FF-4DFB-979C-210DD5539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E6706D8A-B9DC-4D79-81FD-B9719261D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6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0B16-425B-1108-D38B-F955AF9E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672016" cy="706964"/>
          </a:xfrm>
        </p:spPr>
        <p:txBody>
          <a:bodyPr/>
          <a:lstStyle/>
          <a:p>
            <a:r>
              <a:rPr lang="en-US" dirty="0"/>
              <a:t>1. JESSE - How did you change Code Compare?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F4764-6257-28F9-F9BA-95F1BEDB01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E9EFB-A60A-45A0-72A0-E76966B170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70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0B16-425B-1108-D38B-F955AF9E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672016" cy="706964"/>
          </a:xfrm>
        </p:spPr>
        <p:txBody>
          <a:bodyPr/>
          <a:lstStyle/>
          <a:p>
            <a:r>
              <a:rPr lang="en-US" dirty="0"/>
              <a:t>1B. JESSE – READ.ME, CONTRIBUTING.md, License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F4764-6257-28F9-F9BA-95F1BEDB01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FA7C4-834A-3679-9855-29FAB3C498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93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5A8C-BB64-7762-CAFA-AECB5A45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MIMI - How did your team collaborate and manage the project</a:t>
            </a:r>
            <a:br>
              <a:rPr lang="en-US" dirty="0"/>
            </a:br>
            <a:r>
              <a:rPr lang="en-US" dirty="0"/>
              <a:t>3. MIMI - What roles did each team member play?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711B-DD70-72F5-9E05-EEAAF95E7676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19F81-2CA9-8ED6-F742-884B5F999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2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5A8C-BB64-7762-CAFA-AECB5A45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2B. MIMI – Project Page – ALL Contribute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711B-DD70-72F5-9E05-EEAAF95E7676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19F81-2CA9-8ED6-F742-884B5F999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3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5A8C-BB64-7762-CAFA-AECB5A45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4. NICOLE – Describe your process for testing</a:t>
            </a:r>
            <a:br>
              <a:rPr lang="en-US" dirty="0"/>
            </a:br>
            <a:r>
              <a:rPr lang="en-US" dirty="0"/>
              <a:t>5. NICOLE – Describe your process for bug tracking</a:t>
            </a:r>
            <a:br>
              <a:rPr lang="en-US" dirty="0"/>
            </a:br>
            <a:r>
              <a:rPr lang="en-US" dirty="0"/>
              <a:t>6. NICOLE – How did you update and fix code?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711B-DD70-72F5-9E05-EEAAF95E7676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19F81-2CA9-8ED6-F742-884B5F999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31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5A8C-BB64-7762-CAFA-AECB5A45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4B. NICOLE – Bug reports project board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711B-DD70-72F5-9E05-EEAAF95E7676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19F81-2CA9-8ED6-F742-884B5F999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1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5A8C-BB64-7762-CAFA-AECB5A45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RICKY – What web server are you using to host your project?</a:t>
            </a:r>
            <a:br>
              <a:rPr lang="en-US" dirty="0"/>
            </a:br>
            <a:r>
              <a:rPr lang="en-US" dirty="0"/>
              <a:t>8. RICKY – Describe the process for configuring your web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711B-DD70-72F5-9E05-EEAAF95E7676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19F81-2CA9-8ED6-F742-884B5F999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29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5A8C-BB64-7762-CAFA-AECB5A45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7B. RICKY – Super-linter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711B-DD70-72F5-9E05-EEAAF95E7676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19F81-2CA9-8ED6-F742-884B5F999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3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5A8C-BB64-7762-CAFA-AECB5A45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HAMID – How did you deploy code to your server?</a:t>
            </a:r>
            <a:br>
              <a:rPr lang="en-US" dirty="0"/>
            </a:br>
            <a:r>
              <a:rPr lang="en-US" dirty="0"/>
              <a:t>10. HAMID – Provide a URL so others in your class can playtest your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711B-DD70-72F5-9E05-EEAAF95E7676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19F81-2CA9-8ED6-F742-884B5F999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30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5A8C-BB64-7762-CAFA-AECB5A45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9B. HAMID / RICKY – All project pages and all assets – ALL CONTRIBUTE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711B-DD70-72F5-9E05-EEAAF95E7676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19F81-2CA9-8ED6-F742-884B5F999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0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4E25-FF54-4425-92FC-A2623BAA1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677645"/>
            <a:ext cx="5036951" cy="2283824"/>
          </a:xfrm>
        </p:spPr>
        <p:txBody>
          <a:bodyPr/>
          <a:lstStyle/>
          <a:p>
            <a:r>
              <a:rPr lang="en-US" dirty="0"/>
              <a:t>Our Survey</a:t>
            </a:r>
          </a:p>
        </p:txBody>
      </p:sp>
    </p:spTree>
    <p:extLst>
      <p:ext uri="{BB962C8B-B14F-4D97-AF65-F5344CB8AC3E}">
        <p14:creationId xmlns:p14="http://schemas.microsoft.com/office/powerpoint/2010/main" val="2388451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CF11-25DC-4722-A7B1-FABE1C88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878918" cy="70696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3359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4E25-FF54-4425-92FC-A2623BAA1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677645"/>
            <a:ext cx="5036951" cy="2283824"/>
          </a:xfrm>
        </p:spPr>
        <p:txBody>
          <a:bodyPr/>
          <a:lstStyle/>
          <a:p>
            <a:r>
              <a:rPr lang="en-US" dirty="0"/>
              <a:t>Team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1915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A77B-FBD9-4845-FB75-60889FAD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3B1C-5B5F-3BDD-F202-4BB5CC07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E7D93-BE7E-B9B9-A8CF-CE04DC878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Ricky Brown</a:t>
            </a:r>
          </a:p>
        </p:txBody>
      </p:sp>
    </p:spTree>
    <p:extLst>
      <p:ext uri="{BB962C8B-B14F-4D97-AF65-F5344CB8AC3E}">
        <p14:creationId xmlns:p14="http://schemas.microsoft.com/office/powerpoint/2010/main" val="382204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A77B-FBD9-4845-FB75-60889FAD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3B1C-5B5F-3BDD-F202-4BB5CC07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E7D93-BE7E-B9B9-A8CF-CE04DC878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Nicole Garvey</a:t>
            </a:r>
          </a:p>
        </p:txBody>
      </p:sp>
    </p:spTree>
    <p:extLst>
      <p:ext uri="{BB962C8B-B14F-4D97-AF65-F5344CB8AC3E}">
        <p14:creationId xmlns:p14="http://schemas.microsoft.com/office/powerpoint/2010/main" val="54207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A77B-FBD9-4845-FB75-60889FAD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3B1C-5B5F-3BDD-F202-4BB5CC07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E7D93-BE7E-B9B9-A8CF-CE04DC878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Jesse Law</a:t>
            </a:r>
          </a:p>
        </p:txBody>
      </p:sp>
    </p:spTree>
    <p:extLst>
      <p:ext uri="{BB962C8B-B14F-4D97-AF65-F5344CB8AC3E}">
        <p14:creationId xmlns:p14="http://schemas.microsoft.com/office/powerpoint/2010/main" val="158223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A77B-FBD9-4845-FB75-60889FAD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3B1C-5B5F-3BDD-F202-4BB5CC07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E7D93-BE7E-B9B9-A8CF-CE04DC878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Mimi Southwood</a:t>
            </a:r>
          </a:p>
        </p:txBody>
      </p:sp>
    </p:spTree>
    <p:extLst>
      <p:ext uri="{BB962C8B-B14F-4D97-AF65-F5344CB8AC3E}">
        <p14:creationId xmlns:p14="http://schemas.microsoft.com/office/powerpoint/2010/main" val="145243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A77B-FBD9-4845-FB75-60889FAD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3B1C-5B5F-3BDD-F202-4BB5CC07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E7D93-BE7E-B9B9-A8CF-CE04DC878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Hamid Nahli</a:t>
            </a:r>
          </a:p>
        </p:txBody>
      </p:sp>
    </p:spTree>
    <p:extLst>
      <p:ext uri="{BB962C8B-B14F-4D97-AF65-F5344CB8AC3E}">
        <p14:creationId xmlns:p14="http://schemas.microsoft.com/office/powerpoint/2010/main" val="202209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213D-0358-3CF1-527B-723649BE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GitHub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1C78A-E6E5-C695-DBF2-32B3E251313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E93E1-A633-52C4-CDFE-48FF97861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48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26562</TotalTime>
  <Words>237</Words>
  <Application>Microsoft Office PowerPoint</Application>
  <PresentationFormat>Widescreen</PresentationFormat>
  <Paragraphs>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 Boardroom</vt:lpstr>
      <vt:lpstr>The Best Software Language</vt:lpstr>
      <vt:lpstr>Our Survey</vt:lpstr>
      <vt:lpstr>Team Recommendations</vt:lpstr>
      <vt:lpstr>HTML</vt:lpstr>
      <vt:lpstr>CSS</vt:lpstr>
      <vt:lpstr>JAVASCRIPT</vt:lpstr>
      <vt:lpstr>MySQL</vt:lpstr>
      <vt:lpstr>Python</vt:lpstr>
      <vt:lpstr>Use of GitHub</vt:lpstr>
      <vt:lpstr>1. JESSE - How did you change Code Compare?</vt:lpstr>
      <vt:lpstr>1B. JESSE – READ.ME, CONTRIBUTING.md, License</vt:lpstr>
      <vt:lpstr>2. MIMI - How did your team collaborate and manage the project 3. MIMI - What roles did each team member play?  </vt:lpstr>
      <vt:lpstr>2B. MIMI – Project Page – ALL Contribute  </vt:lpstr>
      <vt:lpstr> 4. NICOLE – Describe your process for testing 5. NICOLE – Describe your process for bug tracking 6. NICOLE – How did you update and fix code?  </vt:lpstr>
      <vt:lpstr>4B. NICOLE – Bug reports project board   </vt:lpstr>
      <vt:lpstr>7. RICKY – What web server are you using to host your project? 8. RICKY – Describe the process for configuring your web server</vt:lpstr>
      <vt:lpstr>7B. RICKY – Super-linter workflow</vt:lpstr>
      <vt:lpstr>9. HAMID – How did you deploy code to your server? 10. HAMID – Provide a URL so others in your class can playtest your project</vt:lpstr>
      <vt:lpstr>9B. HAMID / RICKY – All project pages and all assets – ALL CONTRIBUTE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Mimi Southwood</dc:creator>
  <cp:lastModifiedBy>Labordia Southwood</cp:lastModifiedBy>
  <cp:revision>69</cp:revision>
  <dcterms:created xsi:type="dcterms:W3CDTF">2014-01-06T04:01:56Z</dcterms:created>
  <dcterms:modified xsi:type="dcterms:W3CDTF">2022-05-26T05:24:39Z</dcterms:modified>
</cp:coreProperties>
</file>