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" y="10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5658B-57D1-4CCD-8D37-44F1D398F628}" type="datetimeFigureOut">
              <a:rPr lang="en-AU" smtClean="0"/>
              <a:t>10/06/2017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35EE1-3115-4748-92A7-6B18B45B07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21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C9E4-29BF-413C-AAF4-EA228D717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3D5DB-E31F-4F2B-B200-0B72F832E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43D59-CBFC-4B62-BC55-5203A286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664-D36F-49C2-ABFF-45FC700AA7A2}" type="datetimeFigureOut">
              <a:rPr lang="en-AU" smtClean="0"/>
              <a:t>10/06/2017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3BF6-0921-4251-8F5F-F082325A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7920-C467-4FC6-8D44-4328DB92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43E-BC71-4E66-B07B-6314DEB70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06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85A2-3401-484C-94A5-01533C5E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6BA5E-998C-46D7-965E-3E1A0DA04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638B0-6B67-43C9-BCEF-4A9CC9DD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664-D36F-49C2-ABFF-45FC700AA7A2}" type="datetimeFigureOut">
              <a:rPr lang="en-AU" smtClean="0"/>
              <a:t>10/06/2017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46883-4BC3-44A9-BDE1-B5FD5ED4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83D0-A5F0-4BCA-AB62-EC02E37D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43E-BC71-4E66-B07B-6314DEB70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37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74A8A-A1AC-482C-A22B-FF800C611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2F339-D358-421A-B2A5-109353339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6945-54F2-4D5B-BB34-6C3CF084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664-D36F-49C2-ABFF-45FC700AA7A2}" type="datetimeFigureOut">
              <a:rPr lang="en-AU" smtClean="0"/>
              <a:t>10/06/2017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68BE-D93B-486D-A0CD-11C4D98C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A944-F2C4-47B7-8DB1-63115068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43E-BC71-4E66-B07B-6314DEB70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58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4393-9D19-4824-8412-8833A17C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BCC6-0963-4D19-90EC-1D245C58E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5DC5-D1AE-4417-909D-4A34958D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664-D36F-49C2-ABFF-45FC700AA7A2}" type="datetimeFigureOut">
              <a:rPr lang="en-AU" smtClean="0"/>
              <a:t>10/06/2017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F9A6B-004C-42F0-B0A4-7974D56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B5B8-A1EB-49D5-8B82-2D889C5E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43E-BC71-4E66-B07B-6314DEB70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67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10D4-5B8D-4924-9660-70F159B7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8A959-AEEC-406E-AC7D-5439F82A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1E18-BBA0-400A-BF05-F78E75E4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664-D36F-49C2-ABFF-45FC700AA7A2}" type="datetimeFigureOut">
              <a:rPr lang="en-AU" smtClean="0"/>
              <a:t>10/06/2017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0008-75BD-4300-9764-29964D72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10B9-4D83-4FE4-862F-A6394B23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43E-BC71-4E66-B07B-6314DEB70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33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C011-01EA-4288-BF7C-CD9E8998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B647-8992-4E6C-8027-5016963F3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FFA6A-CB13-4F66-950A-3333B7BD8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004C-1867-41AC-AC01-0494B2A6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664-D36F-49C2-ABFF-45FC700AA7A2}" type="datetimeFigureOut">
              <a:rPr lang="en-AU" smtClean="0"/>
              <a:t>10/06/2017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48F4B-B7AD-4E8D-A6C7-EAB2AB5A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CA410-96C8-446D-B97A-B2803A1B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43E-BC71-4E66-B07B-6314DEB70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6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3B13-C2B0-4750-BED1-02A35FF0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1B192-E772-487D-9AAA-E62E67DD5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4D921-C7A1-4CC0-8EC6-881CCB9B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AAF35-1CE4-46D1-8FBE-61BC6A25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9CD71-E3D7-4FE6-A96F-914ADD435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91661-FF04-408A-89F3-EB853D4F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664-D36F-49C2-ABFF-45FC700AA7A2}" type="datetimeFigureOut">
              <a:rPr lang="en-AU" smtClean="0"/>
              <a:t>10/06/2017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5369A-CDA3-42EB-8628-CEBD45D2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184DB-8D5F-4E81-8E89-1DEC1FD6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43E-BC71-4E66-B07B-6314DEB70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69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660E-9BAD-47CA-8C3D-66F4D1B7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41645-353D-4D59-85C9-DF7B038E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664-D36F-49C2-ABFF-45FC700AA7A2}" type="datetimeFigureOut">
              <a:rPr lang="en-AU" smtClean="0"/>
              <a:t>10/06/2017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F7E50-C69C-4767-9CDC-734A2FC4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6EF6-648E-4ADA-809D-5E128A74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43E-BC71-4E66-B07B-6314DEB70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2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8628-D7A6-42C6-820D-60F3CECE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664-D36F-49C2-ABFF-45FC700AA7A2}" type="datetimeFigureOut">
              <a:rPr lang="en-AU" smtClean="0"/>
              <a:t>10/06/2017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B2858-F7B4-42E7-B33A-4DBCBF84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5790C-9279-448B-8325-B92816B7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43E-BC71-4E66-B07B-6314DEB70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76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D361-EC69-4534-85B7-1BC5B456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8C7E-877B-46DD-AF11-BB1EF8E1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F55EC-2962-4A99-AB60-E9DEEE5DC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458F8-D1CC-4C0E-9D86-01979159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664-D36F-49C2-ABFF-45FC700AA7A2}" type="datetimeFigureOut">
              <a:rPr lang="en-AU" smtClean="0"/>
              <a:t>10/06/2017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58270-BC51-415C-B247-E016FA70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D398E-9326-49FD-BE60-90478A24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43E-BC71-4E66-B07B-6314DEB70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18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82EF-5811-495F-94AE-288F6E4E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89E81-890F-4C59-B130-70A6BF1CD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0A482-DCD9-4339-8CEF-920398A8F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28C08-C838-4463-A8E5-6EB3C625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664-D36F-49C2-ABFF-45FC700AA7A2}" type="datetimeFigureOut">
              <a:rPr lang="en-AU" smtClean="0"/>
              <a:t>10/06/2017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BEBAE-D6B8-4155-A985-B6C5B1E2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AE114-AAF5-4CA4-B1D8-BEE73A20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43E-BC71-4E66-B07B-6314DEB70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3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F9EC2-4EC4-4428-9F22-965F7599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6FF2-D965-4C01-987D-3F33D34BD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4ED1-50CB-4206-8A91-64068CB3D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664-D36F-49C2-ABFF-45FC700AA7A2}" type="datetimeFigureOut">
              <a:rPr lang="en-AU" smtClean="0"/>
              <a:t>10/06/2017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E911-A35F-4D45-B9B3-205A58932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DBD6B-CECD-452B-B170-4EE6589E7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B43E-BC71-4E66-B07B-6314DEB70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740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B5FB09-0C4B-4AE6-81F4-3193A04CF370}"/>
              </a:ext>
            </a:extLst>
          </p:cNvPr>
          <p:cNvSpPr/>
          <p:nvPr/>
        </p:nvSpPr>
        <p:spPr>
          <a:xfrm>
            <a:off x="1809204" y="581296"/>
            <a:ext cx="5754189" cy="5793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C98EC-941A-4002-9A4C-A98AD6F5738F}"/>
              </a:ext>
            </a:extLst>
          </p:cNvPr>
          <p:cNvSpPr/>
          <p:nvPr/>
        </p:nvSpPr>
        <p:spPr>
          <a:xfrm>
            <a:off x="1965960" y="757646"/>
            <a:ext cx="5334430" cy="483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14B6B-6AF3-4C9C-ADD3-3F0E90744C44}"/>
              </a:ext>
            </a:extLst>
          </p:cNvPr>
          <p:cNvSpPr txBox="1"/>
          <p:nvPr/>
        </p:nvSpPr>
        <p:spPr>
          <a:xfrm>
            <a:off x="6984480" y="787037"/>
            <a:ext cx="33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2A46F-1335-451F-9376-38D4C557FBB4}"/>
              </a:ext>
            </a:extLst>
          </p:cNvPr>
          <p:cNvSpPr/>
          <p:nvPr/>
        </p:nvSpPr>
        <p:spPr>
          <a:xfrm>
            <a:off x="6544297" y="816428"/>
            <a:ext cx="454738" cy="310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AEEDA0-F1A1-4561-84D9-8FF23B800926}"/>
              </a:ext>
            </a:extLst>
          </p:cNvPr>
          <p:cNvSpPr/>
          <p:nvPr/>
        </p:nvSpPr>
        <p:spPr>
          <a:xfrm>
            <a:off x="5956663" y="963691"/>
            <a:ext cx="437248" cy="140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E71D99-67FA-4C7C-943A-EFAC72FE183B}"/>
              </a:ext>
            </a:extLst>
          </p:cNvPr>
          <p:cNvSpPr/>
          <p:nvPr/>
        </p:nvSpPr>
        <p:spPr>
          <a:xfrm>
            <a:off x="2096589" y="816429"/>
            <a:ext cx="489718" cy="3105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905F8-94AD-4DF6-B408-EF636A29755E}"/>
              </a:ext>
            </a:extLst>
          </p:cNvPr>
          <p:cNvSpPr txBox="1"/>
          <p:nvPr/>
        </p:nvSpPr>
        <p:spPr>
          <a:xfrm>
            <a:off x="2763282" y="816428"/>
            <a:ext cx="297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Wumpus World Simulator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F467DDB-A73C-464F-BE23-AAECD59C0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39899"/>
              </p:ext>
            </p:extLst>
          </p:nvPr>
        </p:nvGraphicFramePr>
        <p:xfrm>
          <a:off x="2032000" y="2090056"/>
          <a:ext cx="5284788" cy="410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97">
                  <a:extLst>
                    <a:ext uri="{9D8B030D-6E8A-4147-A177-3AD203B41FA5}">
                      <a16:colId xmlns:a16="http://schemas.microsoft.com/office/drawing/2014/main" val="1052014941"/>
                    </a:ext>
                  </a:extLst>
                </a:gridCol>
                <a:gridCol w="1321197">
                  <a:extLst>
                    <a:ext uri="{9D8B030D-6E8A-4147-A177-3AD203B41FA5}">
                      <a16:colId xmlns:a16="http://schemas.microsoft.com/office/drawing/2014/main" val="817143867"/>
                    </a:ext>
                  </a:extLst>
                </a:gridCol>
                <a:gridCol w="1321197">
                  <a:extLst>
                    <a:ext uri="{9D8B030D-6E8A-4147-A177-3AD203B41FA5}">
                      <a16:colId xmlns:a16="http://schemas.microsoft.com/office/drawing/2014/main" val="1288971059"/>
                    </a:ext>
                  </a:extLst>
                </a:gridCol>
                <a:gridCol w="1321197">
                  <a:extLst>
                    <a:ext uri="{9D8B030D-6E8A-4147-A177-3AD203B41FA5}">
                      <a16:colId xmlns:a16="http://schemas.microsoft.com/office/drawing/2014/main" val="319603897"/>
                    </a:ext>
                  </a:extLst>
                </a:gridCol>
              </a:tblGrid>
              <a:tr h="102706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63563"/>
                  </a:ext>
                </a:extLst>
              </a:tr>
              <a:tr h="102706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72336"/>
                  </a:ext>
                </a:extLst>
              </a:tr>
              <a:tr h="102706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997532"/>
                  </a:ext>
                </a:extLst>
              </a:tr>
              <a:tr h="102706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0481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D0FFC2-8BF4-4C46-BA63-A6EBCDAF8080}"/>
              </a:ext>
            </a:extLst>
          </p:cNvPr>
          <p:cNvSpPr txBox="1"/>
          <p:nvPr/>
        </p:nvSpPr>
        <p:spPr>
          <a:xfrm>
            <a:off x="2050869" y="1310468"/>
            <a:ext cx="524952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Menu Bar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141370-EF9A-49B8-B3AE-4BD5CC2BFEE7}"/>
              </a:ext>
            </a:extLst>
          </p:cNvPr>
          <p:cNvSpPr txBox="1"/>
          <p:nvPr/>
        </p:nvSpPr>
        <p:spPr>
          <a:xfrm>
            <a:off x="1861457" y="65314"/>
            <a:ext cx="572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Wireframe Model 1</a:t>
            </a:r>
          </a:p>
        </p:txBody>
      </p:sp>
    </p:spTree>
    <p:extLst>
      <p:ext uri="{BB962C8B-B14F-4D97-AF65-F5344CB8AC3E}">
        <p14:creationId xmlns:p14="http://schemas.microsoft.com/office/powerpoint/2010/main" val="333708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Burgmann</dc:creator>
  <cp:lastModifiedBy>Richard Burgmann</cp:lastModifiedBy>
  <cp:revision>5</cp:revision>
  <dcterms:created xsi:type="dcterms:W3CDTF">2017-06-10T05:34:33Z</dcterms:created>
  <dcterms:modified xsi:type="dcterms:W3CDTF">2017-06-10T05:47:34Z</dcterms:modified>
</cp:coreProperties>
</file>