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CE15-54E8-4B8D-8E9B-0D5B134A218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0391-8810-4E1E-BF9A-79582349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178"/>
            <a:ext cx="12228650" cy="49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Wheeling, Brooke</dc:creator>
  <cp:lastModifiedBy>Wheeling, Brooke</cp:lastModifiedBy>
  <cp:revision>1</cp:revision>
  <dcterms:created xsi:type="dcterms:W3CDTF">2016-10-23T18:44:25Z</dcterms:created>
  <dcterms:modified xsi:type="dcterms:W3CDTF">2016-10-23T18:46:30Z</dcterms:modified>
</cp:coreProperties>
</file>