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Sheet1!$A$2:$A$201</c:f>
              <c:numCache>
                <c:formatCode>General</c:formatCode>
                <c:ptCount val="2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</c:numCache>
            </c:numRef>
          </c:cat>
          <c:val>
            <c:numRef>
              <c:f>Sheet1!$B$2:$B$201</c:f>
              <c:numCache>
                <c:formatCode>General</c:formatCode>
                <c:ptCount val="200"/>
                <c:pt idx="0">
                  <c:v>0.16</c:v>
                </c:pt>
                <c:pt idx="1">
                  <c:v>0.77</c:v>
                </c:pt>
                <c:pt idx="2">
                  <c:v>0.93</c:v>
                </c:pt>
                <c:pt idx="3">
                  <c:v>0.35</c:v>
                </c:pt>
                <c:pt idx="4">
                  <c:v>1.3</c:v>
                </c:pt>
                <c:pt idx="5">
                  <c:v>0.03</c:v>
                </c:pt>
                <c:pt idx="6">
                  <c:v>0.03</c:v>
                </c:pt>
                <c:pt idx="7">
                  <c:v>0.67</c:v>
                </c:pt>
                <c:pt idx="8">
                  <c:v>0.74</c:v>
                </c:pt>
                <c:pt idx="9">
                  <c:v>0.28000000000000003</c:v>
                </c:pt>
                <c:pt idx="10">
                  <c:v>0.2</c:v>
                </c:pt>
                <c:pt idx="11">
                  <c:v>1.1599999999999999</c:v>
                </c:pt>
                <c:pt idx="12">
                  <c:v>0.09</c:v>
                </c:pt>
                <c:pt idx="13">
                  <c:v>1.46</c:v>
                </c:pt>
                <c:pt idx="14">
                  <c:v>0.97</c:v>
                </c:pt>
                <c:pt idx="15">
                  <c:v>0.71</c:v>
                </c:pt>
                <c:pt idx="16">
                  <c:v>0.3</c:v>
                </c:pt>
                <c:pt idx="17">
                  <c:v>0.73</c:v>
                </c:pt>
                <c:pt idx="18">
                  <c:v>0.44</c:v>
                </c:pt>
                <c:pt idx="19">
                  <c:v>0.01</c:v>
                </c:pt>
                <c:pt idx="20">
                  <c:v>0.68</c:v>
                </c:pt>
                <c:pt idx="21">
                  <c:v>2.34</c:v>
                </c:pt>
                <c:pt idx="22">
                  <c:v>1.26</c:v>
                </c:pt>
                <c:pt idx="23">
                  <c:v>1.43</c:v>
                </c:pt>
                <c:pt idx="24">
                  <c:v>0.06</c:v>
                </c:pt>
                <c:pt idx="25">
                  <c:v>2.44</c:v>
                </c:pt>
                <c:pt idx="26">
                  <c:v>0.57999999999999996</c:v>
                </c:pt>
                <c:pt idx="27">
                  <c:v>0.65</c:v>
                </c:pt>
                <c:pt idx="28">
                  <c:v>1.85</c:v>
                </c:pt>
                <c:pt idx="29">
                  <c:v>0.19</c:v>
                </c:pt>
                <c:pt idx="30">
                  <c:v>0.18</c:v>
                </c:pt>
                <c:pt idx="31">
                  <c:v>0.36</c:v>
                </c:pt>
                <c:pt idx="32">
                  <c:v>0.14000000000000001</c:v>
                </c:pt>
                <c:pt idx="33">
                  <c:v>0.32</c:v>
                </c:pt>
                <c:pt idx="34">
                  <c:v>0.99</c:v>
                </c:pt>
                <c:pt idx="35">
                  <c:v>0.24</c:v>
                </c:pt>
                <c:pt idx="36">
                  <c:v>0.21</c:v>
                </c:pt>
                <c:pt idx="37">
                  <c:v>0.21</c:v>
                </c:pt>
                <c:pt idx="38">
                  <c:v>0.02</c:v>
                </c:pt>
                <c:pt idx="39">
                  <c:v>0.97</c:v>
                </c:pt>
                <c:pt idx="40">
                  <c:v>0.08</c:v>
                </c:pt>
                <c:pt idx="41">
                  <c:v>0.27</c:v>
                </c:pt>
                <c:pt idx="42">
                  <c:v>0.57999999999999996</c:v>
                </c:pt>
                <c:pt idx="43">
                  <c:v>1.44</c:v>
                </c:pt>
                <c:pt idx="44">
                  <c:v>0.51</c:v>
                </c:pt>
                <c:pt idx="45">
                  <c:v>1.55</c:v>
                </c:pt>
                <c:pt idx="46">
                  <c:v>0.02</c:v>
                </c:pt>
                <c:pt idx="47">
                  <c:v>0.23</c:v>
                </c:pt>
                <c:pt idx="48">
                  <c:v>0.02</c:v>
                </c:pt>
                <c:pt idx="49">
                  <c:v>0.2</c:v>
                </c:pt>
                <c:pt idx="50">
                  <c:v>0.87</c:v>
                </c:pt>
                <c:pt idx="51">
                  <c:v>2.23</c:v>
                </c:pt>
                <c:pt idx="52">
                  <c:v>0.11</c:v>
                </c:pt>
                <c:pt idx="53">
                  <c:v>0.56999999999999995</c:v>
                </c:pt>
                <c:pt idx="54">
                  <c:v>0.31</c:v>
                </c:pt>
                <c:pt idx="55">
                  <c:v>0.42</c:v>
                </c:pt>
                <c:pt idx="56">
                  <c:v>0.74</c:v>
                </c:pt>
                <c:pt idx="57">
                  <c:v>1.43</c:v>
                </c:pt>
                <c:pt idx="58">
                  <c:v>0.92</c:v>
                </c:pt>
                <c:pt idx="59">
                  <c:v>1.2</c:v>
                </c:pt>
                <c:pt idx="60">
                  <c:v>0.28999999999999998</c:v>
                </c:pt>
                <c:pt idx="61">
                  <c:v>1.51</c:v>
                </c:pt>
                <c:pt idx="62">
                  <c:v>0.83</c:v>
                </c:pt>
                <c:pt idx="63">
                  <c:v>1.4</c:v>
                </c:pt>
                <c:pt idx="64">
                  <c:v>0.3</c:v>
                </c:pt>
                <c:pt idx="65">
                  <c:v>0.36</c:v>
                </c:pt>
                <c:pt idx="66">
                  <c:v>0.28999999999999998</c:v>
                </c:pt>
                <c:pt idx="67">
                  <c:v>0.13</c:v>
                </c:pt>
                <c:pt idx="68">
                  <c:v>0.56999999999999995</c:v>
                </c:pt>
                <c:pt idx="69">
                  <c:v>0.14000000000000001</c:v>
                </c:pt>
                <c:pt idx="70">
                  <c:v>0.12</c:v>
                </c:pt>
                <c:pt idx="71">
                  <c:v>0.35</c:v>
                </c:pt>
                <c:pt idx="72">
                  <c:v>2.08</c:v>
                </c:pt>
                <c:pt idx="73">
                  <c:v>0.82</c:v>
                </c:pt>
                <c:pt idx="74">
                  <c:v>0.74</c:v>
                </c:pt>
                <c:pt idx="75">
                  <c:v>0.86</c:v>
                </c:pt>
                <c:pt idx="76">
                  <c:v>0.25</c:v>
                </c:pt>
                <c:pt idx="77">
                  <c:v>1.08</c:v>
                </c:pt>
                <c:pt idx="78">
                  <c:v>1.3</c:v>
                </c:pt>
                <c:pt idx="79">
                  <c:v>1.3</c:v>
                </c:pt>
                <c:pt idx="80">
                  <c:v>0.44</c:v>
                </c:pt>
                <c:pt idx="81">
                  <c:v>0.78</c:v>
                </c:pt>
                <c:pt idx="82">
                  <c:v>1.83</c:v>
                </c:pt>
                <c:pt idx="83">
                  <c:v>0.96</c:v>
                </c:pt>
                <c:pt idx="84">
                  <c:v>0.91</c:v>
                </c:pt>
                <c:pt idx="85">
                  <c:v>1.05</c:v>
                </c:pt>
                <c:pt idx="86">
                  <c:v>1.08</c:v>
                </c:pt>
                <c:pt idx="87">
                  <c:v>0.54</c:v>
                </c:pt>
                <c:pt idx="88">
                  <c:v>1.82</c:v>
                </c:pt>
                <c:pt idx="89">
                  <c:v>1.06</c:v>
                </c:pt>
                <c:pt idx="90">
                  <c:v>1.89</c:v>
                </c:pt>
                <c:pt idx="91">
                  <c:v>0.57999999999999996</c:v>
                </c:pt>
                <c:pt idx="92">
                  <c:v>0.86</c:v>
                </c:pt>
                <c:pt idx="93">
                  <c:v>1.17</c:v>
                </c:pt>
                <c:pt idx="94">
                  <c:v>0.99</c:v>
                </c:pt>
                <c:pt idx="95">
                  <c:v>1.35</c:v>
                </c:pt>
                <c:pt idx="96">
                  <c:v>0.26</c:v>
                </c:pt>
                <c:pt idx="97">
                  <c:v>1.29</c:v>
                </c:pt>
                <c:pt idx="98">
                  <c:v>0.54</c:v>
                </c:pt>
                <c:pt idx="99">
                  <c:v>0.26</c:v>
                </c:pt>
                <c:pt idx="100">
                  <c:v>0.51</c:v>
                </c:pt>
                <c:pt idx="101">
                  <c:v>0.27</c:v>
                </c:pt>
                <c:pt idx="102">
                  <c:v>0.01</c:v>
                </c:pt>
                <c:pt idx="103">
                  <c:v>2.48</c:v>
                </c:pt>
                <c:pt idx="104">
                  <c:v>0.61</c:v>
                </c:pt>
                <c:pt idx="105">
                  <c:v>1.77</c:v>
                </c:pt>
                <c:pt idx="106">
                  <c:v>0.16</c:v>
                </c:pt>
                <c:pt idx="107">
                  <c:v>2</c:v>
                </c:pt>
                <c:pt idx="108">
                  <c:v>1</c:v>
                </c:pt>
                <c:pt idx="109">
                  <c:v>0.56999999999999995</c:v>
                </c:pt>
                <c:pt idx="110">
                  <c:v>0.08</c:v>
                </c:pt>
                <c:pt idx="111">
                  <c:v>0.38</c:v>
                </c:pt>
                <c:pt idx="112">
                  <c:v>0.52</c:v>
                </c:pt>
                <c:pt idx="113">
                  <c:v>1.25</c:v>
                </c:pt>
                <c:pt idx="114">
                  <c:v>1.23</c:v>
                </c:pt>
                <c:pt idx="115">
                  <c:v>0.21</c:v>
                </c:pt>
                <c:pt idx="116">
                  <c:v>0.79</c:v>
                </c:pt>
                <c:pt idx="117">
                  <c:v>0.28000000000000003</c:v>
                </c:pt>
                <c:pt idx="118">
                  <c:v>2.5</c:v>
                </c:pt>
                <c:pt idx="119">
                  <c:v>1.39</c:v>
                </c:pt>
                <c:pt idx="120">
                  <c:v>1.22</c:v>
                </c:pt>
                <c:pt idx="121">
                  <c:v>1.97</c:v>
                </c:pt>
                <c:pt idx="122">
                  <c:v>0.89</c:v>
                </c:pt>
                <c:pt idx="123">
                  <c:v>1.78</c:v>
                </c:pt>
                <c:pt idx="124">
                  <c:v>0.86</c:v>
                </c:pt>
                <c:pt idx="125">
                  <c:v>0.28000000000000003</c:v>
                </c:pt>
                <c:pt idx="126">
                  <c:v>0.11</c:v>
                </c:pt>
                <c:pt idx="127">
                  <c:v>1.52</c:v>
                </c:pt>
                <c:pt idx="128">
                  <c:v>1.91</c:v>
                </c:pt>
                <c:pt idx="129">
                  <c:v>0.03</c:v>
                </c:pt>
                <c:pt idx="130">
                  <c:v>1.1499999999999999</c:v>
                </c:pt>
                <c:pt idx="131">
                  <c:v>2.5299999999999998</c:v>
                </c:pt>
                <c:pt idx="132">
                  <c:v>1.01</c:v>
                </c:pt>
                <c:pt idx="133">
                  <c:v>1.3</c:v>
                </c:pt>
                <c:pt idx="134">
                  <c:v>0.78</c:v>
                </c:pt>
                <c:pt idx="135">
                  <c:v>1.43</c:v>
                </c:pt>
                <c:pt idx="136">
                  <c:v>0.62</c:v>
                </c:pt>
                <c:pt idx="137">
                  <c:v>0.28000000000000003</c:v>
                </c:pt>
                <c:pt idx="138">
                  <c:v>0.01</c:v>
                </c:pt>
                <c:pt idx="139">
                  <c:v>2.06</c:v>
                </c:pt>
                <c:pt idx="140">
                  <c:v>0.54</c:v>
                </c:pt>
                <c:pt idx="141">
                  <c:v>7.0000000000000007E-2</c:v>
                </c:pt>
                <c:pt idx="142">
                  <c:v>0.99</c:v>
                </c:pt>
                <c:pt idx="143">
                  <c:v>0.75</c:v>
                </c:pt>
                <c:pt idx="144">
                  <c:v>0.46</c:v>
                </c:pt>
                <c:pt idx="145">
                  <c:v>2.0099999999999998</c:v>
                </c:pt>
                <c:pt idx="146">
                  <c:v>1.74</c:v>
                </c:pt>
                <c:pt idx="147">
                  <c:v>1.75</c:v>
                </c:pt>
                <c:pt idx="148">
                  <c:v>0.33</c:v>
                </c:pt>
                <c:pt idx="149">
                  <c:v>1.18</c:v>
                </c:pt>
                <c:pt idx="150">
                  <c:v>1.27</c:v>
                </c:pt>
                <c:pt idx="151">
                  <c:v>1.21</c:v>
                </c:pt>
                <c:pt idx="152">
                  <c:v>0.88</c:v>
                </c:pt>
                <c:pt idx="153">
                  <c:v>2.68</c:v>
                </c:pt>
                <c:pt idx="154">
                  <c:v>1.04</c:v>
                </c:pt>
                <c:pt idx="155">
                  <c:v>1.36</c:v>
                </c:pt>
                <c:pt idx="156">
                  <c:v>0.01</c:v>
                </c:pt>
                <c:pt idx="157">
                  <c:v>0.95</c:v>
                </c:pt>
                <c:pt idx="158">
                  <c:v>0.15</c:v>
                </c:pt>
                <c:pt idx="159">
                  <c:v>0.21</c:v>
                </c:pt>
                <c:pt idx="160">
                  <c:v>0.27</c:v>
                </c:pt>
                <c:pt idx="161">
                  <c:v>0.82</c:v>
                </c:pt>
                <c:pt idx="162">
                  <c:v>1.6</c:v>
                </c:pt>
                <c:pt idx="163">
                  <c:v>1.7</c:v>
                </c:pt>
                <c:pt idx="164">
                  <c:v>0.1</c:v>
                </c:pt>
                <c:pt idx="165">
                  <c:v>0</c:v>
                </c:pt>
                <c:pt idx="166">
                  <c:v>0.28999999999999998</c:v>
                </c:pt>
                <c:pt idx="167">
                  <c:v>0.56999999999999995</c:v>
                </c:pt>
                <c:pt idx="168">
                  <c:v>0.6</c:v>
                </c:pt>
                <c:pt idx="169">
                  <c:v>0.17</c:v>
                </c:pt>
                <c:pt idx="170">
                  <c:v>0.5</c:v>
                </c:pt>
                <c:pt idx="171">
                  <c:v>1.19</c:v>
                </c:pt>
                <c:pt idx="172">
                  <c:v>0.64</c:v>
                </c:pt>
                <c:pt idx="173">
                  <c:v>1.4</c:v>
                </c:pt>
                <c:pt idx="174">
                  <c:v>2.34</c:v>
                </c:pt>
                <c:pt idx="175">
                  <c:v>0.24</c:v>
                </c:pt>
                <c:pt idx="176">
                  <c:v>2.65</c:v>
                </c:pt>
                <c:pt idx="177">
                  <c:v>1.52</c:v>
                </c:pt>
                <c:pt idx="178">
                  <c:v>0.69</c:v>
                </c:pt>
                <c:pt idx="179">
                  <c:v>0.26</c:v>
                </c:pt>
                <c:pt idx="180">
                  <c:v>1.81</c:v>
                </c:pt>
                <c:pt idx="181">
                  <c:v>0.02</c:v>
                </c:pt>
                <c:pt idx="182">
                  <c:v>0.16</c:v>
                </c:pt>
                <c:pt idx="183">
                  <c:v>0.25</c:v>
                </c:pt>
                <c:pt idx="184">
                  <c:v>0.97</c:v>
                </c:pt>
                <c:pt idx="185">
                  <c:v>0.16</c:v>
                </c:pt>
                <c:pt idx="186">
                  <c:v>0.16</c:v>
                </c:pt>
                <c:pt idx="187">
                  <c:v>0.48</c:v>
                </c:pt>
                <c:pt idx="188">
                  <c:v>1.31</c:v>
                </c:pt>
                <c:pt idx="189">
                  <c:v>0.19</c:v>
                </c:pt>
                <c:pt idx="190">
                  <c:v>1.53</c:v>
                </c:pt>
                <c:pt idx="191">
                  <c:v>0.44</c:v>
                </c:pt>
                <c:pt idx="192">
                  <c:v>0.1</c:v>
                </c:pt>
                <c:pt idx="193">
                  <c:v>1.35</c:v>
                </c:pt>
                <c:pt idx="194">
                  <c:v>1.2</c:v>
                </c:pt>
                <c:pt idx="195">
                  <c:v>1.57</c:v>
                </c:pt>
                <c:pt idx="196">
                  <c:v>0.65</c:v>
                </c:pt>
                <c:pt idx="197">
                  <c:v>0.4</c:v>
                </c:pt>
                <c:pt idx="198">
                  <c:v>1.4</c:v>
                </c:pt>
                <c:pt idx="199">
                  <c:v>0.41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EF-4053-85BB-56C5C20787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Sheet1!$A$2:$A$201</c:f>
              <c:numCache>
                <c:formatCode>General</c:formatCode>
                <c:ptCount val="2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</c:numCache>
            </c:numRef>
          </c:cat>
          <c:val>
            <c:numRef>
              <c:f>Sheet1!$C$2:$C$201</c:f>
              <c:numCache>
                <c:formatCode>General</c:formatCode>
                <c:ptCount val="200"/>
                <c:pt idx="0">
                  <c:v>0.08</c:v>
                </c:pt>
                <c:pt idx="1">
                  <c:v>1.32</c:v>
                </c:pt>
                <c:pt idx="2">
                  <c:v>0.06</c:v>
                </c:pt>
                <c:pt idx="3">
                  <c:v>0.19</c:v>
                </c:pt>
                <c:pt idx="4">
                  <c:v>0.72</c:v>
                </c:pt>
                <c:pt idx="5">
                  <c:v>0.5</c:v>
                </c:pt>
                <c:pt idx="6">
                  <c:v>1.26</c:v>
                </c:pt>
                <c:pt idx="7">
                  <c:v>0.11</c:v>
                </c:pt>
                <c:pt idx="8">
                  <c:v>0.08</c:v>
                </c:pt>
                <c:pt idx="9">
                  <c:v>0.82</c:v>
                </c:pt>
                <c:pt idx="10">
                  <c:v>1.1100000000000001</c:v>
                </c:pt>
                <c:pt idx="11">
                  <c:v>0.68</c:v>
                </c:pt>
                <c:pt idx="12">
                  <c:v>0.4</c:v>
                </c:pt>
                <c:pt idx="13">
                  <c:v>2.92</c:v>
                </c:pt>
                <c:pt idx="14">
                  <c:v>0.13</c:v>
                </c:pt>
                <c:pt idx="15">
                  <c:v>0.62</c:v>
                </c:pt>
                <c:pt idx="16">
                  <c:v>0.14000000000000001</c:v>
                </c:pt>
                <c:pt idx="17">
                  <c:v>1.1299999999999999</c:v>
                </c:pt>
                <c:pt idx="18">
                  <c:v>0.34</c:v>
                </c:pt>
                <c:pt idx="19">
                  <c:v>0.25</c:v>
                </c:pt>
                <c:pt idx="20">
                  <c:v>0.37</c:v>
                </c:pt>
                <c:pt idx="21">
                  <c:v>0.36</c:v>
                </c:pt>
                <c:pt idx="22">
                  <c:v>0.01</c:v>
                </c:pt>
                <c:pt idx="23">
                  <c:v>0.42</c:v>
                </c:pt>
                <c:pt idx="24">
                  <c:v>0.53</c:v>
                </c:pt>
                <c:pt idx="25">
                  <c:v>1.38</c:v>
                </c:pt>
                <c:pt idx="26">
                  <c:v>1.64</c:v>
                </c:pt>
                <c:pt idx="27">
                  <c:v>2.41</c:v>
                </c:pt>
                <c:pt idx="28">
                  <c:v>0.1</c:v>
                </c:pt>
                <c:pt idx="29">
                  <c:v>1.1100000000000001</c:v>
                </c:pt>
                <c:pt idx="30">
                  <c:v>1.3</c:v>
                </c:pt>
                <c:pt idx="31">
                  <c:v>0.75</c:v>
                </c:pt>
                <c:pt idx="32">
                  <c:v>1.08</c:v>
                </c:pt>
                <c:pt idx="33">
                  <c:v>0.19</c:v>
                </c:pt>
                <c:pt idx="34">
                  <c:v>0.32</c:v>
                </c:pt>
                <c:pt idx="35">
                  <c:v>0.72</c:v>
                </c:pt>
                <c:pt idx="36">
                  <c:v>0.55000000000000004</c:v>
                </c:pt>
                <c:pt idx="37">
                  <c:v>0.06</c:v>
                </c:pt>
                <c:pt idx="38">
                  <c:v>0.48</c:v>
                </c:pt>
                <c:pt idx="39">
                  <c:v>0</c:v>
                </c:pt>
                <c:pt idx="40">
                  <c:v>0.25</c:v>
                </c:pt>
                <c:pt idx="41">
                  <c:v>0.09</c:v>
                </c:pt>
                <c:pt idx="42">
                  <c:v>0.91</c:v>
                </c:pt>
                <c:pt idx="43">
                  <c:v>0.38</c:v>
                </c:pt>
                <c:pt idx="44">
                  <c:v>1.18</c:v>
                </c:pt>
                <c:pt idx="45">
                  <c:v>0.13</c:v>
                </c:pt>
                <c:pt idx="46">
                  <c:v>1.39</c:v>
                </c:pt>
                <c:pt idx="47">
                  <c:v>0.63</c:v>
                </c:pt>
                <c:pt idx="48">
                  <c:v>0.61</c:v>
                </c:pt>
                <c:pt idx="49">
                  <c:v>0.74</c:v>
                </c:pt>
                <c:pt idx="50">
                  <c:v>0.08</c:v>
                </c:pt>
                <c:pt idx="51">
                  <c:v>0.28999999999999998</c:v>
                </c:pt>
                <c:pt idx="52">
                  <c:v>1.33</c:v>
                </c:pt>
                <c:pt idx="53">
                  <c:v>0.13</c:v>
                </c:pt>
                <c:pt idx="54">
                  <c:v>0.59</c:v>
                </c:pt>
                <c:pt idx="55">
                  <c:v>0.86</c:v>
                </c:pt>
                <c:pt idx="56">
                  <c:v>1.29</c:v>
                </c:pt>
                <c:pt idx="57">
                  <c:v>1.19</c:v>
                </c:pt>
                <c:pt idx="58">
                  <c:v>1.1100000000000001</c:v>
                </c:pt>
                <c:pt idx="59">
                  <c:v>0.31</c:v>
                </c:pt>
                <c:pt idx="60">
                  <c:v>0.08</c:v>
                </c:pt>
                <c:pt idx="61">
                  <c:v>0.19</c:v>
                </c:pt>
                <c:pt idx="62">
                  <c:v>0.28000000000000003</c:v>
                </c:pt>
                <c:pt idx="63">
                  <c:v>0.79</c:v>
                </c:pt>
                <c:pt idx="64">
                  <c:v>0.76</c:v>
                </c:pt>
                <c:pt idx="65">
                  <c:v>1.1200000000000001</c:v>
                </c:pt>
                <c:pt idx="66">
                  <c:v>0.12</c:v>
                </c:pt>
                <c:pt idx="67">
                  <c:v>0.7</c:v>
                </c:pt>
                <c:pt idx="68">
                  <c:v>0.27</c:v>
                </c:pt>
                <c:pt idx="69">
                  <c:v>0.43</c:v>
                </c:pt>
                <c:pt idx="70">
                  <c:v>0.1</c:v>
                </c:pt>
                <c:pt idx="71">
                  <c:v>0.51</c:v>
                </c:pt>
                <c:pt idx="72">
                  <c:v>2.29</c:v>
                </c:pt>
                <c:pt idx="73">
                  <c:v>0.15</c:v>
                </c:pt>
                <c:pt idx="74">
                  <c:v>1.18</c:v>
                </c:pt>
                <c:pt idx="75">
                  <c:v>0.94</c:v>
                </c:pt>
                <c:pt idx="76">
                  <c:v>0.63</c:v>
                </c:pt>
                <c:pt idx="77">
                  <c:v>0.32</c:v>
                </c:pt>
                <c:pt idx="78">
                  <c:v>0.81</c:v>
                </c:pt>
                <c:pt idx="79">
                  <c:v>2.99</c:v>
                </c:pt>
                <c:pt idx="80">
                  <c:v>0.56000000000000005</c:v>
                </c:pt>
                <c:pt idx="81">
                  <c:v>0.11</c:v>
                </c:pt>
                <c:pt idx="82">
                  <c:v>1.08</c:v>
                </c:pt>
                <c:pt idx="83">
                  <c:v>1.87</c:v>
                </c:pt>
                <c:pt idx="84">
                  <c:v>0.52</c:v>
                </c:pt>
                <c:pt idx="85">
                  <c:v>0.32</c:v>
                </c:pt>
                <c:pt idx="86">
                  <c:v>0.39</c:v>
                </c:pt>
                <c:pt idx="87">
                  <c:v>1.04</c:v>
                </c:pt>
                <c:pt idx="88">
                  <c:v>0.11</c:v>
                </c:pt>
                <c:pt idx="89">
                  <c:v>2.1800000000000002</c:v>
                </c:pt>
                <c:pt idx="90">
                  <c:v>0.9</c:v>
                </c:pt>
                <c:pt idx="91">
                  <c:v>0.38</c:v>
                </c:pt>
                <c:pt idx="92">
                  <c:v>1.91</c:v>
                </c:pt>
                <c:pt idx="93">
                  <c:v>1.57</c:v>
                </c:pt>
                <c:pt idx="94">
                  <c:v>0.01</c:v>
                </c:pt>
                <c:pt idx="95">
                  <c:v>0.42</c:v>
                </c:pt>
                <c:pt idx="96">
                  <c:v>0.69</c:v>
                </c:pt>
                <c:pt idx="97">
                  <c:v>0.14000000000000001</c:v>
                </c:pt>
                <c:pt idx="98">
                  <c:v>0.3</c:v>
                </c:pt>
                <c:pt idx="99">
                  <c:v>0.98</c:v>
                </c:pt>
                <c:pt idx="100">
                  <c:v>1.67</c:v>
                </c:pt>
                <c:pt idx="101">
                  <c:v>1.79</c:v>
                </c:pt>
                <c:pt idx="102">
                  <c:v>0.02</c:v>
                </c:pt>
                <c:pt idx="103">
                  <c:v>0.88</c:v>
                </c:pt>
                <c:pt idx="104">
                  <c:v>0</c:v>
                </c:pt>
                <c:pt idx="105">
                  <c:v>0.31</c:v>
                </c:pt>
                <c:pt idx="106">
                  <c:v>0.12</c:v>
                </c:pt>
                <c:pt idx="107">
                  <c:v>0.77</c:v>
                </c:pt>
                <c:pt idx="108">
                  <c:v>0.57999999999999996</c:v>
                </c:pt>
                <c:pt idx="109">
                  <c:v>0.82</c:v>
                </c:pt>
                <c:pt idx="110">
                  <c:v>2.63</c:v>
                </c:pt>
                <c:pt idx="111">
                  <c:v>1.71</c:v>
                </c:pt>
                <c:pt idx="112">
                  <c:v>0.65</c:v>
                </c:pt>
                <c:pt idx="113">
                  <c:v>0.42</c:v>
                </c:pt>
                <c:pt idx="114">
                  <c:v>0.85</c:v>
                </c:pt>
                <c:pt idx="115">
                  <c:v>0.75</c:v>
                </c:pt>
                <c:pt idx="116">
                  <c:v>0.28000000000000003</c:v>
                </c:pt>
                <c:pt idx="117">
                  <c:v>0.11</c:v>
                </c:pt>
                <c:pt idx="118">
                  <c:v>0.1</c:v>
                </c:pt>
                <c:pt idx="119">
                  <c:v>1.2</c:v>
                </c:pt>
                <c:pt idx="120">
                  <c:v>0.08</c:v>
                </c:pt>
                <c:pt idx="121">
                  <c:v>0.1</c:v>
                </c:pt>
                <c:pt idx="122">
                  <c:v>0.12</c:v>
                </c:pt>
                <c:pt idx="123">
                  <c:v>1.39</c:v>
                </c:pt>
                <c:pt idx="124">
                  <c:v>0.13</c:v>
                </c:pt>
                <c:pt idx="125">
                  <c:v>0.65</c:v>
                </c:pt>
                <c:pt idx="126">
                  <c:v>0.69</c:v>
                </c:pt>
                <c:pt idx="127">
                  <c:v>0.77</c:v>
                </c:pt>
                <c:pt idx="128">
                  <c:v>1.1399999999999999</c:v>
                </c:pt>
                <c:pt idx="129">
                  <c:v>0.87</c:v>
                </c:pt>
                <c:pt idx="130">
                  <c:v>1.95</c:v>
                </c:pt>
                <c:pt idx="131">
                  <c:v>0.38</c:v>
                </c:pt>
                <c:pt idx="132">
                  <c:v>0.3</c:v>
                </c:pt>
                <c:pt idx="133">
                  <c:v>0.27</c:v>
                </c:pt>
                <c:pt idx="134">
                  <c:v>0.64</c:v>
                </c:pt>
                <c:pt idx="135">
                  <c:v>1.36</c:v>
                </c:pt>
                <c:pt idx="136">
                  <c:v>0.85</c:v>
                </c:pt>
                <c:pt idx="137">
                  <c:v>1.24</c:v>
                </c:pt>
                <c:pt idx="138">
                  <c:v>1.67</c:v>
                </c:pt>
                <c:pt idx="139">
                  <c:v>1.03</c:v>
                </c:pt>
                <c:pt idx="140">
                  <c:v>0.98</c:v>
                </c:pt>
                <c:pt idx="141">
                  <c:v>0.28000000000000003</c:v>
                </c:pt>
                <c:pt idx="142">
                  <c:v>0.03</c:v>
                </c:pt>
                <c:pt idx="143">
                  <c:v>0.09</c:v>
                </c:pt>
                <c:pt idx="144">
                  <c:v>0.28999999999999998</c:v>
                </c:pt>
                <c:pt idx="145">
                  <c:v>1.33</c:v>
                </c:pt>
                <c:pt idx="146">
                  <c:v>0.24</c:v>
                </c:pt>
                <c:pt idx="147">
                  <c:v>0.26</c:v>
                </c:pt>
                <c:pt idx="148">
                  <c:v>1.49</c:v>
                </c:pt>
                <c:pt idx="149">
                  <c:v>0.53</c:v>
                </c:pt>
                <c:pt idx="150">
                  <c:v>1.21</c:v>
                </c:pt>
                <c:pt idx="151">
                  <c:v>0.93</c:v>
                </c:pt>
                <c:pt idx="152">
                  <c:v>0.05</c:v>
                </c:pt>
                <c:pt idx="153">
                  <c:v>0.74</c:v>
                </c:pt>
                <c:pt idx="154">
                  <c:v>0.6</c:v>
                </c:pt>
                <c:pt idx="155">
                  <c:v>1.36</c:v>
                </c:pt>
                <c:pt idx="156">
                  <c:v>0.16</c:v>
                </c:pt>
                <c:pt idx="157">
                  <c:v>0.1</c:v>
                </c:pt>
                <c:pt idx="158">
                  <c:v>0.1</c:v>
                </c:pt>
                <c:pt idx="159">
                  <c:v>0.99</c:v>
                </c:pt>
                <c:pt idx="160">
                  <c:v>0.41</c:v>
                </c:pt>
                <c:pt idx="161">
                  <c:v>0.88</c:v>
                </c:pt>
                <c:pt idx="162">
                  <c:v>1.96</c:v>
                </c:pt>
                <c:pt idx="163">
                  <c:v>0.45</c:v>
                </c:pt>
                <c:pt idx="164">
                  <c:v>2.09</c:v>
                </c:pt>
                <c:pt idx="165">
                  <c:v>0.86</c:v>
                </c:pt>
                <c:pt idx="166">
                  <c:v>0.05</c:v>
                </c:pt>
                <c:pt idx="167">
                  <c:v>0.38</c:v>
                </c:pt>
                <c:pt idx="168">
                  <c:v>0.41</c:v>
                </c:pt>
                <c:pt idx="169">
                  <c:v>0.38</c:v>
                </c:pt>
                <c:pt idx="170">
                  <c:v>1.85</c:v>
                </c:pt>
                <c:pt idx="171">
                  <c:v>0.4</c:v>
                </c:pt>
                <c:pt idx="172">
                  <c:v>0.33</c:v>
                </c:pt>
                <c:pt idx="173">
                  <c:v>0.13</c:v>
                </c:pt>
                <c:pt idx="174">
                  <c:v>1.96</c:v>
                </c:pt>
                <c:pt idx="175">
                  <c:v>0.5</c:v>
                </c:pt>
                <c:pt idx="176">
                  <c:v>0.06</c:v>
                </c:pt>
                <c:pt idx="177">
                  <c:v>0.53</c:v>
                </c:pt>
                <c:pt idx="178">
                  <c:v>0.71</c:v>
                </c:pt>
                <c:pt idx="179">
                  <c:v>1.67</c:v>
                </c:pt>
                <c:pt idx="180">
                  <c:v>0.76</c:v>
                </c:pt>
                <c:pt idx="181">
                  <c:v>0.72</c:v>
                </c:pt>
                <c:pt idx="182">
                  <c:v>1.03</c:v>
                </c:pt>
                <c:pt idx="183">
                  <c:v>0.4</c:v>
                </c:pt>
                <c:pt idx="184">
                  <c:v>2.76</c:v>
                </c:pt>
                <c:pt idx="185">
                  <c:v>0.19</c:v>
                </c:pt>
                <c:pt idx="186">
                  <c:v>0.32</c:v>
                </c:pt>
                <c:pt idx="187">
                  <c:v>0.12</c:v>
                </c:pt>
                <c:pt idx="188">
                  <c:v>0.59</c:v>
                </c:pt>
                <c:pt idx="189">
                  <c:v>1.43</c:v>
                </c:pt>
                <c:pt idx="190">
                  <c:v>1</c:v>
                </c:pt>
                <c:pt idx="191">
                  <c:v>1.55</c:v>
                </c:pt>
                <c:pt idx="192">
                  <c:v>2.2599999999999998</c:v>
                </c:pt>
                <c:pt idx="193">
                  <c:v>0.6</c:v>
                </c:pt>
                <c:pt idx="194">
                  <c:v>2.12</c:v>
                </c:pt>
                <c:pt idx="195">
                  <c:v>0.88</c:v>
                </c:pt>
                <c:pt idx="196">
                  <c:v>0.79</c:v>
                </c:pt>
                <c:pt idx="197">
                  <c:v>1</c:v>
                </c:pt>
                <c:pt idx="198">
                  <c:v>0.17</c:v>
                </c:pt>
                <c:pt idx="199">
                  <c:v>0.69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EF-4053-85BB-56C5C20787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Sheet1!$A$2:$A$201</c:f>
              <c:numCache>
                <c:formatCode>General</c:formatCode>
                <c:ptCount val="2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</c:numCache>
            </c:numRef>
          </c:cat>
          <c:val>
            <c:numRef>
              <c:f>Sheet1!$D$2:$D$201</c:f>
              <c:numCache>
                <c:formatCode>General</c:formatCode>
                <c:ptCount val="200"/>
                <c:pt idx="0">
                  <c:v>0.33</c:v>
                </c:pt>
                <c:pt idx="1">
                  <c:v>0.35</c:v>
                </c:pt>
                <c:pt idx="2">
                  <c:v>0.19</c:v>
                </c:pt>
                <c:pt idx="3">
                  <c:v>1.07</c:v>
                </c:pt>
                <c:pt idx="4">
                  <c:v>0.25</c:v>
                </c:pt>
                <c:pt idx="5">
                  <c:v>0.39</c:v>
                </c:pt>
                <c:pt idx="6">
                  <c:v>0.51</c:v>
                </c:pt>
                <c:pt idx="7">
                  <c:v>1.3</c:v>
                </c:pt>
                <c:pt idx="8">
                  <c:v>0.37</c:v>
                </c:pt>
                <c:pt idx="9">
                  <c:v>0.5</c:v>
                </c:pt>
                <c:pt idx="10">
                  <c:v>1.3</c:v>
                </c:pt>
                <c:pt idx="11">
                  <c:v>0.2</c:v>
                </c:pt>
                <c:pt idx="12">
                  <c:v>1.19</c:v>
                </c:pt>
                <c:pt idx="13">
                  <c:v>1.06</c:v>
                </c:pt>
                <c:pt idx="14">
                  <c:v>0.09</c:v>
                </c:pt>
                <c:pt idx="15">
                  <c:v>0.72</c:v>
                </c:pt>
                <c:pt idx="16">
                  <c:v>0.38</c:v>
                </c:pt>
                <c:pt idx="17">
                  <c:v>0.72</c:v>
                </c:pt>
                <c:pt idx="18">
                  <c:v>0.8</c:v>
                </c:pt>
                <c:pt idx="19">
                  <c:v>2.0499999999999998</c:v>
                </c:pt>
                <c:pt idx="20">
                  <c:v>0.79</c:v>
                </c:pt>
                <c:pt idx="21">
                  <c:v>0.4</c:v>
                </c:pt>
                <c:pt idx="22">
                  <c:v>0.76</c:v>
                </c:pt>
                <c:pt idx="23">
                  <c:v>0.48</c:v>
                </c:pt>
                <c:pt idx="24">
                  <c:v>1.5</c:v>
                </c:pt>
                <c:pt idx="25">
                  <c:v>0.11</c:v>
                </c:pt>
                <c:pt idx="26">
                  <c:v>0.93</c:v>
                </c:pt>
                <c:pt idx="27">
                  <c:v>0.51</c:v>
                </c:pt>
                <c:pt idx="28">
                  <c:v>2.59</c:v>
                </c:pt>
                <c:pt idx="29">
                  <c:v>0.33</c:v>
                </c:pt>
                <c:pt idx="30">
                  <c:v>0.37</c:v>
                </c:pt>
                <c:pt idx="31">
                  <c:v>0.09</c:v>
                </c:pt>
                <c:pt idx="32">
                  <c:v>1</c:v>
                </c:pt>
                <c:pt idx="33">
                  <c:v>0.7</c:v>
                </c:pt>
                <c:pt idx="34">
                  <c:v>0.56999999999999995</c:v>
                </c:pt>
                <c:pt idx="35">
                  <c:v>0.27</c:v>
                </c:pt>
                <c:pt idx="36">
                  <c:v>0.47</c:v>
                </c:pt>
                <c:pt idx="37">
                  <c:v>1.36</c:v>
                </c:pt>
                <c:pt idx="38">
                  <c:v>1.41</c:v>
                </c:pt>
                <c:pt idx="39">
                  <c:v>0.36</c:v>
                </c:pt>
                <c:pt idx="40">
                  <c:v>0.99</c:v>
                </c:pt>
                <c:pt idx="41">
                  <c:v>0.26</c:v>
                </c:pt>
                <c:pt idx="42">
                  <c:v>0.92</c:v>
                </c:pt>
                <c:pt idx="43">
                  <c:v>0.59</c:v>
                </c:pt>
                <c:pt idx="44">
                  <c:v>0.28000000000000003</c:v>
                </c:pt>
                <c:pt idx="45">
                  <c:v>0.74</c:v>
                </c:pt>
                <c:pt idx="46">
                  <c:v>0.06</c:v>
                </c:pt>
                <c:pt idx="47">
                  <c:v>1.31</c:v>
                </c:pt>
                <c:pt idx="48">
                  <c:v>0.24</c:v>
                </c:pt>
                <c:pt idx="49">
                  <c:v>0.89</c:v>
                </c:pt>
                <c:pt idx="50">
                  <c:v>0.77</c:v>
                </c:pt>
                <c:pt idx="51">
                  <c:v>1.44</c:v>
                </c:pt>
                <c:pt idx="52">
                  <c:v>1.41</c:v>
                </c:pt>
                <c:pt idx="53">
                  <c:v>0</c:v>
                </c:pt>
                <c:pt idx="54">
                  <c:v>0.44</c:v>
                </c:pt>
                <c:pt idx="55">
                  <c:v>0.9</c:v>
                </c:pt>
                <c:pt idx="56">
                  <c:v>0.23</c:v>
                </c:pt>
                <c:pt idx="57">
                  <c:v>0.46</c:v>
                </c:pt>
                <c:pt idx="58">
                  <c:v>0.3</c:v>
                </c:pt>
                <c:pt idx="59">
                  <c:v>0.43</c:v>
                </c:pt>
                <c:pt idx="60">
                  <c:v>0.93</c:v>
                </c:pt>
                <c:pt idx="61">
                  <c:v>0.91</c:v>
                </c:pt>
                <c:pt idx="62">
                  <c:v>2.2000000000000002</c:v>
                </c:pt>
                <c:pt idx="63">
                  <c:v>2.2999999999999998</c:v>
                </c:pt>
                <c:pt idx="64">
                  <c:v>1.52</c:v>
                </c:pt>
                <c:pt idx="65">
                  <c:v>0.45</c:v>
                </c:pt>
                <c:pt idx="66">
                  <c:v>1.47</c:v>
                </c:pt>
                <c:pt idx="67">
                  <c:v>1.31</c:v>
                </c:pt>
                <c:pt idx="68">
                  <c:v>0.33</c:v>
                </c:pt>
                <c:pt idx="69">
                  <c:v>2.06</c:v>
                </c:pt>
                <c:pt idx="70">
                  <c:v>2.14</c:v>
                </c:pt>
                <c:pt idx="71">
                  <c:v>0.22</c:v>
                </c:pt>
                <c:pt idx="72">
                  <c:v>1.46</c:v>
                </c:pt>
                <c:pt idx="73">
                  <c:v>0.25</c:v>
                </c:pt>
                <c:pt idx="74">
                  <c:v>1.88</c:v>
                </c:pt>
                <c:pt idx="75">
                  <c:v>1.5</c:v>
                </c:pt>
                <c:pt idx="76">
                  <c:v>0.88</c:v>
                </c:pt>
                <c:pt idx="77">
                  <c:v>1.81</c:v>
                </c:pt>
                <c:pt idx="78">
                  <c:v>0.2</c:v>
                </c:pt>
                <c:pt idx="79">
                  <c:v>1.04</c:v>
                </c:pt>
                <c:pt idx="80">
                  <c:v>0.84</c:v>
                </c:pt>
                <c:pt idx="81">
                  <c:v>0.63</c:v>
                </c:pt>
                <c:pt idx="82">
                  <c:v>0.68</c:v>
                </c:pt>
                <c:pt idx="83">
                  <c:v>0.03</c:v>
                </c:pt>
                <c:pt idx="84">
                  <c:v>0.18</c:v>
                </c:pt>
                <c:pt idx="85">
                  <c:v>0.24</c:v>
                </c:pt>
                <c:pt idx="86">
                  <c:v>0.5</c:v>
                </c:pt>
                <c:pt idx="87">
                  <c:v>0.48</c:v>
                </c:pt>
                <c:pt idx="88">
                  <c:v>0.65</c:v>
                </c:pt>
                <c:pt idx="89">
                  <c:v>1.2</c:v>
                </c:pt>
                <c:pt idx="90">
                  <c:v>0.01</c:v>
                </c:pt>
                <c:pt idx="91">
                  <c:v>1.32</c:v>
                </c:pt>
                <c:pt idx="92">
                  <c:v>0.66</c:v>
                </c:pt>
                <c:pt idx="93">
                  <c:v>0.54</c:v>
                </c:pt>
                <c:pt idx="94">
                  <c:v>1.54</c:v>
                </c:pt>
                <c:pt idx="95">
                  <c:v>0.3</c:v>
                </c:pt>
                <c:pt idx="96">
                  <c:v>1.41</c:v>
                </c:pt>
                <c:pt idx="97">
                  <c:v>0.31</c:v>
                </c:pt>
                <c:pt idx="98">
                  <c:v>0.8</c:v>
                </c:pt>
                <c:pt idx="99">
                  <c:v>0.45</c:v>
                </c:pt>
                <c:pt idx="100">
                  <c:v>0.75</c:v>
                </c:pt>
                <c:pt idx="101">
                  <c:v>1.72</c:v>
                </c:pt>
                <c:pt idx="102">
                  <c:v>0.99</c:v>
                </c:pt>
                <c:pt idx="103">
                  <c:v>0.55000000000000004</c:v>
                </c:pt>
                <c:pt idx="104">
                  <c:v>0.96</c:v>
                </c:pt>
                <c:pt idx="105">
                  <c:v>0.86</c:v>
                </c:pt>
                <c:pt idx="106">
                  <c:v>0.83</c:v>
                </c:pt>
                <c:pt idx="107">
                  <c:v>0.31</c:v>
                </c:pt>
                <c:pt idx="108">
                  <c:v>0.01</c:v>
                </c:pt>
                <c:pt idx="109">
                  <c:v>0.79</c:v>
                </c:pt>
                <c:pt idx="110">
                  <c:v>0.08</c:v>
                </c:pt>
                <c:pt idx="111">
                  <c:v>0.31</c:v>
                </c:pt>
                <c:pt idx="112">
                  <c:v>1.31</c:v>
                </c:pt>
                <c:pt idx="113">
                  <c:v>0.67</c:v>
                </c:pt>
                <c:pt idx="114">
                  <c:v>0.33</c:v>
                </c:pt>
                <c:pt idx="115">
                  <c:v>0.53</c:v>
                </c:pt>
                <c:pt idx="116">
                  <c:v>0.15</c:v>
                </c:pt>
                <c:pt idx="117">
                  <c:v>1.41</c:v>
                </c:pt>
                <c:pt idx="118">
                  <c:v>0.1</c:v>
                </c:pt>
                <c:pt idx="119">
                  <c:v>0.42</c:v>
                </c:pt>
                <c:pt idx="120">
                  <c:v>0.4</c:v>
                </c:pt>
                <c:pt idx="121">
                  <c:v>0.92</c:v>
                </c:pt>
                <c:pt idx="122">
                  <c:v>1.05</c:v>
                </c:pt>
                <c:pt idx="123">
                  <c:v>0.51</c:v>
                </c:pt>
                <c:pt idx="124">
                  <c:v>0.1</c:v>
                </c:pt>
                <c:pt idx="125">
                  <c:v>1.08</c:v>
                </c:pt>
                <c:pt idx="126">
                  <c:v>0.34</c:v>
                </c:pt>
                <c:pt idx="127">
                  <c:v>0.4</c:v>
                </c:pt>
                <c:pt idx="128">
                  <c:v>0.53</c:v>
                </c:pt>
                <c:pt idx="129">
                  <c:v>0.93</c:v>
                </c:pt>
                <c:pt idx="130">
                  <c:v>0</c:v>
                </c:pt>
                <c:pt idx="131">
                  <c:v>0.22</c:v>
                </c:pt>
                <c:pt idx="132">
                  <c:v>0.34</c:v>
                </c:pt>
                <c:pt idx="133">
                  <c:v>1.25</c:v>
                </c:pt>
                <c:pt idx="134">
                  <c:v>0.73</c:v>
                </c:pt>
                <c:pt idx="135">
                  <c:v>0.49</c:v>
                </c:pt>
                <c:pt idx="136">
                  <c:v>1.1399999999999999</c:v>
                </c:pt>
                <c:pt idx="137">
                  <c:v>0.15</c:v>
                </c:pt>
                <c:pt idx="138">
                  <c:v>0.91</c:v>
                </c:pt>
                <c:pt idx="139">
                  <c:v>0.91</c:v>
                </c:pt>
                <c:pt idx="140">
                  <c:v>0.19</c:v>
                </c:pt>
                <c:pt idx="141">
                  <c:v>0.92</c:v>
                </c:pt>
                <c:pt idx="142">
                  <c:v>0.75</c:v>
                </c:pt>
                <c:pt idx="143">
                  <c:v>1.39</c:v>
                </c:pt>
                <c:pt idx="144">
                  <c:v>0.93</c:v>
                </c:pt>
                <c:pt idx="145">
                  <c:v>2.11</c:v>
                </c:pt>
                <c:pt idx="146">
                  <c:v>0.17</c:v>
                </c:pt>
                <c:pt idx="147">
                  <c:v>1.31</c:v>
                </c:pt>
                <c:pt idx="148">
                  <c:v>1.78</c:v>
                </c:pt>
                <c:pt idx="149">
                  <c:v>1.57</c:v>
                </c:pt>
                <c:pt idx="150">
                  <c:v>0.1</c:v>
                </c:pt>
                <c:pt idx="151">
                  <c:v>0.33</c:v>
                </c:pt>
                <c:pt idx="152">
                  <c:v>0.49</c:v>
                </c:pt>
                <c:pt idx="153">
                  <c:v>0.18</c:v>
                </c:pt>
                <c:pt idx="154">
                  <c:v>0.13</c:v>
                </c:pt>
                <c:pt idx="155">
                  <c:v>0.43</c:v>
                </c:pt>
                <c:pt idx="156">
                  <c:v>0.82</c:v>
                </c:pt>
                <c:pt idx="157">
                  <c:v>0.46</c:v>
                </c:pt>
                <c:pt idx="158">
                  <c:v>1.1200000000000001</c:v>
                </c:pt>
                <c:pt idx="159">
                  <c:v>1.25</c:v>
                </c:pt>
                <c:pt idx="160">
                  <c:v>1.21</c:v>
                </c:pt>
                <c:pt idx="161">
                  <c:v>0.54</c:v>
                </c:pt>
                <c:pt idx="162">
                  <c:v>7.0000000000000007E-2</c:v>
                </c:pt>
                <c:pt idx="163">
                  <c:v>0.79</c:v>
                </c:pt>
                <c:pt idx="164">
                  <c:v>1.21</c:v>
                </c:pt>
                <c:pt idx="165">
                  <c:v>2.4500000000000002</c:v>
                </c:pt>
                <c:pt idx="166">
                  <c:v>0.6</c:v>
                </c:pt>
                <c:pt idx="167">
                  <c:v>1.17</c:v>
                </c:pt>
                <c:pt idx="168">
                  <c:v>2.0499999999999998</c:v>
                </c:pt>
                <c:pt idx="169">
                  <c:v>1.24</c:v>
                </c:pt>
                <c:pt idx="170">
                  <c:v>0.45</c:v>
                </c:pt>
                <c:pt idx="171">
                  <c:v>1.04</c:v>
                </c:pt>
                <c:pt idx="172">
                  <c:v>1.24</c:v>
                </c:pt>
                <c:pt idx="173">
                  <c:v>1.24</c:v>
                </c:pt>
                <c:pt idx="174">
                  <c:v>0.34</c:v>
                </c:pt>
                <c:pt idx="175">
                  <c:v>0.23</c:v>
                </c:pt>
                <c:pt idx="176">
                  <c:v>0.1</c:v>
                </c:pt>
                <c:pt idx="177">
                  <c:v>1.58</c:v>
                </c:pt>
                <c:pt idx="178">
                  <c:v>0.75</c:v>
                </c:pt>
                <c:pt idx="179">
                  <c:v>7.0000000000000007E-2</c:v>
                </c:pt>
                <c:pt idx="180">
                  <c:v>1.05</c:v>
                </c:pt>
                <c:pt idx="181">
                  <c:v>0.16</c:v>
                </c:pt>
                <c:pt idx="182">
                  <c:v>1.42</c:v>
                </c:pt>
                <c:pt idx="183">
                  <c:v>0.54</c:v>
                </c:pt>
                <c:pt idx="184">
                  <c:v>0.71</c:v>
                </c:pt>
                <c:pt idx="185">
                  <c:v>0.54</c:v>
                </c:pt>
                <c:pt idx="186">
                  <c:v>0.9</c:v>
                </c:pt>
                <c:pt idx="187">
                  <c:v>0.12</c:v>
                </c:pt>
                <c:pt idx="188">
                  <c:v>1.63</c:v>
                </c:pt>
                <c:pt idx="189">
                  <c:v>0.57999999999999996</c:v>
                </c:pt>
                <c:pt idx="190">
                  <c:v>1.3</c:v>
                </c:pt>
                <c:pt idx="191">
                  <c:v>0.19</c:v>
                </c:pt>
                <c:pt idx="192">
                  <c:v>1.84</c:v>
                </c:pt>
                <c:pt idx="193">
                  <c:v>0.43</c:v>
                </c:pt>
                <c:pt idx="194">
                  <c:v>0.06</c:v>
                </c:pt>
                <c:pt idx="195">
                  <c:v>0.23</c:v>
                </c:pt>
                <c:pt idx="196">
                  <c:v>1.1399999999999999</c:v>
                </c:pt>
                <c:pt idx="197">
                  <c:v>0.66</c:v>
                </c:pt>
                <c:pt idx="198">
                  <c:v>1.52</c:v>
                </c:pt>
                <c:pt idx="199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EF-4053-85BB-56C5C2078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E783-FAA9-EA6C-C291-BA5B7D7B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A95A5-CA1C-D4C3-D5BB-0B5E7A7C6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7C18-28AC-E2CE-D2BD-FE48BA95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A90A-DBAF-0494-0B2A-FA0FCE9D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2D84-6DDF-0294-99D5-18BFB8E5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81-A47A-03BE-E136-C23935A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8B6CA-5826-EA5F-E604-D5DDB8386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29D6-823F-126B-A347-FF62C3F7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FC6F-2DF9-D92F-75D9-08B02B88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9CAC-B77E-239B-B2DC-C9333C9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8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9E3AB-1E57-71B7-C5E2-77696012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F13E7-4A82-3F9F-8719-A4C63505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728E-AB99-CA92-D3A4-78107BC9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7103-C5F7-6E00-B673-17F61018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1672-9E98-E109-B6F4-802D7207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37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C2A1-9569-674C-368C-20203FEA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702E-763B-97DA-E355-7BF5ADFD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4374E-7982-5429-0435-689646B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264B-42DA-1561-19D6-7C36F0BF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6970-4A85-E864-753E-A76792EA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1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FD7-4D49-6399-87C1-FCCCA9E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BA8EE-4274-5E15-79DF-C0E0AD3B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0472-2AD5-3BDD-BF79-A2E2139A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4929-2CA4-1E1D-CE87-D9CEDB91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0448-35FC-06D2-7A75-B7D5CDD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7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E854-5773-4BF0-1CCF-D21912BA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8C37-2FC8-DB86-4B99-710585BA8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0C38-A2FE-D194-7804-D01155C6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2170-90C2-08C6-49F2-FF82D24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911F-4154-FBE8-A43C-1FDDE570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A4ECC-B2C7-11A7-8870-468E8BF7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24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F621-A526-AD72-5630-4CE667DC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6DE3-F156-ABF6-E460-2E333131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01923-9184-4E9D-9DFA-A4BCC371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165BB-3BE6-D4A6-563E-8341AD1C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7BB51-2D71-586B-3812-D993A3B9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54700-B71C-3911-FA93-2001ACA8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24093-102D-8B15-A23A-912716E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B683-231A-AFDB-50CE-8B695579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2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84C1-F865-D5DC-2D4D-424E5169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04C06-EFA7-2382-2CF8-5CF50396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D4FA-F9CC-7684-7CD4-7D4C5A2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B672C-A37B-7B6E-F336-F0EF406D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2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B4865-7A91-E0AE-7698-3F528683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C861D-B462-7886-ADA4-B0DC3014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36EB5-24F5-A9F0-3327-DBB687B1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7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F917-E4CF-DBF0-7577-E36FA19C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B8A3-1854-3778-1D47-815A616A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D9545-45D6-56A1-6957-2915F458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447C6-2E9D-B090-E527-699B4448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FCF0-2BD2-8A0E-6210-44C9A05D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849F-BE1C-BDE0-AE52-B73A665B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9EE9-298A-F8A0-8769-5A04C363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C6948-F820-6FC0-2B3D-4C0057FED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6C381-21A7-0634-3F9E-6C8E41C5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D87-2050-AF24-3C26-CBF49BD5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837D0-8DA1-E67A-7D6E-04416D43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05D8-8779-460C-139C-30AAA97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6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F353C-E0DC-3522-C398-0A64C566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29FE-C774-1386-FDE9-2425324E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073A-6A38-57D2-DB9F-0B56861A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E0E3-BF7E-41C0-A344-0E10C4A10DD3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41CD-85C8-6791-088F-BB78BBC96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A9F-7A22-98EB-7B98-C4DC4E974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C7A3-915C-4D40-B343-5E33E42982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2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A16E-569D-AC4B-3E19-C4BF412B0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beautiful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5339A-FC22-AA93-B6E1-128D43222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50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12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13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14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ABBB8794-F783-2E2D-5835-3F86255A343A}"/>
              </a:ext>
            </a:extLst>
          </p:cNvPr>
          <p:cNvSpPr/>
          <p:nvPr/>
        </p:nvSpPr>
        <p:spPr>
          <a:xfrm>
            <a:off x="11091282" y="160533"/>
            <a:ext cx="848413" cy="791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17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Beautiful Line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09827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- Part 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853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734</Words>
  <Application>Microsoft Office PowerPoint</Application>
  <PresentationFormat>Widescreen</PresentationFormat>
  <Paragraphs>686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This is my beautiful presentation</vt:lpstr>
      <vt:lpstr>PowerPoint Presentation</vt:lpstr>
      <vt:lpstr>Beautiful Line Chart</vt:lpstr>
      <vt:lpstr>Data Table - Part 1</vt:lpstr>
      <vt:lpstr>Data Table - Part 2</vt:lpstr>
      <vt:lpstr>Data Table - Part 3</vt:lpstr>
      <vt:lpstr>Data Table - Part 4</vt:lpstr>
      <vt:lpstr>Data Table - Part 5</vt:lpstr>
      <vt:lpstr>Data Table - Part 6</vt:lpstr>
      <vt:lpstr>Data Table - Part 7</vt:lpstr>
      <vt:lpstr>Data Table - Part 8</vt:lpstr>
      <vt:lpstr>Data Table - Part 9</vt:lpstr>
      <vt:lpstr>Data Table - Part 10</vt:lpstr>
      <vt:lpstr>Data Table - Part 11</vt:lpstr>
      <vt:lpstr>Data Table - Part 12</vt:lpstr>
      <vt:lpstr>Data Table - Part 13</vt:lpstr>
      <vt:lpstr>Data Table - Part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beautiful presentation</dc:title>
  <dc:creator>Roberto Butinar</dc:creator>
  <cp:lastModifiedBy>Roberto Butinar</cp:lastModifiedBy>
  <cp:revision>1</cp:revision>
  <dcterms:created xsi:type="dcterms:W3CDTF">2023-05-25T20:46:47Z</dcterms:created>
  <dcterms:modified xsi:type="dcterms:W3CDTF">2023-05-25T20:55:29Z</dcterms:modified>
</cp:coreProperties>
</file>