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EED-C33A-094A-89F0-4531BC366DEC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0E67-3A38-184C-91D9-ED4B0A3596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0167" y="954097"/>
            <a:ext cx="3254605" cy="3405712"/>
            <a:chOff x="440597" y="544234"/>
            <a:chExt cx="1490253" cy="1697494"/>
          </a:xfrm>
        </p:grpSpPr>
        <p:sp>
          <p:nvSpPr>
            <p:cNvPr id="4" name="Rectangle 3"/>
            <p:cNvSpPr/>
            <p:nvPr/>
          </p:nvSpPr>
          <p:spPr>
            <a:xfrm>
              <a:off x="440597" y="544234"/>
              <a:ext cx="1490253" cy="1697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0597" y="855226"/>
              <a:ext cx="1490253" cy="1386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168" y="1088769"/>
            <a:ext cx="190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Mason GUI</a:t>
            </a:r>
            <a:endParaRPr lang="en-US" sz="1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463298" y="954095"/>
            <a:ext cx="2353567" cy="2578634"/>
            <a:chOff x="440597" y="544234"/>
            <a:chExt cx="1490253" cy="1697494"/>
          </a:xfrm>
        </p:grpSpPr>
        <p:sp>
          <p:nvSpPr>
            <p:cNvPr id="11" name="Rectangle 10"/>
            <p:cNvSpPr/>
            <p:nvPr/>
          </p:nvSpPr>
          <p:spPr>
            <a:xfrm>
              <a:off x="440597" y="544234"/>
              <a:ext cx="1490253" cy="1697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97" y="855226"/>
              <a:ext cx="1490253" cy="1386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2685" y="4994847"/>
            <a:ext cx="3493785" cy="1471172"/>
            <a:chOff x="440597" y="544234"/>
            <a:chExt cx="1490253" cy="1697494"/>
          </a:xfrm>
        </p:grpSpPr>
        <p:sp>
          <p:nvSpPr>
            <p:cNvPr id="14" name="Rectangle 13"/>
            <p:cNvSpPr/>
            <p:nvPr/>
          </p:nvSpPr>
          <p:spPr>
            <a:xfrm>
              <a:off x="440597" y="544234"/>
              <a:ext cx="1490253" cy="1697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597" y="855226"/>
              <a:ext cx="1490253" cy="1386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24986" y="265608"/>
            <a:ext cx="344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GUI-Client-Server System Diagram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463299" y="1021929"/>
            <a:ext cx="190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82685" y="4968931"/>
            <a:ext cx="190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3837747" y="1749325"/>
            <a:ext cx="2278770" cy="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flipV="1">
            <a:off x="5662967" y="3887387"/>
            <a:ext cx="2285708" cy="2060318"/>
          </a:xfrm>
          <a:prstGeom prst="curvedConnector3">
            <a:avLst>
              <a:gd name="adj1" fmla="val 101025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5662965" y="3887386"/>
            <a:ext cx="1736466" cy="1353566"/>
          </a:xfrm>
          <a:prstGeom prst="curvedConnector3">
            <a:avLst>
              <a:gd name="adj1" fmla="val 8209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37747" y="2269232"/>
            <a:ext cx="2278770" cy="1588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37102" y="5673137"/>
            <a:ext cx="190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*socket to socket communication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8331" y="1487717"/>
            <a:ext cx="3824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setPlayerOneScore(int</a:t>
            </a:r>
            <a:r>
              <a:rPr lang="en-US" sz="1400" dirty="0"/>
              <a:t> </a:t>
            </a:r>
            <a:r>
              <a:rPr lang="en-US" sz="1400" dirty="0" err="1"/>
              <a:t>score)+setPlayerTwoScore(int</a:t>
            </a:r>
            <a:r>
              <a:rPr lang="en-US" sz="1400" dirty="0"/>
              <a:t> score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setBank(String</a:t>
            </a:r>
            <a:r>
              <a:rPr lang="en-US" sz="1400" dirty="0"/>
              <a:t> letters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setNextBank(String</a:t>
            </a:r>
            <a:r>
              <a:rPr lang="en-US" sz="1400" dirty="0"/>
              <a:t> letters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addWord(String</a:t>
            </a:r>
            <a:r>
              <a:rPr lang="en-US" sz="1400" dirty="0"/>
              <a:t> word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timeOutDialog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gameOverDialog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r>
              <a:rPr lang="en-US" sz="1400" b="1" dirty="0"/>
              <a:t>Iteration 3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+</a:t>
            </a:r>
            <a:r>
              <a:rPr lang="en-US" sz="1400" dirty="0"/>
              <a:t>powerupUsed(int </a:t>
            </a:r>
            <a:r>
              <a:rPr lang="en-US" sz="1400" dirty="0" err="1"/>
              <a:t>powerupCode)+setPlayerOnePowerup(int</a:t>
            </a:r>
            <a:r>
              <a:rPr lang="en-US" sz="1400" dirty="0"/>
              <a:t> </a:t>
            </a:r>
            <a:r>
              <a:rPr lang="en-US" sz="1400" dirty="0" err="1"/>
              <a:t>powerupCode)+setPlayerTwoPowerup(int</a:t>
            </a:r>
            <a:r>
              <a:rPr lang="en-US" sz="1400" dirty="0"/>
              <a:t> </a:t>
            </a:r>
            <a:r>
              <a:rPr lang="en-US" sz="1400" dirty="0" err="1"/>
              <a:t>powerupCode</a:t>
            </a:r>
            <a:r>
              <a:rPr lang="en-US" sz="1400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63299" y="1426520"/>
            <a:ext cx="23535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 smtClean="0"/>
              <a:t>setGUI(WordMasonGUI</a:t>
            </a:r>
            <a:r>
              <a:rPr lang="en-US" sz="1400" dirty="0" smtClean="0"/>
              <a:t> inst)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update(int</a:t>
            </a:r>
            <a:r>
              <a:rPr lang="en-US" sz="1400" dirty="0"/>
              <a:t> flag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/>
              <a:t>word(String</a:t>
            </a:r>
            <a:r>
              <a:rPr lang="en-US" sz="1400" dirty="0"/>
              <a:t> word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/>
              <a:t>connect()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36133" y="521155"/>
            <a:ext cx="60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*Methods under “Word Mason GUI” are called by “Client” and vice versa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Oregon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Tallack Graser</dc:creator>
  <cp:lastModifiedBy>Tallack Graser</cp:lastModifiedBy>
  <cp:revision>4</cp:revision>
  <dcterms:created xsi:type="dcterms:W3CDTF">2014-03-03T21:57:52Z</dcterms:created>
  <dcterms:modified xsi:type="dcterms:W3CDTF">2014-03-03T22:26:16Z</dcterms:modified>
</cp:coreProperties>
</file>