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5C2F-B44D-CD42-931B-3AD5E7573D6F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86EC-2E0B-C04D-BC02-53E727F008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0890" y="1132921"/>
            <a:ext cx="1438418" cy="570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00974" y="1059684"/>
            <a:ext cx="790482" cy="790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86177" y="1059684"/>
            <a:ext cx="790482" cy="790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721" y="7279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8147" y="690352"/>
            <a:ext cx="10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53760" y="632170"/>
            <a:ext cx="10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B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2099308" y="1943695"/>
            <a:ext cx="3298839" cy="3165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5082" y="2260289"/>
            <a:ext cx="802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player</a:t>
            </a:r>
            <a:endParaRPr lang="en-US" sz="1200" dirty="0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2099308" y="2202854"/>
            <a:ext cx="5186869" cy="3344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926" y="3066563"/>
            <a:ext cx="1153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Word wall </a:t>
            </a:r>
          </a:p>
          <a:p>
            <a:r>
              <a:rPr lang="en-US" sz="1200" dirty="0" smtClean="0"/>
              <a:t>update method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49297" y="3343563"/>
            <a:ext cx="324407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32548" y="136028"/>
            <a:ext cx="418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Protocol for Server/Client communication</a:t>
            </a:r>
            <a:endParaRPr lang="en-US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5329617" y="2819142"/>
            <a:ext cx="3087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err="1"/>
              <a:t>i</a:t>
            </a:r>
            <a:r>
              <a:rPr lang="en-US" sz="1200" u="sng" dirty="0" err="1" smtClean="0"/>
              <a:t>nt</a:t>
            </a:r>
            <a:r>
              <a:rPr lang="en-US" sz="1200" dirty="0" smtClean="0"/>
              <a:t> </a:t>
            </a:r>
            <a:r>
              <a:rPr lang="en-US" sz="1200" u="sng" dirty="0" err="1" smtClean="0"/>
              <a:t>int</a:t>
            </a:r>
            <a:r>
              <a:rPr lang="en-US" sz="1200" dirty="0" smtClean="0"/>
              <a:t> </a:t>
            </a:r>
            <a:r>
              <a:rPr lang="en-US" sz="1200" u="sng" dirty="0" err="1" smtClean="0"/>
              <a:t>int</a:t>
            </a:r>
            <a:r>
              <a:rPr lang="en-US" sz="1200" dirty="0" smtClean="0"/>
              <a:t>  </a:t>
            </a:r>
            <a:r>
              <a:rPr lang="en-US" sz="1200" u="sng" dirty="0" smtClean="0"/>
              <a:t>string</a:t>
            </a:r>
          </a:p>
          <a:p>
            <a:r>
              <a:rPr lang="en-US" sz="1200" dirty="0" smtClean="0"/>
              <a:t>(wall flag, </a:t>
            </a:r>
            <a:r>
              <a:rPr lang="en-US" sz="1200" dirty="0" err="1" smtClean="0"/>
              <a:t>scoreA</a:t>
            </a:r>
            <a:r>
              <a:rPr lang="en-US" sz="1200" dirty="0" smtClean="0"/>
              <a:t>, </a:t>
            </a:r>
            <a:r>
              <a:rPr lang="en-US" sz="1200" dirty="0" err="1" smtClean="0"/>
              <a:t>scoreB</a:t>
            </a:r>
            <a:r>
              <a:rPr lang="en-US" sz="1200" dirty="0" smtClean="0"/>
              <a:t>, word to add to wall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398147" y="3373140"/>
            <a:ext cx="27888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wall flag possibilities:</a:t>
            </a:r>
          </a:p>
          <a:p>
            <a:r>
              <a:rPr lang="en-US" sz="1200" dirty="0" smtClean="0"/>
              <a:t>	0: add word to wall, update scores</a:t>
            </a:r>
          </a:p>
          <a:p>
            <a:r>
              <a:rPr lang="en-US" sz="1200" dirty="0" smtClean="0"/>
              <a:t>	1: wrecking ball</a:t>
            </a:r>
          </a:p>
          <a:p>
            <a:r>
              <a:rPr lang="en-US" sz="1200" dirty="0" smtClean="0"/>
              <a:t>	2:chisel</a:t>
            </a:r>
          </a:p>
          <a:p>
            <a:r>
              <a:rPr lang="en-US" sz="1200" dirty="0" smtClean="0"/>
              <a:t>	3:thief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6313049" y="4832881"/>
            <a:ext cx="1153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update method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 flipV="1">
            <a:off x="2633580" y="4954780"/>
            <a:ext cx="357767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329617" y="2803772"/>
            <a:ext cx="3087767" cy="1585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0890" y="3096141"/>
            <a:ext cx="1140867" cy="432088"/>
          </a:xfrm>
          <a:prstGeom prst="rect">
            <a:avLst/>
          </a:prstGeom>
          <a:noFill/>
          <a:ln w="1651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1410" y="2219818"/>
            <a:ext cx="987887" cy="450274"/>
          </a:xfrm>
          <a:prstGeom prst="rect">
            <a:avLst/>
          </a:prstGeom>
          <a:noFill/>
          <a:ln w="1651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340838" y="4797597"/>
            <a:ext cx="1140867" cy="432088"/>
          </a:xfrm>
          <a:prstGeom prst="rect">
            <a:avLst/>
          </a:prstGeom>
          <a:noFill/>
          <a:ln w="1651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276145" y="2526773"/>
            <a:ext cx="3263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What the client will be receiving from the server</a:t>
            </a:r>
            <a:endParaRPr 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230697" y="4696963"/>
            <a:ext cx="2175619" cy="1336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0" y="4388802"/>
            <a:ext cx="3270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What the server will be receiving from the client</a:t>
            </a:r>
            <a:endParaRPr lang="en-US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6340838" y="6103957"/>
            <a:ext cx="1126043" cy="432088"/>
          </a:xfrm>
          <a:prstGeom prst="rect">
            <a:avLst/>
          </a:prstGeom>
          <a:noFill/>
          <a:ln w="1651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40838" y="6171372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Word method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466881" y="4631614"/>
            <a:ext cx="167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*Handles all calls to server other than submitting words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7437642" y="6074380"/>
            <a:ext cx="167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*sends word to server for validation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861409" y="6171372"/>
            <a:ext cx="987887" cy="42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89597" y="4677780"/>
            <a:ext cx="1609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Sends an </a:t>
            </a:r>
            <a:r>
              <a:rPr lang="en-US" sz="1200" dirty="0" err="1" smtClean="0"/>
              <a:t>int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	0: Start</a:t>
            </a:r>
          </a:p>
          <a:p>
            <a:r>
              <a:rPr lang="en-US" sz="1200" dirty="0" smtClean="0"/>
              <a:t>	1:Wrecking ball</a:t>
            </a:r>
          </a:p>
          <a:p>
            <a:r>
              <a:rPr lang="en-US" sz="1200" dirty="0" smtClean="0"/>
              <a:t>	2:Chisel</a:t>
            </a:r>
          </a:p>
          <a:p>
            <a:r>
              <a:rPr lang="en-US" sz="1200" dirty="0" smtClean="0"/>
              <a:t>	3:Thief </a:t>
            </a:r>
          </a:p>
          <a:p>
            <a:r>
              <a:rPr lang="en-US" sz="1200" dirty="0" smtClean="0"/>
              <a:t>	4: Quit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 rot="10800000" flipV="1">
            <a:off x="2099309" y="6314690"/>
            <a:ext cx="4111947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0014" y="6218942"/>
            <a:ext cx="1049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Sends a string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129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Oregon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Tallack Graser</dc:creator>
  <cp:lastModifiedBy>Tallack Graser</cp:lastModifiedBy>
  <cp:revision>1</cp:revision>
  <dcterms:created xsi:type="dcterms:W3CDTF">2014-02-16T21:45:13Z</dcterms:created>
  <dcterms:modified xsi:type="dcterms:W3CDTF">2014-02-16T22:57:03Z</dcterms:modified>
</cp:coreProperties>
</file>