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BD3-AB24-5F4C-BF6C-61F83E12869D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87AF-7788-124B-B867-14112912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BD3-AB24-5F4C-BF6C-61F83E12869D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87AF-7788-124B-B867-14112912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BD3-AB24-5F4C-BF6C-61F83E12869D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87AF-7788-124B-B867-14112912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BD3-AB24-5F4C-BF6C-61F83E12869D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87AF-7788-124B-B867-14112912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BD3-AB24-5F4C-BF6C-61F83E12869D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87AF-7788-124B-B867-14112912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BD3-AB24-5F4C-BF6C-61F83E12869D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87AF-7788-124B-B867-14112912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BD3-AB24-5F4C-BF6C-61F83E12869D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87AF-7788-124B-B867-14112912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BD3-AB24-5F4C-BF6C-61F83E12869D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87AF-7788-124B-B867-14112912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BD3-AB24-5F4C-BF6C-61F83E12869D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87AF-7788-124B-B867-14112912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BD3-AB24-5F4C-BF6C-61F83E12869D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87AF-7788-124B-B867-14112912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9BD3-AB24-5F4C-BF6C-61F83E12869D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87AF-7788-124B-B867-14112912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39BD3-AB24-5F4C-BF6C-61F83E12869D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B87AF-7788-124B-B867-14112912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9110" y="338668"/>
            <a:ext cx="715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2.1 setting up a game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9464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4308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7169" y="11430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3726" y="1540557"/>
            <a:ext cx="112888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9464" y="1540557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val 9"/>
          <p:cNvSpPr/>
          <p:nvPr/>
        </p:nvSpPr>
        <p:spPr>
          <a:xfrm>
            <a:off x="6944308" y="1554668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22895" y="3288522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 to server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17471" y="3831024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 to server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53553" y="2719110"/>
            <a:ext cx="202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(Waiting for connections)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85104" y="3450794"/>
            <a:ext cx="14084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5392" y="3302177"/>
            <a:ext cx="162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connection)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75392" y="3826950"/>
            <a:ext cx="162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(accept connection)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4982139" y="4010689"/>
            <a:ext cx="1416852" cy="11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43730" y="4287128"/>
            <a:ext cx="2056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(Method </a:t>
            </a:r>
            <a:r>
              <a:rPr lang="en-US" sz="1400" dirty="0" err="1" smtClean="0"/>
              <a:t>timeOut(FALSE</a:t>
            </a:r>
            <a:r>
              <a:rPr lang="en-US" sz="1400" dirty="0" smtClean="0"/>
              <a:t>))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2119042" y="4470865"/>
            <a:ext cx="107547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23010" y="4509292"/>
            <a:ext cx="14084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98928" y="4341134"/>
            <a:ext cx="1951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timeOut(FALSE</a:t>
            </a:r>
            <a:r>
              <a:rPr lang="en-US" sz="1400" dirty="0" smtClean="0"/>
              <a:t>))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4620" y="4287128"/>
            <a:ext cx="1951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timeOut(FALSE</a:t>
            </a:r>
            <a:r>
              <a:rPr lang="en-US" sz="1400" dirty="0" smtClean="0"/>
              <a:t>))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243730" y="4903302"/>
            <a:ext cx="1867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(Method </a:t>
            </a:r>
            <a:r>
              <a:rPr lang="en-US" sz="1400" dirty="0" err="1" smtClean="0"/>
              <a:t>setPlayer(‘A</a:t>
            </a:r>
            <a:r>
              <a:rPr lang="en-US" sz="1400" dirty="0" smtClean="0"/>
              <a:t>’))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243730" y="5502533"/>
            <a:ext cx="188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(Method </a:t>
            </a:r>
            <a:r>
              <a:rPr lang="en-US" sz="1400" dirty="0" err="1" smtClean="0"/>
              <a:t>setPlayer(‘B</a:t>
            </a:r>
            <a:r>
              <a:rPr lang="en-US" sz="1400" dirty="0" smtClean="0"/>
              <a:t>’))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2091098" y="5101838"/>
            <a:ext cx="107547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87619" y="5697388"/>
            <a:ext cx="16257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71618" y="5502533"/>
            <a:ext cx="17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setPlayer(‘B</a:t>
            </a:r>
            <a:r>
              <a:rPr lang="en-US" sz="1400" dirty="0" smtClean="0"/>
              <a:t>’))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44764" y="4903302"/>
            <a:ext cx="1761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setPlayer(‘A</a:t>
            </a:r>
            <a:r>
              <a:rPr lang="en-US" sz="1400" dirty="0" smtClean="0"/>
              <a:t>’))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093525" y="5955840"/>
            <a:ext cx="243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(Game is set up, Ready to play)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8714" y="6036144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4764" y="2349778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9041" y="2292282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FLOW 1</a:t>
            </a:r>
            <a:endParaRPr lang="en-US" b="1" u="sng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9110" y="338668"/>
            <a:ext cx="715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2.1 setting up a game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9464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44308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07169" y="11430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23726" y="1540557"/>
            <a:ext cx="112888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9464" y="1540557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/>
          <p:cNvSpPr/>
          <p:nvPr/>
        </p:nvSpPr>
        <p:spPr>
          <a:xfrm>
            <a:off x="6944308" y="1554668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extBox 37"/>
          <p:cNvSpPr txBox="1"/>
          <p:nvPr/>
        </p:nvSpPr>
        <p:spPr>
          <a:xfrm>
            <a:off x="122895" y="3288522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 to server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153553" y="2719110"/>
            <a:ext cx="202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(Waiting for connections)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685104" y="3450794"/>
            <a:ext cx="14084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75392" y="3302177"/>
            <a:ext cx="162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connection)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4620" y="4197379"/>
            <a:ext cx="1917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timeOut</a:t>
            </a:r>
            <a:r>
              <a:rPr lang="en-US" sz="1400" dirty="0" err="1" smtClean="0"/>
              <a:t>(TRUE</a:t>
            </a:r>
            <a:r>
              <a:rPr lang="en-US" sz="1400" dirty="0" smtClean="0"/>
              <a:t>)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44764" y="4335748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4764" y="2349778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19041" y="2292282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FLOW 2</a:t>
            </a:r>
            <a:endParaRPr lang="en-US" b="1" u="sng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2858598" y="3825462"/>
            <a:ext cx="2642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smtClean="0"/>
              <a:t>finding another player times out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189110" y="4197379"/>
            <a:ext cx="2012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(method </a:t>
            </a:r>
            <a:r>
              <a:rPr lang="en-US" sz="1400" dirty="0" err="1" smtClean="0"/>
              <a:t>timeOut(TRUE</a:t>
            </a:r>
            <a:r>
              <a:rPr lang="en-US" sz="1400" dirty="0" smtClean="0"/>
              <a:t>))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 rot="10800000">
            <a:off x="1972409" y="4378512"/>
            <a:ext cx="116508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89110" y="338668"/>
            <a:ext cx="715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2.2 Letter Bank Update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9464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44308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07169" y="11430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23726" y="1540557"/>
            <a:ext cx="112888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9464" y="1540557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Oval 31"/>
          <p:cNvSpPr/>
          <p:nvPr/>
        </p:nvSpPr>
        <p:spPr>
          <a:xfrm>
            <a:off x="6944308" y="1554668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TextBox 32"/>
          <p:cNvSpPr txBox="1"/>
          <p:nvPr/>
        </p:nvSpPr>
        <p:spPr>
          <a:xfrm>
            <a:off x="244764" y="2912763"/>
            <a:ext cx="210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letterBankUpdate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7101" y="2577676"/>
            <a:ext cx="1740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(Bank timer runs out)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398991" y="3146994"/>
            <a:ext cx="40091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43411" y="2911175"/>
            <a:ext cx="375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(method letterBankUpdate(1, &lt;new letter bank&gt;)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971618" y="2953728"/>
            <a:ext cx="210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letterBankUpdate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2351388" y="3148586"/>
            <a:ext cx="2920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8512" y="2194075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1897" y="3100472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1897" y="3991536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56016" y="3949560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FLOW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1897" y="4996540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23726" y="4432213"/>
            <a:ext cx="1273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(Start of game)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44764" y="4873429"/>
            <a:ext cx="210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letterBankUpdate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2643411" y="4871841"/>
            <a:ext cx="375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(method letterBankUpdate(1, &lt;new letter bank&gt;)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828443" y="4871587"/>
            <a:ext cx="210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letterBankUpdate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73" name="Straight Arrow Connector 72"/>
          <p:cNvCxnSpPr/>
          <p:nvPr/>
        </p:nvCxnSpPr>
        <p:spPr>
          <a:xfrm rot="10800000">
            <a:off x="2337109" y="5049609"/>
            <a:ext cx="2602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398991" y="5049609"/>
            <a:ext cx="40091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856016" y="2137830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FLOW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9110" y="338668"/>
            <a:ext cx="715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2.3 Word Submission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9464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4308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7169" y="11430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623726" y="1540557"/>
            <a:ext cx="112888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9464" y="1540557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6944308" y="1554668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44764" y="2570307"/>
            <a:ext cx="194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(method word(&lt;word&gt;))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57101" y="2577676"/>
            <a:ext cx="185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word(&lt;word&gt;))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52969" y="2749062"/>
            <a:ext cx="103614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8512" y="2194075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6828" y="6488668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0760" y="3991536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56016" y="4550520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FLOW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8512" y="4612108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6016" y="2137830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FLOW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23726" y="2885453"/>
            <a:ext cx="1296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(Validate word)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688063" y="3193230"/>
            <a:ext cx="106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(Valid word)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597397" y="3501007"/>
            <a:ext cx="3536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(method WordWallUpdate(0, &lt;&gt;, &lt;&gt;, &lt;word&gt;))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00760" y="3501007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wordWallUpdate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505604" y="3501007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wordWallUpdate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104694" y="3693044"/>
            <a:ext cx="40091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2265753" y="3694632"/>
            <a:ext cx="2602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19730" y="3868425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(update word wall)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36828" y="3868425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(update word wall)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97164" y="4981440"/>
            <a:ext cx="194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(method word(&lt;word&gt;))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09501" y="4988809"/>
            <a:ext cx="1854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word(&lt;word&gt;))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305369" y="5160195"/>
            <a:ext cx="103614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776126" y="5296586"/>
            <a:ext cx="1296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(Validate word)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807169" y="5604363"/>
            <a:ext cx="1187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(Invalid word)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509501" y="5912140"/>
            <a:ext cx="204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(method invalid(&lt;word&gt;))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 rot="10800000">
            <a:off x="1856016" y="6108941"/>
            <a:ext cx="15648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3038" y="5923338"/>
            <a:ext cx="194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(accept invalid)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9110" y="338668"/>
            <a:ext cx="715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2.4 Gaining </a:t>
            </a:r>
            <a:r>
              <a:rPr lang="en-US" b="1" dirty="0" err="1" smtClean="0"/>
              <a:t>powerup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9464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4308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7169" y="11430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3726" y="1540557"/>
            <a:ext cx="112888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9464" y="1540557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val 9"/>
          <p:cNvSpPr/>
          <p:nvPr/>
        </p:nvSpPr>
        <p:spPr>
          <a:xfrm>
            <a:off x="6944308" y="1554668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345897" y="2805980"/>
            <a:ext cx="382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(requirement is met that client  A gets a </a:t>
            </a:r>
            <a:r>
              <a:rPr lang="en-US" sz="1400" dirty="0" err="1" smtClean="0"/>
              <a:t>powerup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8512" y="2422379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512" y="3307382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56016" y="23661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FLOW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1839" y="3113757"/>
            <a:ext cx="2907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(method </a:t>
            </a:r>
            <a:r>
              <a:rPr lang="en-US" sz="1400" dirty="0" err="1" smtClean="0"/>
              <a:t>setPowerup(‘A</a:t>
            </a:r>
            <a:r>
              <a:rPr lang="en-US" sz="1400" dirty="0" smtClean="0"/>
              <a:t>’, &lt;</a:t>
            </a:r>
            <a:r>
              <a:rPr lang="en-US" sz="1400" dirty="0" err="1" smtClean="0"/>
              <a:t>powerup</a:t>
            </a:r>
            <a:r>
              <a:rPr lang="en-US" sz="1400" dirty="0" smtClean="0"/>
              <a:t>&gt;)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44308" y="3139224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setPowerup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04445" y="3305794"/>
            <a:ext cx="10313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1927371" y="3289937"/>
            <a:ext cx="7841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8512" y="3110581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setPowerup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9110" y="338668"/>
            <a:ext cx="715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2.5 Using </a:t>
            </a:r>
            <a:r>
              <a:rPr lang="en-US" b="1" dirty="0" err="1" smtClean="0"/>
              <a:t>powerup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9464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4308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7169" y="11430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3726" y="1540557"/>
            <a:ext cx="112888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9464" y="1540557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val 9"/>
          <p:cNvSpPr/>
          <p:nvPr/>
        </p:nvSpPr>
        <p:spPr>
          <a:xfrm>
            <a:off x="6944308" y="1554668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48512" y="2422379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512" y="3650669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6016" y="23661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FLOW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38100" y="3067774"/>
            <a:ext cx="1350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Update)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27268" y="3247130"/>
            <a:ext cx="143150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512" y="3067774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(method Update(1-3))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05464" y="3503972"/>
            <a:ext cx="496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(method wordWallUpdate(1-3, &lt;score A&gt;, &lt;score B&gt;, &lt;blank&gt;))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87327" y="3696009"/>
            <a:ext cx="3623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755307" y="3696009"/>
            <a:ext cx="3718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894" y="3527558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(method Update(1-3))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192470" y="3556096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(method Update(1-3))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9110" y="338668"/>
            <a:ext cx="715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2.6 quitting game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9464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4308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7169" y="11430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3726" y="1540557"/>
            <a:ext cx="112888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9464" y="1540557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val 9"/>
          <p:cNvSpPr/>
          <p:nvPr/>
        </p:nvSpPr>
        <p:spPr>
          <a:xfrm>
            <a:off x="6944308" y="1554668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48512" y="2422379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512" y="3735452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6016" y="23661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38100" y="3067774"/>
            <a:ext cx="1350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(accept Update)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7268" y="3247130"/>
            <a:ext cx="143150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512" y="3067774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(method Update(4))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10611" y="3503972"/>
            <a:ext cx="496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(method </a:t>
            </a:r>
            <a:r>
              <a:rPr lang="en-US" sz="1400" dirty="0" err="1" smtClean="0"/>
              <a:t>endGame</a:t>
            </a:r>
            <a:r>
              <a:rPr lang="en-US" sz="1400" dirty="0" smtClean="0"/>
              <a:t>(&lt;score A&gt;, &lt;score B&gt;))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22059" y="3696009"/>
            <a:ext cx="9275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755309" y="3696009"/>
            <a:ext cx="1255302" cy="14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302" y="3527558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endGame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192470" y="3503972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endGame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9110" y="338668"/>
            <a:ext cx="715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2.7 Ending game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9464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4308" y="1185336"/>
            <a:ext cx="72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7169" y="11430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3726" y="1540557"/>
            <a:ext cx="112888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9464" y="1540557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val 9"/>
          <p:cNvSpPr/>
          <p:nvPr/>
        </p:nvSpPr>
        <p:spPr>
          <a:xfrm>
            <a:off x="6944308" y="1554668"/>
            <a:ext cx="822960" cy="6090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48512" y="2422379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512" y="3735452"/>
            <a:ext cx="86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__________________________________________________________________________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6016" y="23661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38100" y="3067774"/>
            <a:ext cx="1428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(word wall is full)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10611" y="3503972"/>
            <a:ext cx="496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(method </a:t>
            </a:r>
            <a:r>
              <a:rPr lang="en-US" sz="1400" dirty="0" err="1" smtClean="0"/>
              <a:t>endGame</a:t>
            </a:r>
            <a:r>
              <a:rPr lang="en-US" sz="1400" dirty="0" smtClean="0"/>
              <a:t>(&lt;score A&gt;, &lt;score B&gt;))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22059" y="3696009"/>
            <a:ext cx="9275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755309" y="3696009"/>
            <a:ext cx="1255302" cy="14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302" y="3527558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endGame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192470" y="3503972"/>
            <a:ext cx="25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(accept </a:t>
            </a:r>
            <a:r>
              <a:rPr lang="en-US" sz="1400" dirty="0" err="1" smtClean="0"/>
              <a:t>endGame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507</Words>
  <Application>Microsoft Macintosh PowerPoint</Application>
  <PresentationFormat>On-screen Show (4:3)</PresentationFormat>
  <Paragraphs>122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University of Oregon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Tallack Graser</dc:creator>
  <cp:lastModifiedBy>Tallack Graser</cp:lastModifiedBy>
  <cp:revision>18</cp:revision>
  <dcterms:created xsi:type="dcterms:W3CDTF">2014-03-01T01:35:37Z</dcterms:created>
  <dcterms:modified xsi:type="dcterms:W3CDTF">2014-03-01T01:54:14Z</dcterms:modified>
</cp:coreProperties>
</file>