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03982D0-E50F-4F55-A4F7-4F28E45A283E}">
  <a:tblStyle styleId="{503982D0-E50F-4F55-A4F7-4F28E45A283E}"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renttherunway.com/" TargetMode="External"/><Relationship Id="rId3" Type="http://schemas.openxmlformats.org/officeDocument/2006/relationships/hyperlink" Target="https://www.thredup.com/"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1daee0328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1daee0328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Basic UX Flow:</a:t>
            </a:r>
            <a:endParaRPr sz="1400"/>
          </a:p>
          <a:p>
            <a:pPr indent="-317500" lvl="0" marL="457200" rtl="0" algn="l">
              <a:spcBef>
                <a:spcPts val="0"/>
              </a:spcBef>
              <a:spcAft>
                <a:spcPts val="0"/>
              </a:spcAft>
              <a:buSzPts val="1400"/>
              <a:buAutoNum type="arabicPeriod"/>
            </a:pPr>
            <a:r>
              <a:rPr lang="en" sz="1400"/>
              <a:t>User posts their current clothing as is, with a </a:t>
            </a:r>
            <a:r>
              <a:rPr lang="en" sz="1400"/>
              <a:t>ceiling</a:t>
            </a:r>
            <a:r>
              <a:rPr lang="en" sz="1400"/>
              <a:t> or range for how much they’d pay for it to be upcycled, designs they like</a:t>
            </a:r>
            <a:endParaRPr sz="1400"/>
          </a:p>
          <a:p>
            <a:pPr indent="-317500" lvl="0" marL="457200" rtl="0" algn="l">
              <a:spcBef>
                <a:spcPts val="0"/>
              </a:spcBef>
              <a:spcAft>
                <a:spcPts val="0"/>
              </a:spcAft>
              <a:buSzPts val="1400"/>
              <a:buAutoNum type="arabicPeriod"/>
            </a:pPr>
            <a:r>
              <a:rPr lang="en" sz="1400"/>
              <a:t>Other users can </a:t>
            </a:r>
            <a:r>
              <a:rPr lang="en" sz="1400"/>
              <a:t>claim this clothing (from users) and some textile waste (from companies) to make a new upcycled design and give it a fair price</a:t>
            </a:r>
            <a:endParaRPr sz="1400"/>
          </a:p>
          <a:p>
            <a:pPr indent="-317500" lvl="0" marL="457200" rtl="0" algn="l">
              <a:spcBef>
                <a:spcPts val="0"/>
              </a:spcBef>
              <a:spcAft>
                <a:spcPts val="0"/>
              </a:spcAft>
              <a:buSzPts val="1400"/>
              <a:buAutoNum type="arabicPeriod"/>
            </a:pPr>
            <a:r>
              <a:rPr lang="en" sz="1400"/>
              <a:t>Anyone who decides to purchase this will pay within the price range (goes to the designer)</a:t>
            </a:r>
            <a:endParaRPr sz="1400"/>
          </a:p>
          <a:p>
            <a:pPr indent="-317500" lvl="0" marL="457200" rtl="0" algn="l">
              <a:spcBef>
                <a:spcPts val="0"/>
              </a:spcBef>
              <a:spcAft>
                <a:spcPts val="0"/>
              </a:spcAft>
              <a:buSzPts val="1400"/>
              <a:buAutoNum type="arabicPeriod"/>
            </a:pPr>
            <a:r>
              <a:rPr lang="en" sz="1400"/>
              <a:t>Sponsorships can come from large corporates and/or manufacturers, distributors, or Government initiatives</a:t>
            </a:r>
            <a:endParaRPr sz="1400"/>
          </a:p>
          <a:p>
            <a:pPr indent="-317500" lvl="0" marL="457200" rtl="0" algn="l">
              <a:spcBef>
                <a:spcPts val="0"/>
              </a:spcBef>
              <a:spcAft>
                <a:spcPts val="0"/>
              </a:spcAft>
              <a:buSzPts val="1400"/>
              <a:buAutoNum type="arabicPeriod"/>
            </a:pPr>
            <a:r>
              <a:rPr lang="en" sz="1400"/>
              <a:t>Over time, these rankings and publicity helps push small fashion designers to the top</a:t>
            </a:r>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By combining the wardrobes of regular people and the creativity of designers, KoutuRemix Marketplace promotes sustainability and encourages users to reduce textile waste by repurposing their old clothing. The use of 3D rendering previews throughout the collaboration process ensures that users are able to see the final product before it is produced, reducing the risk of producing unwanted items and promoting a more sustainable and responsible approach to fashion.</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idea has the potential to be more sustainable and produce less waste and carbon emissions than traditional clothing production and recycling methods. This is because it focuses on repurposing existing clothing and textiles, rather than producing new garments from virgin materials or recycling materials through energy-intensive methods.</a:t>
            </a:r>
            <a:br>
              <a:rPr b="1" lang="en"/>
            </a:br>
            <a:br>
              <a:rPr b="1" lang="en"/>
            </a:br>
            <a:r>
              <a:rPr b="1" lang="en"/>
              <a:t>By using existing clothing and textiles as the raw materials for new garments, the KoutuRemix would be able to reduce the demand for new materials and reduce the amount of waste generated in the clothing production process. The use of 3D rendering technology to preview garments before they are produced could also help to reduce waste by allowing designers to create garments that are more precisely tailored to customers' needs, reducing the likelihood of garments being discarded or unused.</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In terms of carbon emissions, the KoutuRemix could potentially have a lower carbon footprint than traditional clothing production and recycling methods. This is because the transportation and processing of existing clothing and textiles would generally require less energy than the production of new garments from virgin materials. Additionally, by keeping materials in use and out of landfills, the KoutuRemix could help to reduce methane emissions, which are a potent greenhouse gas.</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Of course, the sustainability of the KoutuRemix would depend on a number of factors, such as the specific recycling and production methods used and the extent to which customers are willing to participate in the platform. However, in general, repurposing existing clothing and textiles is a promising approach to promoting sustainability in the fashion industry, and the KoutuRemix idea has the potential to be an innovative and effective way to do so.</a:t>
            </a:r>
            <a:endParaRPr b="1"/>
          </a:p>
          <a:p>
            <a:pPr indent="0" lvl="0" marL="0" rtl="0" algn="l">
              <a:spcBef>
                <a:spcPts val="0"/>
              </a:spcBef>
              <a:spcAft>
                <a:spcPts val="0"/>
              </a:spcAft>
              <a:buNone/>
            </a:pPr>
            <a:br>
              <a:rPr b="1" lang="en"/>
            </a:br>
            <a:endParaRPr b="1"/>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Recycling clothing can still produce some waste and carbon emissions, but it is generally a more sustainable option than sending clothing to landfill or producing new clothing from virgin materials.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 the recycling process, textiles are sorted, cleaned, and processed into new materials. This process can produce waste, such as scraps and leftover materials that cannot be recycled. However, these waste materials can often be repurposed into other products or materials, reducing overall waste.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Carbon emissions can also be produced in the recycling process, as energy is required to transport and process the textiles. However, this is still generally less carbon-intensive than producing new clothing from virgin materials.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It's worth noting that not all clothing recycling methods are created equal, and some methods may be more sustainable than others. For example, mechanical recycling methods (such as shredding and re-spinning fibers) generally produce more waste and require more energy than chemical recycling methods (such as breaking down fibers with solvents). It's important to consider the specific recycling process being used and its environmental impact when evaluating the sustainability of a clothing recycling program.</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1daee0328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1daee0328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https://www.renttherunway.com/</a:t>
            </a:r>
            <a:br>
              <a:rPr lang="en"/>
            </a:br>
            <a:br>
              <a:rPr lang="en"/>
            </a:br>
            <a:r>
              <a:rPr lang="en" u="sng">
                <a:solidFill>
                  <a:schemeClr val="hlink"/>
                </a:solidFill>
                <a:hlinkClick r:id="rId3"/>
              </a:rPr>
              <a:t>https://www.thredup.com/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leveraging a democratized design strategy, the Remix Marketplace has an advantage over competitors that rely on a small group of designers, which may limit diversity and fresh perspectives in fashion. The Remix Marketplace offers a platform for a wide range of designers to collaborate and bring unique ideas to the table. This approach promotes inclusivity and encourages designers to think outside the box, leading to a more innovative and dynamic fashion industry.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virgin materials = Virgin materials refer to materials that are newly produced from raw resources, rather than being made from recycled or repurposed materials. In the fashion industry, virgin materials typically include fabrics such as cotton, wool, and polyester that are produced from new plant or animal fibers or synthetic materials. The production of virgin materials can have a significant environmental impact, including water and energy usage, greenhouse gas emissions, and pollution. Therefore, reducing the use of virgin materials in fashion production can help to promote sustainability and reduce the negative environmental impact of the industry.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fashion brands are using existing clothing to make new products, a process known as "upcycling". Upcycling involves taking used or discarded garments and transforming them into new products with higher value or quality than the original garments. The process often involves deconstructing old garments and reusing the materials to create new designs, which can include anything from patches, pockets, or decorative elements to entire garments. Upcycling can be a more sustainable alternative to traditional clothing production methods that rely on virgin materials, as it reduces the amount of textile waste and minimizes the need for new resource extraction. However, upcycling is still a relatively new concept in the fashion industry and is not yet widely adopted.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1daee0328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1daee0328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9a8f4e186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9a8f4e186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1daee0328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1daee0328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ph idx="2" type="pic"/>
          </p:nvPr>
        </p:nvSpPr>
        <p:spPr>
          <a:xfrm>
            <a:off x="0" y="0"/>
            <a:ext cx="2847900" cy="5143500"/>
          </a:xfrm>
          <a:prstGeom prst="rect">
            <a:avLst/>
          </a:prstGeom>
          <a:noFill/>
          <a:ln>
            <a:noFill/>
          </a:ln>
        </p:spPr>
      </p:sp>
      <p:sp>
        <p:nvSpPr>
          <p:cNvPr id="10" name="Google Shape;10;p2"/>
          <p:cNvSpPr txBox="1"/>
          <p:nvPr>
            <p:ph type="ctrTitle"/>
          </p:nvPr>
        </p:nvSpPr>
        <p:spPr>
          <a:xfrm>
            <a:off x="2080675" y="397650"/>
            <a:ext cx="6350100" cy="35640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2342050" y="3961650"/>
            <a:ext cx="60888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2"/>
          <p:cNvSpPr/>
          <p:nvPr/>
        </p:nvSpPr>
        <p:spPr>
          <a:xfrm>
            <a:off x="8743950" y="-75"/>
            <a:ext cx="3999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6" name="Shape 116"/>
        <p:cNvGrpSpPr/>
        <p:nvPr/>
      </p:nvGrpSpPr>
      <p:grpSpPr>
        <a:xfrm>
          <a:off x="0" y="0"/>
          <a:ext cx="0" cy="0"/>
          <a:chOff x="0" y="0"/>
          <a:chExt cx="0" cy="0"/>
        </a:xfrm>
      </p:grpSpPr>
      <p:sp>
        <p:nvSpPr>
          <p:cNvPr id="117" name="Google Shape;117;p11"/>
          <p:cNvSpPr txBox="1"/>
          <p:nvPr>
            <p:ph hasCustomPrompt="1" type="title"/>
          </p:nvPr>
        </p:nvSpPr>
        <p:spPr>
          <a:xfrm>
            <a:off x="2271475" y="1359225"/>
            <a:ext cx="6159300" cy="18288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8" name="Google Shape;118;p11"/>
          <p:cNvSpPr txBox="1"/>
          <p:nvPr>
            <p:ph idx="1" type="subTitle"/>
          </p:nvPr>
        </p:nvSpPr>
        <p:spPr>
          <a:xfrm>
            <a:off x="2271475" y="3259075"/>
            <a:ext cx="61593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119" name="Google Shape;119;p11"/>
          <p:cNvSpPr/>
          <p:nvPr/>
        </p:nvSpPr>
        <p:spPr>
          <a:xfrm>
            <a:off x="-50" y="-12925"/>
            <a:ext cx="3629100" cy="1301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a:off x="4565125" y="4833650"/>
            <a:ext cx="4578900" cy="322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ph idx="2" type="pic"/>
          </p:nvPr>
        </p:nvSpPr>
        <p:spPr>
          <a:xfrm>
            <a:off x="0" y="-12925"/>
            <a:ext cx="2347800" cy="5169300"/>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122" name="Shape 1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_1">
    <p:spTree>
      <p:nvGrpSpPr>
        <p:cNvPr id="123" name="Shape 123"/>
        <p:cNvGrpSpPr/>
        <p:nvPr/>
      </p:nvGrpSpPr>
      <p:grpSpPr>
        <a:xfrm>
          <a:off x="0" y="0"/>
          <a:ext cx="0" cy="0"/>
          <a:chOff x="0" y="0"/>
          <a:chExt cx="0" cy="0"/>
        </a:xfrm>
      </p:grpSpPr>
      <p:sp>
        <p:nvSpPr>
          <p:cNvPr id="124" name="Google Shape;124;p13"/>
          <p:cNvSpPr txBox="1"/>
          <p:nvPr>
            <p:ph type="title"/>
          </p:nvPr>
        </p:nvSpPr>
        <p:spPr>
          <a:xfrm>
            <a:off x="1133400" y="445025"/>
            <a:ext cx="729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5" name="Google Shape;125;p13"/>
          <p:cNvSpPr txBox="1"/>
          <p:nvPr>
            <p:ph hasCustomPrompt="1" idx="2" type="title"/>
          </p:nvPr>
        </p:nvSpPr>
        <p:spPr>
          <a:xfrm>
            <a:off x="1680452" y="1513746"/>
            <a:ext cx="734700" cy="7314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6" name="Google Shape;126;p13"/>
          <p:cNvSpPr txBox="1"/>
          <p:nvPr>
            <p:ph hasCustomPrompt="1" idx="3" type="title"/>
          </p:nvPr>
        </p:nvSpPr>
        <p:spPr>
          <a:xfrm>
            <a:off x="1680452" y="3307141"/>
            <a:ext cx="734700" cy="7314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7" name="Google Shape;127;p13"/>
          <p:cNvSpPr txBox="1"/>
          <p:nvPr>
            <p:ph hasCustomPrompt="1" idx="4" type="title"/>
          </p:nvPr>
        </p:nvSpPr>
        <p:spPr>
          <a:xfrm>
            <a:off x="3546902" y="1513746"/>
            <a:ext cx="734700" cy="731400"/>
          </a:xfrm>
          <a:prstGeom prst="rect">
            <a:avLst/>
          </a:prstGeom>
          <a:solidFill>
            <a:schemeClr val="accent5"/>
          </a:solidFill>
        </p:spPr>
        <p:txBody>
          <a:bodyPr anchorCtr="0" anchor="ctr" bIns="91425" lIns="91425" spcFirstLastPara="1" rIns="91425" wrap="square" tIns="91425">
            <a:noAutofit/>
          </a:bodyPr>
          <a:lstStyle>
            <a:lvl1pPr lvl="0" rtl="0" algn="ctr">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8" name="Google Shape;128;p13"/>
          <p:cNvSpPr txBox="1"/>
          <p:nvPr>
            <p:ph hasCustomPrompt="1" idx="5" type="title"/>
          </p:nvPr>
        </p:nvSpPr>
        <p:spPr>
          <a:xfrm>
            <a:off x="3546902" y="3307141"/>
            <a:ext cx="734700" cy="7314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p:nvPr>
            <p:ph hasCustomPrompt="1" idx="6" type="title"/>
          </p:nvPr>
        </p:nvSpPr>
        <p:spPr>
          <a:xfrm>
            <a:off x="5413377" y="1513746"/>
            <a:ext cx="734700" cy="7314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0" name="Google Shape;130;p13"/>
          <p:cNvSpPr txBox="1"/>
          <p:nvPr>
            <p:ph hasCustomPrompt="1" idx="7" type="title"/>
          </p:nvPr>
        </p:nvSpPr>
        <p:spPr>
          <a:xfrm>
            <a:off x="5413377" y="3307141"/>
            <a:ext cx="734700" cy="731400"/>
          </a:xfrm>
          <a:prstGeom prst="rect">
            <a:avLst/>
          </a:prstGeom>
          <a:solidFill>
            <a:schemeClr val="accent6"/>
          </a:solidFill>
        </p:spPr>
        <p:txBody>
          <a:bodyPr anchorCtr="0" anchor="ctr" bIns="91425" lIns="91425" spcFirstLastPara="1" rIns="91425" wrap="square" tIns="91425">
            <a:noAutofit/>
          </a:bodyPr>
          <a:lstStyle>
            <a:lvl1pPr lvl="0" rtl="0" algn="ctr">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1" name="Google Shape;131;p13"/>
          <p:cNvSpPr txBox="1"/>
          <p:nvPr>
            <p:ph idx="1" type="subTitle"/>
          </p:nvPr>
        </p:nvSpPr>
        <p:spPr>
          <a:xfrm>
            <a:off x="1133400" y="2245150"/>
            <a:ext cx="1828800" cy="39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Bebas Neue"/>
              <a:buNone/>
              <a:defRPr sz="2200">
                <a:solidFill>
                  <a:schemeClr val="dk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2" name="Google Shape;132;p13"/>
          <p:cNvSpPr txBox="1"/>
          <p:nvPr>
            <p:ph idx="8" type="subTitle"/>
          </p:nvPr>
        </p:nvSpPr>
        <p:spPr>
          <a:xfrm>
            <a:off x="2999838" y="2245150"/>
            <a:ext cx="1828800" cy="39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Bebas Neue"/>
              <a:buNone/>
              <a:defRPr sz="2200">
                <a:solidFill>
                  <a:schemeClr val="dk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3" name="Google Shape;133;p13"/>
          <p:cNvSpPr txBox="1"/>
          <p:nvPr>
            <p:ph idx="9" type="subTitle"/>
          </p:nvPr>
        </p:nvSpPr>
        <p:spPr>
          <a:xfrm>
            <a:off x="4866300" y="2245150"/>
            <a:ext cx="1828800" cy="39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Bebas Neue"/>
              <a:buNone/>
              <a:defRPr sz="2200">
                <a:solidFill>
                  <a:schemeClr val="dk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4" name="Google Shape;134;p13"/>
          <p:cNvSpPr txBox="1"/>
          <p:nvPr>
            <p:ph idx="13" type="subTitle"/>
          </p:nvPr>
        </p:nvSpPr>
        <p:spPr>
          <a:xfrm>
            <a:off x="1133400" y="4038550"/>
            <a:ext cx="1828800" cy="39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Bebas Neue"/>
              <a:buNone/>
              <a:defRPr sz="2200">
                <a:solidFill>
                  <a:schemeClr val="dk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5" name="Google Shape;135;p13"/>
          <p:cNvSpPr txBox="1"/>
          <p:nvPr>
            <p:ph idx="14" type="subTitle"/>
          </p:nvPr>
        </p:nvSpPr>
        <p:spPr>
          <a:xfrm>
            <a:off x="2999838" y="4038550"/>
            <a:ext cx="1828800" cy="39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Bebas Neue"/>
              <a:buNone/>
              <a:defRPr sz="2200">
                <a:solidFill>
                  <a:schemeClr val="dk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6" name="Google Shape;136;p13"/>
          <p:cNvSpPr txBox="1"/>
          <p:nvPr>
            <p:ph idx="15" type="subTitle"/>
          </p:nvPr>
        </p:nvSpPr>
        <p:spPr>
          <a:xfrm>
            <a:off x="4866300" y="4038550"/>
            <a:ext cx="1828800" cy="39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Bebas Neue"/>
              <a:buNone/>
              <a:defRPr sz="2200">
                <a:solidFill>
                  <a:schemeClr val="dk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7" name="Google Shape;137;p13"/>
          <p:cNvSpPr/>
          <p:nvPr/>
        </p:nvSpPr>
        <p:spPr>
          <a:xfrm>
            <a:off x="0" y="-75"/>
            <a:ext cx="7347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298350" y="4166050"/>
            <a:ext cx="606559" cy="671407"/>
          </a:xfrm>
          <a:custGeom>
            <a:rect b="b" l="l" r="r" t="t"/>
            <a:pathLst>
              <a:path extrusionOk="0" h="34622" w="31278">
                <a:moveTo>
                  <a:pt x="15624" y="1"/>
                </a:moveTo>
                <a:cubicBezTo>
                  <a:pt x="13192" y="12432"/>
                  <a:pt x="11216" y="14621"/>
                  <a:pt x="0" y="17296"/>
                </a:cubicBezTo>
                <a:cubicBezTo>
                  <a:pt x="11216" y="20001"/>
                  <a:pt x="13192" y="22189"/>
                  <a:pt x="15624" y="34621"/>
                </a:cubicBezTo>
                <a:cubicBezTo>
                  <a:pt x="18086" y="22189"/>
                  <a:pt x="20031" y="20001"/>
                  <a:pt x="31277" y="17296"/>
                </a:cubicBezTo>
                <a:cubicBezTo>
                  <a:pt x="20031" y="14621"/>
                  <a:pt x="18086" y="12432"/>
                  <a:pt x="156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 name="Google Shape;139;p13"/>
          <p:cNvGrpSpPr/>
          <p:nvPr/>
        </p:nvGrpSpPr>
        <p:grpSpPr>
          <a:xfrm>
            <a:off x="7658267" y="-639816"/>
            <a:ext cx="1232597" cy="1232597"/>
            <a:chOff x="7320846" y="4257189"/>
            <a:chExt cx="693600" cy="693600"/>
          </a:xfrm>
        </p:grpSpPr>
        <p:sp>
          <p:nvSpPr>
            <p:cNvPr id="140" name="Google Shape;140;p13"/>
            <p:cNvSpPr/>
            <p:nvPr/>
          </p:nvSpPr>
          <p:spPr>
            <a:xfrm rot="2700000">
              <a:off x="7286656" y="4494529"/>
              <a:ext cx="761978" cy="21892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rot="8100000">
              <a:off x="7286656" y="4494529"/>
              <a:ext cx="761978" cy="21892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42" name="Shape 142"/>
        <p:cNvGrpSpPr/>
        <p:nvPr/>
      </p:nvGrpSpPr>
      <p:grpSpPr>
        <a:xfrm>
          <a:off x="0" y="0"/>
          <a:ext cx="0" cy="0"/>
          <a:chOff x="0" y="0"/>
          <a:chExt cx="0" cy="0"/>
        </a:xfrm>
      </p:grpSpPr>
      <p:sp>
        <p:nvSpPr>
          <p:cNvPr id="143" name="Google Shape;143;p14"/>
          <p:cNvSpPr/>
          <p:nvPr/>
        </p:nvSpPr>
        <p:spPr>
          <a:xfrm rot="10800000">
            <a:off x="4400550" y="75"/>
            <a:ext cx="4172100" cy="398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144" name="Google Shape;144;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5" name="Google Shape;145;p14"/>
          <p:cNvSpPr/>
          <p:nvPr/>
        </p:nvSpPr>
        <p:spPr>
          <a:xfrm rot="10800000">
            <a:off x="0" y="4604100"/>
            <a:ext cx="9144000" cy="539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rot="9000430">
            <a:off x="7830937" y="4253265"/>
            <a:ext cx="1074833" cy="1241091"/>
          </a:xfrm>
          <a:prstGeom prst="star6">
            <a:avLst>
              <a:gd fmla="val 4953" name="adj"/>
              <a:gd fmla="val 115470" name="h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147" name="Shape 147"/>
        <p:cNvGrpSpPr/>
        <p:nvPr/>
      </p:nvGrpSpPr>
      <p:grpSpPr>
        <a:xfrm>
          <a:off x="0" y="0"/>
          <a:ext cx="0" cy="0"/>
          <a:chOff x="0" y="0"/>
          <a:chExt cx="0" cy="0"/>
        </a:xfrm>
      </p:grpSpPr>
      <p:sp>
        <p:nvSpPr>
          <p:cNvPr id="148" name="Google Shape;148;p15"/>
          <p:cNvSpPr/>
          <p:nvPr/>
        </p:nvSpPr>
        <p:spPr>
          <a:xfrm rot="10800000">
            <a:off x="4307808" y="-11058"/>
            <a:ext cx="4837800" cy="350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149" name="Google Shape;149;p15"/>
          <p:cNvSpPr/>
          <p:nvPr/>
        </p:nvSpPr>
        <p:spPr>
          <a:xfrm rot="10800000">
            <a:off x="-75" y="4838700"/>
            <a:ext cx="6753300" cy="304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150" name="Google Shape;150;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151" name="Shape 151"/>
        <p:cNvGrpSpPr/>
        <p:nvPr/>
      </p:nvGrpSpPr>
      <p:grpSpPr>
        <a:xfrm>
          <a:off x="0" y="0"/>
          <a:ext cx="0" cy="0"/>
          <a:chOff x="0" y="0"/>
          <a:chExt cx="0" cy="0"/>
        </a:xfrm>
      </p:grpSpPr>
      <p:sp>
        <p:nvSpPr>
          <p:cNvPr id="152" name="Google Shape;152;p16"/>
          <p:cNvSpPr/>
          <p:nvPr/>
        </p:nvSpPr>
        <p:spPr>
          <a:xfrm>
            <a:off x="0" y="4604000"/>
            <a:ext cx="9144000" cy="53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p:nvPr/>
        </p:nvSpPr>
        <p:spPr>
          <a:xfrm>
            <a:off x="0" y="0"/>
            <a:ext cx="4134000" cy="309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154" name="Google Shape;154;p16"/>
          <p:cNvSpPr/>
          <p:nvPr/>
        </p:nvSpPr>
        <p:spPr>
          <a:xfrm>
            <a:off x="298350" y="4166050"/>
            <a:ext cx="606559" cy="671407"/>
          </a:xfrm>
          <a:custGeom>
            <a:rect b="b" l="l" r="r" t="t"/>
            <a:pathLst>
              <a:path extrusionOk="0" h="34622" w="31278">
                <a:moveTo>
                  <a:pt x="15624" y="1"/>
                </a:moveTo>
                <a:cubicBezTo>
                  <a:pt x="13192" y="12432"/>
                  <a:pt x="11216" y="14621"/>
                  <a:pt x="0" y="17296"/>
                </a:cubicBezTo>
                <a:cubicBezTo>
                  <a:pt x="11216" y="20001"/>
                  <a:pt x="13192" y="22189"/>
                  <a:pt x="15624" y="34621"/>
                </a:cubicBezTo>
                <a:cubicBezTo>
                  <a:pt x="18086" y="22189"/>
                  <a:pt x="20031" y="20001"/>
                  <a:pt x="31277" y="17296"/>
                </a:cubicBezTo>
                <a:cubicBezTo>
                  <a:pt x="20031" y="14621"/>
                  <a:pt x="18086" y="12432"/>
                  <a:pt x="156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4">
    <p:spTree>
      <p:nvGrpSpPr>
        <p:cNvPr id="156" name="Shape 156"/>
        <p:cNvGrpSpPr/>
        <p:nvPr/>
      </p:nvGrpSpPr>
      <p:grpSpPr>
        <a:xfrm>
          <a:off x="0" y="0"/>
          <a:ext cx="0" cy="0"/>
          <a:chOff x="0" y="0"/>
          <a:chExt cx="0" cy="0"/>
        </a:xfrm>
      </p:grpSpPr>
      <p:sp>
        <p:nvSpPr>
          <p:cNvPr id="157" name="Google Shape;157;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8" name="Google Shape;158;p17"/>
          <p:cNvSpPr/>
          <p:nvPr/>
        </p:nvSpPr>
        <p:spPr>
          <a:xfrm>
            <a:off x="0" y="4604000"/>
            <a:ext cx="9144000" cy="53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a:off x="0" y="539500"/>
            <a:ext cx="285900" cy="3162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rot="5400000">
            <a:off x="6400624" y="-1438054"/>
            <a:ext cx="286200" cy="3162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17"/>
          <p:cNvGrpSpPr/>
          <p:nvPr/>
        </p:nvGrpSpPr>
        <p:grpSpPr>
          <a:xfrm>
            <a:off x="8564133" y="539497"/>
            <a:ext cx="1296000" cy="1296000"/>
            <a:chOff x="8564133" y="539497"/>
            <a:chExt cx="1296000" cy="1296000"/>
          </a:xfrm>
        </p:grpSpPr>
        <p:sp>
          <p:nvSpPr>
            <p:cNvPr id="162" name="Google Shape;162;p17"/>
            <p:cNvSpPr/>
            <p:nvPr/>
          </p:nvSpPr>
          <p:spPr>
            <a:xfrm rot="5400000">
              <a:off x="8564133" y="539497"/>
              <a:ext cx="1143600" cy="114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p:nvPr/>
          </p:nvSpPr>
          <p:spPr>
            <a:xfrm rot="5400000">
              <a:off x="8716533" y="691897"/>
              <a:ext cx="1143600" cy="114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5">
    <p:spTree>
      <p:nvGrpSpPr>
        <p:cNvPr id="164" name="Shape 164"/>
        <p:cNvGrpSpPr/>
        <p:nvPr/>
      </p:nvGrpSpPr>
      <p:grpSpPr>
        <a:xfrm>
          <a:off x="0" y="0"/>
          <a:ext cx="0" cy="0"/>
          <a:chOff x="0" y="0"/>
          <a:chExt cx="0" cy="0"/>
        </a:xfrm>
      </p:grpSpPr>
      <p:sp>
        <p:nvSpPr>
          <p:cNvPr id="165" name="Google Shape;165;p18"/>
          <p:cNvSpPr/>
          <p:nvPr/>
        </p:nvSpPr>
        <p:spPr>
          <a:xfrm>
            <a:off x="0" y="0"/>
            <a:ext cx="7704000" cy="368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166" name="Google Shape;166;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5_1">
    <p:spTree>
      <p:nvGrpSpPr>
        <p:cNvPr id="167" name="Shape 167"/>
        <p:cNvGrpSpPr/>
        <p:nvPr/>
      </p:nvGrpSpPr>
      <p:grpSpPr>
        <a:xfrm>
          <a:off x="0" y="0"/>
          <a:ext cx="0" cy="0"/>
          <a:chOff x="0" y="0"/>
          <a:chExt cx="0" cy="0"/>
        </a:xfrm>
      </p:grpSpPr>
      <p:sp>
        <p:nvSpPr>
          <p:cNvPr id="168" name="Google Shape;168;p19"/>
          <p:cNvSpPr/>
          <p:nvPr/>
        </p:nvSpPr>
        <p:spPr>
          <a:xfrm>
            <a:off x="0" y="0"/>
            <a:ext cx="9144000" cy="333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169" name="Google Shape;169;p19"/>
          <p:cNvSpPr/>
          <p:nvPr/>
        </p:nvSpPr>
        <p:spPr>
          <a:xfrm>
            <a:off x="8801750" y="0"/>
            <a:ext cx="342300" cy="4650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ONLY_5_1_1">
    <p:spTree>
      <p:nvGrpSpPr>
        <p:cNvPr id="171" name="Shape 171"/>
        <p:cNvGrpSpPr/>
        <p:nvPr/>
      </p:nvGrpSpPr>
      <p:grpSpPr>
        <a:xfrm>
          <a:off x="0" y="0"/>
          <a:ext cx="0" cy="0"/>
          <a:chOff x="0" y="0"/>
          <a:chExt cx="0" cy="0"/>
        </a:xfrm>
      </p:grpSpPr>
      <p:sp>
        <p:nvSpPr>
          <p:cNvPr id="172" name="Google Shape;172;p20"/>
          <p:cNvSpPr/>
          <p:nvPr/>
        </p:nvSpPr>
        <p:spPr>
          <a:xfrm>
            <a:off x="0" y="4854050"/>
            <a:ext cx="9144000" cy="289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173" name="Google Shape;173;p20"/>
          <p:cNvSpPr/>
          <p:nvPr/>
        </p:nvSpPr>
        <p:spPr>
          <a:xfrm rot="5400000">
            <a:off x="6786450" y="2785850"/>
            <a:ext cx="4429200" cy="285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grpSp>
        <p:nvGrpSpPr>
          <p:cNvPr id="174" name="Google Shape;174;p20"/>
          <p:cNvGrpSpPr/>
          <p:nvPr/>
        </p:nvGrpSpPr>
        <p:grpSpPr>
          <a:xfrm>
            <a:off x="122289" y="-568621"/>
            <a:ext cx="1316719" cy="836596"/>
            <a:chOff x="6686693" y="-184704"/>
            <a:chExt cx="2279639" cy="1448400"/>
          </a:xfrm>
        </p:grpSpPr>
        <p:sp>
          <p:nvSpPr>
            <p:cNvPr id="175" name="Google Shape;175;p20"/>
            <p:cNvSpPr/>
            <p:nvPr/>
          </p:nvSpPr>
          <p:spPr>
            <a:xfrm rot="2700000">
              <a:off x="6898806" y="27409"/>
              <a:ext cx="1024173" cy="1024173"/>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p:nvPr/>
          </p:nvSpPr>
          <p:spPr>
            <a:xfrm rot="2700000">
              <a:off x="7314426" y="27409"/>
              <a:ext cx="1024173" cy="1024173"/>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0"/>
            <p:cNvSpPr/>
            <p:nvPr/>
          </p:nvSpPr>
          <p:spPr>
            <a:xfrm rot="2700000">
              <a:off x="7730045" y="27409"/>
              <a:ext cx="1024173" cy="1024173"/>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p:nvPr/>
        </p:nvSpPr>
        <p:spPr>
          <a:xfrm>
            <a:off x="5010000" y="4344600"/>
            <a:ext cx="4134000" cy="798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15" name="Google Shape;15;p3"/>
          <p:cNvSpPr/>
          <p:nvPr/>
        </p:nvSpPr>
        <p:spPr>
          <a:xfrm>
            <a:off x="0" y="0"/>
            <a:ext cx="9144000" cy="539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ph idx="2" type="pic"/>
          </p:nvPr>
        </p:nvSpPr>
        <p:spPr>
          <a:xfrm>
            <a:off x="0" y="14350"/>
            <a:ext cx="3419700" cy="5129100"/>
          </a:xfrm>
          <a:prstGeom prst="rect">
            <a:avLst/>
          </a:prstGeom>
          <a:noFill/>
          <a:ln>
            <a:noFill/>
          </a:ln>
        </p:spPr>
      </p:sp>
      <p:grpSp>
        <p:nvGrpSpPr>
          <p:cNvPr id="17" name="Google Shape;17;p3"/>
          <p:cNvGrpSpPr/>
          <p:nvPr/>
        </p:nvGrpSpPr>
        <p:grpSpPr>
          <a:xfrm>
            <a:off x="7594900" y="-184706"/>
            <a:ext cx="1371659" cy="871502"/>
            <a:chOff x="6686693" y="-184704"/>
            <a:chExt cx="2279639" cy="1448400"/>
          </a:xfrm>
        </p:grpSpPr>
        <p:sp>
          <p:nvSpPr>
            <p:cNvPr id="18" name="Google Shape;18;p3"/>
            <p:cNvSpPr/>
            <p:nvPr/>
          </p:nvSpPr>
          <p:spPr>
            <a:xfrm rot="2700000">
              <a:off x="6898806" y="27409"/>
              <a:ext cx="1024173" cy="1024173"/>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rot="2700000">
              <a:off x="7314426" y="27409"/>
              <a:ext cx="1024173" cy="1024173"/>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2700000">
              <a:off x="7730045" y="27409"/>
              <a:ext cx="1024173" cy="1024173"/>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3858775" y="2957500"/>
            <a:ext cx="4572000" cy="7239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 name="Google Shape;22;p3"/>
          <p:cNvSpPr txBox="1"/>
          <p:nvPr>
            <p:ph hasCustomPrompt="1" idx="3" type="title"/>
          </p:nvPr>
        </p:nvSpPr>
        <p:spPr>
          <a:xfrm>
            <a:off x="3858775" y="1462075"/>
            <a:ext cx="1371600" cy="13716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72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179" name="Shape 179"/>
        <p:cNvGrpSpPr/>
        <p:nvPr/>
      </p:nvGrpSpPr>
      <p:grpSpPr>
        <a:xfrm>
          <a:off x="0" y="0"/>
          <a:ext cx="0" cy="0"/>
          <a:chOff x="0" y="0"/>
          <a:chExt cx="0" cy="0"/>
        </a:xfrm>
      </p:grpSpPr>
      <p:sp>
        <p:nvSpPr>
          <p:cNvPr id="180" name="Google Shape;180;p21"/>
          <p:cNvSpPr/>
          <p:nvPr/>
        </p:nvSpPr>
        <p:spPr>
          <a:xfrm>
            <a:off x="0" y="4773500"/>
            <a:ext cx="9144000" cy="369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181" name="Google Shape;181;p21"/>
          <p:cNvSpPr/>
          <p:nvPr/>
        </p:nvSpPr>
        <p:spPr>
          <a:xfrm rot="5400000">
            <a:off x="6410250" y="2409650"/>
            <a:ext cx="4429200" cy="1038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182" name="Google Shape;182;p21"/>
          <p:cNvSpPr/>
          <p:nvPr/>
        </p:nvSpPr>
        <p:spPr>
          <a:xfrm>
            <a:off x="0" y="0"/>
            <a:ext cx="2724000" cy="369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183" name="Google Shape;183;p21"/>
          <p:cNvSpPr/>
          <p:nvPr/>
        </p:nvSpPr>
        <p:spPr>
          <a:xfrm rot="7199570">
            <a:off x="-351205" y="-138190"/>
            <a:ext cx="1074833" cy="1241091"/>
          </a:xfrm>
          <a:prstGeom prst="star6">
            <a:avLst>
              <a:gd fmla="val 4953" name="adj"/>
              <a:gd fmla="val 115470" name="hf"/>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1"/>
          <p:cNvSpPr txBox="1"/>
          <p:nvPr>
            <p:ph type="title"/>
          </p:nvPr>
        </p:nvSpPr>
        <p:spPr>
          <a:xfrm>
            <a:off x="2724100" y="539500"/>
            <a:ext cx="338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5" name="Google Shape;185;p21"/>
          <p:cNvSpPr txBox="1"/>
          <p:nvPr>
            <p:ph idx="1" type="subTitle"/>
          </p:nvPr>
        </p:nvSpPr>
        <p:spPr>
          <a:xfrm>
            <a:off x="2724100" y="1112188"/>
            <a:ext cx="3383400" cy="8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86" name="Shape 186"/>
        <p:cNvGrpSpPr/>
        <p:nvPr/>
      </p:nvGrpSpPr>
      <p:grpSpPr>
        <a:xfrm>
          <a:off x="0" y="0"/>
          <a:ext cx="0" cy="0"/>
          <a:chOff x="0" y="0"/>
          <a:chExt cx="0" cy="0"/>
        </a:xfrm>
      </p:grpSpPr>
      <p:sp>
        <p:nvSpPr>
          <p:cNvPr id="187" name="Google Shape;187;p22"/>
          <p:cNvSpPr/>
          <p:nvPr/>
        </p:nvSpPr>
        <p:spPr>
          <a:xfrm rot="10800000">
            <a:off x="4524300" y="100"/>
            <a:ext cx="4619700" cy="401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188" name="Google Shape;188;p22"/>
          <p:cNvSpPr/>
          <p:nvPr/>
        </p:nvSpPr>
        <p:spPr>
          <a:xfrm rot="10800000">
            <a:off x="0" y="4604100"/>
            <a:ext cx="9144000" cy="539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0" name="Google Shape;190;p22"/>
          <p:cNvSpPr txBox="1"/>
          <p:nvPr>
            <p:ph idx="1" type="subTitle"/>
          </p:nvPr>
        </p:nvSpPr>
        <p:spPr>
          <a:xfrm>
            <a:off x="713225" y="2939285"/>
            <a:ext cx="2377500" cy="137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1" name="Google Shape;191;p22"/>
          <p:cNvSpPr txBox="1"/>
          <p:nvPr>
            <p:ph idx="2" type="subTitle"/>
          </p:nvPr>
        </p:nvSpPr>
        <p:spPr>
          <a:xfrm>
            <a:off x="3372147" y="2939285"/>
            <a:ext cx="2377500" cy="137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2" name="Google Shape;192;p22"/>
          <p:cNvSpPr txBox="1"/>
          <p:nvPr>
            <p:ph idx="3" type="subTitle"/>
          </p:nvPr>
        </p:nvSpPr>
        <p:spPr>
          <a:xfrm>
            <a:off x="6031075" y="2939285"/>
            <a:ext cx="2377500" cy="137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3" name="Google Shape;193;p22"/>
          <p:cNvSpPr txBox="1"/>
          <p:nvPr>
            <p:ph idx="4" type="subTitle"/>
          </p:nvPr>
        </p:nvSpPr>
        <p:spPr>
          <a:xfrm>
            <a:off x="713225" y="2335388"/>
            <a:ext cx="2377500" cy="527700"/>
          </a:xfrm>
          <a:prstGeom prst="rect">
            <a:avLst/>
          </a:prstGeom>
          <a:solidFill>
            <a:schemeClr val="accent4"/>
          </a:solidFill>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4" name="Google Shape;194;p22"/>
          <p:cNvSpPr txBox="1"/>
          <p:nvPr>
            <p:ph idx="5" type="subTitle"/>
          </p:nvPr>
        </p:nvSpPr>
        <p:spPr>
          <a:xfrm>
            <a:off x="3372150" y="2335388"/>
            <a:ext cx="2377500" cy="527700"/>
          </a:xfrm>
          <a:prstGeom prst="rect">
            <a:avLst/>
          </a:prstGeom>
          <a:solidFill>
            <a:schemeClr val="accent5"/>
          </a:solidFill>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5" name="Google Shape;195;p22"/>
          <p:cNvSpPr txBox="1"/>
          <p:nvPr>
            <p:ph idx="6" type="subTitle"/>
          </p:nvPr>
        </p:nvSpPr>
        <p:spPr>
          <a:xfrm>
            <a:off x="6031075" y="2335388"/>
            <a:ext cx="2377500" cy="527700"/>
          </a:xfrm>
          <a:prstGeom prst="rect">
            <a:avLst/>
          </a:prstGeom>
          <a:solidFill>
            <a:schemeClr val="accent2"/>
          </a:solidFill>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96" name="Shape 196"/>
        <p:cNvGrpSpPr/>
        <p:nvPr/>
      </p:nvGrpSpPr>
      <p:grpSpPr>
        <a:xfrm>
          <a:off x="0" y="0"/>
          <a:ext cx="0" cy="0"/>
          <a:chOff x="0" y="0"/>
          <a:chExt cx="0" cy="0"/>
        </a:xfrm>
      </p:grpSpPr>
      <p:sp>
        <p:nvSpPr>
          <p:cNvPr id="197" name="Google Shape;197;p23"/>
          <p:cNvSpPr txBox="1"/>
          <p:nvPr>
            <p:ph type="title"/>
          </p:nvPr>
        </p:nvSpPr>
        <p:spPr>
          <a:xfrm>
            <a:off x="2420075" y="445025"/>
            <a:ext cx="6003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8" name="Google Shape;198;p23"/>
          <p:cNvSpPr txBox="1"/>
          <p:nvPr>
            <p:ph idx="1" type="subTitle"/>
          </p:nvPr>
        </p:nvSpPr>
        <p:spPr>
          <a:xfrm>
            <a:off x="2420087" y="1968300"/>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99" name="Google Shape;199;p23"/>
          <p:cNvSpPr txBox="1"/>
          <p:nvPr>
            <p:ph idx="2" type="subTitle"/>
          </p:nvPr>
        </p:nvSpPr>
        <p:spPr>
          <a:xfrm>
            <a:off x="5613001" y="1968300"/>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200" name="Google Shape;200;p23"/>
          <p:cNvSpPr txBox="1"/>
          <p:nvPr>
            <p:ph idx="3" type="subTitle"/>
          </p:nvPr>
        </p:nvSpPr>
        <p:spPr>
          <a:xfrm>
            <a:off x="2420087" y="3622275"/>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201" name="Google Shape;201;p23"/>
          <p:cNvSpPr txBox="1"/>
          <p:nvPr>
            <p:ph idx="4" type="subTitle"/>
          </p:nvPr>
        </p:nvSpPr>
        <p:spPr>
          <a:xfrm>
            <a:off x="5613001" y="3622275"/>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202" name="Google Shape;202;p23"/>
          <p:cNvSpPr txBox="1"/>
          <p:nvPr>
            <p:ph idx="5" type="subTitle"/>
          </p:nvPr>
        </p:nvSpPr>
        <p:spPr>
          <a:xfrm>
            <a:off x="2420087" y="1434900"/>
            <a:ext cx="2811000" cy="457200"/>
          </a:xfrm>
          <a:prstGeom prst="rect">
            <a:avLst/>
          </a:prstGeom>
          <a:solidFill>
            <a:schemeClr val="accent2"/>
          </a:solidFill>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3" name="Google Shape;203;p23"/>
          <p:cNvSpPr txBox="1"/>
          <p:nvPr>
            <p:ph idx="6" type="subTitle"/>
          </p:nvPr>
        </p:nvSpPr>
        <p:spPr>
          <a:xfrm>
            <a:off x="2420087" y="3095550"/>
            <a:ext cx="2811000" cy="457200"/>
          </a:xfrm>
          <a:prstGeom prst="rect">
            <a:avLst/>
          </a:prstGeom>
          <a:solidFill>
            <a:schemeClr val="accent6"/>
          </a:solidFill>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4" name="Google Shape;204;p23"/>
          <p:cNvSpPr txBox="1"/>
          <p:nvPr>
            <p:ph idx="7" type="subTitle"/>
          </p:nvPr>
        </p:nvSpPr>
        <p:spPr>
          <a:xfrm>
            <a:off x="5612974" y="1434900"/>
            <a:ext cx="2811000" cy="457200"/>
          </a:xfrm>
          <a:prstGeom prst="rect">
            <a:avLst/>
          </a:prstGeom>
          <a:solidFill>
            <a:schemeClr val="accent5"/>
          </a:solidFill>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5" name="Google Shape;205;p23"/>
          <p:cNvSpPr/>
          <p:nvPr/>
        </p:nvSpPr>
        <p:spPr>
          <a:xfrm>
            <a:off x="0" y="0"/>
            <a:ext cx="15144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 name="Google Shape;206;p23"/>
          <p:cNvGrpSpPr/>
          <p:nvPr/>
        </p:nvGrpSpPr>
        <p:grpSpPr>
          <a:xfrm>
            <a:off x="7092914" y="-860700"/>
            <a:ext cx="1880275" cy="1878425"/>
            <a:chOff x="798925" y="2311675"/>
            <a:chExt cx="1143650" cy="1142525"/>
          </a:xfrm>
        </p:grpSpPr>
        <p:sp>
          <p:nvSpPr>
            <p:cNvPr id="207" name="Google Shape;207;p23"/>
            <p:cNvSpPr/>
            <p:nvPr/>
          </p:nvSpPr>
          <p:spPr>
            <a:xfrm>
              <a:off x="798925" y="2858900"/>
              <a:ext cx="515975" cy="47650"/>
            </a:xfrm>
            <a:custGeom>
              <a:rect b="b" l="l" r="r" t="t"/>
              <a:pathLst>
                <a:path extrusionOk="0" h="1906" w="20639">
                  <a:moveTo>
                    <a:pt x="14576" y="0"/>
                  </a:moveTo>
                  <a:cubicBezTo>
                    <a:pt x="11095" y="0"/>
                    <a:pt x="6388" y="424"/>
                    <a:pt x="91" y="886"/>
                  </a:cubicBezTo>
                  <a:cubicBezTo>
                    <a:pt x="0" y="886"/>
                    <a:pt x="0" y="1038"/>
                    <a:pt x="91" y="1038"/>
                  </a:cubicBezTo>
                  <a:cubicBezTo>
                    <a:pt x="6325" y="1495"/>
                    <a:pt x="10991" y="1905"/>
                    <a:pt x="14459" y="1905"/>
                  </a:cubicBezTo>
                  <a:cubicBezTo>
                    <a:pt x="17214" y="1905"/>
                    <a:pt x="19212" y="1646"/>
                    <a:pt x="20639" y="947"/>
                  </a:cubicBezTo>
                  <a:cubicBezTo>
                    <a:pt x="19244" y="256"/>
                    <a:pt x="17280" y="0"/>
                    <a:pt x="1457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3"/>
            <p:cNvSpPr/>
            <p:nvPr/>
          </p:nvSpPr>
          <p:spPr>
            <a:xfrm>
              <a:off x="1330850" y="2311675"/>
              <a:ext cx="79050" cy="515425"/>
            </a:xfrm>
            <a:custGeom>
              <a:rect b="b" l="l" r="r" t="t"/>
              <a:pathLst>
                <a:path extrusionOk="0" h="20617" w="3162">
                  <a:moveTo>
                    <a:pt x="1592" y="1"/>
                  </a:moveTo>
                  <a:cubicBezTo>
                    <a:pt x="1550" y="1"/>
                    <a:pt x="1505" y="24"/>
                    <a:pt x="1489" y="69"/>
                  </a:cubicBezTo>
                  <a:cubicBezTo>
                    <a:pt x="669" y="11255"/>
                    <a:pt x="0" y="17395"/>
                    <a:pt x="1581" y="20617"/>
                  </a:cubicBezTo>
                  <a:cubicBezTo>
                    <a:pt x="3161" y="17425"/>
                    <a:pt x="2492" y="11255"/>
                    <a:pt x="1672" y="69"/>
                  </a:cubicBezTo>
                  <a:cubicBezTo>
                    <a:pt x="1672" y="24"/>
                    <a:pt x="1634" y="1"/>
                    <a:pt x="1592"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3"/>
            <p:cNvSpPr/>
            <p:nvPr/>
          </p:nvSpPr>
          <p:spPr>
            <a:xfrm>
              <a:off x="1330850" y="2938025"/>
              <a:ext cx="79050" cy="516175"/>
            </a:xfrm>
            <a:custGeom>
              <a:rect b="b" l="l" r="r" t="t"/>
              <a:pathLst>
                <a:path extrusionOk="0" h="20647" w="3162">
                  <a:moveTo>
                    <a:pt x="1581" y="0"/>
                  </a:moveTo>
                  <a:cubicBezTo>
                    <a:pt x="0" y="3222"/>
                    <a:pt x="699" y="9362"/>
                    <a:pt x="1520" y="20578"/>
                  </a:cubicBezTo>
                  <a:cubicBezTo>
                    <a:pt x="1520" y="20624"/>
                    <a:pt x="1558" y="20647"/>
                    <a:pt x="1596" y="20647"/>
                  </a:cubicBezTo>
                  <a:cubicBezTo>
                    <a:pt x="1634" y="20647"/>
                    <a:pt x="1672" y="20624"/>
                    <a:pt x="1672" y="20578"/>
                  </a:cubicBezTo>
                  <a:cubicBezTo>
                    <a:pt x="2492" y="9362"/>
                    <a:pt x="3161" y="3222"/>
                    <a:pt x="1581"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p:nvPr/>
          </p:nvSpPr>
          <p:spPr>
            <a:xfrm>
              <a:off x="1425825" y="2858575"/>
              <a:ext cx="516750" cy="47975"/>
            </a:xfrm>
            <a:custGeom>
              <a:rect b="b" l="l" r="r" t="t"/>
              <a:pathLst>
                <a:path extrusionOk="0" h="1919" w="20670">
                  <a:moveTo>
                    <a:pt x="6183" y="1"/>
                  </a:moveTo>
                  <a:cubicBezTo>
                    <a:pt x="3425" y="1"/>
                    <a:pt x="1427" y="260"/>
                    <a:pt x="0" y="960"/>
                  </a:cubicBezTo>
                  <a:cubicBezTo>
                    <a:pt x="1427" y="1659"/>
                    <a:pt x="3425" y="1918"/>
                    <a:pt x="6183" y="1918"/>
                  </a:cubicBezTo>
                  <a:cubicBezTo>
                    <a:pt x="9654" y="1918"/>
                    <a:pt x="14328" y="1508"/>
                    <a:pt x="20578" y="1051"/>
                  </a:cubicBezTo>
                  <a:cubicBezTo>
                    <a:pt x="20670" y="1051"/>
                    <a:pt x="20670" y="899"/>
                    <a:pt x="20578" y="868"/>
                  </a:cubicBezTo>
                  <a:cubicBezTo>
                    <a:pt x="14328" y="411"/>
                    <a:pt x="9654" y="1"/>
                    <a:pt x="618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p:nvPr/>
          </p:nvSpPr>
          <p:spPr>
            <a:xfrm>
              <a:off x="964900" y="2922075"/>
              <a:ext cx="366725" cy="365250"/>
            </a:xfrm>
            <a:custGeom>
              <a:rect b="b" l="l" r="r" t="t"/>
              <a:pathLst>
                <a:path extrusionOk="0" h="14610" w="14669">
                  <a:moveTo>
                    <a:pt x="14668" y="0"/>
                  </a:moveTo>
                  <a:lnTo>
                    <a:pt x="14668" y="0"/>
                  </a:lnTo>
                  <a:cubicBezTo>
                    <a:pt x="11264" y="1155"/>
                    <a:pt x="7404" y="5958"/>
                    <a:pt x="48" y="14468"/>
                  </a:cubicBezTo>
                  <a:cubicBezTo>
                    <a:pt x="1" y="14539"/>
                    <a:pt x="63" y="14610"/>
                    <a:pt x="122" y="14610"/>
                  </a:cubicBezTo>
                  <a:cubicBezTo>
                    <a:pt x="139" y="14610"/>
                    <a:pt x="156" y="14604"/>
                    <a:pt x="170" y="14590"/>
                  </a:cubicBezTo>
                  <a:cubicBezTo>
                    <a:pt x="8680" y="7265"/>
                    <a:pt x="13513" y="3404"/>
                    <a:pt x="14668"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p:nvPr/>
          </p:nvSpPr>
          <p:spPr>
            <a:xfrm>
              <a:off x="1409875" y="2922075"/>
              <a:ext cx="365950" cy="365250"/>
            </a:xfrm>
            <a:custGeom>
              <a:rect b="b" l="l" r="r" t="t"/>
              <a:pathLst>
                <a:path extrusionOk="0" h="14610" w="14638">
                  <a:moveTo>
                    <a:pt x="0" y="0"/>
                  </a:moveTo>
                  <a:lnTo>
                    <a:pt x="0" y="0"/>
                  </a:lnTo>
                  <a:cubicBezTo>
                    <a:pt x="1155" y="3404"/>
                    <a:pt x="5958" y="7265"/>
                    <a:pt x="14469" y="14590"/>
                  </a:cubicBezTo>
                  <a:cubicBezTo>
                    <a:pt x="14489" y="14604"/>
                    <a:pt x="14510" y="14610"/>
                    <a:pt x="14528" y="14610"/>
                  </a:cubicBezTo>
                  <a:cubicBezTo>
                    <a:pt x="14593" y="14610"/>
                    <a:pt x="14637" y="14539"/>
                    <a:pt x="14590" y="14468"/>
                  </a:cubicBezTo>
                  <a:cubicBezTo>
                    <a:pt x="7265" y="5988"/>
                    <a:pt x="3404" y="1155"/>
                    <a:pt x="0"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3"/>
            <p:cNvSpPr/>
            <p:nvPr/>
          </p:nvSpPr>
          <p:spPr>
            <a:xfrm>
              <a:off x="1409875" y="2477875"/>
              <a:ext cx="366000" cy="365950"/>
            </a:xfrm>
            <a:custGeom>
              <a:rect b="b" l="l" r="r" t="t"/>
              <a:pathLst>
                <a:path extrusionOk="0" h="14638" w="14640">
                  <a:moveTo>
                    <a:pt x="14520" y="1"/>
                  </a:moveTo>
                  <a:cubicBezTo>
                    <a:pt x="14503" y="1"/>
                    <a:pt x="14486" y="6"/>
                    <a:pt x="14469" y="17"/>
                  </a:cubicBezTo>
                  <a:cubicBezTo>
                    <a:pt x="5958" y="7373"/>
                    <a:pt x="1155" y="11233"/>
                    <a:pt x="0" y="14637"/>
                  </a:cubicBezTo>
                  <a:cubicBezTo>
                    <a:pt x="3404" y="13482"/>
                    <a:pt x="7265" y="8649"/>
                    <a:pt x="14590" y="139"/>
                  </a:cubicBezTo>
                  <a:cubicBezTo>
                    <a:pt x="14639" y="90"/>
                    <a:pt x="14589" y="1"/>
                    <a:pt x="1452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3"/>
            <p:cNvSpPr/>
            <p:nvPr/>
          </p:nvSpPr>
          <p:spPr>
            <a:xfrm>
              <a:off x="964850" y="2477875"/>
              <a:ext cx="366775" cy="365950"/>
            </a:xfrm>
            <a:custGeom>
              <a:rect b="b" l="l" r="r" t="t"/>
              <a:pathLst>
                <a:path extrusionOk="0" h="14638" w="14671">
                  <a:moveTo>
                    <a:pt x="132" y="1"/>
                  </a:moveTo>
                  <a:cubicBezTo>
                    <a:pt x="71" y="1"/>
                    <a:pt x="1" y="90"/>
                    <a:pt x="50" y="139"/>
                  </a:cubicBezTo>
                  <a:cubicBezTo>
                    <a:pt x="7406" y="8649"/>
                    <a:pt x="11266" y="13482"/>
                    <a:pt x="14670" y="14637"/>
                  </a:cubicBezTo>
                  <a:cubicBezTo>
                    <a:pt x="13515" y="11233"/>
                    <a:pt x="8682" y="7373"/>
                    <a:pt x="172" y="17"/>
                  </a:cubicBezTo>
                  <a:cubicBezTo>
                    <a:pt x="160" y="6"/>
                    <a:pt x="146" y="1"/>
                    <a:pt x="132"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3"/>
            <p:cNvSpPr/>
            <p:nvPr/>
          </p:nvSpPr>
          <p:spPr>
            <a:xfrm>
              <a:off x="868325" y="2687150"/>
              <a:ext cx="453425" cy="177025"/>
            </a:xfrm>
            <a:custGeom>
              <a:rect b="b" l="l" r="r" t="t"/>
              <a:pathLst>
                <a:path extrusionOk="0" h="7081" w="18137">
                  <a:moveTo>
                    <a:pt x="113" y="0"/>
                  </a:moveTo>
                  <a:cubicBezTo>
                    <a:pt x="39" y="0"/>
                    <a:pt x="0" y="99"/>
                    <a:pt x="81" y="126"/>
                  </a:cubicBezTo>
                  <a:cubicBezTo>
                    <a:pt x="9134" y="4451"/>
                    <a:pt x="14249" y="7080"/>
                    <a:pt x="17605" y="7080"/>
                  </a:cubicBezTo>
                  <a:cubicBezTo>
                    <a:pt x="17787" y="7080"/>
                    <a:pt x="17964" y="7072"/>
                    <a:pt x="18136" y="7057"/>
                  </a:cubicBezTo>
                  <a:cubicBezTo>
                    <a:pt x="15857" y="4595"/>
                    <a:pt x="10233" y="3075"/>
                    <a:pt x="142" y="5"/>
                  </a:cubicBezTo>
                  <a:cubicBezTo>
                    <a:pt x="132" y="2"/>
                    <a:pt x="122" y="0"/>
                    <a:pt x="113"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p:nvPr/>
          </p:nvSpPr>
          <p:spPr>
            <a:xfrm>
              <a:off x="1381750" y="2381425"/>
              <a:ext cx="185175" cy="452525"/>
            </a:xfrm>
            <a:custGeom>
              <a:rect b="b" l="l" r="r" t="t"/>
              <a:pathLst>
                <a:path extrusionOk="0" h="18101" w="7407">
                  <a:moveTo>
                    <a:pt x="7298" y="0"/>
                  </a:moveTo>
                  <a:cubicBezTo>
                    <a:pt x="7271" y="0"/>
                    <a:pt x="7245" y="13"/>
                    <a:pt x="7235" y="45"/>
                  </a:cubicBezTo>
                  <a:cubicBezTo>
                    <a:pt x="2706" y="9589"/>
                    <a:pt x="1" y="14757"/>
                    <a:pt x="304" y="18100"/>
                  </a:cubicBezTo>
                  <a:cubicBezTo>
                    <a:pt x="2797" y="15821"/>
                    <a:pt x="4286" y="10197"/>
                    <a:pt x="7387" y="106"/>
                  </a:cubicBezTo>
                  <a:cubicBezTo>
                    <a:pt x="7406" y="47"/>
                    <a:pt x="7349" y="0"/>
                    <a:pt x="7298"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
            <p:cNvSpPr/>
            <p:nvPr/>
          </p:nvSpPr>
          <p:spPr>
            <a:xfrm>
              <a:off x="1174575" y="2931175"/>
              <a:ext cx="184400" cy="453300"/>
            </a:xfrm>
            <a:custGeom>
              <a:rect b="b" l="l" r="r" t="t"/>
              <a:pathLst>
                <a:path extrusionOk="0" h="18132" w="7376">
                  <a:moveTo>
                    <a:pt x="7072" y="1"/>
                  </a:moveTo>
                  <a:lnTo>
                    <a:pt x="7072" y="1"/>
                  </a:lnTo>
                  <a:cubicBezTo>
                    <a:pt x="4610" y="2281"/>
                    <a:pt x="3090" y="7904"/>
                    <a:pt x="20" y="18025"/>
                  </a:cubicBezTo>
                  <a:cubicBezTo>
                    <a:pt x="0" y="18085"/>
                    <a:pt x="45" y="18131"/>
                    <a:pt x="87" y="18131"/>
                  </a:cubicBezTo>
                  <a:cubicBezTo>
                    <a:pt x="109" y="18131"/>
                    <a:pt x="131" y="18118"/>
                    <a:pt x="141" y="18086"/>
                  </a:cubicBezTo>
                  <a:cubicBezTo>
                    <a:pt x="4701" y="8512"/>
                    <a:pt x="7376" y="3375"/>
                    <a:pt x="7072"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
            <p:cNvSpPr/>
            <p:nvPr/>
          </p:nvSpPr>
          <p:spPr>
            <a:xfrm>
              <a:off x="1418975" y="2900975"/>
              <a:ext cx="454250" cy="177750"/>
            </a:xfrm>
            <a:custGeom>
              <a:rect b="b" l="l" r="r" t="t"/>
              <a:pathLst>
                <a:path extrusionOk="0" h="7110" w="18170">
                  <a:moveTo>
                    <a:pt x="531" y="0"/>
                  </a:moveTo>
                  <a:cubicBezTo>
                    <a:pt x="350" y="0"/>
                    <a:pt x="173" y="8"/>
                    <a:pt x="1" y="23"/>
                  </a:cubicBezTo>
                  <a:cubicBezTo>
                    <a:pt x="2281" y="2516"/>
                    <a:pt x="7904" y="4005"/>
                    <a:pt x="18026" y="7106"/>
                  </a:cubicBezTo>
                  <a:cubicBezTo>
                    <a:pt x="18034" y="7108"/>
                    <a:pt x="18042" y="7110"/>
                    <a:pt x="18049" y="7110"/>
                  </a:cubicBezTo>
                  <a:cubicBezTo>
                    <a:pt x="18126" y="7110"/>
                    <a:pt x="18169" y="6981"/>
                    <a:pt x="18086" y="6954"/>
                  </a:cubicBezTo>
                  <a:cubicBezTo>
                    <a:pt x="9000" y="2656"/>
                    <a:pt x="3911" y="0"/>
                    <a:pt x="531"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3"/>
            <p:cNvSpPr/>
            <p:nvPr/>
          </p:nvSpPr>
          <p:spPr>
            <a:xfrm>
              <a:off x="877425" y="2903675"/>
              <a:ext cx="445075" cy="197100"/>
            </a:xfrm>
            <a:custGeom>
              <a:rect b="b" l="l" r="r" t="t"/>
              <a:pathLst>
                <a:path extrusionOk="0" h="7884" w="17803">
                  <a:moveTo>
                    <a:pt x="17550" y="1"/>
                  </a:moveTo>
                  <a:cubicBezTo>
                    <a:pt x="14206" y="1"/>
                    <a:pt x="9182" y="2896"/>
                    <a:pt x="82" y="7727"/>
                  </a:cubicBezTo>
                  <a:cubicBezTo>
                    <a:pt x="1" y="7781"/>
                    <a:pt x="40" y="7884"/>
                    <a:pt x="114" y="7884"/>
                  </a:cubicBezTo>
                  <a:cubicBezTo>
                    <a:pt x="123" y="7884"/>
                    <a:pt x="133" y="7882"/>
                    <a:pt x="143" y="7879"/>
                  </a:cubicBezTo>
                  <a:cubicBezTo>
                    <a:pt x="10113" y="4353"/>
                    <a:pt x="15645" y="2590"/>
                    <a:pt x="17803" y="7"/>
                  </a:cubicBezTo>
                  <a:cubicBezTo>
                    <a:pt x="17720" y="3"/>
                    <a:pt x="17635" y="1"/>
                    <a:pt x="1755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3"/>
            <p:cNvSpPr/>
            <p:nvPr/>
          </p:nvSpPr>
          <p:spPr>
            <a:xfrm>
              <a:off x="1387825" y="2930425"/>
              <a:ext cx="201125" cy="444925"/>
            </a:xfrm>
            <a:custGeom>
              <a:rect b="b" l="l" r="r" t="t"/>
              <a:pathLst>
                <a:path extrusionOk="0" h="17797" w="8045">
                  <a:moveTo>
                    <a:pt x="153" y="0"/>
                  </a:moveTo>
                  <a:lnTo>
                    <a:pt x="153" y="0"/>
                  </a:lnTo>
                  <a:cubicBezTo>
                    <a:pt x="1" y="3374"/>
                    <a:pt x="2919" y="8420"/>
                    <a:pt x="7873" y="17751"/>
                  </a:cubicBezTo>
                  <a:cubicBezTo>
                    <a:pt x="7894" y="17783"/>
                    <a:pt x="7923" y="17797"/>
                    <a:pt x="7950" y="17797"/>
                  </a:cubicBezTo>
                  <a:cubicBezTo>
                    <a:pt x="8000" y="17797"/>
                    <a:pt x="8045" y="17750"/>
                    <a:pt x="8025" y="17691"/>
                  </a:cubicBezTo>
                  <a:cubicBezTo>
                    <a:pt x="4469" y="7721"/>
                    <a:pt x="2736" y="2159"/>
                    <a:pt x="153"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
            <p:cNvSpPr/>
            <p:nvPr/>
          </p:nvSpPr>
          <p:spPr>
            <a:xfrm>
              <a:off x="1418225" y="2664375"/>
              <a:ext cx="445875" cy="197775"/>
            </a:xfrm>
            <a:custGeom>
              <a:rect b="b" l="l" r="r" t="t"/>
              <a:pathLst>
                <a:path extrusionOk="0" h="7911" w="17835">
                  <a:moveTo>
                    <a:pt x="17715" y="0"/>
                  </a:moveTo>
                  <a:cubicBezTo>
                    <a:pt x="17707" y="0"/>
                    <a:pt x="17699" y="1"/>
                    <a:pt x="17691" y="4"/>
                  </a:cubicBezTo>
                  <a:cubicBezTo>
                    <a:pt x="7721" y="3560"/>
                    <a:pt x="2159" y="5323"/>
                    <a:pt x="1" y="7907"/>
                  </a:cubicBezTo>
                  <a:cubicBezTo>
                    <a:pt x="68" y="7909"/>
                    <a:pt x="137" y="7911"/>
                    <a:pt x="206" y="7911"/>
                  </a:cubicBezTo>
                  <a:cubicBezTo>
                    <a:pt x="3579" y="7911"/>
                    <a:pt x="8607" y="5011"/>
                    <a:pt x="17752" y="156"/>
                  </a:cubicBezTo>
                  <a:cubicBezTo>
                    <a:pt x="17835" y="128"/>
                    <a:pt x="17792" y="0"/>
                    <a:pt x="17715"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
            <p:cNvSpPr/>
            <p:nvPr/>
          </p:nvSpPr>
          <p:spPr>
            <a:xfrm>
              <a:off x="1151775" y="2390525"/>
              <a:ext cx="201125" cy="444175"/>
            </a:xfrm>
            <a:custGeom>
              <a:rect b="b" l="l" r="r" t="t"/>
              <a:pathLst>
                <a:path extrusionOk="0" h="17767" w="8045">
                  <a:moveTo>
                    <a:pt x="109" y="1"/>
                  </a:moveTo>
                  <a:cubicBezTo>
                    <a:pt x="58" y="1"/>
                    <a:pt x="0" y="47"/>
                    <a:pt x="20" y="107"/>
                  </a:cubicBezTo>
                  <a:cubicBezTo>
                    <a:pt x="3576" y="10077"/>
                    <a:pt x="5339" y="15609"/>
                    <a:pt x="7923" y="17767"/>
                  </a:cubicBezTo>
                  <a:cubicBezTo>
                    <a:pt x="8044" y="14423"/>
                    <a:pt x="5127" y="9377"/>
                    <a:pt x="172" y="46"/>
                  </a:cubicBezTo>
                  <a:cubicBezTo>
                    <a:pt x="161" y="14"/>
                    <a:pt x="136" y="1"/>
                    <a:pt x="109"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 name="Google Shape;223;p23"/>
          <p:cNvSpPr txBox="1"/>
          <p:nvPr>
            <p:ph idx="8" type="subTitle"/>
          </p:nvPr>
        </p:nvSpPr>
        <p:spPr>
          <a:xfrm>
            <a:off x="5612974" y="3095550"/>
            <a:ext cx="2811000" cy="457200"/>
          </a:xfrm>
          <a:prstGeom prst="rect">
            <a:avLst/>
          </a:prstGeom>
          <a:solidFill>
            <a:schemeClr val="accent4"/>
          </a:solidFill>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4" name="Google Shape;224;p23"/>
          <p:cNvSpPr/>
          <p:nvPr>
            <p:ph idx="9" type="pic"/>
          </p:nvPr>
        </p:nvSpPr>
        <p:spPr>
          <a:xfrm>
            <a:off x="0" y="965150"/>
            <a:ext cx="1317300" cy="4178400"/>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25" name="Shape 225"/>
        <p:cNvGrpSpPr/>
        <p:nvPr/>
      </p:nvGrpSpPr>
      <p:grpSpPr>
        <a:xfrm>
          <a:off x="0" y="0"/>
          <a:ext cx="0" cy="0"/>
          <a:chOff x="0" y="0"/>
          <a:chExt cx="0" cy="0"/>
        </a:xfrm>
      </p:grpSpPr>
      <p:sp>
        <p:nvSpPr>
          <p:cNvPr id="226" name="Google Shape;226;p24"/>
          <p:cNvSpPr/>
          <p:nvPr/>
        </p:nvSpPr>
        <p:spPr>
          <a:xfrm rot="10800000">
            <a:off x="4307808" y="-11058"/>
            <a:ext cx="4837800" cy="390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227" name="Google Shape;227;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8" name="Google Shape;228;p24"/>
          <p:cNvSpPr txBox="1"/>
          <p:nvPr>
            <p:ph idx="1" type="subTitle"/>
          </p:nvPr>
        </p:nvSpPr>
        <p:spPr>
          <a:xfrm>
            <a:off x="720000" y="1767936"/>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229" name="Google Shape;229;p24"/>
          <p:cNvSpPr txBox="1"/>
          <p:nvPr>
            <p:ph idx="2" type="subTitle"/>
          </p:nvPr>
        </p:nvSpPr>
        <p:spPr>
          <a:xfrm>
            <a:off x="3579000" y="1767936"/>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230" name="Google Shape;230;p24"/>
          <p:cNvSpPr txBox="1"/>
          <p:nvPr>
            <p:ph idx="3" type="subTitle"/>
          </p:nvPr>
        </p:nvSpPr>
        <p:spPr>
          <a:xfrm>
            <a:off x="720000" y="3498225"/>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231" name="Google Shape;231;p24"/>
          <p:cNvSpPr txBox="1"/>
          <p:nvPr>
            <p:ph idx="4" type="subTitle"/>
          </p:nvPr>
        </p:nvSpPr>
        <p:spPr>
          <a:xfrm>
            <a:off x="3579000" y="3498225"/>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232" name="Google Shape;232;p24"/>
          <p:cNvSpPr txBox="1"/>
          <p:nvPr>
            <p:ph idx="5" type="subTitle"/>
          </p:nvPr>
        </p:nvSpPr>
        <p:spPr>
          <a:xfrm>
            <a:off x="6437997" y="1767936"/>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233" name="Google Shape;233;p24"/>
          <p:cNvSpPr txBox="1"/>
          <p:nvPr>
            <p:ph idx="6" type="subTitle"/>
          </p:nvPr>
        </p:nvSpPr>
        <p:spPr>
          <a:xfrm>
            <a:off x="6437997" y="3498225"/>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234" name="Google Shape;234;p24"/>
          <p:cNvSpPr txBox="1"/>
          <p:nvPr>
            <p:ph idx="7" type="subTitle"/>
          </p:nvPr>
        </p:nvSpPr>
        <p:spPr>
          <a:xfrm>
            <a:off x="723905" y="1310713"/>
            <a:ext cx="1978200" cy="457200"/>
          </a:xfrm>
          <a:prstGeom prst="rect">
            <a:avLst/>
          </a:prstGeom>
          <a:solidFill>
            <a:schemeClr val="accent6"/>
          </a:solidFill>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5" name="Google Shape;235;p24"/>
          <p:cNvSpPr txBox="1"/>
          <p:nvPr>
            <p:ph idx="8" type="subTitle"/>
          </p:nvPr>
        </p:nvSpPr>
        <p:spPr>
          <a:xfrm>
            <a:off x="3582902" y="1310713"/>
            <a:ext cx="1978200" cy="457200"/>
          </a:xfrm>
          <a:prstGeom prst="rect">
            <a:avLst/>
          </a:prstGeom>
          <a:solidFill>
            <a:schemeClr val="accent2"/>
          </a:solidFill>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6" name="Google Shape;236;p24"/>
          <p:cNvSpPr txBox="1"/>
          <p:nvPr>
            <p:ph idx="9" type="subTitle"/>
          </p:nvPr>
        </p:nvSpPr>
        <p:spPr>
          <a:xfrm>
            <a:off x="6441895" y="1310713"/>
            <a:ext cx="1978200" cy="457200"/>
          </a:xfrm>
          <a:prstGeom prst="rect">
            <a:avLst/>
          </a:prstGeom>
          <a:solidFill>
            <a:schemeClr val="accent5"/>
          </a:solidFill>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7" name="Google Shape;237;p24"/>
          <p:cNvSpPr txBox="1"/>
          <p:nvPr>
            <p:ph idx="13" type="subTitle"/>
          </p:nvPr>
        </p:nvSpPr>
        <p:spPr>
          <a:xfrm>
            <a:off x="723905" y="3041025"/>
            <a:ext cx="1978200" cy="457200"/>
          </a:xfrm>
          <a:prstGeom prst="rect">
            <a:avLst/>
          </a:prstGeom>
          <a:solidFill>
            <a:schemeClr val="accent3"/>
          </a:solidFill>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8" name="Google Shape;238;p24"/>
          <p:cNvSpPr txBox="1"/>
          <p:nvPr>
            <p:ph idx="14" type="subTitle"/>
          </p:nvPr>
        </p:nvSpPr>
        <p:spPr>
          <a:xfrm>
            <a:off x="3582902" y="3041025"/>
            <a:ext cx="1978200" cy="457200"/>
          </a:xfrm>
          <a:prstGeom prst="rect">
            <a:avLst/>
          </a:prstGeom>
          <a:solidFill>
            <a:schemeClr val="accent4"/>
          </a:solidFill>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9" name="Google Shape;239;p24"/>
          <p:cNvSpPr txBox="1"/>
          <p:nvPr>
            <p:ph idx="15" type="subTitle"/>
          </p:nvPr>
        </p:nvSpPr>
        <p:spPr>
          <a:xfrm>
            <a:off x="6441895" y="3041025"/>
            <a:ext cx="1978200" cy="457200"/>
          </a:xfrm>
          <a:prstGeom prst="rect">
            <a:avLst/>
          </a:prstGeom>
          <a:solidFill>
            <a:schemeClr val="accent1"/>
          </a:solidFill>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40" name="Google Shape;240;p24"/>
          <p:cNvSpPr/>
          <p:nvPr/>
        </p:nvSpPr>
        <p:spPr>
          <a:xfrm rot="10800000">
            <a:off x="0" y="4829100"/>
            <a:ext cx="9144000" cy="314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41" name="Shape 241"/>
        <p:cNvGrpSpPr/>
        <p:nvPr/>
      </p:nvGrpSpPr>
      <p:grpSpPr>
        <a:xfrm>
          <a:off x="0" y="0"/>
          <a:ext cx="0" cy="0"/>
          <a:chOff x="0" y="0"/>
          <a:chExt cx="0" cy="0"/>
        </a:xfrm>
      </p:grpSpPr>
      <p:sp>
        <p:nvSpPr>
          <p:cNvPr id="242" name="Google Shape;242;p25"/>
          <p:cNvSpPr/>
          <p:nvPr/>
        </p:nvSpPr>
        <p:spPr>
          <a:xfrm>
            <a:off x="2628900" y="-12925"/>
            <a:ext cx="6515100" cy="40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
          <p:cNvSpPr/>
          <p:nvPr/>
        </p:nvSpPr>
        <p:spPr>
          <a:xfrm>
            <a:off x="-50" y="4604000"/>
            <a:ext cx="4533900" cy="552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
          <p:cNvSpPr/>
          <p:nvPr>
            <p:ph idx="2" type="pic"/>
          </p:nvPr>
        </p:nvSpPr>
        <p:spPr>
          <a:xfrm>
            <a:off x="-19050" y="-12925"/>
            <a:ext cx="2819400" cy="5194500"/>
          </a:xfrm>
          <a:prstGeom prst="rect">
            <a:avLst/>
          </a:prstGeom>
          <a:noFill/>
          <a:ln>
            <a:noFill/>
          </a:ln>
        </p:spPr>
      </p:sp>
      <p:sp>
        <p:nvSpPr>
          <p:cNvPr id="245" name="Google Shape;245;p25"/>
          <p:cNvSpPr/>
          <p:nvPr/>
        </p:nvSpPr>
        <p:spPr>
          <a:xfrm>
            <a:off x="8696325" y="-11133"/>
            <a:ext cx="447600" cy="4650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5"/>
          <p:cNvSpPr txBox="1"/>
          <p:nvPr>
            <p:ph type="title"/>
          </p:nvPr>
        </p:nvSpPr>
        <p:spPr>
          <a:xfrm>
            <a:off x="3533825" y="540000"/>
            <a:ext cx="4448100" cy="115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8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7" name="Google Shape;247;p25"/>
          <p:cNvSpPr txBox="1"/>
          <p:nvPr>
            <p:ph idx="1" type="subTitle"/>
          </p:nvPr>
        </p:nvSpPr>
        <p:spPr>
          <a:xfrm>
            <a:off x="3533788" y="1841450"/>
            <a:ext cx="4448100" cy="105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248" name="Google Shape;248;p25"/>
          <p:cNvSpPr txBox="1"/>
          <p:nvPr/>
        </p:nvSpPr>
        <p:spPr>
          <a:xfrm>
            <a:off x="333735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000">
                <a:solidFill>
                  <a:schemeClr val="dk1"/>
                </a:solidFill>
                <a:latin typeface="Montserrat"/>
                <a:ea typeface="Montserrat"/>
                <a:cs typeface="Montserrat"/>
                <a:sym typeface="Montserrat"/>
              </a:rPr>
              <a:t>CREDITS:</a:t>
            </a:r>
            <a:r>
              <a:rPr lang="en" sz="1000">
                <a:solidFill>
                  <a:schemeClr val="dk1"/>
                </a:solidFill>
                <a:latin typeface="Montserrat"/>
                <a:ea typeface="Montserrat"/>
                <a:cs typeface="Montserrat"/>
                <a:sym typeface="Montserrat"/>
              </a:rPr>
              <a:t> This presentation template was created by </a:t>
            </a:r>
            <a:r>
              <a:rPr b="1" lang="en" sz="1000">
                <a:solidFill>
                  <a:schemeClr val="dk1"/>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000">
                <a:solidFill>
                  <a:schemeClr val="dk1"/>
                </a:solidFill>
                <a:latin typeface="Montserrat"/>
                <a:ea typeface="Montserrat"/>
                <a:cs typeface="Montserrat"/>
                <a:sym typeface="Montserrat"/>
              </a:rPr>
              <a:t>, and includes icons by </a:t>
            </a:r>
            <a:r>
              <a:rPr b="1" lang="en" sz="1000">
                <a:solidFill>
                  <a:schemeClr val="dk1"/>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000">
                <a:solidFill>
                  <a:schemeClr val="dk1"/>
                </a:solidFill>
                <a:latin typeface="Montserrat"/>
                <a:ea typeface="Montserrat"/>
                <a:cs typeface="Montserrat"/>
                <a:sym typeface="Montserrat"/>
              </a:rPr>
              <a:t>, and infographics &amp; images by </a:t>
            </a:r>
            <a:r>
              <a:rPr b="1" lang="en" sz="100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Freepik</a:t>
            </a:r>
            <a:r>
              <a:rPr lang="en" sz="1000">
                <a:solidFill>
                  <a:schemeClr val="dk1"/>
                </a:solidFill>
                <a:latin typeface="Montserrat"/>
                <a:ea typeface="Montserrat"/>
                <a:cs typeface="Montserrat"/>
                <a:sym typeface="Montserrat"/>
              </a:rPr>
              <a:t> </a:t>
            </a:r>
            <a:endParaRPr b="1" sz="1000">
              <a:solidFill>
                <a:schemeClr val="dk1"/>
              </a:solidFill>
              <a:latin typeface="Montserrat"/>
              <a:ea typeface="Montserrat"/>
              <a:cs typeface="Montserrat"/>
              <a:sym typeface="Montserrat"/>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49" name="Shape 249"/>
        <p:cNvGrpSpPr/>
        <p:nvPr/>
      </p:nvGrpSpPr>
      <p:grpSpPr>
        <a:xfrm>
          <a:off x="0" y="0"/>
          <a:ext cx="0" cy="0"/>
          <a:chOff x="0" y="0"/>
          <a:chExt cx="0" cy="0"/>
        </a:xfrm>
      </p:grpSpPr>
      <p:sp>
        <p:nvSpPr>
          <p:cNvPr id="250" name="Google Shape;250;p26"/>
          <p:cNvSpPr/>
          <p:nvPr/>
        </p:nvSpPr>
        <p:spPr>
          <a:xfrm rot="10800000">
            <a:off x="4400550" y="0"/>
            <a:ext cx="4172100" cy="798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251" name="Google Shape;251;p26"/>
          <p:cNvSpPr/>
          <p:nvPr/>
        </p:nvSpPr>
        <p:spPr>
          <a:xfrm rot="10800000">
            <a:off x="0" y="4604100"/>
            <a:ext cx="9144000" cy="539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2" name="Google Shape;252;p26"/>
          <p:cNvGrpSpPr/>
          <p:nvPr/>
        </p:nvGrpSpPr>
        <p:grpSpPr>
          <a:xfrm rot="2700000">
            <a:off x="8155475" y="-419613"/>
            <a:ext cx="1009443" cy="1009443"/>
            <a:chOff x="7320846" y="4257189"/>
            <a:chExt cx="693600" cy="693600"/>
          </a:xfrm>
        </p:grpSpPr>
        <p:sp>
          <p:nvSpPr>
            <p:cNvPr id="253" name="Google Shape;253;p26"/>
            <p:cNvSpPr/>
            <p:nvPr/>
          </p:nvSpPr>
          <p:spPr>
            <a:xfrm rot="2700000">
              <a:off x="7286656" y="4494529"/>
              <a:ext cx="761978" cy="21892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6"/>
            <p:cNvSpPr/>
            <p:nvPr/>
          </p:nvSpPr>
          <p:spPr>
            <a:xfrm rot="8100000">
              <a:off x="7286656" y="4494529"/>
              <a:ext cx="761978" cy="21892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55" name="Shape 255"/>
        <p:cNvGrpSpPr/>
        <p:nvPr/>
      </p:nvGrpSpPr>
      <p:grpSpPr>
        <a:xfrm>
          <a:off x="0" y="0"/>
          <a:ext cx="0" cy="0"/>
          <a:chOff x="0" y="0"/>
          <a:chExt cx="0" cy="0"/>
        </a:xfrm>
      </p:grpSpPr>
      <p:sp>
        <p:nvSpPr>
          <p:cNvPr id="256" name="Google Shape;256;p27"/>
          <p:cNvSpPr/>
          <p:nvPr/>
        </p:nvSpPr>
        <p:spPr>
          <a:xfrm>
            <a:off x="0" y="4772025"/>
            <a:ext cx="9144000" cy="371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7"/>
          <p:cNvSpPr/>
          <p:nvPr/>
        </p:nvSpPr>
        <p:spPr>
          <a:xfrm>
            <a:off x="8858100" y="539500"/>
            <a:ext cx="285900" cy="3162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8" name="Google Shape;258;p27"/>
          <p:cNvGrpSpPr/>
          <p:nvPr/>
        </p:nvGrpSpPr>
        <p:grpSpPr>
          <a:xfrm>
            <a:off x="208497" y="4193273"/>
            <a:ext cx="1009465" cy="1009465"/>
            <a:chOff x="7320846" y="4257189"/>
            <a:chExt cx="693600" cy="693600"/>
          </a:xfrm>
        </p:grpSpPr>
        <p:sp>
          <p:nvSpPr>
            <p:cNvPr id="259" name="Google Shape;259;p27"/>
            <p:cNvSpPr/>
            <p:nvPr/>
          </p:nvSpPr>
          <p:spPr>
            <a:xfrm rot="2700000">
              <a:off x="7286656" y="4494529"/>
              <a:ext cx="761978" cy="21892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260" name="Google Shape;260;p27"/>
            <p:cNvSpPr/>
            <p:nvPr/>
          </p:nvSpPr>
          <p:spPr>
            <a:xfrm rot="8100000">
              <a:off x="7286656" y="4494529"/>
              <a:ext cx="761978" cy="21892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20000" y="91417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 name="Google Shape;25;p4"/>
          <p:cNvSpPr txBox="1"/>
          <p:nvPr>
            <p:ph idx="1" type="body"/>
          </p:nvPr>
        </p:nvSpPr>
        <p:spPr>
          <a:xfrm>
            <a:off x="720000" y="2486025"/>
            <a:ext cx="6423600" cy="21462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26" name="Google Shape;26;p4"/>
          <p:cNvSpPr/>
          <p:nvPr/>
        </p:nvSpPr>
        <p:spPr>
          <a:xfrm>
            <a:off x="7629525" y="-152475"/>
            <a:ext cx="15144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5010000" y="4604000"/>
            <a:ext cx="4134000" cy="53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28" name="Google Shape;28;p4"/>
          <p:cNvSpPr/>
          <p:nvPr/>
        </p:nvSpPr>
        <p:spPr>
          <a:xfrm>
            <a:off x="0" y="-75"/>
            <a:ext cx="4134000" cy="399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29" name="Google Shape;29;p4"/>
          <p:cNvSpPr/>
          <p:nvPr/>
        </p:nvSpPr>
        <p:spPr>
          <a:xfrm>
            <a:off x="7143750" y="191500"/>
            <a:ext cx="1182400" cy="1164175"/>
          </a:xfrm>
          <a:custGeom>
            <a:rect b="b" l="l" r="r" t="t"/>
            <a:pathLst>
              <a:path extrusionOk="0" h="46567" w="47296">
                <a:moveTo>
                  <a:pt x="23648" y="0"/>
                </a:moveTo>
                <a:lnTo>
                  <a:pt x="21611" y="18390"/>
                </a:lnTo>
                <a:lnTo>
                  <a:pt x="8207" y="5593"/>
                </a:lnTo>
                <a:lnTo>
                  <a:pt x="18481" y="21004"/>
                </a:lnTo>
                <a:lnTo>
                  <a:pt x="0" y="19818"/>
                </a:lnTo>
                <a:lnTo>
                  <a:pt x="17751" y="25046"/>
                </a:lnTo>
                <a:lnTo>
                  <a:pt x="2857" y="35989"/>
                </a:lnTo>
                <a:lnTo>
                  <a:pt x="19788" y="28572"/>
                </a:lnTo>
                <a:lnTo>
                  <a:pt x="15441" y="46566"/>
                </a:lnTo>
                <a:lnTo>
                  <a:pt x="23648" y="29970"/>
                </a:lnTo>
                <a:lnTo>
                  <a:pt x="31855" y="46566"/>
                </a:lnTo>
                <a:lnTo>
                  <a:pt x="31855" y="46566"/>
                </a:lnTo>
                <a:lnTo>
                  <a:pt x="27478" y="28572"/>
                </a:lnTo>
                <a:lnTo>
                  <a:pt x="27478" y="28572"/>
                </a:lnTo>
                <a:lnTo>
                  <a:pt x="44439" y="35989"/>
                </a:lnTo>
                <a:lnTo>
                  <a:pt x="29514" y="25046"/>
                </a:lnTo>
                <a:lnTo>
                  <a:pt x="47296" y="19818"/>
                </a:lnTo>
                <a:lnTo>
                  <a:pt x="28815" y="21004"/>
                </a:lnTo>
                <a:lnTo>
                  <a:pt x="28815" y="21004"/>
                </a:lnTo>
                <a:lnTo>
                  <a:pt x="39059" y="5593"/>
                </a:lnTo>
                <a:lnTo>
                  <a:pt x="25685" y="18390"/>
                </a:lnTo>
                <a:lnTo>
                  <a:pt x="2364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rot="5400000">
            <a:off x="8564133" y="2107800"/>
            <a:ext cx="1143600" cy="114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rot="5400000">
            <a:off x="8564133" y="2202422"/>
            <a:ext cx="1143600" cy="114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4"/>
          <p:cNvGrpSpPr/>
          <p:nvPr/>
        </p:nvGrpSpPr>
        <p:grpSpPr>
          <a:xfrm>
            <a:off x="4701471" y="4790589"/>
            <a:ext cx="693600" cy="693600"/>
            <a:chOff x="7320846" y="4257189"/>
            <a:chExt cx="693600" cy="693600"/>
          </a:xfrm>
        </p:grpSpPr>
        <p:sp>
          <p:nvSpPr>
            <p:cNvPr id="33" name="Google Shape;33;p4"/>
            <p:cNvSpPr/>
            <p:nvPr/>
          </p:nvSpPr>
          <p:spPr>
            <a:xfrm rot="2700000">
              <a:off x="7286656" y="4494529"/>
              <a:ext cx="761978" cy="21892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rot="8100000">
              <a:off x="7286656" y="4494529"/>
              <a:ext cx="761978" cy="21892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5"/>
          <p:cNvSpPr txBox="1"/>
          <p:nvPr>
            <p:ph type="title"/>
          </p:nvPr>
        </p:nvSpPr>
        <p:spPr>
          <a:xfrm>
            <a:off x="720000" y="445025"/>
            <a:ext cx="5908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7" name="Google Shape;37;p5"/>
          <p:cNvSpPr txBox="1"/>
          <p:nvPr>
            <p:ph idx="1" type="subTitle"/>
          </p:nvPr>
        </p:nvSpPr>
        <p:spPr>
          <a:xfrm>
            <a:off x="3817572" y="2407000"/>
            <a:ext cx="2834700" cy="149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8" name="Google Shape;38;p5"/>
          <p:cNvSpPr txBox="1"/>
          <p:nvPr>
            <p:ph idx="2" type="subTitle"/>
          </p:nvPr>
        </p:nvSpPr>
        <p:spPr>
          <a:xfrm>
            <a:off x="720000" y="2407000"/>
            <a:ext cx="2834700" cy="149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9" name="Google Shape;39;p5"/>
          <p:cNvSpPr txBox="1"/>
          <p:nvPr>
            <p:ph idx="3" type="subTitle"/>
          </p:nvPr>
        </p:nvSpPr>
        <p:spPr>
          <a:xfrm>
            <a:off x="720002" y="1771900"/>
            <a:ext cx="2834700" cy="558900"/>
          </a:xfrm>
          <a:prstGeom prst="rect">
            <a:avLst/>
          </a:prstGeom>
          <a:solidFill>
            <a:schemeClr val="accent3"/>
          </a:solidFill>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0" name="Google Shape;40;p5"/>
          <p:cNvSpPr txBox="1"/>
          <p:nvPr>
            <p:ph idx="4" type="subTitle"/>
          </p:nvPr>
        </p:nvSpPr>
        <p:spPr>
          <a:xfrm>
            <a:off x="3817575" y="1771900"/>
            <a:ext cx="2811300" cy="558900"/>
          </a:xfrm>
          <a:prstGeom prst="rect">
            <a:avLst/>
          </a:prstGeom>
          <a:solidFill>
            <a:schemeClr val="accent5"/>
          </a:solidFill>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1" name="Google Shape;41;p5"/>
          <p:cNvSpPr/>
          <p:nvPr/>
        </p:nvSpPr>
        <p:spPr>
          <a:xfrm>
            <a:off x="7629525" y="0"/>
            <a:ext cx="15144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p:nvPr>
            <p:ph idx="5" type="pic"/>
          </p:nvPr>
        </p:nvSpPr>
        <p:spPr>
          <a:xfrm>
            <a:off x="7839100" y="1143475"/>
            <a:ext cx="1945800" cy="4017900"/>
          </a:xfrm>
          <a:prstGeom prst="rect">
            <a:avLst/>
          </a:prstGeom>
          <a:noFill/>
          <a:ln>
            <a:noFill/>
          </a:ln>
        </p:spPr>
      </p:sp>
      <p:grpSp>
        <p:nvGrpSpPr>
          <p:cNvPr id="43" name="Google Shape;43;p5"/>
          <p:cNvGrpSpPr/>
          <p:nvPr/>
        </p:nvGrpSpPr>
        <p:grpSpPr>
          <a:xfrm>
            <a:off x="-555657" y="3728150"/>
            <a:ext cx="1146052" cy="1144924"/>
            <a:chOff x="798925" y="2311675"/>
            <a:chExt cx="1143650" cy="1142525"/>
          </a:xfrm>
        </p:grpSpPr>
        <p:sp>
          <p:nvSpPr>
            <p:cNvPr id="44" name="Google Shape;44;p5"/>
            <p:cNvSpPr/>
            <p:nvPr/>
          </p:nvSpPr>
          <p:spPr>
            <a:xfrm>
              <a:off x="798925" y="2858900"/>
              <a:ext cx="515975" cy="47650"/>
            </a:xfrm>
            <a:custGeom>
              <a:rect b="b" l="l" r="r" t="t"/>
              <a:pathLst>
                <a:path extrusionOk="0" h="1906" w="20639">
                  <a:moveTo>
                    <a:pt x="14576" y="0"/>
                  </a:moveTo>
                  <a:cubicBezTo>
                    <a:pt x="11095" y="0"/>
                    <a:pt x="6388" y="424"/>
                    <a:pt x="91" y="886"/>
                  </a:cubicBezTo>
                  <a:cubicBezTo>
                    <a:pt x="0" y="886"/>
                    <a:pt x="0" y="1038"/>
                    <a:pt x="91" y="1038"/>
                  </a:cubicBezTo>
                  <a:cubicBezTo>
                    <a:pt x="6325" y="1495"/>
                    <a:pt x="10991" y="1905"/>
                    <a:pt x="14459" y="1905"/>
                  </a:cubicBezTo>
                  <a:cubicBezTo>
                    <a:pt x="17214" y="1905"/>
                    <a:pt x="19212" y="1646"/>
                    <a:pt x="20639" y="947"/>
                  </a:cubicBezTo>
                  <a:cubicBezTo>
                    <a:pt x="19244" y="256"/>
                    <a:pt x="17280" y="0"/>
                    <a:pt x="145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a:off x="1330850" y="2311675"/>
              <a:ext cx="79050" cy="515425"/>
            </a:xfrm>
            <a:custGeom>
              <a:rect b="b" l="l" r="r" t="t"/>
              <a:pathLst>
                <a:path extrusionOk="0" h="20617" w="3162">
                  <a:moveTo>
                    <a:pt x="1592" y="1"/>
                  </a:moveTo>
                  <a:cubicBezTo>
                    <a:pt x="1550" y="1"/>
                    <a:pt x="1505" y="24"/>
                    <a:pt x="1489" y="69"/>
                  </a:cubicBezTo>
                  <a:cubicBezTo>
                    <a:pt x="669" y="11255"/>
                    <a:pt x="0" y="17395"/>
                    <a:pt x="1581" y="20617"/>
                  </a:cubicBezTo>
                  <a:cubicBezTo>
                    <a:pt x="3161" y="17425"/>
                    <a:pt x="2492" y="11255"/>
                    <a:pt x="1672" y="69"/>
                  </a:cubicBezTo>
                  <a:cubicBezTo>
                    <a:pt x="1672" y="24"/>
                    <a:pt x="1634" y="1"/>
                    <a:pt x="15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1330850" y="2938025"/>
              <a:ext cx="79050" cy="516175"/>
            </a:xfrm>
            <a:custGeom>
              <a:rect b="b" l="l" r="r" t="t"/>
              <a:pathLst>
                <a:path extrusionOk="0" h="20647" w="3162">
                  <a:moveTo>
                    <a:pt x="1581" y="0"/>
                  </a:moveTo>
                  <a:cubicBezTo>
                    <a:pt x="0" y="3222"/>
                    <a:pt x="699" y="9362"/>
                    <a:pt x="1520" y="20578"/>
                  </a:cubicBezTo>
                  <a:cubicBezTo>
                    <a:pt x="1520" y="20624"/>
                    <a:pt x="1558" y="20647"/>
                    <a:pt x="1596" y="20647"/>
                  </a:cubicBezTo>
                  <a:cubicBezTo>
                    <a:pt x="1634" y="20647"/>
                    <a:pt x="1672" y="20624"/>
                    <a:pt x="1672" y="20578"/>
                  </a:cubicBezTo>
                  <a:cubicBezTo>
                    <a:pt x="2492" y="9362"/>
                    <a:pt x="3161" y="3222"/>
                    <a:pt x="15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1425825" y="2858575"/>
              <a:ext cx="516750" cy="47975"/>
            </a:xfrm>
            <a:custGeom>
              <a:rect b="b" l="l" r="r" t="t"/>
              <a:pathLst>
                <a:path extrusionOk="0" h="1919" w="20670">
                  <a:moveTo>
                    <a:pt x="6183" y="1"/>
                  </a:moveTo>
                  <a:cubicBezTo>
                    <a:pt x="3425" y="1"/>
                    <a:pt x="1427" y="260"/>
                    <a:pt x="0" y="960"/>
                  </a:cubicBezTo>
                  <a:cubicBezTo>
                    <a:pt x="1427" y="1659"/>
                    <a:pt x="3425" y="1918"/>
                    <a:pt x="6183" y="1918"/>
                  </a:cubicBezTo>
                  <a:cubicBezTo>
                    <a:pt x="9654" y="1918"/>
                    <a:pt x="14328" y="1508"/>
                    <a:pt x="20578" y="1051"/>
                  </a:cubicBezTo>
                  <a:cubicBezTo>
                    <a:pt x="20670" y="1051"/>
                    <a:pt x="20670" y="899"/>
                    <a:pt x="20578" y="868"/>
                  </a:cubicBezTo>
                  <a:cubicBezTo>
                    <a:pt x="14328" y="411"/>
                    <a:pt x="9654" y="1"/>
                    <a:pt x="61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964900" y="2922075"/>
              <a:ext cx="366725" cy="365250"/>
            </a:xfrm>
            <a:custGeom>
              <a:rect b="b" l="l" r="r" t="t"/>
              <a:pathLst>
                <a:path extrusionOk="0" h="14610" w="14669">
                  <a:moveTo>
                    <a:pt x="14668" y="0"/>
                  </a:moveTo>
                  <a:lnTo>
                    <a:pt x="14668" y="0"/>
                  </a:lnTo>
                  <a:cubicBezTo>
                    <a:pt x="11264" y="1155"/>
                    <a:pt x="7404" y="5958"/>
                    <a:pt x="48" y="14468"/>
                  </a:cubicBezTo>
                  <a:cubicBezTo>
                    <a:pt x="1" y="14539"/>
                    <a:pt x="63" y="14610"/>
                    <a:pt x="122" y="14610"/>
                  </a:cubicBezTo>
                  <a:cubicBezTo>
                    <a:pt x="139" y="14610"/>
                    <a:pt x="156" y="14604"/>
                    <a:pt x="170" y="14590"/>
                  </a:cubicBezTo>
                  <a:cubicBezTo>
                    <a:pt x="8680" y="7265"/>
                    <a:pt x="13513" y="3404"/>
                    <a:pt x="146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a:off x="1409875" y="2922075"/>
              <a:ext cx="365950" cy="365250"/>
            </a:xfrm>
            <a:custGeom>
              <a:rect b="b" l="l" r="r" t="t"/>
              <a:pathLst>
                <a:path extrusionOk="0" h="14610" w="14638">
                  <a:moveTo>
                    <a:pt x="0" y="0"/>
                  </a:moveTo>
                  <a:lnTo>
                    <a:pt x="0" y="0"/>
                  </a:lnTo>
                  <a:cubicBezTo>
                    <a:pt x="1155" y="3404"/>
                    <a:pt x="5958" y="7265"/>
                    <a:pt x="14469" y="14590"/>
                  </a:cubicBezTo>
                  <a:cubicBezTo>
                    <a:pt x="14489" y="14604"/>
                    <a:pt x="14510" y="14610"/>
                    <a:pt x="14528" y="14610"/>
                  </a:cubicBezTo>
                  <a:cubicBezTo>
                    <a:pt x="14593" y="14610"/>
                    <a:pt x="14637" y="14539"/>
                    <a:pt x="14590" y="14468"/>
                  </a:cubicBezTo>
                  <a:cubicBezTo>
                    <a:pt x="7265" y="5988"/>
                    <a:pt x="3404" y="1155"/>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1409875" y="2477875"/>
              <a:ext cx="366000" cy="365950"/>
            </a:xfrm>
            <a:custGeom>
              <a:rect b="b" l="l" r="r" t="t"/>
              <a:pathLst>
                <a:path extrusionOk="0" h="14638" w="14640">
                  <a:moveTo>
                    <a:pt x="14520" y="1"/>
                  </a:moveTo>
                  <a:cubicBezTo>
                    <a:pt x="14503" y="1"/>
                    <a:pt x="14486" y="6"/>
                    <a:pt x="14469" y="17"/>
                  </a:cubicBezTo>
                  <a:cubicBezTo>
                    <a:pt x="5958" y="7373"/>
                    <a:pt x="1155" y="11233"/>
                    <a:pt x="0" y="14637"/>
                  </a:cubicBezTo>
                  <a:cubicBezTo>
                    <a:pt x="3404" y="13482"/>
                    <a:pt x="7265" y="8649"/>
                    <a:pt x="14590" y="139"/>
                  </a:cubicBezTo>
                  <a:cubicBezTo>
                    <a:pt x="14639" y="90"/>
                    <a:pt x="14589" y="1"/>
                    <a:pt x="145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964850" y="2477875"/>
              <a:ext cx="366775" cy="365950"/>
            </a:xfrm>
            <a:custGeom>
              <a:rect b="b" l="l" r="r" t="t"/>
              <a:pathLst>
                <a:path extrusionOk="0" h="14638" w="14671">
                  <a:moveTo>
                    <a:pt x="132" y="1"/>
                  </a:moveTo>
                  <a:cubicBezTo>
                    <a:pt x="71" y="1"/>
                    <a:pt x="1" y="90"/>
                    <a:pt x="50" y="139"/>
                  </a:cubicBezTo>
                  <a:cubicBezTo>
                    <a:pt x="7406" y="8649"/>
                    <a:pt x="11266" y="13482"/>
                    <a:pt x="14670" y="14637"/>
                  </a:cubicBezTo>
                  <a:cubicBezTo>
                    <a:pt x="13515" y="11233"/>
                    <a:pt x="8682" y="7373"/>
                    <a:pt x="172" y="17"/>
                  </a:cubicBezTo>
                  <a:cubicBezTo>
                    <a:pt x="160" y="6"/>
                    <a:pt x="146" y="1"/>
                    <a:pt x="1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868325" y="2687150"/>
              <a:ext cx="453425" cy="177025"/>
            </a:xfrm>
            <a:custGeom>
              <a:rect b="b" l="l" r="r" t="t"/>
              <a:pathLst>
                <a:path extrusionOk="0" h="7081" w="18137">
                  <a:moveTo>
                    <a:pt x="113" y="0"/>
                  </a:moveTo>
                  <a:cubicBezTo>
                    <a:pt x="39" y="0"/>
                    <a:pt x="0" y="99"/>
                    <a:pt x="81" y="126"/>
                  </a:cubicBezTo>
                  <a:cubicBezTo>
                    <a:pt x="9134" y="4451"/>
                    <a:pt x="14249" y="7080"/>
                    <a:pt x="17605" y="7080"/>
                  </a:cubicBezTo>
                  <a:cubicBezTo>
                    <a:pt x="17787" y="7080"/>
                    <a:pt x="17964" y="7072"/>
                    <a:pt x="18136" y="7057"/>
                  </a:cubicBezTo>
                  <a:cubicBezTo>
                    <a:pt x="15857" y="4595"/>
                    <a:pt x="10233" y="3075"/>
                    <a:pt x="142" y="5"/>
                  </a:cubicBezTo>
                  <a:cubicBezTo>
                    <a:pt x="132" y="2"/>
                    <a:pt x="122" y="0"/>
                    <a:pt x="1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1381750" y="2381425"/>
              <a:ext cx="185175" cy="452525"/>
            </a:xfrm>
            <a:custGeom>
              <a:rect b="b" l="l" r="r" t="t"/>
              <a:pathLst>
                <a:path extrusionOk="0" h="18101" w="7407">
                  <a:moveTo>
                    <a:pt x="7298" y="0"/>
                  </a:moveTo>
                  <a:cubicBezTo>
                    <a:pt x="7271" y="0"/>
                    <a:pt x="7245" y="13"/>
                    <a:pt x="7235" y="45"/>
                  </a:cubicBezTo>
                  <a:cubicBezTo>
                    <a:pt x="2706" y="9589"/>
                    <a:pt x="1" y="14757"/>
                    <a:pt x="304" y="18100"/>
                  </a:cubicBezTo>
                  <a:cubicBezTo>
                    <a:pt x="2797" y="15821"/>
                    <a:pt x="4286" y="10197"/>
                    <a:pt x="7387" y="106"/>
                  </a:cubicBezTo>
                  <a:cubicBezTo>
                    <a:pt x="7406" y="47"/>
                    <a:pt x="7349" y="0"/>
                    <a:pt x="72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5"/>
            <p:cNvSpPr/>
            <p:nvPr/>
          </p:nvSpPr>
          <p:spPr>
            <a:xfrm>
              <a:off x="1174575" y="2931175"/>
              <a:ext cx="184400" cy="453300"/>
            </a:xfrm>
            <a:custGeom>
              <a:rect b="b" l="l" r="r" t="t"/>
              <a:pathLst>
                <a:path extrusionOk="0" h="18132" w="7376">
                  <a:moveTo>
                    <a:pt x="7072" y="1"/>
                  </a:moveTo>
                  <a:lnTo>
                    <a:pt x="7072" y="1"/>
                  </a:lnTo>
                  <a:cubicBezTo>
                    <a:pt x="4610" y="2281"/>
                    <a:pt x="3090" y="7904"/>
                    <a:pt x="20" y="18025"/>
                  </a:cubicBezTo>
                  <a:cubicBezTo>
                    <a:pt x="0" y="18085"/>
                    <a:pt x="45" y="18131"/>
                    <a:pt x="87" y="18131"/>
                  </a:cubicBezTo>
                  <a:cubicBezTo>
                    <a:pt x="109" y="18131"/>
                    <a:pt x="131" y="18118"/>
                    <a:pt x="141" y="18086"/>
                  </a:cubicBezTo>
                  <a:cubicBezTo>
                    <a:pt x="4701" y="8512"/>
                    <a:pt x="7376" y="3375"/>
                    <a:pt x="7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a:off x="1418975" y="2900975"/>
              <a:ext cx="454250" cy="177750"/>
            </a:xfrm>
            <a:custGeom>
              <a:rect b="b" l="l" r="r" t="t"/>
              <a:pathLst>
                <a:path extrusionOk="0" h="7110" w="18170">
                  <a:moveTo>
                    <a:pt x="531" y="0"/>
                  </a:moveTo>
                  <a:cubicBezTo>
                    <a:pt x="350" y="0"/>
                    <a:pt x="173" y="8"/>
                    <a:pt x="1" y="23"/>
                  </a:cubicBezTo>
                  <a:cubicBezTo>
                    <a:pt x="2281" y="2516"/>
                    <a:pt x="7904" y="4005"/>
                    <a:pt x="18026" y="7106"/>
                  </a:cubicBezTo>
                  <a:cubicBezTo>
                    <a:pt x="18034" y="7108"/>
                    <a:pt x="18042" y="7110"/>
                    <a:pt x="18049" y="7110"/>
                  </a:cubicBezTo>
                  <a:cubicBezTo>
                    <a:pt x="18126" y="7110"/>
                    <a:pt x="18169" y="6981"/>
                    <a:pt x="18086" y="6954"/>
                  </a:cubicBezTo>
                  <a:cubicBezTo>
                    <a:pt x="9000" y="2656"/>
                    <a:pt x="3911" y="0"/>
                    <a:pt x="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877425" y="2903675"/>
              <a:ext cx="445075" cy="197100"/>
            </a:xfrm>
            <a:custGeom>
              <a:rect b="b" l="l" r="r" t="t"/>
              <a:pathLst>
                <a:path extrusionOk="0" h="7884" w="17803">
                  <a:moveTo>
                    <a:pt x="17550" y="1"/>
                  </a:moveTo>
                  <a:cubicBezTo>
                    <a:pt x="14206" y="1"/>
                    <a:pt x="9182" y="2896"/>
                    <a:pt x="82" y="7727"/>
                  </a:cubicBezTo>
                  <a:cubicBezTo>
                    <a:pt x="1" y="7781"/>
                    <a:pt x="40" y="7884"/>
                    <a:pt x="114" y="7884"/>
                  </a:cubicBezTo>
                  <a:cubicBezTo>
                    <a:pt x="123" y="7884"/>
                    <a:pt x="133" y="7882"/>
                    <a:pt x="143" y="7879"/>
                  </a:cubicBezTo>
                  <a:cubicBezTo>
                    <a:pt x="10113" y="4353"/>
                    <a:pt x="15645" y="2590"/>
                    <a:pt x="17803" y="7"/>
                  </a:cubicBezTo>
                  <a:cubicBezTo>
                    <a:pt x="17720" y="3"/>
                    <a:pt x="17635" y="1"/>
                    <a:pt x="175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1387825" y="2930425"/>
              <a:ext cx="201125" cy="444925"/>
            </a:xfrm>
            <a:custGeom>
              <a:rect b="b" l="l" r="r" t="t"/>
              <a:pathLst>
                <a:path extrusionOk="0" h="17797" w="8045">
                  <a:moveTo>
                    <a:pt x="153" y="0"/>
                  </a:moveTo>
                  <a:lnTo>
                    <a:pt x="153" y="0"/>
                  </a:lnTo>
                  <a:cubicBezTo>
                    <a:pt x="1" y="3374"/>
                    <a:pt x="2919" y="8420"/>
                    <a:pt x="7873" y="17751"/>
                  </a:cubicBezTo>
                  <a:cubicBezTo>
                    <a:pt x="7894" y="17783"/>
                    <a:pt x="7923" y="17797"/>
                    <a:pt x="7950" y="17797"/>
                  </a:cubicBezTo>
                  <a:cubicBezTo>
                    <a:pt x="8000" y="17797"/>
                    <a:pt x="8045" y="17750"/>
                    <a:pt x="8025" y="17691"/>
                  </a:cubicBezTo>
                  <a:cubicBezTo>
                    <a:pt x="4469" y="7721"/>
                    <a:pt x="2736" y="2159"/>
                    <a:pt x="1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1418225" y="2664375"/>
              <a:ext cx="445875" cy="197775"/>
            </a:xfrm>
            <a:custGeom>
              <a:rect b="b" l="l" r="r" t="t"/>
              <a:pathLst>
                <a:path extrusionOk="0" h="7911" w="17835">
                  <a:moveTo>
                    <a:pt x="17715" y="0"/>
                  </a:moveTo>
                  <a:cubicBezTo>
                    <a:pt x="17707" y="0"/>
                    <a:pt x="17699" y="1"/>
                    <a:pt x="17691" y="4"/>
                  </a:cubicBezTo>
                  <a:cubicBezTo>
                    <a:pt x="7721" y="3560"/>
                    <a:pt x="2159" y="5323"/>
                    <a:pt x="1" y="7907"/>
                  </a:cubicBezTo>
                  <a:cubicBezTo>
                    <a:pt x="68" y="7909"/>
                    <a:pt x="137" y="7911"/>
                    <a:pt x="206" y="7911"/>
                  </a:cubicBezTo>
                  <a:cubicBezTo>
                    <a:pt x="3579" y="7911"/>
                    <a:pt x="8607" y="5011"/>
                    <a:pt x="17752" y="156"/>
                  </a:cubicBezTo>
                  <a:cubicBezTo>
                    <a:pt x="17835" y="128"/>
                    <a:pt x="17792" y="0"/>
                    <a:pt x="177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1151775" y="2390525"/>
              <a:ext cx="201125" cy="444175"/>
            </a:xfrm>
            <a:custGeom>
              <a:rect b="b" l="l" r="r" t="t"/>
              <a:pathLst>
                <a:path extrusionOk="0" h="17767" w="8045">
                  <a:moveTo>
                    <a:pt x="109" y="1"/>
                  </a:moveTo>
                  <a:cubicBezTo>
                    <a:pt x="58" y="1"/>
                    <a:pt x="0" y="47"/>
                    <a:pt x="20" y="107"/>
                  </a:cubicBezTo>
                  <a:cubicBezTo>
                    <a:pt x="3576" y="10077"/>
                    <a:pt x="5339" y="15609"/>
                    <a:pt x="7923" y="17767"/>
                  </a:cubicBezTo>
                  <a:cubicBezTo>
                    <a:pt x="8044" y="14423"/>
                    <a:pt x="5127" y="9377"/>
                    <a:pt x="172" y="46"/>
                  </a:cubicBezTo>
                  <a:cubicBezTo>
                    <a:pt x="161" y="14"/>
                    <a:pt x="136" y="1"/>
                    <a:pt x="1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 name="Google Shape;60;p5"/>
          <p:cNvGrpSpPr/>
          <p:nvPr/>
        </p:nvGrpSpPr>
        <p:grpSpPr>
          <a:xfrm>
            <a:off x="473076" y="4327823"/>
            <a:ext cx="1026197" cy="1025188"/>
            <a:chOff x="798925" y="2311675"/>
            <a:chExt cx="1143650" cy="1142525"/>
          </a:xfrm>
        </p:grpSpPr>
        <p:sp>
          <p:nvSpPr>
            <p:cNvPr id="61" name="Google Shape;61;p5"/>
            <p:cNvSpPr/>
            <p:nvPr/>
          </p:nvSpPr>
          <p:spPr>
            <a:xfrm>
              <a:off x="798925" y="2858900"/>
              <a:ext cx="515975" cy="47650"/>
            </a:xfrm>
            <a:custGeom>
              <a:rect b="b" l="l" r="r" t="t"/>
              <a:pathLst>
                <a:path extrusionOk="0" h="1906" w="20639">
                  <a:moveTo>
                    <a:pt x="14576" y="0"/>
                  </a:moveTo>
                  <a:cubicBezTo>
                    <a:pt x="11095" y="0"/>
                    <a:pt x="6388" y="424"/>
                    <a:pt x="91" y="886"/>
                  </a:cubicBezTo>
                  <a:cubicBezTo>
                    <a:pt x="0" y="886"/>
                    <a:pt x="0" y="1038"/>
                    <a:pt x="91" y="1038"/>
                  </a:cubicBezTo>
                  <a:cubicBezTo>
                    <a:pt x="6325" y="1495"/>
                    <a:pt x="10991" y="1905"/>
                    <a:pt x="14459" y="1905"/>
                  </a:cubicBezTo>
                  <a:cubicBezTo>
                    <a:pt x="17214" y="1905"/>
                    <a:pt x="19212" y="1646"/>
                    <a:pt x="20639" y="947"/>
                  </a:cubicBezTo>
                  <a:cubicBezTo>
                    <a:pt x="19244" y="256"/>
                    <a:pt x="17280" y="0"/>
                    <a:pt x="1457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p:nvPr/>
          </p:nvSpPr>
          <p:spPr>
            <a:xfrm>
              <a:off x="1330850" y="2311675"/>
              <a:ext cx="79050" cy="515425"/>
            </a:xfrm>
            <a:custGeom>
              <a:rect b="b" l="l" r="r" t="t"/>
              <a:pathLst>
                <a:path extrusionOk="0" h="20617" w="3162">
                  <a:moveTo>
                    <a:pt x="1592" y="1"/>
                  </a:moveTo>
                  <a:cubicBezTo>
                    <a:pt x="1550" y="1"/>
                    <a:pt x="1505" y="24"/>
                    <a:pt x="1489" y="69"/>
                  </a:cubicBezTo>
                  <a:cubicBezTo>
                    <a:pt x="669" y="11255"/>
                    <a:pt x="0" y="17395"/>
                    <a:pt x="1581" y="20617"/>
                  </a:cubicBezTo>
                  <a:cubicBezTo>
                    <a:pt x="3161" y="17425"/>
                    <a:pt x="2492" y="11255"/>
                    <a:pt x="1672" y="69"/>
                  </a:cubicBezTo>
                  <a:cubicBezTo>
                    <a:pt x="1672" y="24"/>
                    <a:pt x="1634" y="1"/>
                    <a:pt x="1592"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p:nvPr/>
          </p:nvSpPr>
          <p:spPr>
            <a:xfrm>
              <a:off x="1330850" y="2938025"/>
              <a:ext cx="79050" cy="516175"/>
            </a:xfrm>
            <a:custGeom>
              <a:rect b="b" l="l" r="r" t="t"/>
              <a:pathLst>
                <a:path extrusionOk="0" h="20647" w="3162">
                  <a:moveTo>
                    <a:pt x="1581" y="0"/>
                  </a:moveTo>
                  <a:cubicBezTo>
                    <a:pt x="0" y="3222"/>
                    <a:pt x="699" y="9362"/>
                    <a:pt x="1520" y="20578"/>
                  </a:cubicBezTo>
                  <a:cubicBezTo>
                    <a:pt x="1520" y="20624"/>
                    <a:pt x="1558" y="20647"/>
                    <a:pt x="1596" y="20647"/>
                  </a:cubicBezTo>
                  <a:cubicBezTo>
                    <a:pt x="1634" y="20647"/>
                    <a:pt x="1672" y="20624"/>
                    <a:pt x="1672" y="20578"/>
                  </a:cubicBezTo>
                  <a:cubicBezTo>
                    <a:pt x="2492" y="9362"/>
                    <a:pt x="3161" y="3222"/>
                    <a:pt x="1581"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p:nvPr/>
          </p:nvSpPr>
          <p:spPr>
            <a:xfrm>
              <a:off x="1425825" y="2858575"/>
              <a:ext cx="516750" cy="47975"/>
            </a:xfrm>
            <a:custGeom>
              <a:rect b="b" l="l" r="r" t="t"/>
              <a:pathLst>
                <a:path extrusionOk="0" h="1919" w="20670">
                  <a:moveTo>
                    <a:pt x="6183" y="1"/>
                  </a:moveTo>
                  <a:cubicBezTo>
                    <a:pt x="3425" y="1"/>
                    <a:pt x="1427" y="260"/>
                    <a:pt x="0" y="960"/>
                  </a:cubicBezTo>
                  <a:cubicBezTo>
                    <a:pt x="1427" y="1659"/>
                    <a:pt x="3425" y="1918"/>
                    <a:pt x="6183" y="1918"/>
                  </a:cubicBezTo>
                  <a:cubicBezTo>
                    <a:pt x="9654" y="1918"/>
                    <a:pt x="14328" y="1508"/>
                    <a:pt x="20578" y="1051"/>
                  </a:cubicBezTo>
                  <a:cubicBezTo>
                    <a:pt x="20670" y="1051"/>
                    <a:pt x="20670" y="899"/>
                    <a:pt x="20578" y="868"/>
                  </a:cubicBezTo>
                  <a:cubicBezTo>
                    <a:pt x="14328" y="411"/>
                    <a:pt x="9654" y="1"/>
                    <a:pt x="6183"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5"/>
            <p:cNvSpPr/>
            <p:nvPr/>
          </p:nvSpPr>
          <p:spPr>
            <a:xfrm>
              <a:off x="964900" y="2922075"/>
              <a:ext cx="366725" cy="365250"/>
            </a:xfrm>
            <a:custGeom>
              <a:rect b="b" l="l" r="r" t="t"/>
              <a:pathLst>
                <a:path extrusionOk="0" h="14610" w="14669">
                  <a:moveTo>
                    <a:pt x="14668" y="0"/>
                  </a:moveTo>
                  <a:lnTo>
                    <a:pt x="14668" y="0"/>
                  </a:lnTo>
                  <a:cubicBezTo>
                    <a:pt x="11264" y="1155"/>
                    <a:pt x="7404" y="5958"/>
                    <a:pt x="48" y="14468"/>
                  </a:cubicBezTo>
                  <a:cubicBezTo>
                    <a:pt x="1" y="14539"/>
                    <a:pt x="63" y="14610"/>
                    <a:pt x="122" y="14610"/>
                  </a:cubicBezTo>
                  <a:cubicBezTo>
                    <a:pt x="139" y="14610"/>
                    <a:pt x="156" y="14604"/>
                    <a:pt x="170" y="14590"/>
                  </a:cubicBezTo>
                  <a:cubicBezTo>
                    <a:pt x="8680" y="7265"/>
                    <a:pt x="13513" y="3404"/>
                    <a:pt x="14668"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a:off x="1409875" y="2922075"/>
              <a:ext cx="365950" cy="365250"/>
            </a:xfrm>
            <a:custGeom>
              <a:rect b="b" l="l" r="r" t="t"/>
              <a:pathLst>
                <a:path extrusionOk="0" h="14610" w="14638">
                  <a:moveTo>
                    <a:pt x="0" y="0"/>
                  </a:moveTo>
                  <a:lnTo>
                    <a:pt x="0" y="0"/>
                  </a:lnTo>
                  <a:cubicBezTo>
                    <a:pt x="1155" y="3404"/>
                    <a:pt x="5958" y="7265"/>
                    <a:pt x="14469" y="14590"/>
                  </a:cubicBezTo>
                  <a:cubicBezTo>
                    <a:pt x="14489" y="14604"/>
                    <a:pt x="14510" y="14610"/>
                    <a:pt x="14528" y="14610"/>
                  </a:cubicBezTo>
                  <a:cubicBezTo>
                    <a:pt x="14593" y="14610"/>
                    <a:pt x="14637" y="14539"/>
                    <a:pt x="14590" y="14468"/>
                  </a:cubicBezTo>
                  <a:cubicBezTo>
                    <a:pt x="7265" y="5988"/>
                    <a:pt x="3404" y="1155"/>
                    <a:pt x="0"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1409875" y="2477875"/>
              <a:ext cx="366000" cy="365950"/>
            </a:xfrm>
            <a:custGeom>
              <a:rect b="b" l="l" r="r" t="t"/>
              <a:pathLst>
                <a:path extrusionOk="0" h="14638" w="14640">
                  <a:moveTo>
                    <a:pt x="14520" y="1"/>
                  </a:moveTo>
                  <a:cubicBezTo>
                    <a:pt x="14503" y="1"/>
                    <a:pt x="14486" y="6"/>
                    <a:pt x="14469" y="17"/>
                  </a:cubicBezTo>
                  <a:cubicBezTo>
                    <a:pt x="5958" y="7373"/>
                    <a:pt x="1155" y="11233"/>
                    <a:pt x="0" y="14637"/>
                  </a:cubicBezTo>
                  <a:cubicBezTo>
                    <a:pt x="3404" y="13482"/>
                    <a:pt x="7265" y="8649"/>
                    <a:pt x="14590" y="139"/>
                  </a:cubicBezTo>
                  <a:cubicBezTo>
                    <a:pt x="14639" y="90"/>
                    <a:pt x="14589" y="1"/>
                    <a:pt x="1452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964850" y="2477875"/>
              <a:ext cx="366775" cy="365950"/>
            </a:xfrm>
            <a:custGeom>
              <a:rect b="b" l="l" r="r" t="t"/>
              <a:pathLst>
                <a:path extrusionOk="0" h="14638" w="14671">
                  <a:moveTo>
                    <a:pt x="132" y="1"/>
                  </a:moveTo>
                  <a:cubicBezTo>
                    <a:pt x="71" y="1"/>
                    <a:pt x="1" y="90"/>
                    <a:pt x="50" y="139"/>
                  </a:cubicBezTo>
                  <a:cubicBezTo>
                    <a:pt x="7406" y="8649"/>
                    <a:pt x="11266" y="13482"/>
                    <a:pt x="14670" y="14637"/>
                  </a:cubicBezTo>
                  <a:cubicBezTo>
                    <a:pt x="13515" y="11233"/>
                    <a:pt x="8682" y="7373"/>
                    <a:pt x="172" y="17"/>
                  </a:cubicBezTo>
                  <a:cubicBezTo>
                    <a:pt x="160" y="6"/>
                    <a:pt x="146" y="1"/>
                    <a:pt x="132"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868325" y="2687150"/>
              <a:ext cx="453425" cy="177025"/>
            </a:xfrm>
            <a:custGeom>
              <a:rect b="b" l="l" r="r" t="t"/>
              <a:pathLst>
                <a:path extrusionOk="0" h="7081" w="18137">
                  <a:moveTo>
                    <a:pt x="113" y="0"/>
                  </a:moveTo>
                  <a:cubicBezTo>
                    <a:pt x="39" y="0"/>
                    <a:pt x="0" y="99"/>
                    <a:pt x="81" y="126"/>
                  </a:cubicBezTo>
                  <a:cubicBezTo>
                    <a:pt x="9134" y="4451"/>
                    <a:pt x="14249" y="7080"/>
                    <a:pt x="17605" y="7080"/>
                  </a:cubicBezTo>
                  <a:cubicBezTo>
                    <a:pt x="17787" y="7080"/>
                    <a:pt x="17964" y="7072"/>
                    <a:pt x="18136" y="7057"/>
                  </a:cubicBezTo>
                  <a:cubicBezTo>
                    <a:pt x="15857" y="4595"/>
                    <a:pt x="10233" y="3075"/>
                    <a:pt x="142" y="5"/>
                  </a:cubicBezTo>
                  <a:cubicBezTo>
                    <a:pt x="132" y="2"/>
                    <a:pt x="122" y="0"/>
                    <a:pt x="113"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a:off x="1381750" y="2381425"/>
              <a:ext cx="185175" cy="452525"/>
            </a:xfrm>
            <a:custGeom>
              <a:rect b="b" l="l" r="r" t="t"/>
              <a:pathLst>
                <a:path extrusionOk="0" h="18101" w="7407">
                  <a:moveTo>
                    <a:pt x="7298" y="0"/>
                  </a:moveTo>
                  <a:cubicBezTo>
                    <a:pt x="7271" y="0"/>
                    <a:pt x="7245" y="13"/>
                    <a:pt x="7235" y="45"/>
                  </a:cubicBezTo>
                  <a:cubicBezTo>
                    <a:pt x="2706" y="9589"/>
                    <a:pt x="1" y="14757"/>
                    <a:pt x="304" y="18100"/>
                  </a:cubicBezTo>
                  <a:cubicBezTo>
                    <a:pt x="2797" y="15821"/>
                    <a:pt x="4286" y="10197"/>
                    <a:pt x="7387" y="106"/>
                  </a:cubicBezTo>
                  <a:cubicBezTo>
                    <a:pt x="7406" y="47"/>
                    <a:pt x="7349" y="0"/>
                    <a:pt x="7298"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a:off x="1174575" y="2931175"/>
              <a:ext cx="184400" cy="453300"/>
            </a:xfrm>
            <a:custGeom>
              <a:rect b="b" l="l" r="r" t="t"/>
              <a:pathLst>
                <a:path extrusionOk="0" h="18132" w="7376">
                  <a:moveTo>
                    <a:pt x="7072" y="1"/>
                  </a:moveTo>
                  <a:lnTo>
                    <a:pt x="7072" y="1"/>
                  </a:lnTo>
                  <a:cubicBezTo>
                    <a:pt x="4610" y="2281"/>
                    <a:pt x="3090" y="7904"/>
                    <a:pt x="20" y="18025"/>
                  </a:cubicBezTo>
                  <a:cubicBezTo>
                    <a:pt x="0" y="18085"/>
                    <a:pt x="45" y="18131"/>
                    <a:pt x="87" y="18131"/>
                  </a:cubicBezTo>
                  <a:cubicBezTo>
                    <a:pt x="109" y="18131"/>
                    <a:pt x="131" y="18118"/>
                    <a:pt x="141" y="18086"/>
                  </a:cubicBezTo>
                  <a:cubicBezTo>
                    <a:pt x="4701" y="8512"/>
                    <a:pt x="7376" y="3375"/>
                    <a:pt x="7072"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1418975" y="2900975"/>
              <a:ext cx="454250" cy="177750"/>
            </a:xfrm>
            <a:custGeom>
              <a:rect b="b" l="l" r="r" t="t"/>
              <a:pathLst>
                <a:path extrusionOk="0" h="7110" w="18170">
                  <a:moveTo>
                    <a:pt x="531" y="0"/>
                  </a:moveTo>
                  <a:cubicBezTo>
                    <a:pt x="350" y="0"/>
                    <a:pt x="173" y="8"/>
                    <a:pt x="1" y="23"/>
                  </a:cubicBezTo>
                  <a:cubicBezTo>
                    <a:pt x="2281" y="2516"/>
                    <a:pt x="7904" y="4005"/>
                    <a:pt x="18026" y="7106"/>
                  </a:cubicBezTo>
                  <a:cubicBezTo>
                    <a:pt x="18034" y="7108"/>
                    <a:pt x="18042" y="7110"/>
                    <a:pt x="18049" y="7110"/>
                  </a:cubicBezTo>
                  <a:cubicBezTo>
                    <a:pt x="18126" y="7110"/>
                    <a:pt x="18169" y="6981"/>
                    <a:pt x="18086" y="6954"/>
                  </a:cubicBezTo>
                  <a:cubicBezTo>
                    <a:pt x="9000" y="2656"/>
                    <a:pt x="3911" y="0"/>
                    <a:pt x="531"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877425" y="2903675"/>
              <a:ext cx="445075" cy="197100"/>
            </a:xfrm>
            <a:custGeom>
              <a:rect b="b" l="l" r="r" t="t"/>
              <a:pathLst>
                <a:path extrusionOk="0" h="7884" w="17803">
                  <a:moveTo>
                    <a:pt x="17550" y="1"/>
                  </a:moveTo>
                  <a:cubicBezTo>
                    <a:pt x="14206" y="1"/>
                    <a:pt x="9182" y="2896"/>
                    <a:pt x="82" y="7727"/>
                  </a:cubicBezTo>
                  <a:cubicBezTo>
                    <a:pt x="1" y="7781"/>
                    <a:pt x="40" y="7884"/>
                    <a:pt x="114" y="7884"/>
                  </a:cubicBezTo>
                  <a:cubicBezTo>
                    <a:pt x="123" y="7884"/>
                    <a:pt x="133" y="7882"/>
                    <a:pt x="143" y="7879"/>
                  </a:cubicBezTo>
                  <a:cubicBezTo>
                    <a:pt x="10113" y="4353"/>
                    <a:pt x="15645" y="2590"/>
                    <a:pt x="17803" y="7"/>
                  </a:cubicBezTo>
                  <a:cubicBezTo>
                    <a:pt x="17720" y="3"/>
                    <a:pt x="17635" y="1"/>
                    <a:pt x="17550"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1387825" y="2930425"/>
              <a:ext cx="201125" cy="444925"/>
            </a:xfrm>
            <a:custGeom>
              <a:rect b="b" l="l" r="r" t="t"/>
              <a:pathLst>
                <a:path extrusionOk="0" h="17797" w="8045">
                  <a:moveTo>
                    <a:pt x="153" y="0"/>
                  </a:moveTo>
                  <a:lnTo>
                    <a:pt x="153" y="0"/>
                  </a:lnTo>
                  <a:cubicBezTo>
                    <a:pt x="1" y="3374"/>
                    <a:pt x="2919" y="8420"/>
                    <a:pt x="7873" y="17751"/>
                  </a:cubicBezTo>
                  <a:cubicBezTo>
                    <a:pt x="7894" y="17783"/>
                    <a:pt x="7923" y="17797"/>
                    <a:pt x="7950" y="17797"/>
                  </a:cubicBezTo>
                  <a:cubicBezTo>
                    <a:pt x="8000" y="17797"/>
                    <a:pt x="8045" y="17750"/>
                    <a:pt x="8025" y="17691"/>
                  </a:cubicBezTo>
                  <a:cubicBezTo>
                    <a:pt x="4469" y="7721"/>
                    <a:pt x="2736" y="2159"/>
                    <a:pt x="153"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a:off x="1418225" y="2664375"/>
              <a:ext cx="445875" cy="197775"/>
            </a:xfrm>
            <a:custGeom>
              <a:rect b="b" l="l" r="r" t="t"/>
              <a:pathLst>
                <a:path extrusionOk="0" h="7911" w="17835">
                  <a:moveTo>
                    <a:pt x="17715" y="0"/>
                  </a:moveTo>
                  <a:cubicBezTo>
                    <a:pt x="17707" y="0"/>
                    <a:pt x="17699" y="1"/>
                    <a:pt x="17691" y="4"/>
                  </a:cubicBezTo>
                  <a:cubicBezTo>
                    <a:pt x="7721" y="3560"/>
                    <a:pt x="2159" y="5323"/>
                    <a:pt x="1" y="7907"/>
                  </a:cubicBezTo>
                  <a:cubicBezTo>
                    <a:pt x="68" y="7909"/>
                    <a:pt x="137" y="7911"/>
                    <a:pt x="206" y="7911"/>
                  </a:cubicBezTo>
                  <a:cubicBezTo>
                    <a:pt x="3579" y="7911"/>
                    <a:pt x="8607" y="5011"/>
                    <a:pt x="17752" y="156"/>
                  </a:cubicBezTo>
                  <a:cubicBezTo>
                    <a:pt x="17835" y="128"/>
                    <a:pt x="17792" y="0"/>
                    <a:pt x="17715"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1151775" y="2390525"/>
              <a:ext cx="201125" cy="444175"/>
            </a:xfrm>
            <a:custGeom>
              <a:rect b="b" l="l" r="r" t="t"/>
              <a:pathLst>
                <a:path extrusionOk="0" h="17767" w="8045">
                  <a:moveTo>
                    <a:pt x="109" y="1"/>
                  </a:moveTo>
                  <a:cubicBezTo>
                    <a:pt x="58" y="1"/>
                    <a:pt x="0" y="47"/>
                    <a:pt x="20" y="107"/>
                  </a:cubicBezTo>
                  <a:cubicBezTo>
                    <a:pt x="3576" y="10077"/>
                    <a:pt x="5339" y="15609"/>
                    <a:pt x="7923" y="17767"/>
                  </a:cubicBezTo>
                  <a:cubicBezTo>
                    <a:pt x="8044" y="14423"/>
                    <a:pt x="5127" y="9377"/>
                    <a:pt x="172" y="46"/>
                  </a:cubicBezTo>
                  <a:cubicBezTo>
                    <a:pt x="161" y="14"/>
                    <a:pt x="136" y="1"/>
                    <a:pt x="109" y="1"/>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9" name="Google Shape;79;p6"/>
          <p:cNvSpPr/>
          <p:nvPr/>
        </p:nvSpPr>
        <p:spPr>
          <a:xfrm>
            <a:off x="0" y="4843925"/>
            <a:ext cx="9144000" cy="29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80" name="Google Shape;80;p6"/>
          <p:cNvSpPr/>
          <p:nvPr/>
        </p:nvSpPr>
        <p:spPr>
          <a:xfrm rot="5400000">
            <a:off x="6786450" y="2785850"/>
            <a:ext cx="4429200" cy="285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1" name="Shape 81"/>
        <p:cNvGrpSpPr/>
        <p:nvPr/>
      </p:nvGrpSpPr>
      <p:grpSpPr>
        <a:xfrm>
          <a:off x="0" y="0"/>
          <a:ext cx="0" cy="0"/>
          <a:chOff x="0" y="0"/>
          <a:chExt cx="0" cy="0"/>
        </a:xfrm>
      </p:grpSpPr>
      <p:sp>
        <p:nvSpPr>
          <p:cNvPr id="82" name="Google Shape;82;p7"/>
          <p:cNvSpPr txBox="1"/>
          <p:nvPr>
            <p:ph type="title"/>
          </p:nvPr>
        </p:nvSpPr>
        <p:spPr>
          <a:xfrm>
            <a:off x="811975" y="1366325"/>
            <a:ext cx="3826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3" name="Google Shape;83;p7"/>
          <p:cNvSpPr txBox="1"/>
          <p:nvPr>
            <p:ph idx="1" type="subTitle"/>
          </p:nvPr>
        </p:nvSpPr>
        <p:spPr>
          <a:xfrm>
            <a:off x="811975" y="2158025"/>
            <a:ext cx="3826800" cy="229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Nunito Light"/>
              <a:buChar char="●"/>
              <a:defRPr/>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1600"/>
              </a:spcBef>
              <a:spcAft>
                <a:spcPts val="0"/>
              </a:spcAft>
              <a:buClr>
                <a:srgbClr val="E76A28"/>
              </a:buClr>
              <a:buSzPts val="1200"/>
              <a:buFont typeface="Nunito Light"/>
              <a:buChar char="■"/>
              <a:defRPr/>
            </a:lvl3pPr>
            <a:lvl4pPr lvl="3" rtl="0" algn="ctr">
              <a:lnSpc>
                <a:spcPct val="100000"/>
              </a:lnSpc>
              <a:spcBef>
                <a:spcPts val="1600"/>
              </a:spcBef>
              <a:spcAft>
                <a:spcPts val="0"/>
              </a:spcAft>
              <a:buClr>
                <a:srgbClr val="E76A28"/>
              </a:buClr>
              <a:buSzPts val="1200"/>
              <a:buFont typeface="Nunito Light"/>
              <a:buChar char="●"/>
              <a:defRPr/>
            </a:lvl4pPr>
            <a:lvl5pPr lvl="4" rtl="0" algn="ctr">
              <a:lnSpc>
                <a:spcPct val="100000"/>
              </a:lnSpc>
              <a:spcBef>
                <a:spcPts val="1600"/>
              </a:spcBef>
              <a:spcAft>
                <a:spcPts val="0"/>
              </a:spcAft>
              <a:buClr>
                <a:srgbClr val="E76A28"/>
              </a:buClr>
              <a:buSzPts val="1200"/>
              <a:buFont typeface="Nunito Light"/>
              <a:buChar char="○"/>
              <a:defRPr/>
            </a:lvl5pPr>
            <a:lvl6pPr lvl="5" rtl="0" algn="ctr">
              <a:lnSpc>
                <a:spcPct val="100000"/>
              </a:lnSpc>
              <a:spcBef>
                <a:spcPts val="1600"/>
              </a:spcBef>
              <a:spcAft>
                <a:spcPts val="0"/>
              </a:spcAft>
              <a:buClr>
                <a:srgbClr val="999999"/>
              </a:buClr>
              <a:buSzPts val="1200"/>
              <a:buFont typeface="Nunito Light"/>
              <a:buChar char="■"/>
              <a:defRPr/>
            </a:lvl6pPr>
            <a:lvl7pPr lvl="6" rtl="0" algn="ctr">
              <a:lnSpc>
                <a:spcPct val="100000"/>
              </a:lnSpc>
              <a:spcBef>
                <a:spcPts val="1600"/>
              </a:spcBef>
              <a:spcAft>
                <a:spcPts val="0"/>
              </a:spcAft>
              <a:buClr>
                <a:srgbClr val="999999"/>
              </a:buClr>
              <a:buSzPts val="1200"/>
              <a:buFont typeface="Nunito Light"/>
              <a:buChar char="●"/>
              <a:defRPr/>
            </a:lvl7pPr>
            <a:lvl8pPr lvl="7" rtl="0" algn="ctr">
              <a:lnSpc>
                <a:spcPct val="100000"/>
              </a:lnSpc>
              <a:spcBef>
                <a:spcPts val="1600"/>
              </a:spcBef>
              <a:spcAft>
                <a:spcPts val="0"/>
              </a:spcAft>
              <a:buClr>
                <a:srgbClr val="999999"/>
              </a:buClr>
              <a:buSzPts val="1200"/>
              <a:buFont typeface="Nunito Light"/>
              <a:buChar char="○"/>
              <a:defRPr/>
            </a:lvl8pPr>
            <a:lvl9pPr lvl="8" rtl="0" algn="ctr">
              <a:lnSpc>
                <a:spcPct val="100000"/>
              </a:lnSpc>
              <a:spcBef>
                <a:spcPts val="1600"/>
              </a:spcBef>
              <a:spcAft>
                <a:spcPts val="1600"/>
              </a:spcAft>
              <a:buClr>
                <a:srgbClr val="999999"/>
              </a:buClr>
              <a:buSzPts val="1200"/>
              <a:buFont typeface="Nunito Light"/>
              <a:buChar char="■"/>
              <a:defRPr/>
            </a:lvl9pPr>
          </a:lstStyle>
          <a:p/>
        </p:txBody>
      </p:sp>
      <p:sp>
        <p:nvSpPr>
          <p:cNvPr id="84" name="Google Shape;84;p7"/>
          <p:cNvSpPr/>
          <p:nvPr/>
        </p:nvSpPr>
        <p:spPr>
          <a:xfrm>
            <a:off x="0" y="4604000"/>
            <a:ext cx="9144000" cy="53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7"/>
          <p:cNvSpPr/>
          <p:nvPr/>
        </p:nvSpPr>
        <p:spPr>
          <a:xfrm>
            <a:off x="5335800" y="0"/>
            <a:ext cx="3637800" cy="4134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86" name="Google Shape;86;p7"/>
          <p:cNvSpPr/>
          <p:nvPr>
            <p:ph idx="2" type="pic"/>
          </p:nvPr>
        </p:nvSpPr>
        <p:spPr>
          <a:xfrm>
            <a:off x="5486400" y="0"/>
            <a:ext cx="3342300" cy="5143500"/>
          </a:xfrm>
          <a:prstGeom prst="rect">
            <a:avLst/>
          </a:prstGeom>
          <a:noFill/>
          <a:ln>
            <a:noFill/>
          </a:ln>
        </p:spPr>
      </p:sp>
      <p:grpSp>
        <p:nvGrpSpPr>
          <p:cNvPr id="87" name="Google Shape;87;p7"/>
          <p:cNvGrpSpPr/>
          <p:nvPr/>
        </p:nvGrpSpPr>
        <p:grpSpPr>
          <a:xfrm>
            <a:off x="-340765" y="4193273"/>
            <a:ext cx="1009465" cy="1009465"/>
            <a:chOff x="7320846" y="4257189"/>
            <a:chExt cx="693600" cy="693600"/>
          </a:xfrm>
        </p:grpSpPr>
        <p:sp>
          <p:nvSpPr>
            <p:cNvPr id="88" name="Google Shape;88;p7"/>
            <p:cNvSpPr/>
            <p:nvPr/>
          </p:nvSpPr>
          <p:spPr>
            <a:xfrm rot="2700000">
              <a:off x="7286656" y="4494529"/>
              <a:ext cx="761978" cy="21892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7"/>
            <p:cNvSpPr/>
            <p:nvPr/>
          </p:nvSpPr>
          <p:spPr>
            <a:xfrm rot="8100000">
              <a:off x="7286656" y="4494529"/>
              <a:ext cx="761978" cy="21892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0" name="Shape 90"/>
        <p:cNvGrpSpPr/>
        <p:nvPr/>
      </p:nvGrpSpPr>
      <p:grpSpPr>
        <a:xfrm>
          <a:off x="0" y="0"/>
          <a:ext cx="0" cy="0"/>
          <a:chOff x="0" y="0"/>
          <a:chExt cx="0" cy="0"/>
        </a:xfrm>
      </p:grpSpPr>
      <p:sp>
        <p:nvSpPr>
          <p:cNvPr id="91" name="Google Shape;91;p8"/>
          <p:cNvSpPr/>
          <p:nvPr/>
        </p:nvSpPr>
        <p:spPr>
          <a:xfrm>
            <a:off x="0" y="-60675"/>
            <a:ext cx="603000" cy="2854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5010000" y="4604000"/>
            <a:ext cx="4134000" cy="53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93" name="Google Shape;93;p8"/>
          <p:cNvSpPr/>
          <p:nvPr/>
        </p:nvSpPr>
        <p:spPr>
          <a:xfrm>
            <a:off x="0" y="-75"/>
            <a:ext cx="4134000" cy="399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94" name="Google Shape;94;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95" name="Google Shape;95;p8"/>
          <p:cNvSpPr/>
          <p:nvPr/>
        </p:nvSpPr>
        <p:spPr>
          <a:xfrm rot="5400000">
            <a:off x="8002178" y="3937268"/>
            <a:ext cx="961800" cy="1110600"/>
          </a:xfrm>
          <a:prstGeom prst="star6">
            <a:avLst>
              <a:gd fmla="val 10845" name="adj"/>
              <a:gd fmla="val 115470" name="hf"/>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8"/>
          <p:cNvGrpSpPr/>
          <p:nvPr/>
        </p:nvGrpSpPr>
        <p:grpSpPr>
          <a:xfrm rot="2700000">
            <a:off x="-107664" y="-173409"/>
            <a:ext cx="680057" cy="680057"/>
            <a:chOff x="7320846" y="4257189"/>
            <a:chExt cx="693600" cy="693600"/>
          </a:xfrm>
        </p:grpSpPr>
        <p:sp>
          <p:nvSpPr>
            <p:cNvPr id="97" name="Google Shape;97;p8"/>
            <p:cNvSpPr/>
            <p:nvPr/>
          </p:nvSpPr>
          <p:spPr>
            <a:xfrm rot="2700000">
              <a:off x="7286656" y="4494529"/>
              <a:ext cx="761978" cy="21892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p:nvPr/>
          </p:nvSpPr>
          <p:spPr>
            <a:xfrm rot="8100000">
              <a:off x="7286656" y="4494529"/>
              <a:ext cx="761978" cy="21892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9" name="Shape 99"/>
        <p:cNvGrpSpPr/>
        <p:nvPr/>
      </p:nvGrpSpPr>
      <p:grpSpPr>
        <a:xfrm>
          <a:off x="0" y="0"/>
          <a:ext cx="0" cy="0"/>
          <a:chOff x="0" y="0"/>
          <a:chExt cx="0" cy="0"/>
        </a:xfrm>
      </p:grpSpPr>
      <p:sp>
        <p:nvSpPr>
          <p:cNvPr id="100" name="Google Shape;100;p9"/>
          <p:cNvSpPr/>
          <p:nvPr/>
        </p:nvSpPr>
        <p:spPr>
          <a:xfrm>
            <a:off x="0" y="0"/>
            <a:ext cx="9144000" cy="369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101" name="Google Shape;101;p9"/>
          <p:cNvSpPr/>
          <p:nvPr/>
        </p:nvSpPr>
        <p:spPr>
          <a:xfrm rot="5400000">
            <a:off x="6786450" y="2785850"/>
            <a:ext cx="4429200" cy="285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102" name="Google Shape;102;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15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03" name="Google Shape;103;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grpSp>
        <p:nvGrpSpPr>
          <p:cNvPr id="104" name="Google Shape;104;p9"/>
          <p:cNvGrpSpPr/>
          <p:nvPr/>
        </p:nvGrpSpPr>
        <p:grpSpPr>
          <a:xfrm rot="5400000">
            <a:off x="-666436" y="351454"/>
            <a:ext cx="1316719" cy="836596"/>
            <a:chOff x="6686693" y="-184704"/>
            <a:chExt cx="2279639" cy="1448400"/>
          </a:xfrm>
        </p:grpSpPr>
        <p:sp>
          <p:nvSpPr>
            <p:cNvPr id="105" name="Google Shape;105;p9"/>
            <p:cNvSpPr/>
            <p:nvPr/>
          </p:nvSpPr>
          <p:spPr>
            <a:xfrm rot="2700000">
              <a:off x="6898806" y="27409"/>
              <a:ext cx="1024173" cy="1024173"/>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9"/>
            <p:cNvSpPr/>
            <p:nvPr/>
          </p:nvSpPr>
          <p:spPr>
            <a:xfrm rot="2700000">
              <a:off x="7314426" y="27409"/>
              <a:ext cx="1024173" cy="1024173"/>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9"/>
            <p:cNvSpPr/>
            <p:nvPr/>
          </p:nvSpPr>
          <p:spPr>
            <a:xfrm rot="2700000">
              <a:off x="7730045" y="27409"/>
              <a:ext cx="1024173" cy="1024173"/>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p9"/>
          <p:cNvSpPr/>
          <p:nvPr/>
        </p:nvSpPr>
        <p:spPr>
          <a:xfrm rot="7200256">
            <a:off x="8103369" y="3937200"/>
            <a:ext cx="961676" cy="1110593"/>
          </a:xfrm>
          <a:prstGeom prst="star6">
            <a:avLst>
              <a:gd fmla="val 4004" name="adj"/>
              <a:gd fmla="val 115470" name="h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9" name="Shape 109"/>
        <p:cNvGrpSpPr/>
        <p:nvPr/>
      </p:nvGrpSpPr>
      <p:grpSpPr>
        <a:xfrm>
          <a:off x="0" y="0"/>
          <a:ext cx="0" cy="0"/>
          <a:chOff x="0" y="0"/>
          <a:chExt cx="0" cy="0"/>
        </a:xfrm>
      </p:grpSpPr>
      <p:sp>
        <p:nvSpPr>
          <p:cNvPr id="110" name="Google Shape;110;p10"/>
          <p:cNvSpPr/>
          <p:nvPr/>
        </p:nvSpPr>
        <p:spPr>
          <a:xfrm>
            <a:off x="5010000" y="4604000"/>
            <a:ext cx="4134000" cy="53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111" name="Google Shape;111;p10"/>
          <p:cNvSpPr txBox="1"/>
          <p:nvPr>
            <p:ph type="title"/>
          </p:nvPr>
        </p:nvSpPr>
        <p:spPr>
          <a:xfrm>
            <a:off x="720000" y="4014450"/>
            <a:ext cx="7704000" cy="685800"/>
          </a:xfrm>
          <a:prstGeom prst="rect">
            <a:avLst/>
          </a:prstGeom>
          <a:solidFill>
            <a:schemeClr val="accent6"/>
          </a:solidFill>
        </p:spPr>
        <p:txBody>
          <a:bodyPr anchorCtr="0" anchor="t" bIns="91425" lIns="91425" spcFirstLastPara="1" rIns="91425" wrap="square" tIns="91425">
            <a:noAutofit/>
          </a:bodyPr>
          <a:lstStyle>
            <a:lvl1pPr lvl="0" rtl="0" algn="ctr">
              <a:spcBef>
                <a:spcPts val="0"/>
              </a:spcBef>
              <a:spcAft>
                <a:spcPts val="0"/>
              </a:spcAft>
              <a:buClr>
                <a:schemeClr val="dk2"/>
              </a:buClr>
              <a:buSzPts val="3500"/>
              <a:buNone/>
              <a:defRPr>
                <a:solidFill>
                  <a:schemeClr val="dk2"/>
                </a:solidFill>
              </a:defRPr>
            </a:lvl1pPr>
            <a:lvl2pPr lvl="1" rtl="0" algn="ctr">
              <a:spcBef>
                <a:spcPts val="0"/>
              </a:spcBef>
              <a:spcAft>
                <a:spcPts val="0"/>
              </a:spcAft>
              <a:buClr>
                <a:schemeClr val="dk2"/>
              </a:buClr>
              <a:buSzPts val="3500"/>
              <a:buNone/>
              <a:defRPr>
                <a:solidFill>
                  <a:schemeClr val="dk2"/>
                </a:solidFill>
              </a:defRPr>
            </a:lvl2pPr>
            <a:lvl3pPr lvl="2" rtl="0" algn="ctr">
              <a:spcBef>
                <a:spcPts val="0"/>
              </a:spcBef>
              <a:spcAft>
                <a:spcPts val="0"/>
              </a:spcAft>
              <a:buClr>
                <a:schemeClr val="dk2"/>
              </a:buClr>
              <a:buSzPts val="3500"/>
              <a:buNone/>
              <a:defRPr>
                <a:solidFill>
                  <a:schemeClr val="dk2"/>
                </a:solidFill>
              </a:defRPr>
            </a:lvl3pPr>
            <a:lvl4pPr lvl="3" rtl="0" algn="ctr">
              <a:spcBef>
                <a:spcPts val="0"/>
              </a:spcBef>
              <a:spcAft>
                <a:spcPts val="0"/>
              </a:spcAft>
              <a:buClr>
                <a:schemeClr val="dk2"/>
              </a:buClr>
              <a:buSzPts val="3500"/>
              <a:buNone/>
              <a:defRPr>
                <a:solidFill>
                  <a:schemeClr val="dk2"/>
                </a:solidFill>
              </a:defRPr>
            </a:lvl4pPr>
            <a:lvl5pPr lvl="4" rtl="0" algn="ctr">
              <a:spcBef>
                <a:spcPts val="0"/>
              </a:spcBef>
              <a:spcAft>
                <a:spcPts val="0"/>
              </a:spcAft>
              <a:buClr>
                <a:schemeClr val="dk2"/>
              </a:buClr>
              <a:buSzPts val="3500"/>
              <a:buNone/>
              <a:defRPr>
                <a:solidFill>
                  <a:schemeClr val="dk2"/>
                </a:solidFill>
              </a:defRPr>
            </a:lvl5pPr>
            <a:lvl6pPr lvl="5" rtl="0" algn="ctr">
              <a:spcBef>
                <a:spcPts val="0"/>
              </a:spcBef>
              <a:spcAft>
                <a:spcPts val="0"/>
              </a:spcAft>
              <a:buClr>
                <a:schemeClr val="dk2"/>
              </a:buClr>
              <a:buSzPts val="3500"/>
              <a:buNone/>
              <a:defRPr>
                <a:solidFill>
                  <a:schemeClr val="dk2"/>
                </a:solidFill>
              </a:defRPr>
            </a:lvl6pPr>
            <a:lvl7pPr lvl="6" rtl="0" algn="ctr">
              <a:spcBef>
                <a:spcPts val="0"/>
              </a:spcBef>
              <a:spcAft>
                <a:spcPts val="0"/>
              </a:spcAft>
              <a:buClr>
                <a:schemeClr val="dk2"/>
              </a:buClr>
              <a:buSzPts val="3500"/>
              <a:buNone/>
              <a:defRPr>
                <a:solidFill>
                  <a:schemeClr val="dk2"/>
                </a:solidFill>
              </a:defRPr>
            </a:lvl7pPr>
            <a:lvl8pPr lvl="7" rtl="0" algn="ctr">
              <a:spcBef>
                <a:spcPts val="0"/>
              </a:spcBef>
              <a:spcAft>
                <a:spcPts val="0"/>
              </a:spcAft>
              <a:buClr>
                <a:schemeClr val="dk2"/>
              </a:buClr>
              <a:buSzPts val="3500"/>
              <a:buNone/>
              <a:defRPr>
                <a:solidFill>
                  <a:schemeClr val="dk2"/>
                </a:solidFill>
              </a:defRPr>
            </a:lvl8pPr>
            <a:lvl9pPr lvl="8" rtl="0" algn="ctr">
              <a:spcBef>
                <a:spcPts val="0"/>
              </a:spcBef>
              <a:spcAft>
                <a:spcPts val="0"/>
              </a:spcAft>
              <a:buClr>
                <a:schemeClr val="dk2"/>
              </a:buClr>
              <a:buSzPts val="3500"/>
              <a:buNone/>
              <a:defRPr>
                <a:solidFill>
                  <a:schemeClr val="dk2"/>
                </a:solidFill>
              </a:defRPr>
            </a:lvl9pPr>
          </a:lstStyle>
          <a:p/>
        </p:txBody>
      </p:sp>
      <p:grpSp>
        <p:nvGrpSpPr>
          <p:cNvPr id="112" name="Google Shape;112;p10"/>
          <p:cNvGrpSpPr/>
          <p:nvPr/>
        </p:nvGrpSpPr>
        <p:grpSpPr>
          <a:xfrm>
            <a:off x="104160" y="3852610"/>
            <a:ext cx="1009465" cy="1009465"/>
            <a:chOff x="7320846" y="4257189"/>
            <a:chExt cx="693600" cy="693600"/>
          </a:xfrm>
        </p:grpSpPr>
        <p:sp>
          <p:nvSpPr>
            <p:cNvPr id="113" name="Google Shape;113;p10"/>
            <p:cNvSpPr/>
            <p:nvPr/>
          </p:nvSpPr>
          <p:spPr>
            <a:xfrm rot="2700000">
              <a:off x="7286656" y="4494529"/>
              <a:ext cx="761978" cy="21892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0"/>
            <p:cNvSpPr/>
            <p:nvPr/>
          </p:nvSpPr>
          <p:spPr>
            <a:xfrm rot="8100000">
              <a:off x="7286656" y="4494529"/>
              <a:ext cx="761978" cy="21892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0"/>
          <p:cNvSpPr/>
          <p:nvPr/>
        </p:nvSpPr>
        <p:spPr>
          <a:xfrm>
            <a:off x="0" y="0"/>
            <a:ext cx="4134000" cy="229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1pPr>
            <a:lvl2pPr indent="-304800" lvl="1" marL="914400">
              <a:lnSpc>
                <a:spcPct val="100000"/>
              </a:lnSpc>
              <a:spcBef>
                <a:spcPts val="160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2pPr>
            <a:lvl3pPr indent="-304800" lvl="2" marL="1371600">
              <a:lnSpc>
                <a:spcPct val="100000"/>
              </a:lnSpc>
              <a:spcBef>
                <a:spcPts val="160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3pPr>
            <a:lvl4pPr indent="-304800" lvl="3" marL="1828800">
              <a:lnSpc>
                <a:spcPct val="100000"/>
              </a:lnSpc>
              <a:spcBef>
                <a:spcPts val="160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4pPr>
            <a:lvl5pPr indent="-304800" lvl="4" marL="2286000">
              <a:lnSpc>
                <a:spcPct val="100000"/>
              </a:lnSpc>
              <a:spcBef>
                <a:spcPts val="160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5pPr>
            <a:lvl6pPr indent="-304800" lvl="5" marL="2743200">
              <a:lnSpc>
                <a:spcPct val="100000"/>
              </a:lnSpc>
              <a:spcBef>
                <a:spcPts val="160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6pPr>
            <a:lvl7pPr indent="-304800" lvl="6" marL="3200400">
              <a:lnSpc>
                <a:spcPct val="100000"/>
              </a:lnSpc>
              <a:spcBef>
                <a:spcPts val="160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7pPr>
            <a:lvl8pPr indent="-304800" lvl="7" marL="3657600">
              <a:lnSpc>
                <a:spcPct val="100000"/>
              </a:lnSpc>
              <a:spcBef>
                <a:spcPts val="160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8pPr>
            <a:lvl9pPr indent="-304800" lvl="8" marL="4114800">
              <a:lnSpc>
                <a:spcPct val="100000"/>
              </a:lnSpc>
              <a:spcBef>
                <a:spcPts val="1600"/>
              </a:spcBef>
              <a:spcAft>
                <a:spcPts val="1600"/>
              </a:spcAft>
              <a:buClr>
                <a:schemeClr val="dk1"/>
              </a:buClr>
              <a:buSzPts val="1200"/>
              <a:buFont typeface="Montserrat"/>
              <a:buChar char="■"/>
              <a:defRPr sz="1200">
                <a:solidFill>
                  <a:schemeClr val="dk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21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5.png"/><Relationship Id="rId5"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s://fashiontakesaction.com/circular-fashion/cctc/" TargetMode="External"/><Relationship Id="rId4" Type="http://schemas.openxmlformats.org/officeDocument/2006/relationships/hyperlink" Target="https://fashiontakesaction.com/" TargetMode="External"/><Relationship Id="rId9" Type="http://schemas.openxmlformats.org/officeDocument/2006/relationships/hyperlink" Target="https://www.canada.ca/en/services/environment/conservation/sustainability/circular-economy/get-involved.html" TargetMode="External"/><Relationship Id="rId5" Type="http://schemas.openxmlformats.org/officeDocument/2006/relationships/hyperlink" Target="https://www.linkedin.com/pulse/circular-fashion-canada-kelly-drennan/" TargetMode="External"/><Relationship Id="rId6" Type="http://schemas.openxmlformats.org/officeDocument/2006/relationships/hyperlink" Target="https://www.canada.ca/en/services/environment/conservation/sustainability/circular-economy/circular-economy-initiatives.html" TargetMode="External"/><Relationship Id="rId7" Type="http://schemas.openxmlformats.org/officeDocument/2006/relationships/hyperlink" Target="https://www.idp.com/india/study-in-canada/fashion-designing-courses/#:~:text=Canada%20boasts%20of%20high%20living,Designing%20among%20study%2Dabroad%20destinations." TargetMode="External"/><Relationship Id="rId8" Type="http://schemas.openxmlformats.org/officeDocument/2006/relationships/hyperlink" Target="https://www.google.com/search?q=canada+fashion+designers+market+size&amp;newwindow=1&amp;sca_esv=581923751&amp;sxsrf=AM9HkKlo__Qg-Cs-Att9s0ERUa41vLzofQ%3A1699883916848&amp;ei=jCtSZe6wM8erkdUP76KnkAY&amp;ved=0ahUKEwjuppeIkcGCAxXHVaQEHW_RCWIQ4dUDCBA&amp;uact=5&amp;oq=canada+fashion+designers+market+size&amp;gs_lp=Egxnd3Mtd2l6LXNlcnAiJGNhbmFkYSBmYXNoaW9uIGRlc2lnbmVycyBtYXJrZXQgc2l6ZTIHECEYoAEYCjIHECEYoAEYCjIIECEYFhgeGB1IvQRQNVjuA3ABeAGQAQCYAcgBoAGuBaoBBTAuMy4xuAEDyAEA-AEBwgIKEAAYRxjWBBiwA8ICBBAhGBXCAgoQIRgWGB4YDxgd4gMEGAAgQYgGAZAGCA&amp;sclient=gws-wiz-serp" TargetMode="External"/><Relationship Id="rId11" Type="http://schemas.openxmlformats.org/officeDocument/2006/relationships/hyperlink" Target="https://www.cbc.ca/news/canada/kitchener-waterloo/textile-waste-study-clothing-garbage-upcycle-1.6733213" TargetMode="External"/><Relationship Id="rId10" Type="http://schemas.openxmlformats.org/officeDocument/2006/relationships/hyperlink" Target="https://www.canada.ca/en/services/environment/conservation/sustainability/circular-economy/get-involved.html" TargetMode="External"/><Relationship Id="rId13" Type="http://schemas.openxmlformats.org/officeDocument/2006/relationships/image" Target="../media/image13.png"/><Relationship Id="rId12" Type="http://schemas.openxmlformats.org/officeDocument/2006/relationships/image" Target="../media/image15.png"/><Relationship Id="rId15" Type="http://schemas.openxmlformats.org/officeDocument/2006/relationships/image" Target="../media/image7.png"/><Relationship Id="rId14" Type="http://schemas.openxmlformats.org/officeDocument/2006/relationships/image" Target="../media/image8.png"/><Relationship Id="rId17" Type="http://schemas.openxmlformats.org/officeDocument/2006/relationships/image" Target="../media/image12.png"/><Relationship Id="rId1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8"/>
          <p:cNvSpPr txBox="1"/>
          <p:nvPr>
            <p:ph idx="1" type="subTitle"/>
          </p:nvPr>
        </p:nvSpPr>
        <p:spPr>
          <a:xfrm>
            <a:off x="3275600" y="2307900"/>
            <a:ext cx="4546500" cy="23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Remix your old clothes with the most creative minds on the internet.</a:t>
            </a:r>
            <a:endParaRPr b="1" sz="2200"/>
          </a:p>
          <a:p>
            <a:pPr indent="0" lvl="0" marL="0" rtl="0" algn="l">
              <a:spcBef>
                <a:spcPts val="0"/>
              </a:spcBef>
              <a:spcAft>
                <a:spcPts val="0"/>
              </a:spcAft>
              <a:buNone/>
            </a:pPr>
            <a:r>
              <a:t/>
            </a:r>
            <a:endParaRPr b="1" sz="2000"/>
          </a:p>
          <a:p>
            <a:pPr indent="0" lvl="0" marL="0" rtl="0" algn="l">
              <a:spcBef>
                <a:spcPts val="0"/>
              </a:spcBef>
              <a:spcAft>
                <a:spcPts val="0"/>
              </a:spcAft>
              <a:buNone/>
            </a:pPr>
            <a:r>
              <a:rPr lang="en" sz="1700"/>
              <a:t>Syed Touhid &amp; Team</a:t>
            </a:r>
            <a:endParaRPr sz="1700"/>
          </a:p>
          <a:p>
            <a:pPr indent="0" lvl="0" marL="0" rtl="0" algn="l">
              <a:spcBef>
                <a:spcPts val="0"/>
              </a:spcBef>
              <a:spcAft>
                <a:spcPts val="0"/>
              </a:spcAft>
              <a:buNone/>
            </a:pPr>
            <a:r>
              <a:rPr lang="en" sz="1500">
                <a:solidFill>
                  <a:srgbClr val="E3E9ED"/>
                </a:solidFill>
              </a:rPr>
              <a:t>November 2023</a:t>
            </a:r>
            <a:endParaRPr sz="1500">
              <a:solidFill>
                <a:srgbClr val="E3E9ED"/>
              </a:solidFill>
            </a:endParaRPr>
          </a:p>
        </p:txBody>
      </p:sp>
      <p:pic>
        <p:nvPicPr>
          <p:cNvPr id="266" name="Google Shape;266;p28"/>
          <p:cNvPicPr preferRelativeResize="0"/>
          <p:nvPr>
            <p:ph idx="2" type="pic"/>
          </p:nvPr>
        </p:nvPicPr>
        <p:blipFill rotWithShape="1">
          <a:blip r:embed="rId3">
            <a:alphaModFix/>
          </a:blip>
          <a:srcRect b="0" l="8464" r="8464" t="0"/>
          <a:stretch/>
        </p:blipFill>
        <p:spPr>
          <a:xfrm>
            <a:off x="0" y="0"/>
            <a:ext cx="2847898" cy="5143501"/>
          </a:xfrm>
          <a:prstGeom prst="rect">
            <a:avLst/>
          </a:prstGeom>
        </p:spPr>
      </p:pic>
      <p:sp>
        <p:nvSpPr>
          <p:cNvPr id="267" name="Google Shape;267;p28"/>
          <p:cNvSpPr/>
          <p:nvPr/>
        </p:nvSpPr>
        <p:spPr>
          <a:xfrm>
            <a:off x="0" y="4604000"/>
            <a:ext cx="2847900" cy="539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268" name="Google Shape;268;p28"/>
          <p:cNvSpPr/>
          <p:nvPr/>
        </p:nvSpPr>
        <p:spPr>
          <a:xfrm rot="7199570">
            <a:off x="-351205" y="-138190"/>
            <a:ext cx="1074833" cy="1241091"/>
          </a:xfrm>
          <a:prstGeom prst="star6">
            <a:avLst>
              <a:gd fmla="val 4953" name="adj"/>
              <a:gd fmla="val 115470" name="hf"/>
            </a:avLst>
          </a:prstGeom>
          <a:solidFill>
            <a:srgbClr val="D16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 name="Google Shape;269;p28"/>
          <p:cNvGrpSpPr/>
          <p:nvPr/>
        </p:nvGrpSpPr>
        <p:grpSpPr>
          <a:xfrm>
            <a:off x="2285925" y="4928725"/>
            <a:ext cx="1142075" cy="705000"/>
            <a:chOff x="276150" y="4827563"/>
            <a:chExt cx="1142075" cy="705000"/>
          </a:xfrm>
        </p:grpSpPr>
        <p:sp>
          <p:nvSpPr>
            <p:cNvPr id="270" name="Google Shape;270;p28"/>
            <p:cNvSpPr/>
            <p:nvPr/>
          </p:nvSpPr>
          <p:spPr>
            <a:xfrm>
              <a:off x="276150" y="4827563"/>
              <a:ext cx="705000" cy="705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8"/>
            <p:cNvSpPr/>
            <p:nvPr/>
          </p:nvSpPr>
          <p:spPr>
            <a:xfrm>
              <a:off x="494688" y="4827563"/>
              <a:ext cx="705000" cy="705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8"/>
            <p:cNvSpPr/>
            <p:nvPr/>
          </p:nvSpPr>
          <p:spPr>
            <a:xfrm>
              <a:off x="713225" y="4827563"/>
              <a:ext cx="705000" cy="705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73" name="Google Shape;273;p28"/>
          <p:cNvPicPr preferRelativeResize="0"/>
          <p:nvPr/>
        </p:nvPicPr>
        <p:blipFill>
          <a:blip r:embed="rId4">
            <a:alphaModFix/>
          </a:blip>
          <a:stretch>
            <a:fillRect/>
          </a:stretch>
        </p:blipFill>
        <p:spPr>
          <a:xfrm>
            <a:off x="617849" y="4622652"/>
            <a:ext cx="1612200" cy="502085"/>
          </a:xfrm>
          <a:prstGeom prst="rect">
            <a:avLst/>
          </a:prstGeom>
          <a:noFill/>
          <a:ln>
            <a:noFill/>
          </a:ln>
        </p:spPr>
      </p:pic>
      <p:pic>
        <p:nvPicPr>
          <p:cNvPr id="274" name="Google Shape;274;p28"/>
          <p:cNvPicPr preferRelativeResize="0"/>
          <p:nvPr/>
        </p:nvPicPr>
        <p:blipFill>
          <a:blip r:embed="rId5">
            <a:alphaModFix/>
          </a:blip>
          <a:stretch>
            <a:fillRect/>
          </a:stretch>
        </p:blipFill>
        <p:spPr>
          <a:xfrm>
            <a:off x="3324125" y="381000"/>
            <a:ext cx="4818124" cy="1806800"/>
          </a:xfrm>
          <a:prstGeom prst="rect">
            <a:avLst/>
          </a:prstGeom>
          <a:noFill/>
          <a:ln>
            <a:noFill/>
          </a:ln>
        </p:spPr>
      </p:pic>
      <p:sp>
        <p:nvSpPr>
          <p:cNvPr id="275" name="Google Shape;275;p28"/>
          <p:cNvSpPr/>
          <p:nvPr/>
        </p:nvSpPr>
        <p:spPr>
          <a:xfrm>
            <a:off x="8734251" y="9700"/>
            <a:ext cx="409800" cy="5143500"/>
          </a:xfrm>
          <a:prstGeom prst="rect">
            <a:avLst/>
          </a:prstGeom>
          <a:solidFill>
            <a:srgbClr val="D16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9"/>
          <p:cNvSpPr txBox="1"/>
          <p:nvPr>
            <p:ph idx="4" type="subTitle"/>
          </p:nvPr>
        </p:nvSpPr>
        <p:spPr>
          <a:xfrm>
            <a:off x="3665175" y="476500"/>
            <a:ext cx="2811300" cy="55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i="1" lang="en"/>
              <a:t>SOLUTION </a:t>
            </a:r>
            <a:endParaRPr i="1"/>
          </a:p>
        </p:txBody>
      </p:sp>
      <p:sp>
        <p:nvSpPr>
          <p:cNvPr id="281" name="Google Shape;281;p29"/>
          <p:cNvSpPr txBox="1"/>
          <p:nvPr>
            <p:ph idx="1" type="subTitle"/>
          </p:nvPr>
        </p:nvSpPr>
        <p:spPr>
          <a:xfrm>
            <a:off x="3665175" y="1111600"/>
            <a:ext cx="3050400" cy="31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KoutuRemix </a:t>
            </a:r>
            <a:r>
              <a:rPr lang="en" sz="1700"/>
              <a:t>is a digital platform that connects users with sustainable fashion designers / creators to remix their old clothing into new, unique garments. </a:t>
            </a:r>
            <a:r>
              <a:rPr b="1" lang="en" sz="1700"/>
              <a:t>By giving the ‘waste’ textiles over to a remix community, old garments can become new treasures.</a:t>
            </a:r>
            <a:endParaRPr b="1" sz="1700"/>
          </a:p>
        </p:txBody>
      </p:sp>
      <p:sp>
        <p:nvSpPr>
          <p:cNvPr id="282" name="Google Shape;282;p29"/>
          <p:cNvSpPr txBox="1"/>
          <p:nvPr>
            <p:ph idx="2" type="subTitle"/>
          </p:nvPr>
        </p:nvSpPr>
        <p:spPr>
          <a:xfrm>
            <a:off x="415200" y="1111600"/>
            <a:ext cx="3050400" cy="31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92 million tonnes of waste garments go to landfill every year.</a:t>
            </a:r>
            <a:r>
              <a:rPr lang="en" sz="1700"/>
              <a:t> Fashion brands spend </a:t>
            </a:r>
            <a:r>
              <a:rPr b="1" lang="en" sz="1700"/>
              <a:t>billions </a:t>
            </a:r>
            <a:r>
              <a:rPr lang="en" sz="1700"/>
              <a:t>on sustainability initiatives to no avail</a:t>
            </a:r>
            <a:r>
              <a:rPr b="1" lang="en" sz="1700">
                <a:solidFill>
                  <a:schemeClr val="dk2"/>
                </a:solidFill>
              </a:rPr>
              <a:t> </a:t>
            </a:r>
            <a:r>
              <a:rPr lang="en" sz="1700">
                <a:solidFill>
                  <a:schemeClr val="dk2"/>
                </a:solidFill>
              </a:rPr>
              <a:t>as</a:t>
            </a:r>
            <a:r>
              <a:rPr b="1" lang="en" sz="1700">
                <a:solidFill>
                  <a:schemeClr val="dk2"/>
                </a:solidFill>
              </a:rPr>
              <a:t> people are used to always having access to new clothing and unique styles, so how can fashion move forward?</a:t>
            </a:r>
            <a:endParaRPr b="1" sz="1700">
              <a:solidFill>
                <a:schemeClr val="dk2"/>
              </a:solidFill>
            </a:endParaRPr>
          </a:p>
        </p:txBody>
      </p:sp>
      <p:sp>
        <p:nvSpPr>
          <p:cNvPr id="283" name="Google Shape;283;p29"/>
          <p:cNvSpPr txBox="1"/>
          <p:nvPr>
            <p:ph idx="3" type="subTitle"/>
          </p:nvPr>
        </p:nvSpPr>
        <p:spPr>
          <a:xfrm>
            <a:off x="415202" y="476500"/>
            <a:ext cx="2834700" cy="55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Sustainability problem</a:t>
            </a:r>
            <a:endParaRPr/>
          </a:p>
        </p:txBody>
      </p:sp>
      <p:pic>
        <p:nvPicPr>
          <p:cNvPr id="284" name="Google Shape;284;p29"/>
          <p:cNvPicPr preferRelativeResize="0"/>
          <p:nvPr>
            <p:ph idx="5" type="pic"/>
          </p:nvPr>
        </p:nvPicPr>
        <p:blipFill rotWithShape="1">
          <a:blip r:embed="rId3">
            <a:alphaModFix/>
          </a:blip>
          <a:srcRect b="0" l="33304" r="12089" t="24958"/>
          <a:stretch/>
        </p:blipFill>
        <p:spPr>
          <a:xfrm>
            <a:off x="6991350" y="699950"/>
            <a:ext cx="1945775" cy="4017751"/>
          </a:xfrm>
          <a:prstGeom prst="rect">
            <a:avLst/>
          </a:prstGeom>
        </p:spPr>
      </p:pic>
      <p:sp>
        <p:nvSpPr>
          <p:cNvPr id="285" name="Google Shape;285;p29"/>
          <p:cNvSpPr/>
          <p:nvPr/>
        </p:nvSpPr>
        <p:spPr>
          <a:xfrm rot="5400000">
            <a:off x="7925978" y="24893"/>
            <a:ext cx="961800" cy="1110600"/>
          </a:xfrm>
          <a:prstGeom prst="star6">
            <a:avLst>
              <a:gd fmla="val 10845" name="adj"/>
              <a:gd fmla="val 115470" name="hf"/>
            </a:avLst>
          </a:prstGeom>
          <a:solidFill>
            <a:srgbClr val="D16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6" name="Google Shape;286;p29"/>
          <p:cNvPicPr preferRelativeResize="0"/>
          <p:nvPr/>
        </p:nvPicPr>
        <p:blipFill>
          <a:blip r:embed="rId4">
            <a:alphaModFix/>
          </a:blip>
          <a:stretch>
            <a:fillRect/>
          </a:stretch>
        </p:blipFill>
        <p:spPr>
          <a:xfrm>
            <a:off x="5297350" y="3978825"/>
            <a:ext cx="2873676" cy="10776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0"/>
          <p:cNvSpPr txBox="1"/>
          <p:nvPr>
            <p:ph idx="1" type="subTitle"/>
          </p:nvPr>
        </p:nvSpPr>
        <p:spPr>
          <a:xfrm>
            <a:off x="507175" y="710225"/>
            <a:ext cx="4690500" cy="37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Combines fashion designers with the availability of underused clothing and waste textiles. </a:t>
            </a:r>
            <a:endParaRPr sz="1700"/>
          </a:p>
          <a:p>
            <a:pPr indent="0" lvl="0" marL="0" rtl="0" algn="l">
              <a:spcBef>
                <a:spcPts val="0"/>
              </a:spcBef>
              <a:spcAft>
                <a:spcPts val="0"/>
              </a:spcAft>
              <a:buNone/>
            </a:pPr>
            <a:r>
              <a:t/>
            </a:r>
            <a:endParaRPr sz="1700"/>
          </a:p>
          <a:p>
            <a:pPr indent="-153670" lvl="0" marL="91440" rtl="0" algn="l">
              <a:spcBef>
                <a:spcPts val="0"/>
              </a:spcBef>
              <a:spcAft>
                <a:spcPts val="0"/>
              </a:spcAft>
              <a:buSzPts val="1700"/>
              <a:buChar char="●"/>
            </a:pPr>
            <a:r>
              <a:rPr lang="en" sz="1700"/>
              <a:t>Cutting edge web-based 3D rendering platform for designers and clients to collaborate and design unique garments </a:t>
            </a:r>
            <a:endParaRPr sz="1700"/>
          </a:p>
          <a:p>
            <a:pPr indent="-153670" lvl="0" marL="91440" rtl="0" algn="l">
              <a:spcBef>
                <a:spcPts val="1000"/>
              </a:spcBef>
              <a:spcAft>
                <a:spcPts val="0"/>
              </a:spcAft>
              <a:buSzPts val="1700"/>
              <a:buChar char="●"/>
            </a:pPr>
            <a:r>
              <a:rPr lang="en" sz="1700"/>
              <a:t>Clients can digitally scan old clothing and waste textiles to upload to the platform and work on new designs prior to any logistics</a:t>
            </a:r>
            <a:endParaRPr sz="1700"/>
          </a:p>
          <a:p>
            <a:pPr indent="-153670" lvl="0" marL="91440" rtl="0" algn="l">
              <a:spcBef>
                <a:spcPts val="1000"/>
              </a:spcBef>
              <a:spcAft>
                <a:spcPts val="1000"/>
              </a:spcAft>
              <a:buSzPts val="1700"/>
              <a:buChar char="●"/>
            </a:pPr>
            <a:r>
              <a:rPr lang="en" sz="1700"/>
              <a:t>Repurposing marketplace more sustainable vs simply recycling clothing</a:t>
            </a:r>
            <a:endParaRPr sz="1700"/>
          </a:p>
        </p:txBody>
      </p:sp>
      <p:sp>
        <p:nvSpPr>
          <p:cNvPr id="292" name="Google Shape;292;p30"/>
          <p:cNvSpPr txBox="1"/>
          <p:nvPr>
            <p:ph type="title"/>
          </p:nvPr>
        </p:nvSpPr>
        <p:spPr>
          <a:xfrm>
            <a:off x="507175" y="70925"/>
            <a:ext cx="382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INNOVATION</a:t>
            </a:r>
            <a:r>
              <a:rPr lang="en"/>
              <a:t> </a:t>
            </a:r>
            <a:r>
              <a:rPr lang="en">
                <a:latin typeface="DM Serif Display"/>
                <a:ea typeface="DM Serif Display"/>
                <a:cs typeface="DM Serif Display"/>
                <a:sym typeface="DM Serif Display"/>
              </a:rPr>
              <a:t>+</a:t>
            </a:r>
            <a:r>
              <a:rPr lang="en"/>
              <a:t> </a:t>
            </a:r>
            <a:r>
              <a:rPr lang="en">
                <a:latin typeface="Montserrat"/>
                <a:ea typeface="Montserrat"/>
                <a:cs typeface="Montserrat"/>
                <a:sym typeface="Montserrat"/>
              </a:rPr>
              <a:t>TECH</a:t>
            </a:r>
            <a:endParaRPr>
              <a:latin typeface="Montserrat"/>
              <a:ea typeface="Montserrat"/>
              <a:cs typeface="Montserrat"/>
              <a:sym typeface="Montserrat"/>
            </a:endParaRPr>
          </a:p>
        </p:txBody>
      </p:sp>
      <p:pic>
        <p:nvPicPr>
          <p:cNvPr id="293" name="Google Shape;293;p30"/>
          <p:cNvPicPr preferRelativeResize="0"/>
          <p:nvPr/>
        </p:nvPicPr>
        <p:blipFill>
          <a:blip r:embed="rId3">
            <a:alphaModFix/>
          </a:blip>
          <a:stretch>
            <a:fillRect/>
          </a:stretch>
        </p:blipFill>
        <p:spPr>
          <a:xfrm>
            <a:off x="6698568" y="4156237"/>
            <a:ext cx="994400" cy="372900"/>
          </a:xfrm>
          <a:prstGeom prst="rect">
            <a:avLst/>
          </a:prstGeom>
          <a:noFill/>
          <a:ln>
            <a:noFill/>
          </a:ln>
        </p:spPr>
      </p:pic>
      <p:pic>
        <p:nvPicPr>
          <p:cNvPr id="294" name="Google Shape;294;p30"/>
          <p:cNvPicPr preferRelativeResize="0"/>
          <p:nvPr/>
        </p:nvPicPr>
        <p:blipFill>
          <a:blip r:embed="rId4">
            <a:alphaModFix/>
          </a:blip>
          <a:stretch>
            <a:fillRect/>
          </a:stretch>
        </p:blipFill>
        <p:spPr>
          <a:xfrm>
            <a:off x="5335016" y="790525"/>
            <a:ext cx="3650851" cy="2449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1"/>
          <p:cNvSpPr txBox="1"/>
          <p:nvPr>
            <p:ph type="title"/>
          </p:nvPr>
        </p:nvSpPr>
        <p:spPr>
          <a:xfrm>
            <a:off x="522688" y="2164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COMPETITIVE </a:t>
            </a:r>
            <a:r>
              <a:rPr lang="en">
                <a:latin typeface="Montserrat"/>
                <a:ea typeface="Montserrat"/>
                <a:cs typeface="Montserrat"/>
                <a:sym typeface="Montserrat"/>
              </a:rPr>
              <a:t>ADVANTAGE</a:t>
            </a:r>
            <a:endParaRPr>
              <a:latin typeface="Montserrat"/>
              <a:ea typeface="Montserrat"/>
              <a:cs typeface="Montserrat"/>
              <a:sym typeface="Montserrat"/>
            </a:endParaRPr>
          </a:p>
        </p:txBody>
      </p:sp>
      <p:graphicFrame>
        <p:nvGraphicFramePr>
          <p:cNvPr id="300" name="Google Shape;300;p31"/>
          <p:cNvGraphicFramePr/>
          <p:nvPr/>
        </p:nvGraphicFramePr>
        <p:xfrm>
          <a:off x="349883" y="878408"/>
          <a:ext cx="3000000" cy="3000000"/>
        </p:xfrm>
        <a:graphic>
          <a:graphicData uri="http://schemas.openxmlformats.org/drawingml/2006/table">
            <a:tbl>
              <a:tblPr>
                <a:noFill/>
                <a:tableStyleId>{503982D0-E50F-4F55-A4F7-4F28E45A283E}</a:tableStyleId>
              </a:tblPr>
              <a:tblGrid>
                <a:gridCol w="2616350"/>
                <a:gridCol w="1885275"/>
                <a:gridCol w="1184600"/>
                <a:gridCol w="1540025"/>
                <a:gridCol w="1200775"/>
              </a:tblGrid>
              <a:tr h="314225">
                <a:tc>
                  <a:txBody>
                    <a:bodyPr/>
                    <a:lstStyle/>
                    <a:p>
                      <a:pPr indent="0" lvl="0" marL="0" rtl="0" algn="l">
                        <a:spcBef>
                          <a:spcPts val="0"/>
                        </a:spcBef>
                        <a:spcAft>
                          <a:spcPts val="0"/>
                        </a:spcAft>
                        <a:buNone/>
                      </a:pPr>
                      <a:r>
                        <a:t/>
                      </a:r>
                      <a:endParaRPr sz="1800">
                        <a:solidFill>
                          <a:schemeClr val="dk1"/>
                        </a:solidFill>
                        <a:latin typeface="Montserrat"/>
                        <a:ea typeface="Montserrat"/>
                        <a:cs typeface="Montserrat"/>
                        <a:sym typeface="Montserrat"/>
                      </a:endParaRPr>
                    </a:p>
                  </a:txBody>
                  <a:tcPr marT="68575" marB="68575"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chemeClr val="lt1"/>
                          </a:solidFill>
                          <a:latin typeface="Bebas Neue"/>
                          <a:ea typeface="Bebas Neue"/>
                          <a:cs typeface="Bebas Neue"/>
                          <a:sym typeface="Bebas Neue"/>
                        </a:rPr>
                        <a:t>Fashion brands</a:t>
                      </a:r>
                      <a:endParaRPr sz="1500">
                        <a:solidFill>
                          <a:schemeClr val="lt1"/>
                        </a:solidFill>
                        <a:latin typeface="Bebas Neue"/>
                        <a:ea typeface="Bebas Neue"/>
                        <a:cs typeface="Bebas Neue"/>
                        <a:sym typeface="Bebas Neue"/>
                      </a:endParaRPr>
                    </a:p>
                  </a:txBody>
                  <a:tcPr marT="68575" marB="68575"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500">
                          <a:solidFill>
                            <a:schemeClr val="lt1"/>
                          </a:solidFill>
                          <a:latin typeface="Bebas Neue"/>
                          <a:ea typeface="Bebas Neue"/>
                          <a:cs typeface="Bebas Neue"/>
                          <a:sym typeface="Bebas Neue"/>
                        </a:rPr>
                        <a:t>Renttherunway</a:t>
                      </a:r>
                      <a:endParaRPr sz="1500">
                        <a:solidFill>
                          <a:schemeClr val="lt1"/>
                        </a:solidFill>
                        <a:latin typeface="Bebas Neue"/>
                        <a:ea typeface="Bebas Neue"/>
                        <a:cs typeface="Bebas Neue"/>
                        <a:sym typeface="Bebas Neue"/>
                      </a:endParaRPr>
                    </a:p>
                  </a:txBody>
                  <a:tcPr marT="68575" marB="68575"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rgbClr val="000000"/>
                        </a:buClr>
                        <a:buSzPts val="1100"/>
                        <a:buFont typeface="Arial"/>
                        <a:buNone/>
                      </a:pPr>
                      <a:r>
                        <a:rPr lang="en" sz="1500">
                          <a:solidFill>
                            <a:schemeClr val="lt1"/>
                          </a:solidFill>
                          <a:latin typeface="Bebas Neue"/>
                          <a:ea typeface="Bebas Neue"/>
                          <a:cs typeface="Bebas Neue"/>
                          <a:sym typeface="Bebas Neue"/>
                        </a:rPr>
                        <a:t>ThRift stores</a:t>
                      </a:r>
                      <a:endParaRPr sz="1500">
                        <a:solidFill>
                          <a:schemeClr val="lt1"/>
                        </a:solidFill>
                        <a:latin typeface="Bebas Neue"/>
                        <a:ea typeface="Bebas Neue"/>
                        <a:cs typeface="Bebas Neue"/>
                        <a:sym typeface="Bebas Neue"/>
                      </a:endParaRPr>
                    </a:p>
                  </a:txBody>
                  <a:tcPr marT="68575" marB="68575"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t/>
                      </a:r>
                      <a:endParaRPr sz="1800">
                        <a:solidFill>
                          <a:schemeClr val="dk1"/>
                        </a:solidFill>
                        <a:latin typeface="Bebas Neue"/>
                        <a:ea typeface="Bebas Neue"/>
                        <a:cs typeface="Bebas Neue"/>
                        <a:sym typeface="Bebas Neue"/>
                      </a:endParaRPr>
                    </a:p>
                  </a:txBody>
                  <a:tcPr marT="68575" marB="68575"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6"/>
                    </a:solidFill>
                  </a:tcPr>
                </a:tc>
              </a:tr>
              <a:tr h="560800">
                <a:tc>
                  <a:txBody>
                    <a:bodyPr/>
                    <a:lstStyle/>
                    <a:p>
                      <a:pPr indent="0" lvl="0" marL="0" rtl="0" algn="r">
                        <a:spcBef>
                          <a:spcPts val="0"/>
                        </a:spcBef>
                        <a:spcAft>
                          <a:spcPts val="0"/>
                        </a:spcAft>
                        <a:buNone/>
                      </a:pPr>
                      <a:r>
                        <a:rPr lang="en">
                          <a:solidFill>
                            <a:schemeClr val="dk1"/>
                          </a:solidFill>
                          <a:latin typeface="Montserrat"/>
                          <a:ea typeface="Montserrat"/>
                          <a:cs typeface="Montserrat"/>
                          <a:sym typeface="Montserrat"/>
                        </a:rPr>
                        <a:t>Using </a:t>
                      </a:r>
                      <a:r>
                        <a:rPr lang="en">
                          <a:solidFill>
                            <a:schemeClr val="dk1"/>
                          </a:solidFill>
                          <a:latin typeface="Montserrat"/>
                          <a:ea typeface="Montserrat"/>
                          <a:cs typeface="Montserrat"/>
                          <a:sym typeface="Montserrat"/>
                        </a:rPr>
                        <a:t>existing</a:t>
                      </a:r>
                      <a:r>
                        <a:rPr lang="en">
                          <a:solidFill>
                            <a:schemeClr val="dk1"/>
                          </a:solidFill>
                          <a:latin typeface="Montserrat"/>
                          <a:ea typeface="Montserrat"/>
                          <a:cs typeface="Montserrat"/>
                          <a:sym typeface="Montserrat"/>
                        </a:rPr>
                        <a:t> clothing to make new products</a:t>
                      </a:r>
                      <a:endParaRPr>
                        <a:solidFill>
                          <a:schemeClr val="dk1"/>
                        </a:solidFill>
                        <a:latin typeface="Montserrat"/>
                        <a:ea typeface="Montserrat"/>
                        <a:cs typeface="Montserrat"/>
                        <a:sym typeface="Montserrat"/>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1"/>
                          </a:solidFill>
                          <a:latin typeface="Montserrat"/>
                          <a:ea typeface="Montserrat"/>
                          <a:cs typeface="Montserrat"/>
                          <a:sym typeface="Montserrat"/>
                        </a:rPr>
                        <a:t>Through closed channels for own designs only.  Upcycling isn't as clean as repurposing</a:t>
                      </a:r>
                      <a:endParaRPr sz="800">
                        <a:solidFill>
                          <a:schemeClr val="dk1"/>
                        </a:solidFill>
                        <a:latin typeface="Montserrat"/>
                        <a:ea typeface="Montserrat"/>
                        <a:cs typeface="Montserrat"/>
                        <a:sym typeface="Montserrat"/>
                      </a:endParaRPr>
                    </a:p>
                  </a:txBody>
                  <a:tcPr marT="0" marB="0" marR="0" marL="0"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ontserrat"/>
                          <a:ea typeface="Montserrat"/>
                          <a:cs typeface="Montserrat"/>
                          <a:sym typeface="Montserrat"/>
                        </a:rPr>
                        <a:t>-</a:t>
                      </a:r>
                      <a:endParaRPr sz="800">
                        <a:solidFill>
                          <a:schemeClr val="dk1"/>
                        </a:solidFill>
                        <a:latin typeface="Montserrat"/>
                        <a:ea typeface="Montserrat"/>
                        <a:cs typeface="Montserrat"/>
                        <a:sym typeface="Montserrat"/>
                      </a:endParaRPr>
                    </a:p>
                  </a:txBody>
                  <a:tcPr marT="0" marB="0" marR="0" marL="0"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ontserrat"/>
                          <a:ea typeface="Montserrat"/>
                          <a:cs typeface="Montserrat"/>
                          <a:sym typeface="Montserrat"/>
                        </a:rPr>
                        <a:t>-</a:t>
                      </a:r>
                      <a:endParaRPr sz="800">
                        <a:solidFill>
                          <a:schemeClr val="dk1"/>
                        </a:solidFill>
                        <a:latin typeface="Montserrat"/>
                        <a:ea typeface="Montserrat"/>
                        <a:cs typeface="Montserrat"/>
                        <a:sym typeface="Montserrat"/>
                      </a:endParaRPr>
                    </a:p>
                  </a:txBody>
                  <a:tcPr marT="0" marB="0" marR="0" marL="0"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chemeClr val="dk1"/>
                          </a:solidFill>
                          <a:latin typeface="Montserrat"/>
                          <a:ea typeface="Montserrat"/>
                          <a:cs typeface="Montserrat"/>
                          <a:sym typeface="Montserrat"/>
                        </a:rPr>
                        <a:t>✓</a:t>
                      </a:r>
                      <a:endParaRPr sz="1500">
                        <a:solidFill>
                          <a:schemeClr val="dk1"/>
                        </a:solidFill>
                        <a:latin typeface="Montserrat"/>
                        <a:ea typeface="Montserrat"/>
                        <a:cs typeface="Montserrat"/>
                        <a:sym typeface="Montserrat"/>
                      </a:endParaRPr>
                    </a:p>
                  </a:txBody>
                  <a:tcPr marT="0" marB="0" marR="0" marL="0"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accent6"/>
                    </a:solidFill>
                  </a:tcPr>
                </a:tc>
              </a:tr>
              <a:tr h="560800">
                <a:tc>
                  <a:txBody>
                    <a:bodyPr/>
                    <a:lstStyle/>
                    <a:p>
                      <a:pPr indent="0" lvl="0" marL="0" rtl="0" algn="r">
                        <a:spcBef>
                          <a:spcPts val="0"/>
                        </a:spcBef>
                        <a:spcAft>
                          <a:spcPts val="0"/>
                        </a:spcAft>
                        <a:buNone/>
                      </a:pPr>
                      <a:r>
                        <a:rPr lang="en">
                          <a:solidFill>
                            <a:schemeClr val="dk1"/>
                          </a:solidFill>
                          <a:latin typeface="Montserrat"/>
                          <a:ea typeface="Montserrat"/>
                          <a:cs typeface="Montserrat"/>
                          <a:sym typeface="Montserrat"/>
                        </a:rPr>
                        <a:t>AI powered fashion design collaboration tool</a:t>
                      </a:r>
                      <a:endParaRPr>
                        <a:solidFill>
                          <a:schemeClr val="dk1"/>
                        </a:solidFill>
                        <a:latin typeface="Montserrat"/>
                        <a:ea typeface="Montserrat"/>
                        <a:cs typeface="Montserrat"/>
                        <a:sym typeface="Montserrat"/>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1"/>
                          </a:solidFill>
                          <a:latin typeface="Montserrat"/>
                          <a:ea typeface="Montserrat"/>
                          <a:cs typeface="Montserrat"/>
                          <a:sym typeface="Montserrat"/>
                        </a:rPr>
                        <a:t>-</a:t>
                      </a:r>
                      <a:endParaRPr sz="800">
                        <a:solidFill>
                          <a:schemeClr val="dk1"/>
                        </a:solidFill>
                        <a:latin typeface="Montserrat"/>
                        <a:ea typeface="Montserrat"/>
                        <a:cs typeface="Montserrat"/>
                        <a:sym typeface="Montserrat"/>
                      </a:endParaRPr>
                    </a:p>
                  </a:txBody>
                  <a:tcPr marT="0" marB="0" marR="0" marL="0"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ontserrat"/>
                          <a:ea typeface="Montserrat"/>
                          <a:cs typeface="Montserrat"/>
                          <a:sym typeface="Montserrat"/>
                        </a:rPr>
                        <a:t>-</a:t>
                      </a:r>
                      <a:endParaRPr sz="800">
                        <a:solidFill>
                          <a:schemeClr val="dk1"/>
                        </a:solidFill>
                        <a:latin typeface="Montserrat"/>
                        <a:ea typeface="Montserrat"/>
                        <a:cs typeface="Montserrat"/>
                        <a:sym typeface="Montserrat"/>
                      </a:endParaRPr>
                    </a:p>
                  </a:txBody>
                  <a:tcPr marT="0" marB="0" marR="0" marL="0"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ontserrat"/>
                          <a:ea typeface="Montserrat"/>
                          <a:cs typeface="Montserrat"/>
                          <a:sym typeface="Montserrat"/>
                        </a:rPr>
                        <a:t>-</a:t>
                      </a:r>
                      <a:endParaRPr sz="800">
                        <a:solidFill>
                          <a:schemeClr val="dk1"/>
                        </a:solidFill>
                        <a:latin typeface="Montserrat"/>
                        <a:ea typeface="Montserrat"/>
                        <a:cs typeface="Montserrat"/>
                        <a:sym typeface="Montserrat"/>
                      </a:endParaRPr>
                    </a:p>
                  </a:txBody>
                  <a:tcPr marT="0" marB="0" marR="0" marL="0"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chemeClr val="dk1"/>
                          </a:solidFill>
                          <a:latin typeface="Montserrat"/>
                          <a:ea typeface="Montserrat"/>
                          <a:cs typeface="Montserrat"/>
                          <a:sym typeface="Montserrat"/>
                        </a:rPr>
                        <a:t>✓</a:t>
                      </a:r>
                      <a:endParaRPr sz="1500">
                        <a:solidFill>
                          <a:schemeClr val="dk1"/>
                        </a:solidFill>
                        <a:latin typeface="Montserrat"/>
                        <a:ea typeface="Montserrat"/>
                        <a:cs typeface="Montserrat"/>
                        <a:sym typeface="Montserrat"/>
                      </a:endParaRPr>
                    </a:p>
                  </a:txBody>
                  <a:tcPr marT="0" marB="0" marR="0" marL="0"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accent6"/>
                    </a:solidFill>
                  </a:tcPr>
                </a:tc>
              </a:tr>
              <a:tr h="560800">
                <a:tc>
                  <a:txBody>
                    <a:bodyPr/>
                    <a:lstStyle/>
                    <a:p>
                      <a:pPr indent="0" lvl="0" marL="0" rtl="0" algn="r">
                        <a:spcBef>
                          <a:spcPts val="0"/>
                        </a:spcBef>
                        <a:spcAft>
                          <a:spcPts val="0"/>
                        </a:spcAft>
                        <a:buNone/>
                      </a:pPr>
                      <a:r>
                        <a:rPr lang="en">
                          <a:solidFill>
                            <a:schemeClr val="dk1"/>
                          </a:solidFill>
                          <a:latin typeface="Montserrat"/>
                          <a:ea typeface="Montserrat"/>
                          <a:cs typeface="Montserrat"/>
                          <a:sym typeface="Montserrat"/>
                        </a:rPr>
                        <a:t>Access to fashion designers</a:t>
                      </a:r>
                      <a:endParaRPr>
                        <a:solidFill>
                          <a:schemeClr val="dk1"/>
                        </a:solidFill>
                        <a:latin typeface="Montserrat"/>
                        <a:ea typeface="Montserrat"/>
                        <a:cs typeface="Montserrat"/>
                        <a:sym typeface="Montserrat"/>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1"/>
                          </a:solidFill>
                          <a:latin typeface="Montserrat"/>
                          <a:ea typeface="Montserrat"/>
                          <a:cs typeface="Montserrat"/>
                          <a:sym typeface="Montserrat"/>
                        </a:rPr>
                        <a:t>-</a:t>
                      </a:r>
                      <a:endParaRPr sz="800">
                        <a:solidFill>
                          <a:schemeClr val="dk1"/>
                        </a:solidFill>
                        <a:latin typeface="Montserrat"/>
                        <a:ea typeface="Montserrat"/>
                        <a:cs typeface="Montserrat"/>
                        <a:sym typeface="Montserrat"/>
                      </a:endParaRPr>
                    </a:p>
                  </a:txBody>
                  <a:tcPr marT="0" marB="0" marR="0" marL="0"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ontserrat"/>
                          <a:ea typeface="Montserrat"/>
                          <a:cs typeface="Montserrat"/>
                          <a:sym typeface="Montserrat"/>
                        </a:rPr>
                        <a:t>-</a:t>
                      </a:r>
                      <a:endParaRPr sz="800">
                        <a:solidFill>
                          <a:schemeClr val="dk1"/>
                        </a:solidFill>
                        <a:latin typeface="Montserrat"/>
                        <a:ea typeface="Montserrat"/>
                        <a:cs typeface="Montserrat"/>
                        <a:sym typeface="Montserrat"/>
                      </a:endParaRPr>
                    </a:p>
                  </a:txBody>
                  <a:tcPr marT="0" marB="0" marR="0" marL="0"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ontserrat"/>
                          <a:ea typeface="Montserrat"/>
                          <a:cs typeface="Montserrat"/>
                          <a:sym typeface="Montserrat"/>
                        </a:rPr>
                        <a:t>-</a:t>
                      </a:r>
                      <a:endParaRPr sz="800">
                        <a:solidFill>
                          <a:schemeClr val="dk1"/>
                        </a:solidFill>
                        <a:latin typeface="Montserrat"/>
                        <a:ea typeface="Montserrat"/>
                        <a:cs typeface="Montserrat"/>
                        <a:sym typeface="Montserrat"/>
                      </a:endParaRPr>
                    </a:p>
                  </a:txBody>
                  <a:tcPr marT="0" marB="0" marR="0" marL="0"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chemeClr val="dk1"/>
                          </a:solidFill>
                          <a:latin typeface="Montserrat"/>
                          <a:ea typeface="Montserrat"/>
                          <a:cs typeface="Montserrat"/>
                          <a:sym typeface="Montserrat"/>
                        </a:rPr>
                        <a:t>✓</a:t>
                      </a:r>
                      <a:endParaRPr sz="1500">
                        <a:solidFill>
                          <a:schemeClr val="dk1"/>
                        </a:solidFill>
                        <a:latin typeface="Montserrat"/>
                        <a:ea typeface="Montserrat"/>
                        <a:cs typeface="Montserrat"/>
                        <a:sym typeface="Montserrat"/>
                      </a:endParaRPr>
                    </a:p>
                  </a:txBody>
                  <a:tcPr marT="0" marB="0" marR="0" marL="0"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accent6"/>
                    </a:solidFill>
                  </a:tcPr>
                </a:tc>
              </a:tr>
              <a:tr h="560800">
                <a:tc>
                  <a:txBody>
                    <a:bodyPr/>
                    <a:lstStyle/>
                    <a:p>
                      <a:pPr indent="0" lvl="0" marL="0" rtl="0" algn="r">
                        <a:spcBef>
                          <a:spcPts val="0"/>
                        </a:spcBef>
                        <a:spcAft>
                          <a:spcPts val="0"/>
                        </a:spcAft>
                        <a:buNone/>
                      </a:pPr>
                      <a:r>
                        <a:rPr lang="en">
                          <a:solidFill>
                            <a:schemeClr val="dk1"/>
                          </a:solidFill>
                          <a:latin typeface="Montserrat"/>
                          <a:ea typeface="Montserrat"/>
                          <a:cs typeface="Montserrat"/>
                          <a:sym typeface="Montserrat"/>
                        </a:rPr>
                        <a:t>Waste Management</a:t>
                      </a:r>
                      <a:endParaRPr>
                        <a:solidFill>
                          <a:schemeClr val="dk1"/>
                        </a:solidFill>
                        <a:latin typeface="Montserrat"/>
                        <a:ea typeface="Montserrat"/>
                        <a:cs typeface="Montserrat"/>
                        <a:sym typeface="Montserrat"/>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1"/>
                          </a:solidFill>
                          <a:latin typeface="Montserrat"/>
                          <a:ea typeface="Montserrat"/>
                          <a:cs typeface="Montserrat"/>
                          <a:sym typeface="Montserrat"/>
                        </a:rPr>
                        <a:t>Doesn’t address overproduction </a:t>
                      </a:r>
                      <a:br>
                        <a:rPr lang="en" sz="800">
                          <a:solidFill>
                            <a:schemeClr val="dk1"/>
                          </a:solidFill>
                          <a:latin typeface="Montserrat"/>
                          <a:ea typeface="Montserrat"/>
                          <a:cs typeface="Montserrat"/>
                          <a:sym typeface="Montserrat"/>
                        </a:rPr>
                      </a:br>
                      <a:r>
                        <a:rPr lang="en" sz="800">
                          <a:solidFill>
                            <a:schemeClr val="dk1"/>
                          </a:solidFill>
                          <a:latin typeface="Montserrat"/>
                          <a:ea typeface="Montserrat"/>
                          <a:cs typeface="Montserrat"/>
                          <a:sym typeface="Montserrat"/>
                        </a:rPr>
                        <a:t>or unsold</a:t>
                      </a:r>
                      <a:endParaRPr sz="800">
                        <a:solidFill>
                          <a:schemeClr val="dk1"/>
                        </a:solidFill>
                        <a:latin typeface="Montserrat"/>
                        <a:ea typeface="Montserrat"/>
                        <a:cs typeface="Montserrat"/>
                        <a:sym typeface="Montserrat"/>
                      </a:endParaRPr>
                    </a:p>
                  </a:txBody>
                  <a:tcPr marT="0" marB="0" marR="0" marL="0"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ontserrat"/>
                          <a:ea typeface="Montserrat"/>
                          <a:cs typeface="Montserrat"/>
                          <a:sym typeface="Montserrat"/>
                        </a:rPr>
                        <a:t>Lowers demand</a:t>
                      </a:r>
                      <a:endParaRPr sz="800">
                        <a:solidFill>
                          <a:schemeClr val="dk1"/>
                        </a:solidFill>
                        <a:latin typeface="Montserrat"/>
                        <a:ea typeface="Montserrat"/>
                        <a:cs typeface="Montserrat"/>
                        <a:sym typeface="Montserrat"/>
                      </a:endParaRPr>
                    </a:p>
                  </a:txBody>
                  <a:tcPr marT="0" marB="0" marR="0" marL="0"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ontserrat"/>
                          <a:ea typeface="Montserrat"/>
                          <a:cs typeface="Montserrat"/>
                          <a:sym typeface="Montserrat"/>
                        </a:rPr>
                        <a:t>Doesn’t address overproduction or unsold</a:t>
                      </a:r>
                      <a:endParaRPr sz="800">
                        <a:solidFill>
                          <a:schemeClr val="dk1"/>
                        </a:solidFill>
                        <a:latin typeface="Montserrat"/>
                        <a:ea typeface="Montserrat"/>
                        <a:cs typeface="Montserrat"/>
                        <a:sym typeface="Montserrat"/>
                      </a:endParaRPr>
                    </a:p>
                  </a:txBody>
                  <a:tcPr marT="0" marB="0" marR="0" marL="0"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Montserrat"/>
                          <a:ea typeface="Montserrat"/>
                          <a:cs typeface="Montserrat"/>
                          <a:sym typeface="Montserrat"/>
                        </a:rPr>
                        <a:t>Lowers demand and </a:t>
                      </a:r>
                      <a:r>
                        <a:rPr lang="en" sz="1200">
                          <a:solidFill>
                            <a:schemeClr val="dk1"/>
                          </a:solidFill>
                          <a:latin typeface="Montserrat"/>
                          <a:ea typeface="Montserrat"/>
                          <a:cs typeface="Montserrat"/>
                          <a:sym typeface="Montserrat"/>
                        </a:rPr>
                        <a:t>repurpose</a:t>
                      </a:r>
                      <a:endParaRPr sz="1200">
                        <a:solidFill>
                          <a:schemeClr val="dk1"/>
                        </a:solidFill>
                        <a:latin typeface="Montserrat"/>
                        <a:ea typeface="Montserrat"/>
                        <a:cs typeface="Montserrat"/>
                        <a:sym typeface="Montserrat"/>
                      </a:endParaRPr>
                    </a:p>
                  </a:txBody>
                  <a:tcPr marT="0" marB="0" marR="0" marL="0"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accent6"/>
                    </a:solidFill>
                  </a:tcPr>
                </a:tc>
              </a:tr>
              <a:tr h="560800">
                <a:tc>
                  <a:txBody>
                    <a:bodyPr/>
                    <a:lstStyle/>
                    <a:p>
                      <a:pPr indent="0" lvl="0" marL="0" rtl="0" algn="r">
                        <a:spcBef>
                          <a:spcPts val="0"/>
                        </a:spcBef>
                        <a:spcAft>
                          <a:spcPts val="0"/>
                        </a:spcAft>
                        <a:buNone/>
                      </a:pPr>
                      <a:r>
                        <a:rPr lang="en">
                          <a:solidFill>
                            <a:schemeClr val="dk1"/>
                          </a:solidFill>
                          <a:latin typeface="Montserrat"/>
                          <a:ea typeface="Montserrat"/>
                          <a:cs typeface="Montserrat"/>
                          <a:sym typeface="Montserrat"/>
                        </a:rPr>
                        <a:t>Custom design</a:t>
                      </a:r>
                      <a:endParaRPr>
                        <a:solidFill>
                          <a:schemeClr val="dk1"/>
                        </a:solidFill>
                        <a:latin typeface="Montserrat"/>
                        <a:ea typeface="Montserrat"/>
                        <a:cs typeface="Montserrat"/>
                        <a:sym typeface="Montserrat"/>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1"/>
                          </a:solidFill>
                          <a:latin typeface="Montserrat"/>
                          <a:ea typeface="Montserrat"/>
                          <a:cs typeface="Montserrat"/>
                          <a:sym typeface="Montserrat"/>
                        </a:rPr>
                        <a:t>-</a:t>
                      </a:r>
                      <a:endParaRPr sz="800">
                        <a:solidFill>
                          <a:schemeClr val="dk1"/>
                        </a:solidFill>
                        <a:latin typeface="Montserrat"/>
                        <a:ea typeface="Montserrat"/>
                        <a:cs typeface="Montserrat"/>
                        <a:sym typeface="Montserrat"/>
                      </a:endParaRPr>
                    </a:p>
                  </a:txBody>
                  <a:tcPr marT="0" marB="0" marR="0" marL="0"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ontserrat"/>
                          <a:ea typeface="Montserrat"/>
                          <a:cs typeface="Montserrat"/>
                          <a:sym typeface="Montserrat"/>
                        </a:rPr>
                        <a:t>Limited</a:t>
                      </a:r>
                      <a:endParaRPr sz="800">
                        <a:solidFill>
                          <a:schemeClr val="dk1"/>
                        </a:solidFill>
                        <a:latin typeface="Montserrat"/>
                        <a:ea typeface="Montserrat"/>
                        <a:cs typeface="Montserrat"/>
                        <a:sym typeface="Montserrat"/>
                      </a:endParaRPr>
                    </a:p>
                  </a:txBody>
                  <a:tcPr marT="0" marB="0" marR="0" marL="0"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ontserrat"/>
                          <a:ea typeface="Montserrat"/>
                          <a:cs typeface="Montserrat"/>
                          <a:sym typeface="Montserrat"/>
                        </a:rPr>
                        <a:t>Limited</a:t>
                      </a:r>
                      <a:endParaRPr sz="800">
                        <a:solidFill>
                          <a:schemeClr val="dk1"/>
                        </a:solidFill>
                        <a:latin typeface="Montserrat"/>
                        <a:ea typeface="Montserrat"/>
                        <a:cs typeface="Montserrat"/>
                        <a:sym typeface="Montserrat"/>
                      </a:endParaRPr>
                    </a:p>
                  </a:txBody>
                  <a:tcPr marT="0" marB="0" marR="0" marL="0"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chemeClr val="dk1"/>
                          </a:solidFill>
                          <a:latin typeface="Montserrat"/>
                          <a:ea typeface="Montserrat"/>
                          <a:cs typeface="Montserrat"/>
                          <a:sym typeface="Montserrat"/>
                        </a:rPr>
                        <a:t>✓</a:t>
                      </a:r>
                      <a:endParaRPr sz="1500">
                        <a:solidFill>
                          <a:schemeClr val="dk1"/>
                        </a:solidFill>
                        <a:latin typeface="Montserrat"/>
                        <a:ea typeface="Montserrat"/>
                        <a:cs typeface="Montserrat"/>
                        <a:sym typeface="Montserrat"/>
                      </a:endParaRPr>
                    </a:p>
                  </a:txBody>
                  <a:tcPr marT="0" marB="0" marR="0" marL="0"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accent6"/>
                    </a:solidFill>
                  </a:tcPr>
                </a:tc>
              </a:tr>
              <a:tr h="560800">
                <a:tc>
                  <a:txBody>
                    <a:bodyPr/>
                    <a:lstStyle/>
                    <a:p>
                      <a:pPr indent="0" lvl="0" marL="0" rtl="0" algn="r">
                        <a:spcBef>
                          <a:spcPts val="0"/>
                        </a:spcBef>
                        <a:spcAft>
                          <a:spcPts val="0"/>
                        </a:spcAft>
                        <a:buNone/>
                      </a:pPr>
                      <a:r>
                        <a:rPr lang="en">
                          <a:solidFill>
                            <a:schemeClr val="dk1"/>
                          </a:solidFill>
                          <a:latin typeface="Montserrat"/>
                          <a:ea typeface="Montserrat"/>
                          <a:cs typeface="Montserrat"/>
                          <a:sym typeface="Montserrat"/>
                        </a:rPr>
                        <a:t>Pricing Model</a:t>
                      </a:r>
                      <a:endParaRPr>
                        <a:solidFill>
                          <a:schemeClr val="dk1"/>
                        </a:solidFill>
                        <a:latin typeface="Montserrat"/>
                        <a:ea typeface="Montserrat"/>
                        <a:cs typeface="Montserrat"/>
                        <a:sym typeface="Montserrat"/>
                      </a:endParaRPr>
                    </a:p>
                  </a:txBody>
                  <a:tcPr marT="0" marB="0"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1"/>
                          </a:solidFill>
                          <a:latin typeface="Montserrat"/>
                          <a:ea typeface="Montserrat"/>
                          <a:cs typeface="Montserrat"/>
                          <a:sym typeface="Montserrat"/>
                        </a:rPr>
                        <a:t>Expensive </a:t>
                      </a:r>
                      <a:br>
                        <a:rPr lang="en" sz="800">
                          <a:solidFill>
                            <a:schemeClr val="dk1"/>
                          </a:solidFill>
                          <a:latin typeface="Montserrat"/>
                          <a:ea typeface="Montserrat"/>
                          <a:cs typeface="Montserrat"/>
                          <a:sym typeface="Montserrat"/>
                        </a:rPr>
                      </a:br>
                      <a:r>
                        <a:rPr lang="en" sz="800">
                          <a:solidFill>
                            <a:schemeClr val="dk1"/>
                          </a:solidFill>
                          <a:latin typeface="Montserrat"/>
                          <a:ea typeface="Montserrat"/>
                          <a:cs typeface="Montserrat"/>
                          <a:sym typeface="Montserrat"/>
                        </a:rPr>
                        <a:t>if sustainable</a:t>
                      </a:r>
                      <a:endParaRPr sz="800">
                        <a:solidFill>
                          <a:schemeClr val="dk1"/>
                        </a:solidFill>
                        <a:latin typeface="Montserrat"/>
                        <a:ea typeface="Montserrat"/>
                        <a:cs typeface="Montserrat"/>
                        <a:sym typeface="Montserrat"/>
                      </a:endParaRPr>
                    </a:p>
                  </a:txBody>
                  <a:tcPr marT="0" marB="0" marR="0" marL="0"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ontserrat"/>
                          <a:ea typeface="Montserrat"/>
                          <a:cs typeface="Montserrat"/>
                          <a:sym typeface="Montserrat"/>
                        </a:rPr>
                        <a:t>$69 - $149 monthly (Not owned/ rent only)</a:t>
                      </a:r>
                      <a:endParaRPr sz="800">
                        <a:solidFill>
                          <a:schemeClr val="dk1"/>
                        </a:solidFill>
                        <a:latin typeface="Montserrat"/>
                        <a:ea typeface="Montserrat"/>
                        <a:cs typeface="Montserrat"/>
                        <a:sym typeface="Montserrat"/>
                      </a:endParaRPr>
                    </a:p>
                  </a:txBody>
                  <a:tcPr marT="0" marB="0" marR="0" marL="0"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ontserrat"/>
                          <a:ea typeface="Montserrat"/>
                          <a:cs typeface="Montserrat"/>
                          <a:sym typeface="Montserrat"/>
                        </a:rPr>
                        <a:t>Affordable, </a:t>
                      </a:r>
                      <a:br>
                        <a:rPr lang="en" sz="800">
                          <a:solidFill>
                            <a:schemeClr val="dk1"/>
                          </a:solidFill>
                          <a:latin typeface="Montserrat"/>
                          <a:ea typeface="Montserrat"/>
                          <a:cs typeface="Montserrat"/>
                          <a:sym typeface="Montserrat"/>
                        </a:rPr>
                      </a:br>
                      <a:r>
                        <a:rPr lang="en" sz="800">
                          <a:solidFill>
                            <a:schemeClr val="dk1"/>
                          </a:solidFill>
                          <a:latin typeface="Montserrat"/>
                          <a:ea typeface="Montserrat"/>
                          <a:cs typeface="Montserrat"/>
                          <a:sym typeface="Montserrat"/>
                        </a:rPr>
                        <a:t>controlled by store</a:t>
                      </a:r>
                      <a:endParaRPr sz="800">
                        <a:solidFill>
                          <a:schemeClr val="dk1"/>
                        </a:solidFill>
                        <a:latin typeface="Montserrat"/>
                        <a:ea typeface="Montserrat"/>
                        <a:cs typeface="Montserrat"/>
                        <a:sym typeface="Montserrat"/>
                      </a:endParaRPr>
                    </a:p>
                  </a:txBody>
                  <a:tcPr marT="0" marB="0" marR="0" marL="0"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1"/>
                          </a:solidFill>
                          <a:latin typeface="Montserrat"/>
                          <a:ea typeface="Montserrat"/>
                          <a:cs typeface="Montserrat"/>
                          <a:sym typeface="Montserrat"/>
                        </a:rPr>
                        <a:t>Market-driven, % fee</a:t>
                      </a:r>
                      <a:endParaRPr b="1" sz="1200">
                        <a:solidFill>
                          <a:schemeClr val="dk1"/>
                        </a:solidFill>
                        <a:latin typeface="Montserrat"/>
                        <a:ea typeface="Montserrat"/>
                        <a:cs typeface="Montserrat"/>
                        <a:sym typeface="Montserrat"/>
                      </a:endParaRPr>
                    </a:p>
                  </a:txBody>
                  <a:tcPr marT="0" marB="0" marR="0" marL="0"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alpha val="0"/>
                        </a:schemeClr>
                      </a:solidFill>
                      <a:prstDash val="solid"/>
                      <a:round/>
                      <a:headEnd len="sm" w="sm" type="none"/>
                      <a:tailEnd len="sm" w="sm" type="none"/>
                    </a:lnB>
                    <a:solidFill>
                      <a:schemeClr val="accent6"/>
                    </a:solidFill>
                  </a:tcPr>
                </a:tc>
              </a:tr>
            </a:tbl>
          </a:graphicData>
        </a:graphic>
      </p:graphicFrame>
      <p:pic>
        <p:nvPicPr>
          <p:cNvPr id="301" name="Google Shape;301;p31"/>
          <p:cNvPicPr preferRelativeResize="0"/>
          <p:nvPr/>
        </p:nvPicPr>
        <p:blipFill>
          <a:blip r:embed="rId3">
            <a:alphaModFix/>
          </a:blip>
          <a:stretch>
            <a:fillRect/>
          </a:stretch>
        </p:blipFill>
        <p:spPr>
          <a:xfrm>
            <a:off x="7780932" y="906654"/>
            <a:ext cx="869600" cy="326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2"/>
          <p:cNvSpPr txBox="1"/>
          <p:nvPr>
            <p:ph type="title"/>
          </p:nvPr>
        </p:nvSpPr>
        <p:spPr>
          <a:xfrm>
            <a:off x="491400" y="2164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a:t>
            </a:r>
            <a:r>
              <a:rPr lang="en"/>
              <a:t> </a:t>
            </a:r>
            <a:r>
              <a:rPr lang="en">
                <a:latin typeface="Montserrat"/>
                <a:ea typeface="Montserrat"/>
                <a:cs typeface="Montserrat"/>
                <a:sym typeface="Montserrat"/>
              </a:rPr>
              <a:t>BIOS</a:t>
            </a:r>
            <a:endParaRPr>
              <a:latin typeface="Montserrat"/>
              <a:ea typeface="Montserrat"/>
              <a:cs typeface="Montserrat"/>
              <a:sym typeface="Montserrat"/>
            </a:endParaRPr>
          </a:p>
        </p:txBody>
      </p:sp>
      <p:sp>
        <p:nvSpPr>
          <p:cNvPr id="307" name="Google Shape;307;p32"/>
          <p:cNvSpPr txBox="1"/>
          <p:nvPr>
            <p:ph idx="4" type="subTitle"/>
          </p:nvPr>
        </p:nvSpPr>
        <p:spPr>
          <a:xfrm>
            <a:off x="388250" y="1572175"/>
            <a:ext cx="2547600" cy="394500"/>
          </a:xfrm>
          <a:prstGeom prst="rect">
            <a:avLst/>
          </a:prstGeom>
          <a:solidFill>
            <a:schemeClr val="accent5"/>
          </a:solidFill>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lang="en" sz="2600"/>
              <a:t>Syed Touhid</a:t>
            </a:r>
            <a:endParaRPr sz="2600"/>
          </a:p>
          <a:p>
            <a:pPr indent="0" lvl="0" marL="0" rtl="0" algn="l">
              <a:lnSpc>
                <a:spcPct val="90000"/>
              </a:lnSpc>
              <a:spcBef>
                <a:spcPts val="0"/>
              </a:spcBef>
              <a:spcAft>
                <a:spcPts val="0"/>
              </a:spcAft>
              <a:buNone/>
            </a:pPr>
            <a:r>
              <a:rPr lang="en" sz="1200">
                <a:solidFill>
                  <a:srgbClr val="E3E9ED"/>
                </a:solidFill>
                <a:latin typeface="Montserrat"/>
                <a:ea typeface="Montserrat"/>
                <a:cs typeface="Montserrat"/>
                <a:sym typeface="Montserrat"/>
              </a:rPr>
              <a:t>CEO, CO-Founder</a:t>
            </a:r>
            <a:endParaRPr sz="1200">
              <a:solidFill>
                <a:srgbClr val="E3E9ED"/>
              </a:solidFill>
              <a:latin typeface="Montserrat"/>
              <a:ea typeface="Montserrat"/>
              <a:cs typeface="Montserrat"/>
              <a:sym typeface="Montserrat"/>
            </a:endParaRPr>
          </a:p>
        </p:txBody>
      </p:sp>
      <p:sp>
        <p:nvSpPr>
          <p:cNvPr id="308" name="Google Shape;308;p32"/>
          <p:cNvSpPr txBox="1"/>
          <p:nvPr>
            <p:ph idx="5" type="subTitle"/>
          </p:nvPr>
        </p:nvSpPr>
        <p:spPr>
          <a:xfrm>
            <a:off x="6330525" y="1572150"/>
            <a:ext cx="2443800" cy="394500"/>
          </a:xfrm>
          <a:prstGeom prst="rect">
            <a:avLst/>
          </a:prstGeom>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lang="en" sz="2600"/>
              <a:t>Gulrukh tasneem</a:t>
            </a:r>
            <a:endParaRPr sz="2600"/>
          </a:p>
          <a:p>
            <a:pPr indent="0" lvl="0" marL="0" rtl="0" algn="l">
              <a:lnSpc>
                <a:spcPct val="90000"/>
              </a:lnSpc>
              <a:spcBef>
                <a:spcPts val="0"/>
              </a:spcBef>
              <a:spcAft>
                <a:spcPts val="0"/>
              </a:spcAft>
              <a:buNone/>
            </a:pPr>
            <a:r>
              <a:rPr lang="en" sz="1200">
                <a:solidFill>
                  <a:srgbClr val="E3E9ED"/>
                </a:solidFill>
                <a:latin typeface="Montserrat"/>
                <a:ea typeface="Montserrat"/>
                <a:cs typeface="Montserrat"/>
                <a:sym typeface="Montserrat"/>
              </a:rPr>
              <a:t>CFO, CO-Founder</a:t>
            </a:r>
            <a:endParaRPr sz="2100">
              <a:latin typeface="Montserrat"/>
              <a:ea typeface="Montserrat"/>
              <a:cs typeface="Montserrat"/>
              <a:sym typeface="Montserrat"/>
            </a:endParaRPr>
          </a:p>
        </p:txBody>
      </p:sp>
      <p:sp>
        <p:nvSpPr>
          <p:cNvPr id="309" name="Google Shape;309;p32"/>
          <p:cNvSpPr txBox="1"/>
          <p:nvPr>
            <p:ph idx="2" type="subTitle"/>
          </p:nvPr>
        </p:nvSpPr>
        <p:spPr>
          <a:xfrm>
            <a:off x="6330522" y="2042840"/>
            <a:ext cx="2596200" cy="222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Proven manager in finance &amp; administration that can coordinate smooth operations, ensure good accounting practices, and work with people across demographics to ensure sustainable growth.</a:t>
            </a:r>
            <a:endParaRPr sz="1500"/>
          </a:p>
        </p:txBody>
      </p:sp>
      <p:sp>
        <p:nvSpPr>
          <p:cNvPr id="310" name="Google Shape;310;p32"/>
          <p:cNvSpPr txBox="1"/>
          <p:nvPr>
            <p:ph idx="1" type="subTitle"/>
          </p:nvPr>
        </p:nvSpPr>
        <p:spPr>
          <a:xfrm>
            <a:off x="377049" y="2042850"/>
            <a:ext cx="2872500" cy="222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Entrepreneur of 20+ years, having </a:t>
            </a:r>
            <a:r>
              <a:rPr lang="en" sz="1500"/>
              <a:t>built a French-</a:t>
            </a:r>
            <a:br>
              <a:rPr lang="en" sz="1500"/>
            </a:br>
            <a:r>
              <a:rPr lang="en" sz="1500"/>
              <a:t>Bangladesh joint venture powerhouse</a:t>
            </a:r>
            <a:r>
              <a:rPr lang="en" sz="1500"/>
              <a:t> in the garment manufacturing industry. Experience across sectors, including product planning, engineering, costing and international licensing.</a:t>
            </a:r>
            <a:endParaRPr sz="1500"/>
          </a:p>
        </p:txBody>
      </p:sp>
      <p:sp>
        <p:nvSpPr>
          <p:cNvPr id="311" name="Google Shape;311;p32"/>
          <p:cNvSpPr/>
          <p:nvPr/>
        </p:nvSpPr>
        <p:spPr>
          <a:xfrm rot="7199570">
            <a:off x="7340945" y="-30090"/>
            <a:ext cx="1074833" cy="1241091"/>
          </a:xfrm>
          <a:prstGeom prst="star6">
            <a:avLst>
              <a:gd fmla="val 4953" name="adj"/>
              <a:gd fmla="val 115470" name="h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2"/>
          <p:cNvSpPr txBox="1"/>
          <p:nvPr>
            <p:ph idx="5" type="subTitle"/>
          </p:nvPr>
        </p:nvSpPr>
        <p:spPr>
          <a:xfrm>
            <a:off x="3383350" y="1572150"/>
            <a:ext cx="2596200" cy="394500"/>
          </a:xfrm>
          <a:prstGeom prst="rect">
            <a:avLst/>
          </a:prstGeom>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lang="en" sz="2600"/>
              <a:t>Mehedi Hasan</a:t>
            </a:r>
            <a:endParaRPr sz="2600"/>
          </a:p>
          <a:p>
            <a:pPr indent="0" lvl="0" marL="0" rtl="0" algn="l">
              <a:lnSpc>
                <a:spcPct val="90000"/>
              </a:lnSpc>
              <a:spcBef>
                <a:spcPts val="0"/>
              </a:spcBef>
              <a:spcAft>
                <a:spcPts val="0"/>
              </a:spcAft>
              <a:buNone/>
            </a:pPr>
            <a:r>
              <a:rPr lang="en" sz="1200">
                <a:solidFill>
                  <a:srgbClr val="E3E9ED"/>
                </a:solidFill>
                <a:latin typeface="Montserrat"/>
                <a:ea typeface="Montserrat"/>
                <a:cs typeface="Montserrat"/>
                <a:sym typeface="Montserrat"/>
              </a:rPr>
              <a:t>COO, CO-Founder</a:t>
            </a:r>
            <a:endParaRPr sz="2100">
              <a:latin typeface="Montserrat"/>
              <a:ea typeface="Montserrat"/>
              <a:cs typeface="Montserrat"/>
              <a:sym typeface="Montserrat"/>
            </a:endParaRPr>
          </a:p>
        </p:txBody>
      </p:sp>
      <p:sp>
        <p:nvSpPr>
          <p:cNvPr id="313" name="Google Shape;313;p32"/>
          <p:cNvSpPr txBox="1"/>
          <p:nvPr>
            <p:ph idx="2" type="subTitle"/>
          </p:nvPr>
        </p:nvSpPr>
        <p:spPr>
          <a:xfrm>
            <a:off x="3383357" y="2042850"/>
            <a:ext cx="2764200" cy="222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15</a:t>
            </a:r>
            <a:r>
              <a:rPr lang="en" sz="1500"/>
              <a:t>+ years of experience as an managing director for a trading company, he also brings experience working with </a:t>
            </a:r>
            <a:r>
              <a:rPr lang="en" sz="1500"/>
              <a:t>consumer-side commercial operations, high pressure workplaces, and a deep understanding of finances in operations</a:t>
            </a:r>
            <a:r>
              <a:rPr lang="en" sz="1500"/>
              <a:t>.</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3"/>
          <p:cNvSpPr txBox="1"/>
          <p:nvPr>
            <p:ph idx="1" type="subTitle"/>
          </p:nvPr>
        </p:nvSpPr>
        <p:spPr>
          <a:xfrm>
            <a:off x="507175" y="710225"/>
            <a:ext cx="4690500" cy="37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Canada is uniquely positioned to be an ideal foundational market because:</a:t>
            </a:r>
            <a:endParaRPr sz="1700"/>
          </a:p>
          <a:p>
            <a:pPr indent="0" lvl="0" marL="0" rtl="0" algn="l">
              <a:spcBef>
                <a:spcPts val="0"/>
              </a:spcBef>
              <a:spcAft>
                <a:spcPts val="0"/>
              </a:spcAft>
              <a:buNone/>
            </a:pPr>
            <a:r>
              <a:t/>
            </a:r>
            <a:endParaRPr sz="1700"/>
          </a:p>
          <a:p>
            <a:pPr indent="-153670" lvl="0" marL="91440" rtl="0" algn="l">
              <a:spcBef>
                <a:spcPts val="0"/>
              </a:spcBef>
              <a:spcAft>
                <a:spcPts val="0"/>
              </a:spcAft>
              <a:buSzPts val="1700"/>
              <a:buChar char="●"/>
            </a:pPr>
            <a:r>
              <a:rPr lang="en" sz="1700"/>
              <a:t>Strong support for circular economy initiatives in the form of groups and organisations (</a:t>
            </a:r>
            <a:r>
              <a:rPr lang="en" sz="1700" u="sng">
                <a:solidFill>
                  <a:schemeClr val="hlink"/>
                </a:solidFill>
                <a:hlinkClick r:id="rId3"/>
              </a:rPr>
              <a:t>CCTC</a:t>
            </a:r>
            <a:r>
              <a:rPr lang="en" sz="1700"/>
              <a:t>, </a:t>
            </a:r>
            <a:r>
              <a:rPr lang="en" sz="1700" u="sng">
                <a:solidFill>
                  <a:schemeClr val="hlink"/>
                </a:solidFill>
                <a:hlinkClick r:id="rId4"/>
              </a:rPr>
              <a:t>FTA</a:t>
            </a:r>
            <a:r>
              <a:rPr lang="en" sz="1700"/>
              <a:t>, </a:t>
            </a:r>
            <a:r>
              <a:rPr lang="en" sz="1700" u="sng">
                <a:solidFill>
                  <a:schemeClr val="hlink"/>
                </a:solidFill>
                <a:hlinkClick r:id="rId5"/>
              </a:rPr>
              <a:t>OTDC</a:t>
            </a:r>
            <a:r>
              <a:rPr lang="en" sz="1700"/>
              <a:t>)</a:t>
            </a:r>
            <a:endParaRPr sz="1700"/>
          </a:p>
          <a:p>
            <a:pPr indent="-153670" lvl="0" marL="91440" rtl="0" algn="l">
              <a:spcBef>
                <a:spcPts val="1000"/>
              </a:spcBef>
              <a:spcAft>
                <a:spcPts val="0"/>
              </a:spcAft>
              <a:buSzPts val="1700"/>
              <a:buChar char="●"/>
            </a:pPr>
            <a:r>
              <a:rPr lang="en" sz="1700" u="sng">
                <a:solidFill>
                  <a:schemeClr val="hlink"/>
                </a:solidFill>
                <a:hlinkClick r:id="rId6"/>
              </a:rPr>
              <a:t>Government initiatives</a:t>
            </a:r>
            <a:r>
              <a:rPr lang="en" sz="1700"/>
              <a:t> aim to make Canada a circular economy beacon</a:t>
            </a:r>
            <a:endParaRPr sz="1700"/>
          </a:p>
          <a:p>
            <a:pPr indent="-153670" lvl="0" marL="91440" rtl="0" algn="l">
              <a:spcBef>
                <a:spcPts val="1000"/>
              </a:spcBef>
              <a:spcAft>
                <a:spcPts val="0"/>
              </a:spcAft>
              <a:buSzPts val="1700"/>
              <a:buChar char="●"/>
            </a:pPr>
            <a:r>
              <a:rPr lang="en" sz="1700"/>
              <a:t>Already a </a:t>
            </a:r>
            <a:r>
              <a:rPr lang="en" sz="1700" u="sng">
                <a:solidFill>
                  <a:schemeClr val="hlink"/>
                </a:solidFill>
                <a:hlinkClick r:id="rId7"/>
              </a:rPr>
              <a:t>strong fashion designer base market</a:t>
            </a:r>
            <a:r>
              <a:rPr lang="en" sz="1700"/>
              <a:t> </a:t>
            </a:r>
            <a:r>
              <a:rPr i="1" lang="en" sz="1700"/>
              <a:t>and</a:t>
            </a:r>
            <a:r>
              <a:rPr lang="en" sz="1700"/>
              <a:t> </a:t>
            </a:r>
            <a:r>
              <a:rPr lang="en" sz="1700" u="sng">
                <a:solidFill>
                  <a:schemeClr val="hlink"/>
                </a:solidFill>
                <a:hlinkClick r:id="rId8"/>
              </a:rPr>
              <a:t>expected industry growth</a:t>
            </a:r>
            <a:endParaRPr sz="1700"/>
          </a:p>
          <a:p>
            <a:pPr indent="-153670" lvl="0" marL="91440" rtl="0" algn="l">
              <a:spcBef>
                <a:spcPts val="1000"/>
              </a:spcBef>
              <a:spcAft>
                <a:spcPts val="1000"/>
              </a:spcAft>
              <a:buSzPts val="1700"/>
              <a:buChar char="●"/>
            </a:pPr>
            <a:r>
              <a:rPr lang="en" sz="1700"/>
              <a:t>Already strong </a:t>
            </a:r>
            <a:r>
              <a:rPr lang="en" sz="1700" u="sng">
                <a:solidFill>
                  <a:schemeClr val="hlink"/>
                </a:solidFill>
                <a:hlinkClick r:id="rId9"/>
              </a:rPr>
              <a:t>support for </a:t>
            </a:r>
            <a:r>
              <a:rPr lang="en" sz="1700" u="sng">
                <a:solidFill>
                  <a:schemeClr val="hlink"/>
                </a:solidFill>
                <a:hlinkClick r:id="rId10"/>
              </a:rPr>
              <a:t>upcycling</a:t>
            </a:r>
            <a:r>
              <a:rPr lang="en" sz="1700"/>
              <a:t> and </a:t>
            </a:r>
            <a:r>
              <a:rPr lang="en" sz="1700"/>
              <a:t>recycling</a:t>
            </a:r>
            <a:r>
              <a:rPr lang="en" sz="1700"/>
              <a:t> programs, thrift stores, and </a:t>
            </a:r>
            <a:r>
              <a:rPr lang="en" sz="1700" u="sng">
                <a:solidFill>
                  <a:schemeClr val="hlink"/>
                </a:solidFill>
                <a:hlinkClick r:id="rId11"/>
              </a:rPr>
              <a:t>university collaborations</a:t>
            </a:r>
            <a:endParaRPr sz="1700"/>
          </a:p>
        </p:txBody>
      </p:sp>
      <p:sp>
        <p:nvSpPr>
          <p:cNvPr id="319" name="Google Shape;319;p33"/>
          <p:cNvSpPr txBox="1"/>
          <p:nvPr>
            <p:ph type="title"/>
          </p:nvPr>
        </p:nvSpPr>
        <p:spPr>
          <a:xfrm>
            <a:off x="507175" y="70925"/>
            <a:ext cx="382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a:t>
            </a:r>
            <a:r>
              <a:rPr lang="en">
                <a:latin typeface="Montserrat"/>
                <a:ea typeface="Montserrat"/>
                <a:cs typeface="Montserrat"/>
                <a:sym typeface="Montserrat"/>
              </a:rPr>
              <a:t>CANADA</a:t>
            </a:r>
            <a:endParaRPr/>
          </a:p>
        </p:txBody>
      </p:sp>
      <p:pic>
        <p:nvPicPr>
          <p:cNvPr id="320" name="Google Shape;320;p33"/>
          <p:cNvPicPr preferRelativeResize="0"/>
          <p:nvPr/>
        </p:nvPicPr>
        <p:blipFill>
          <a:blip r:embed="rId12">
            <a:alphaModFix/>
          </a:blip>
          <a:stretch>
            <a:fillRect/>
          </a:stretch>
        </p:blipFill>
        <p:spPr>
          <a:xfrm>
            <a:off x="6698568" y="4156237"/>
            <a:ext cx="994400" cy="372900"/>
          </a:xfrm>
          <a:prstGeom prst="rect">
            <a:avLst/>
          </a:prstGeom>
          <a:noFill/>
          <a:ln>
            <a:noFill/>
          </a:ln>
        </p:spPr>
      </p:pic>
      <p:pic>
        <p:nvPicPr>
          <p:cNvPr id="321" name="Google Shape;321;p33"/>
          <p:cNvPicPr preferRelativeResize="0"/>
          <p:nvPr/>
        </p:nvPicPr>
        <p:blipFill>
          <a:blip r:embed="rId13">
            <a:alphaModFix/>
          </a:blip>
          <a:stretch>
            <a:fillRect/>
          </a:stretch>
        </p:blipFill>
        <p:spPr>
          <a:xfrm>
            <a:off x="5067970" y="0"/>
            <a:ext cx="4020630" cy="2323725"/>
          </a:xfrm>
          <a:prstGeom prst="rect">
            <a:avLst/>
          </a:prstGeom>
          <a:noFill/>
          <a:ln>
            <a:noFill/>
          </a:ln>
          <a:effectLst>
            <a:outerShdw blurRad="57150" rotWithShape="0" algn="bl" dir="5400000" dist="19050">
              <a:srgbClr val="000000">
                <a:alpha val="20000"/>
              </a:srgbClr>
            </a:outerShdw>
          </a:effectLst>
        </p:spPr>
      </p:pic>
      <p:pic>
        <p:nvPicPr>
          <p:cNvPr id="322" name="Google Shape;322;p33"/>
          <p:cNvPicPr preferRelativeResize="0"/>
          <p:nvPr/>
        </p:nvPicPr>
        <p:blipFill rotWithShape="1">
          <a:blip r:embed="rId14">
            <a:alphaModFix/>
          </a:blip>
          <a:srcRect b="11723" l="3623" r="0" t="0"/>
          <a:stretch/>
        </p:blipFill>
        <p:spPr>
          <a:xfrm>
            <a:off x="4706462" y="1177110"/>
            <a:ext cx="2773475" cy="1054725"/>
          </a:xfrm>
          <a:prstGeom prst="rect">
            <a:avLst/>
          </a:prstGeom>
          <a:noFill/>
          <a:ln>
            <a:noFill/>
          </a:ln>
          <a:effectLst>
            <a:outerShdw blurRad="57150" rotWithShape="0" algn="bl" dir="5400000" dist="19050">
              <a:srgbClr val="000000">
                <a:alpha val="20000"/>
              </a:srgbClr>
            </a:outerShdw>
          </a:effectLst>
        </p:spPr>
      </p:pic>
      <p:pic>
        <p:nvPicPr>
          <p:cNvPr id="323" name="Google Shape;323;p33"/>
          <p:cNvPicPr preferRelativeResize="0"/>
          <p:nvPr/>
        </p:nvPicPr>
        <p:blipFill>
          <a:blip r:embed="rId15">
            <a:alphaModFix/>
          </a:blip>
          <a:stretch>
            <a:fillRect/>
          </a:stretch>
        </p:blipFill>
        <p:spPr>
          <a:xfrm>
            <a:off x="4948050" y="1789050"/>
            <a:ext cx="3403075" cy="2505050"/>
          </a:xfrm>
          <a:prstGeom prst="rect">
            <a:avLst/>
          </a:prstGeom>
          <a:noFill/>
          <a:ln>
            <a:noFill/>
          </a:ln>
          <a:effectLst>
            <a:outerShdw blurRad="57150" rotWithShape="0" algn="bl" dir="5400000" dist="19050">
              <a:srgbClr val="000000">
                <a:alpha val="20000"/>
              </a:srgbClr>
            </a:outerShdw>
          </a:effectLst>
        </p:spPr>
      </p:pic>
      <p:pic>
        <p:nvPicPr>
          <p:cNvPr id="324" name="Google Shape;324;p33"/>
          <p:cNvPicPr preferRelativeResize="0"/>
          <p:nvPr/>
        </p:nvPicPr>
        <p:blipFill>
          <a:blip r:embed="rId16">
            <a:alphaModFix/>
          </a:blip>
          <a:stretch>
            <a:fillRect/>
          </a:stretch>
        </p:blipFill>
        <p:spPr>
          <a:xfrm>
            <a:off x="5740925" y="4170987"/>
            <a:ext cx="3403075" cy="896833"/>
          </a:xfrm>
          <a:prstGeom prst="rect">
            <a:avLst/>
          </a:prstGeom>
          <a:noFill/>
          <a:ln>
            <a:noFill/>
          </a:ln>
          <a:effectLst>
            <a:outerShdw blurRad="57150" rotWithShape="0" algn="bl" dir="5400000" dist="19050">
              <a:srgbClr val="000000">
                <a:alpha val="20000"/>
              </a:srgbClr>
            </a:outerShdw>
          </a:effectLst>
        </p:spPr>
      </p:pic>
      <p:pic>
        <p:nvPicPr>
          <p:cNvPr id="325" name="Google Shape;325;p33"/>
          <p:cNvPicPr preferRelativeResize="0"/>
          <p:nvPr/>
        </p:nvPicPr>
        <p:blipFill rotWithShape="1">
          <a:blip r:embed="rId17">
            <a:alphaModFix/>
          </a:blip>
          <a:srcRect b="0" l="0" r="0" t="55311"/>
          <a:stretch/>
        </p:blipFill>
        <p:spPr>
          <a:xfrm>
            <a:off x="6266125" y="3265403"/>
            <a:ext cx="2877875" cy="941676"/>
          </a:xfrm>
          <a:prstGeom prst="rect">
            <a:avLst/>
          </a:prstGeom>
          <a:noFill/>
          <a:ln>
            <a:noFill/>
          </a:ln>
          <a:effectLst>
            <a:outerShdw blurRad="57150" rotWithShape="0" algn="bl" dir="5400000" dist="19050">
              <a:srgbClr val="000000">
                <a:alpha val="2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4"/>
          <p:cNvSpPr txBox="1"/>
          <p:nvPr>
            <p:ph type="title"/>
          </p:nvPr>
        </p:nvSpPr>
        <p:spPr>
          <a:xfrm>
            <a:off x="3457625" y="1073400"/>
            <a:ext cx="4448100" cy="2099700"/>
          </a:xfrm>
          <a:prstGeom prst="rect">
            <a:avLst/>
          </a:prstGeom>
        </p:spPr>
        <p:txBody>
          <a:bodyPr anchorCtr="0" anchor="t" bIns="91425" lIns="91425" spcFirstLastPara="1" rIns="91425" wrap="square" tIns="91425">
            <a:noAutofit/>
          </a:bodyPr>
          <a:lstStyle/>
          <a:p>
            <a:pPr indent="0" lvl="0" marL="0" rtl="0" algn="ctr">
              <a:lnSpc>
                <a:spcPct val="85000"/>
              </a:lnSpc>
              <a:spcBef>
                <a:spcPts val="0"/>
              </a:spcBef>
              <a:spcAft>
                <a:spcPts val="0"/>
              </a:spcAft>
              <a:buNone/>
            </a:pPr>
            <a:r>
              <a:rPr lang="en" sz="3600"/>
              <a:t>Join the sustainable fashion movement and reduce textile waste with</a:t>
            </a:r>
            <a:endParaRPr b="1" sz="3600">
              <a:solidFill>
                <a:schemeClr val="accent6"/>
              </a:solidFill>
              <a:latin typeface="Montserrat"/>
              <a:ea typeface="Montserrat"/>
              <a:cs typeface="Montserrat"/>
              <a:sym typeface="Montserrat"/>
            </a:endParaRPr>
          </a:p>
        </p:txBody>
      </p:sp>
      <p:pic>
        <p:nvPicPr>
          <p:cNvPr id="331" name="Google Shape;331;p34"/>
          <p:cNvPicPr preferRelativeResize="0"/>
          <p:nvPr>
            <p:ph idx="2" type="pic"/>
          </p:nvPr>
        </p:nvPicPr>
        <p:blipFill rotWithShape="1">
          <a:blip r:embed="rId3">
            <a:alphaModFix/>
          </a:blip>
          <a:srcRect b="0" l="14559" r="26209" t="27267"/>
          <a:stretch/>
        </p:blipFill>
        <p:spPr>
          <a:xfrm>
            <a:off x="-19050" y="-12925"/>
            <a:ext cx="2819401" cy="5194501"/>
          </a:xfrm>
          <a:prstGeom prst="rect">
            <a:avLst/>
          </a:prstGeom>
        </p:spPr>
      </p:pic>
      <p:grpSp>
        <p:nvGrpSpPr>
          <p:cNvPr id="332" name="Google Shape;332;p34"/>
          <p:cNvGrpSpPr/>
          <p:nvPr/>
        </p:nvGrpSpPr>
        <p:grpSpPr>
          <a:xfrm>
            <a:off x="2249058" y="-323128"/>
            <a:ext cx="1143600" cy="1448400"/>
            <a:chOff x="2249058" y="196597"/>
            <a:chExt cx="1143600" cy="1448400"/>
          </a:xfrm>
        </p:grpSpPr>
        <p:sp>
          <p:nvSpPr>
            <p:cNvPr id="333" name="Google Shape;333;p34"/>
            <p:cNvSpPr/>
            <p:nvPr/>
          </p:nvSpPr>
          <p:spPr>
            <a:xfrm rot="5400000">
              <a:off x="2249058" y="196597"/>
              <a:ext cx="1143600" cy="114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4"/>
            <p:cNvSpPr/>
            <p:nvPr/>
          </p:nvSpPr>
          <p:spPr>
            <a:xfrm rot="5400000">
              <a:off x="2249058" y="348997"/>
              <a:ext cx="1143600" cy="114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4"/>
            <p:cNvSpPr/>
            <p:nvPr/>
          </p:nvSpPr>
          <p:spPr>
            <a:xfrm rot="5400000">
              <a:off x="2249058" y="501397"/>
              <a:ext cx="1143600" cy="1143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 name="Google Shape;336;p34"/>
          <p:cNvGrpSpPr/>
          <p:nvPr/>
        </p:nvGrpSpPr>
        <p:grpSpPr>
          <a:xfrm>
            <a:off x="-688965" y="3424836"/>
            <a:ext cx="1449805" cy="1448379"/>
            <a:chOff x="798925" y="2311675"/>
            <a:chExt cx="1143650" cy="1142525"/>
          </a:xfrm>
        </p:grpSpPr>
        <p:sp>
          <p:nvSpPr>
            <p:cNvPr id="337" name="Google Shape;337;p34"/>
            <p:cNvSpPr/>
            <p:nvPr/>
          </p:nvSpPr>
          <p:spPr>
            <a:xfrm>
              <a:off x="798925" y="2858900"/>
              <a:ext cx="515975" cy="47650"/>
            </a:xfrm>
            <a:custGeom>
              <a:rect b="b" l="l" r="r" t="t"/>
              <a:pathLst>
                <a:path extrusionOk="0" h="1906" w="20639">
                  <a:moveTo>
                    <a:pt x="14576" y="0"/>
                  </a:moveTo>
                  <a:cubicBezTo>
                    <a:pt x="11095" y="0"/>
                    <a:pt x="6388" y="424"/>
                    <a:pt x="91" y="886"/>
                  </a:cubicBezTo>
                  <a:cubicBezTo>
                    <a:pt x="0" y="886"/>
                    <a:pt x="0" y="1038"/>
                    <a:pt x="91" y="1038"/>
                  </a:cubicBezTo>
                  <a:cubicBezTo>
                    <a:pt x="6325" y="1495"/>
                    <a:pt x="10991" y="1905"/>
                    <a:pt x="14459" y="1905"/>
                  </a:cubicBezTo>
                  <a:cubicBezTo>
                    <a:pt x="17214" y="1905"/>
                    <a:pt x="19212" y="1646"/>
                    <a:pt x="20639" y="947"/>
                  </a:cubicBezTo>
                  <a:cubicBezTo>
                    <a:pt x="19244" y="256"/>
                    <a:pt x="17280" y="0"/>
                    <a:pt x="14576" y="0"/>
                  </a:cubicBezTo>
                  <a:close/>
                </a:path>
              </a:pathLst>
            </a:custGeom>
            <a:solidFill>
              <a:srgbClr val="D16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4"/>
            <p:cNvSpPr/>
            <p:nvPr/>
          </p:nvSpPr>
          <p:spPr>
            <a:xfrm>
              <a:off x="1330850" y="2311675"/>
              <a:ext cx="79050" cy="515425"/>
            </a:xfrm>
            <a:custGeom>
              <a:rect b="b" l="l" r="r" t="t"/>
              <a:pathLst>
                <a:path extrusionOk="0" h="20617" w="3162">
                  <a:moveTo>
                    <a:pt x="1592" y="1"/>
                  </a:moveTo>
                  <a:cubicBezTo>
                    <a:pt x="1550" y="1"/>
                    <a:pt x="1505" y="24"/>
                    <a:pt x="1489" y="69"/>
                  </a:cubicBezTo>
                  <a:cubicBezTo>
                    <a:pt x="669" y="11255"/>
                    <a:pt x="0" y="17395"/>
                    <a:pt x="1581" y="20617"/>
                  </a:cubicBezTo>
                  <a:cubicBezTo>
                    <a:pt x="3161" y="17425"/>
                    <a:pt x="2492" y="11255"/>
                    <a:pt x="1672" y="69"/>
                  </a:cubicBezTo>
                  <a:cubicBezTo>
                    <a:pt x="1672" y="24"/>
                    <a:pt x="1634" y="1"/>
                    <a:pt x="1592" y="1"/>
                  </a:cubicBezTo>
                  <a:close/>
                </a:path>
              </a:pathLst>
            </a:custGeom>
            <a:solidFill>
              <a:srgbClr val="D16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4"/>
            <p:cNvSpPr/>
            <p:nvPr/>
          </p:nvSpPr>
          <p:spPr>
            <a:xfrm>
              <a:off x="1330850" y="2938025"/>
              <a:ext cx="79050" cy="516175"/>
            </a:xfrm>
            <a:custGeom>
              <a:rect b="b" l="l" r="r" t="t"/>
              <a:pathLst>
                <a:path extrusionOk="0" h="20647" w="3162">
                  <a:moveTo>
                    <a:pt x="1581" y="0"/>
                  </a:moveTo>
                  <a:cubicBezTo>
                    <a:pt x="0" y="3222"/>
                    <a:pt x="699" y="9362"/>
                    <a:pt x="1520" y="20578"/>
                  </a:cubicBezTo>
                  <a:cubicBezTo>
                    <a:pt x="1520" y="20624"/>
                    <a:pt x="1558" y="20647"/>
                    <a:pt x="1596" y="20647"/>
                  </a:cubicBezTo>
                  <a:cubicBezTo>
                    <a:pt x="1634" y="20647"/>
                    <a:pt x="1672" y="20624"/>
                    <a:pt x="1672" y="20578"/>
                  </a:cubicBezTo>
                  <a:cubicBezTo>
                    <a:pt x="2492" y="9362"/>
                    <a:pt x="3161" y="3222"/>
                    <a:pt x="1581" y="0"/>
                  </a:cubicBezTo>
                  <a:close/>
                </a:path>
              </a:pathLst>
            </a:custGeom>
            <a:solidFill>
              <a:srgbClr val="D16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4"/>
            <p:cNvSpPr/>
            <p:nvPr/>
          </p:nvSpPr>
          <p:spPr>
            <a:xfrm>
              <a:off x="1425825" y="2858575"/>
              <a:ext cx="516750" cy="47975"/>
            </a:xfrm>
            <a:custGeom>
              <a:rect b="b" l="l" r="r" t="t"/>
              <a:pathLst>
                <a:path extrusionOk="0" h="1919" w="20670">
                  <a:moveTo>
                    <a:pt x="6183" y="1"/>
                  </a:moveTo>
                  <a:cubicBezTo>
                    <a:pt x="3425" y="1"/>
                    <a:pt x="1427" y="260"/>
                    <a:pt x="0" y="960"/>
                  </a:cubicBezTo>
                  <a:cubicBezTo>
                    <a:pt x="1427" y="1659"/>
                    <a:pt x="3425" y="1918"/>
                    <a:pt x="6183" y="1918"/>
                  </a:cubicBezTo>
                  <a:cubicBezTo>
                    <a:pt x="9654" y="1918"/>
                    <a:pt x="14328" y="1508"/>
                    <a:pt x="20578" y="1051"/>
                  </a:cubicBezTo>
                  <a:cubicBezTo>
                    <a:pt x="20670" y="1051"/>
                    <a:pt x="20670" y="899"/>
                    <a:pt x="20578" y="868"/>
                  </a:cubicBezTo>
                  <a:cubicBezTo>
                    <a:pt x="14328" y="411"/>
                    <a:pt x="9654" y="1"/>
                    <a:pt x="6183" y="1"/>
                  </a:cubicBezTo>
                  <a:close/>
                </a:path>
              </a:pathLst>
            </a:custGeom>
            <a:solidFill>
              <a:srgbClr val="D16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4"/>
            <p:cNvSpPr/>
            <p:nvPr/>
          </p:nvSpPr>
          <p:spPr>
            <a:xfrm>
              <a:off x="964900" y="2922075"/>
              <a:ext cx="366725" cy="365250"/>
            </a:xfrm>
            <a:custGeom>
              <a:rect b="b" l="l" r="r" t="t"/>
              <a:pathLst>
                <a:path extrusionOk="0" h="14610" w="14669">
                  <a:moveTo>
                    <a:pt x="14668" y="0"/>
                  </a:moveTo>
                  <a:lnTo>
                    <a:pt x="14668" y="0"/>
                  </a:lnTo>
                  <a:cubicBezTo>
                    <a:pt x="11264" y="1155"/>
                    <a:pt x="7404" y="5958"/>
                    <a:pt x="48" y="14468"/>
                  </a:cubicBezTo>
                  <a:cubicBezTo>
                    <a:pt x="1" y="14539"/>
                    <a:pt x="63" y="14610"/>
                    <a:pt x="122" y="14610"/>
                  </a:cubicBezTo>
                  <a:cubicBezTo>
                    <a:pt x="139" y="14610"/>
                    <a:pt x="156" y="14604"/>
                    <a:pt x="170" y="14590"/>
                  </a:cubicBezTo>
                  <a:cubicBezTo>
                    <a:pt x="8680" y="7265"/>
                    <a:pt x="13513" y="3404"/>
                    <a:pt x="14668" y="0"/>
                  </a:cubicBezTo>
                  <a:close/>
                </a:path>
              </a:pathLst>
            </a:custGeom>
            <a:solidFill>
              <a:srgbClr val="D16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4"/>
            <p:cNvSpPr/>
            <p:nvPr/>
          </p:nvSpPr>
          <p:spPr>
            <a:xfrm>
              <a:off x="1409875" y="2922075"/>
              <a:ext cx="365950" cy="365250"/>
            </a:xfrm>
            <a:custGeom>
              <a:rect b="b" l="l" r="r" t="t"/>
              <a:pathLst>
                <a:path extrusionOk="0" h="14610" w="14638">
                  <a:moveTo>
                    <a:pt x="0" y="0"/>
                  </a:moveTo>
                  <a:lnTo>
                    <a:pt x="0" y="0"/>
                  </a:lnTo>
                  <a:cubicBezTo>
                    <a:pt x="1155" y="3404"/>
                    <a:pt x="5958" y="7265"/>
                    <a:pt x="14469" y="14590"/>
                  </a:cubicBezTo>
                  <a:cubicBezTo>
                    <a:pt x="14489" y="14604"/>
                    <a:pt x="14510" y="14610"/>
                    <a:pt x="14528" y="14610"/>
                  </a:cubicBezTo>
                  <a:cubicBezTo>
                    <a:pt x="14593" y="14610"/>
                    <a:pt x="14637" y="14539"/>
                    <a:pt x="14590" y="14468"/>
                  </a:cubicBezTo>
                  <a:cubicBezTo>
                    <a:pt x="7265" y="5988"/>
                    <a:pt x="3404" y="1155"/>
                    <a:pt x="0" y="0"/>
                  </a:cubicBezTo>
                  <a:close/>
                </a:path>
              </a:pathLst>
            </a:custGeom>
            <a:solidFill>
              <a:srgbClr val="D16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4"/>
            <p:cNvSpPr/>
            <p:nvPr/>
          </p:nvSpPr>
          <p:spPr>
            <a:xfrm>
              <a:off x="1409875" y="2477875"/>
              <a:ext cx="366000" cy="365950"/>
            </a:xfrm>
            <a:custGeom>
              <a:rect b="b" l="l" r="r" t="t"/>
              <a:pathLst>
                <a:path extrusionOk="0" h="14638" w="14640">
                  <a:moveTo>
                    <a:pt x="14520" y="1"/>
                  </a:moveTo>
                  <a:cubicBezTo>
                    <a:pt x="14503" y="1"/>
                    <a:pt x="14486" y="6"/>
                    <a:pt x="14469" y="17"/>
                  </a:cubicBezTo>
                  <a:cubicBezTo>
                    <a:pt x="5958" y="7373"/>
                    <a:pt x="1155" y="11233"/>
                    <a:pt x="0" y="14637"/>
                  </a:cubicBezTo>
                  <a:cubicBezTo>
                    <a:pt x="3404" y="13482"/>
                    <a:pt x="7265" y="8649"/>
                    <a:pt x="14590" y="139"/>
                  </a:cubicBezTo>
                  <a:cubicBezTo>
                    <a:pt x="14639" y="90"/>
                    <a:pt x="14589" y="1"/>
                    <a:pt x="14520" y="1"/>
                  </a:cubicBezTo>
                  <a:close/>
                </a:path>
              </a:pathLst>
            </a:custGeom>
            <a:solidFill>
              <a:srgbClr val="D16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4"/>
            <p:cNvSpPr/>
            <p:nvPr/>
          </p:nvSpPr>
          <p:spPr>
            <a:xfrm>
              <a:off x="964850" y="2477875"/>
              <a:ext cx="366775" cy="365950"/>
            </a:xfrm>
            <a:custGeom>
              <a:rect b="b" l="l" r="r" t="t"/>
              <a:pathLst>
                <a:path extrusionOk="0" h="14638" w="14671">
                  <a:moveTo>
                    <a:pt x="132" y="1"/>
                  </a:moveTo>
                  <a:cubicBezTo>
                    <a:pt x="71" y="1"/>
                    <a:pt x="1" y="90"/>
                    <a:pt x="50" y="139"/>
                  </a:cubicBezTo>
                  <a:cubicBezTo>
                    <a:pt x="7406" y="8649"/>
                    <a:pt x="11266" y="13482"/>
                    <a:pt x="14670" y="14637"/>
                  </a:cubicBezTo>
                  <a:cubicBezTo>
                    <a:pt x="13515" y="11233"/>
                    <a:pt x="8682" y="7373"/>
                    <a:pt x="172" y="17"/>
                  </a:cubicBezTo>
                  <a:cubicBezTo>
                    <a:pt x="160" y="6"/>
                    <a:pt x="146" y="1"/>
                    <a:pt x="132" y="1"/>
                  </a:cubicBezTo>
                  <a:close/>
                </a:path>
              </a:pathLst>
            </a:custGeom>
            <a:solidFill>
              <a:srgbClr val="D16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4"/>
            <p:cNvSpPr/>
            <p:nvPr/>
          </p:nvSpPr>
          <p:spPr>
            <a:xfrm>
              <a:off x="868325" y="2687150"/>
              <a:ext cx="453425" cy="177025"/>
            </a:xfrm>
            <a:custGeom>
              <a:rect b="b" l="l" r="r" t="t"/>
              <a:pathLst>
                <a:path extrusionOk="0" h="7081" w="18137">
                  <a:moveTo>
                    <a:pt x="113" y="0"/>
                  </a:moveTo>
                  <a:cubicBezTo>
                    <a:pt x="39" y="0"/>
                    <a:pt x="0" y="99"/>
                    <a:pt x="81" y="126"/>
                  </a:cubicBezTo>
                  <a:cubicBezTo>
                    <a:pt x="9134" y="4451"/>
                    <a:pt x="14249" y="7080"/>
                    <a:pt x="17605" y="7080"/>
                  </a:cubicBezTo>
                  <a:cubicBezTo>
                    <a:pt x="17787" y="7080"/>
                    <a:pt x="17964" y="7072"/>
                    <a:pt x="18136" y="7057"/>
                  </a:cubicBezTo>
                  <a:cubicBezTo>
                    <a:pt x="15857" y="4595"/>
                    <a:pt x="10233" y="3075"/>
                    <a:pt x="142" y="5"/>
                  </a:cubicBezTo>
                  <a:cubicBezTo>
                    <a:pt x="132" y="2"/>
                    <a:pt x="122" y="0"/>
                    <a:pt x="113" y="0"/>
                  </a:cubicBezTo>
                  <a:close/>
                </a:path>
              </a:pathLst>
            </a:custGeom>
            <a:solidFill>
              <a:srgbClr val="D16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4"/>
            <p:cNvSpPr/>
            <p:nvPr/>
          </p:nvSpPr>
          <p:spPr>
            <a:xfrm>
              <a:off x="1381750" y="2381425"/>
              <a:ext cx="185175" cy="452525"/>
            </a:xfrm>
            <a:custGeom>
              <a:rect b="b" l="l" r="r" t="t"/>
              <a:pathLst>
                <a:path extrusionOk="0" h="18101" w="7407">
                  <a:moveTo>
                    <a:pt x="7298" y="0"/>
                  </a:moveTo>
                  <a:cubicBezTo>
                    <a:pt x="7271" y="0"/>
                    <a:pt x="7245" y="13"/>
                    <a:pt x="7235" y="45"/>
                  </a:cubicBezTo>
                  <a:cubicBezTo>
                    <a:pt x="2706" y="9589"/>
                    <a:pt x="1" y="14757"/>
                    <a:pt x="304" y="18100"/>
                  </a:cubicBezTo>
                  <a:cubicBezTo>
                    <a:pt x="2797" y="15821"/>
                    <a:pt x="4286" y="10197"/>
                    <a:pt x="7387" y="106"/>
                  </a:cubicBezTo>
                  <a:cubicBezTo>
                    <a:pt x="7406" y="47"/>
                    <a:pt x="7349" y="0"/>
                    <a:pt x="7298" y="0"/>
                  </a:cubicBezTo>
                  <a:close/>
                </a:path>
              </a:pathLst>
            </a:custGeom>
            <a:solidFill>
              <a:srgbClr val="D16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4"/>
            <p:cNvSpPr/>
            <p:nvPr/>
          </p:nvSpPr>
          <p:spPr>
            <a:xfrm>
              <a:off x="1174575" y="2931175"/>
              <a:ext cx="184400" cy="453300"/>
            </a:xfrm>
            <a:custGeom>
              <a:rect b="b" l="l" r="r" t="t"/>
              <a:pathLst>
                <a:path extrusionOk="0" h="18132" w="7376">
                  <a:moveTo>
                    <a:pt x="7072" y="1"/>
                  </a:moveTo>
                  <a:lnTo>
                    <a:pt x="7072" y="1"/>
                  </a:lnTo>
                  <a:cubicBezTo>
                    <a:pt x="4610" y="2281"/>
                    <a:pt x="3090" y="7904"/>
                    <a:pt x="20" y="18025"/>
                  </a:cubicBezTo>
                  <a:cubicBezTo>
                    <a:pt x="0" y="18085"/>
                    <a:pt x="45" y="18131"/>
                    <a:pt x="87" y="18131"/>
                  </a:cubicBezTo>
                  <a:cubicBezTo>
                    <a:pt x="109" y="18131"/>
                    <a:pt x="131" y="18118"/>
                    <a:pt x="141" y="18086"/>
                  </a:cubicBezTo>
                  <a:cubicBezTo>
                    <a:pt x="4701" y="8512"/>
                    <a:pt x="7376" y="3375"/>
                    <a:pt x="7072" y="1"/>
                  </a:cubicBezTo>
                  <a:close/>
                </a:path>
              </a:pathLst>
            </a:custGeom>
            <a:solidFill>
              <a:srgbClr val="D16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4"/>
            <p:cNvSpPr/>
            <p:nvPr/>
          </p:nvSpPr>
          <p:spPr>
            <a:xfrm>
              <a:off x="1418975" y="2900975"/>
              <a:ext cx="454250" cy="177750"/>
            </a:xfrm>
            <a:custGeom>
              <a:rect b="b" l="l" r="r" t="t"/>
              <a:pathLst>
                <a:path extrusionOk="0" h="7110" w="18170">
                  <a:moveTo>
                    <a:pt x="531" y="0"/>
                  </a:moveTo>
                  <a:cubicBezTo>
                    <a:pt x="350" y="0"/>
                    <a:pt x="173" y="8"/>
                    <a:pt x="1" y="23"/>
                  </a:cubicBezTo>
                  <a:cubicBezTo>
                    <a:pt x="2281" y="2516"/>
                    <a:pt x="7904" y="4005"/>
                    <a:pt x="18026" y="7106"/>
                  </a:cubicBezTo>
                  <a:cubicBezTo>
                    <a:pt x="18034" y="7108"/>
                    <a:pt x="18042" y="7110"/>
                    <a:pt x="18049" y="7110"/>
                  </a:cubicBezTo>
                  <a:cubicBezTo>
                    <a:pt x="18126" y="7110"/>
                    <a:pt x="18169" y="6981"/>
                    <a:pt x="18086" y="6954"/>
                  </a:cubicBezTo>
                  <a:cubicBezTo>
                    <a:pt x="9000" y="2656"/>
                    <a:pt x="3911" y="0"/>
                    <a:pt x="531" y="0"/>
                  </a:cubicBezTo>
                  <a:close/>
                </a:path>
              </a:pathLst>
            </a:custGeom>
            <a:solidFill>
              <a:srgbClr val="D16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4"/>
            <p:cNvSpPr/>
            <p:nvPr/>
          </p:nvSpPr>
          <p:spPr>
            <a:xfrm>
              <a:off x="877425" y="2903675"/>
              <a:ext cx="445075" cy="197100"/>
            </a:xfrm>
            <a:custGeom>
              <a:rect b="b" l="l" r="r" t="t"/>
              <a:pathLst>
                <a:path extrusionOk="0" h="7884" w="17803">
                  <a:moveTo>
                    <a:pt x="17550" y="1"/>
                  </a:moveTo>
                  <a:cubicBezTo>
                    <a:pt x="14206" y="1"/>
                    <a:pt x="9182" y="2896"/>
                    <a:pt x="82" y="7727"/>
                  </a:cubicBezTo>
                  <a:cubicBezTo>
                    <a:pt x="1" y="7781"/>
                    <a:pt x="40" y="7884"/>
                    <a:pt x="114" y="7884"/>
                  </a:cubicBezTo>
                  <a:cubicBezTo>
                    <a:pt x="123" y="7884"/>
                    <a:pt x="133" y="7882"/>
                    <a:pt x="143" y="7879"/>
                  </a:cubicBezTo>
                  <a:cubicBezTo>
                    <a:pt x="10113" y="4353"/>
                    <a:pt x="15645" y="2590"/>
                    <a:pt x="17803" y="7"/>
                  </a:cubicBezTo>
                  <a:cubicBezTo>
                    <a:pt x="17720" y="3"/>
                    <a:pt x="17635" y="1"/>
                    <a:pt x="17550" y="1"/>
                  </a:cubicBezTo>
                  <a:close/>
                </a:path>
              </a:pathLst>
            </a:custGeom>
            <a:solidFill>
              <a:srgbClr val="D16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4"/>
            <p:cNvSpPr/>
            <p:nvPr/>
          </p:nvSpPr>
          <p:spPr>
            <a:xfrm>
              <a:off x="1387825" y="2930425"/>
              <a:ext cx="201125" cy="444925"/>
            </a:xfrm>
            <a:custGeom>
              <a:rect b="b" l="l" r="r" t="t"/>
              <a:pathLst>
                <a:path extrusionOk="0" h="17797" w="8045">
                  <a:moveTo>
                    <a:pt x="153" y="0"/>
                  </a:moveTo>
                  <a:lnTo>
                    <a:pt x="153" y="0"/>
                  </a:lnTo>
                  <a:cubicBezTo>
                    <a:pt x="1" y="3374"/>
                    <a:pt x="2919" y="8420"/>
                    <a:pt x="7873" y="17751"/>
                  </a:cubicBezTo>
                  <a:cubicBezTo>
                    <a:pt x="7894" y="17783"/>
                    <a:pt x="7923" y="17797"/>
                    <a:pt x="7950" y="17797"/>
                  </a:cubicBezTo>
                  <a:cubicBezTo>
                    <a:pt x="8000" y="17797"/>
                    <a:pt x="8045" y="17750"/>
                    <a:pt x="8025" y="17691"/>
                  </a:cubicBezTo>
                  <a:cubicBezTo>
                    <a:pt x="4469" y="7721"/>
                    <a:pt x="2736" y="2159"/>
                    <a:pt x="153" y="0"/>
                  </a:cubicBezTo>
                  <a:close/>
                </a:path>
              </a:pathLst>
            </a:custGeom>
            <a:solidFill>
              <a:srgbClr val="D16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4"/>
            <p:cNvSpPr/>
            <p:nvPr/>
          </p:nvSpPr>
          <p:spPr>
            <a:xfrm>
              <a:off x="1418225" y="2664375"/>
              <a:ext cx="445875" cy="197775"/>
            </a:xfrm>
            <a:custGeom>
              <a:rect b="b" l="l" r="r" t="t"/>
              <a:pathLst>
                <a:path extrusionOk="0" h="7911" w="17835">
                  <a:moveTo>
                    <a:pt x="17715" y="0"/>
                  </a:moveTo>
                  <a:cubicBezTo>
                    <a:pt x="17707" y="0"/>
                    <a:pt x="17699" y="1"/>
                    <a:pt x="17691" y="4"/>
                  </a:cubicBezTo>
                  <a:cubicBezTo>
                    <a:pt x="7721" y="3560"/>
                    <a:pt x="2159" y="5323"/>
                    <a:pt x="1" y="7907"/>
                  </a:cubicBezTo>
                  <a:cubicBezTo>
                    <a:pt x="68" y="7909"/>
                    <a:pt x="137" y="7911"/>
                    <a:pt x="206" y="7911"/>
                  </a:cubicBezTo>
                  <a:cubicBezTo>
                    <a:pt x="3579" y="7911"/>
                    <a:pt x="8607" y="5011"/>
                    <a:pt x="17752" y="156"/>
                  </a:cubicBezTo>
                  <a:cubicBezTo>
                    <a:pt x="17835" y="128"/>
                    <a:pt x="17792" y="0"/>
                    <a:pt x="17715" y="0"/>
                  </a:cubicBezTo>
                  <a:close/>
                </a:path>
              </a:pathLst>
            </a:custGeom>
            <a:solidFill>
              <a:srgbClr val="D16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4"/>
            <p:cNvSpPr/>
            <p:nvPr/>
          </p:nvSpPr>
          <p:spPr>
            <a:xfrm>
              <a:off x="1151775" y="2390525"/>
              <a:ext cx="201125" cy="444175"/>
            </a:xfrm>
            <a:custGeom>
              <a:rect b="b" l="l" r="r" t="t"/>
              <a:pathLst>
                <a:path extrusionOk="0" h="17767" w="8045">
                  <a:moveTo>
                    <a:pt x="109" y="1"/>
                  </a:moveTo>
                  <a:cubicBezTo>
                    <a:pt x="58" y="1"/>
                    <a:pt x="0" y="47"/>
                    <a:pt x="20" y="107"/>
                  </a:cubicBezTo>
                  <a:cubicBezTo>
                    <a:pt x="3576" y="10077"/>
                    <a:pt x="5339" y="15609"/>
                    <a:pt x="7923" y="17767"/>
                  </a:cubicBezTo>
                  <a:cubicBezTo>
                    <a:pt x="8044" y="14423"/>
                    <a:pt x="5127" y="9377"/>
                    <a:pt x="172" y="46"/>
                  </a:cubicBezTo>
                  <a:cubicBezTo>
                    <a:pt x="161" y="14"/>
                    <a:pt x="136" y="1"/>
                    <a:pt x="109" y="1"/>
                  </a:cubicBezTo>
                  <a:close/>
                </a:path>
              </a:pathLst>
            </a:custGeom>
            <a:solidFill>
              <a:srgbClr val="D16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3" name="Google Shape;353;p34"/>
          <p:cNvSpPr/>
          <p:nvPr/>
        </p:nvSpPr>
        <p:spPr>
          <a:xfrm>
            <a:off x="3639275" y="3716900"/>
            <a:ext cx="4342500" cy="359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4"/>
          <p:cNvSpPr txBox="1"/>
          <p:nvPr>
            <p:ph idx="1" type="subTitle"/>
          </p:nvPr>
        </p:nvSpPr>
        <p:spPr>
          <a:xfrm>
            <a:off x="3533800" y="3630300"/>
            <a:ext cx="4448100" cy="87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700"/>
              <a:t>Syed Touhid &amp; Team</a:t>
            </a:r>
            <a:endParaRPr sz="1700"/>
          </a:p>
          <a:p>
            <a:pPr indent="0" lvl="0" marL="0" rtl="0" algn="l">
              <a:spcBef>
                <a:spcPts val="0"/>
              </a:spcBef>
              <a:spcAft>
                <a:spcPts val="0"/>
              </a:spcAft>
              <a:buNone/>
            </a:pPr>
            <a:r>
              <a:rPr lang="en" sz="1500">
                <a:solidFill>
                  <a:srgbClr val="E3E9ED"/>
                </a:solidFill>
              </a:rPr>
              <a:t>November 2023</a:t>
            </a:r>
            <a:endParaRPr sz="1700"/>
          </a:p>
        </p:txBody>
      </p:sp>
      <p:pic>
        <p:nvPicPr>
          <p:cNvPr id="355" name="Google Shape;355;p34"/>
          <p:cNvPicPr preferRelativeResize="0"/>
          <p:nvPr/>
        </p:nvPicPr>
        <p:blipFill>
          <a:blip r:embed="rId4">
            <a:alphaModFix/>
          </a:blip>
          <a:stretch>
            <a:fillRect/>
          </a:stretch>
        </p:blipFill>
        <p:spPr>
          <a:xfrm>
            <a:off x="4646175" y="2560125"/>
            <a:ext cx="2447424" cy="917775"/>
          </a:xfrm>
          <a:prstGeom prst="rect">
            <a:avLst/>
          </a:prstGeom>
          <a:noFill/>
          <a:ln>
            <a:noFill/>
          </a:ln>
        </p:spPr>
      </p:pic>
      <p:sp>
        <p:nvSpPr>
          <p:cNvPr id="356" name="Google Shape;356;p34"/>
          <p:cNvSpPr/>
          <p:nvPr/>
        </p:nvSpPr>
        <p:spPr>
          <a:xfrm>
            <a:off x="8695425" y="-9700"/>
            <a:ext cx="448500" cy="4658400"/>
          </a:xfrm>
          <a:prstGeom prst="rect">
            <a:avLst/>
          </a:prstGeom>
          <a:solidFill>
            <a:srgbClr val="D1676C"/>
          </a:solidFill>
          <a:ln cap="flat" cmpd="sng" w="9525">
            <a:solidFill>
              <a:srgbClr val="D1676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shion Magazine Business Plan by Slidesgo">
  <a:themeElements>
    <a:clrScheme name="Simple Light">
      <a:dk1>
        <a:srgbClr val="F2F2F2"/>
      </a:dk1>
      <a:lt1>
        <a:srgbClr val="101A1F"/>
      </a:lt1>
      <a:dk2>
        <a:srgbClr val="FFFFFF"/>
      </a:dk2>
      <a:lt2>
        <a:srgbClr val="13232C"/>
      </a:lt2>
      <a:accent1>
        <a:srgbClr val="592020"/>
      </a:accent1>
      <a:accent2>
        <a:srgbClr val="BF0413"/>
      </a:accent2>
      <a:accent3>
        <a:srgbClr val="F2441D"/>
      </a:accent3>
      <a:accent4>
        <a:srgbClr val="7378D9"/>
      </a:accent4>
      <a:accent5>
        <a:srgbClr val="3786A6"/>
      </a:accent5>
      <a:accent6>
        <a:srgbClr val="3BA7BF"/>
      </a:accent6>
      <a:hlink>
        <a:srgbClr val="F2F2F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