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3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B69FC-E9EE-4061-9409-AF586EA84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400939-C66C-4D1E-BD2F-CE7826E26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DD074-EBC3-4C6C-847B-B66D0509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9D179-6D85-430A-A80F-006F9F9E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7BF12-772B-4251-9A54-0A4BE4F2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3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8D5AC-FF82-415B-9F45-7D7FE751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D7B82-264E-4EDD-93CF-924762E11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11D31-13EF-495B-8F27-53ED96D3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72A50-1B44-426E-BE19-5B94F8DF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DE25E-52D1-4FDE-9A1E-4B0FA126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9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A62F7F-49F0-4767-90B4-CF39032E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80988C-5898-455C-BB51-A677E8557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2E52-4F4D-4AA9-A35D-25F6A88E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9FF49-A4A1-4E68-AE56-822B417B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F9DA6-56FD-4E8F-A6BA-D6AE4175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1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77768-B6D9-48D9-8A52-41A3166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0A839-2046-45D6-8EA1-BDBCB297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488C2-FE95-4A5C-865B-739F825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0673-416C-4D9F-9755-041F2829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69323-247D-487D-93DF-08020388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20403-9402-45D7-BCA7-DF12D2C7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5836F-12CE-4FCD-996D-598B8E10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E1A5F-AA4F-4AF8-8C3E-64D9A3F0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64655-92D9-4FC9-B00B-6272F60F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EF4B3-9998-4CAC-A5AA-FEF8D3F3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53D9-3DCA-42ED-BF46-7DCB260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472F-8BC6-4733-88C7-1E8A06995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2B9B0-E806-449F-9A8E-1D22950F3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4DFAB-3BDE-42FF-B6BE-83FC0064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DAE78-1008-4767-AF92-14E88EBC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DC5C0-2CE6-494D-9C45-6A9D37AE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0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0FD5-9F05-4500-AFB3-17E1E1A8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33B6C-20E1-426D-BC21-EAA541E52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71C28-FA0B-49CC-ACC3-F9535F751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CC4483-B52B-4335-8C18-93952AE35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0BB0B-1FA7-4FFE-AFB4-AE3926E0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9481DA-496C-4C5B-BB91-110F784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BC50B8-6D15-493A-81D2-942416E9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0EAA1D-AE15-4FC0-9C90-740B41CD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5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F1165-B1C3-44BA-86B2-2FE598AA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36DDE-C76E-472D-8BE8-4AA60DC8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D4B9B-2DA6-470E-AD4B-9EB25EBE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88315-07D7-439B-A2D1-F648A9D6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5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B00B0D-0987-41AF-AB19-CF556A7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92FDFD-896F-45C9-BA34-1AEF5125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594D0-991F-416E-A0B5-2AA126DD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8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E141A-ACC7-4101-B85C-B5406096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95687-D80E-4CB5-B15B-1A15ADB2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BCF97-1F05-4E80-8339-D21924A18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E16F3-CDFA-4F0B-8A62-A3D5789F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7DEF5-C491-4CAA-A1E3-C532A747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7C59C-DABD-4877-A1E1-146A09A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2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E7703-C43F-4F2A-ACA0-8C817EF4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C1149C-DEA5-470B-8929-B7F179824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DC738-4F02-4321-8861-8CD79CCD8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279F6-A459-4253-AA59-8AE21148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D4010-A96E-4FC4-94AA-8A7E6104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439AD-DA53-475B-BEF5-3FF7D52D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8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0FC2C-AC80-4629-A3B9-AF69E0B8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A6D7F-8974-4A8A-AFA1-F6D7206F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5ED92-173E-4ACC-A97B-E6C697A69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851B-82A6-4CD5-867A-F35BFADAEA43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4D12A-F072-4C25-9002-73C999150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A7C6B-D0D0-446F-A0D3-55E2D0540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1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D897-FA9F-491F-8162-E4EE85BCA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ko-KR" altLang="en-US" dirty="0"/>
              <a:t>오답노트</a:t>
            </a:r>
            <a:br>
              <a:rPr lang="en-US" altLang="ko-KR" dirty="0"/>
            </a:br>
            <a:br>
              <a:rPr lang="en-US" altLang="ko-KR" sz="1000" dirty="0"/>
            </a:b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왜 그런지 맨날 틀리는 생각들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034025-246C-43A6-A52C-4F613C9B3F2C}"/>
              </a:ext>
            </a:extLst>
          </p:cNvPr>
          <p:cNvSpPr/>
          <p:nvPr/>
        </p:nvSpPr>
        <p:spPr>
          <a:xfrm>
            <a:off x="1111827" y="3574473"/>
            <a:ext cx="4561609" cy="29183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b="1" u="sng" dirty="0">
                <a:solidFill>
                  <a:schemeClr val="tx1"/>
                </a:solidFill>
              </a:rPr>
              <a:t>오답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32AFA9-90CA-4D86-A61D-1AA438D17C9E}"/>
              </a:ext>
            </a:extLst>
          </p:cNvPr>
          <p:cNvSpPr/>
          <p:nvPr/>
        </p:nvSpPr>
        <p:spPr>
          <a:xfrm>
            <a:off x="6518566" y="3574473"/>
            <a:ext cx="4561609" cy="29183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b="1" u="sng" dirty="0">
                <a:solidFill>
                  <a:schemeClr val="tx1"/>
                </a:solidFill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2913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/>
              <a:t>5. </a:t>
            </a:r>
            <a:r>
              <a:rPr lang="en-US" altLang="ko-KR" sz="2400" b="1" dirty="0" err="1"/>
              <a:t>Hashtable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의 저장 요소가 리스트인 경우 </a:t>
            </a:r>
            <a:r>
              <a:rPr lang="en-US" altLang="ko-KR" sz="2400" b="1" dirty="0"/>
              <a:t>collision 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update/add </a:t>
            </a:r>
            <a:r>
              <a:rPr lang="ko-KR" altLang="en-US" sz="2400" b="1" dirty="0"/>
              <a:t>구분 오류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8CDAF7-6643-4FA9-964B-F8A69C379B62}"/>
              </a:ext>
            </a:extLst>
          </p:cNvPr>
          <p:cNvSpPr/>
          <p:nvPr/>
        </p:nvSpPr>
        <p:spPr>
          <a:xfrm>
            <a:off x="5779770" y="2370236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59C26C-E7F3-492B-BCA1-09A31BDFF0E7}"/>
              </a:ext>
            </a:extLst>
          </p:cNvPr>
          <p:cNvSpPr/>
          <p:nvPr/>
        </p:nvSpPr>
        <p:spPr>
          <a:xfrm>
            <a:off x="5779770" y="3520492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7B1B66-88A4-4665-BCC1-03EEF1C3858C}"/>
              </a:ext>
            </a:extLst>
          </p:cNvPr>
          <p:cNvSpPr/>
          <p:nvPr/>
        </p:nvSpPr>
        <p:spPr>
          <a:xfrm>
            <a:off x="5791200" y="4650428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765C3A-6CFD-4228-9FE0-FF3623126D32}"/>
              </a:ext>
            </a:extLst>
          </p:cNvPr>
          <p:cNvSpPr/>
          <p:nvPr/>
        </p:nvSpPr>
        <p:spPr>
          <a:xfrm>
            <a:off x="9950450" y="2325694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D27709-B5E1-456F-9125-0C3207A690FD}"/>
              </a:ext>
            </a:extLst>
          </p:cNvPr>
          <p:cNvSpPr/>
          <p:nvPr/>
        </p:nvSpPr>
        <p:spPr>
          <a:xfrm>
            <a:off x="9950450" y="3496634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65B5BF-0D5A-4A46-92D3-A30A95F01C6B}"/>
              </a:ext>
            </a:extLst>
          </p:cNvPr>
          <p:cNvSpPr/>
          <p:nvPr/>
        </p:nvSpPr>
        <p:spPr>
          <a:xfrm>
            <a:off x="9961880" y="4661665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1A4960-97B3-498E-9F54-096722693BAB}"/>
              </a:ext>
            </a:extLst>
          </p:cNvPr>
          <p:cNvSpPr/>
          <p:nvPr/>
        </p:nvSpPr>
        <p:spPr>
          <a:xfrm>
            <a:off x="9189720" y="302412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F74D40-020C-4F52-9AEF-64E995C05F98}"/>
              </a:ext>
            </a:extLst>
          </p:cNvPr>
          <p:cNvSpPr/>
          <p:nvPr/>
        </p:nvSpPr>
        <p:spPr>
          <a:xfrm>
            <a:off x="9130824" y="4173842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5490A0-1DF9-4D4B-9A10-6F9B4C176A59}"/>
              </a:ext>
            </a:extLst>
          </p:cNvPr>
          <p:cNvSpPr/>
          <p:nvPr/>
        </p:nvSpPr>
        <p:spPr>
          <a:xfrm>
            <a:off x="9171940" y="532817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EA79BA-9B5C-46B8-A094-732E89F2110F}"/>
              </a:ext>
            </a:extLst>
          </p:cNvPr>
          <p:cNvSpPr/>
          <p:nvPr/>
        </p:nvSpPr>
        <p:spPr>
          <a:xfrm>
            <a:off x="6122671" y="2525874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8CEB3B-FE8F-4B73-8E9E-5AE48EF85DE9}"/>
              </a:ext>
            </a:extLst>
          </p:cNvPr>
          <p:cNvSpPr/>
          <p:nvPr/>
        </p:nvSpPr>
        <p:spPr>
          <a:xfrm>
            <a:off x="7325361" y="2525874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868169-4AA9-474D-ADD6-2AC9DEC51401}"/>
              </a:ext>
            </a:extLst>
          </p:cNvPr>
          <p:cNvSpPr/>
          <p:nvPr/>
        </p:nvSpPr>
        <p:spPr>
          <a:xfrm>
            <a:off x="8528051" y="2525874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26A46D-28B8-4610-97E9-F4383A051226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910071" y="2883243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86D502-CFF6-4832-82C5-B8E02B8105E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112761" y="2883243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B575504-B6FC-4214-B99B-411C6F16A024}"/>
              </a:ext>
            </a:extLst>
          </p:cNvPr>
          <p:cNvCxnSpPr>
            <a:stCxn id="15" idx="3"/>
          </p:cNvCxnSpPr>
          <p:nvPr/>
        </p:nvCxnSpPr>
        <p:spPr>
          <a:xfrm>
            <a:off x="9315451" y="2883243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50DC87-2A95-4CF6-9156-60C8BC502DF9}"/>
              </a:ext>
            </a:extLst>
          </p:cNvPr>
          <p:cNvSpPr/>
          <p:nvPr/>
        </p:nvSpPr>
        <p:spPr>
          <a:xfrm>
            <a:off x="6111241" y="36558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01A846-4635-4046-89A3-6BECD0838A49}"/>
              </a:ext>
            </a:extLst>
          </p:cNvPr>
          <p:cNvSpPr/>
          <p:nvPr/>
        </p:nvSpPr>
        <p:spPr>
          <a:xfrm>
            <a:off x="7313931" y="36558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D623B3F-FCE0-4811-BD58-CD0BE648703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6898641" y="4013252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4DD79E-F020-49DB-921E-874B74FD3A4C}"/>
              </a:ext>
            </a:extLst>
          </p:cNvPr>
          <p:cNvSpPr/>
          <p:nvPr/>
        </p:nvSpPr>
        <p:spPr>
          <a:xfrm>
            <a:off x="6111241" y="478359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C6A2A2-5503-4A0E-86DA-333730CD550A}"/>
              </a:ext>
            </a:extLst>
          </p:cNvPr>
          <p:cNvSpPr/>
          <p:nvPr/>
        </p:nvSpPr>
        <p:spPr>
          <a:xfrm>
            <a:off x="7313931" y="478359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C70B81-0E80-494C-BCBE-102958CDC60D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898641" y="5140960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BE051B-1019-4CB8-8BF9-2F27A4102B90}"/>
              </a:ext>
            </a:extLst>
          </p:cNvPr>
          <p:cNvSpPr/>
          <p:nvPr/>
        </p:nvSpPr>
        <p:spPr>
          <a:xfrm>
            <a:off x="622427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74BB1C-2536-49F0-9E7B-92334183CB8E}"/>
              </a:ext>
            </a:extLst>
          </p:cNvPr>
          <p:cNvSpPr/>
          <p:nvPr/>
        </p:nvSpPr>
        <p:spPr>
          <a:xfrm>
            <a:off x="716661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BD9611-3594-4499-BBFA-FD8CFA88A6E2}"/>
              </a:ext>
            </a:extLst>
          </p:cNvPr>
          <p:cNvSpPr/>
          <p:nvPr/>
        </p:nvSpPr>
        <p:spPr>
          <a:xfrm>
            <a:off x="810895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FC90A4-B37C-453C-9A93-928BD3B3178D}"/>
              </a:ext>
            </a:extLst>
          </p:cNvPr>
          <p:cNvSpPr/>
          <p:nvPr/>
        </p:nvSpPr>
        <p:spPr>
          <a:xfrm>
            <a:off x="905129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EEE52F-CF10-4FFC-93D5-699029264E60}"/>
              </a:ext>
            </a:extLst>
          </p:cNvPr>
          <p:cNvSpPr/>
          <p:nvPr/>
        </p:nvSpPr>
        <p:spPr>
          <a:xfrm>
            <a:off x="6459112" y="180531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74A949-7EDD-42AE-A15A-EE025913D7CF}"/>
              </a:ext>
            </a:extLst>
          </p:cNvPr>
          <p:cNvSpPr/>
          <p:nvPr/>
        </p:nvSpPr>
        <p:spPr>
          <a:xfrm>
            <a:off x="7401452" y="18053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A0A256-2B69-433A-9BB7-7F3AC1BF18BF}"/>
              </a:ext>
            </a:extLst>
          </p:cNvPr>
          <p:cNvSpPr/>
          <p:nvPr/>
        </p:nvSpPr>
        <p:spPr>
          <a:xfrm>
            <a:off x="8331199" y="18053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3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B3AAB3-E5F3-4BF7-A5F2-AB8B1C5A3261}"/>
              </a:ext>
            </a:extLst>
          </p:cNvPr>
          <p:cNvSpPr/>
          <p:nvPr/>
        </p:nvSpPr>
        <p:spPr>
          <a:xfrm>
            <a:off x="9286132" y="18053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4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26BAFCF-5324-4708-A439-9D0FFB929B70}"/>
              </a:ext>
            </a:extLst>
          </p:cNvPr>
          <p:cNvSpPr/>
          <p:nvPr/>
        </p:nvSpPr>
        <p:spPr>
          <a:xfrm>
            <a:off x="5544630" y="1802411"/>
            <a:ext cx="6301930" cy="3693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58BD3C-8E6C-4A28-98A3-AD878C283F67}"/>
              </a:ext>
            </a:extLst>
          </p:cNvPr>
          <p:cNvSpPr/>
          <p:nvPr/>
        </p:nvSpPr>
        <p:spPr>
          <a:xfrm>
            <a:off x="5374107" y="1568770"/>
            <a:ext cx="1073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배열</a:t>
            </a:r>
            <a:endParaRPr lang="en-US" altLang="ko-KR" b="1" dirty="0"/>
          </a:p>
          <a:p>
            <a:pPr algn="ctr"/>
            <a:r>
              <a:rPr lang="ko-KR" altLang="en-US" b="1" dirty="0"/>
              <a:t>인덱스</a:t>
            </a:r>
            <a:endParaRPr lang="en-US" altLang="ko-KR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53E060-4671-44A6-B41F-CA28BDB5F7BE}"/>
              </a:ext>
            </a:extLst>
          </p:cNvPr>
          <p:cNvSpPr/>
          <p:nvPr/>
        </p:nvSpPr>
        <p:spPr>
          <a:xfrm>
            <a:off x="10017760" y="2400716"/>
            <a:ext cx="370840" cy="266226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E4962A-327F-4D3B-A391-F90EFDFC4D91}"/>
              </a:ext>
            </a:extLst>
          </p:cNvPr>
          <p:cNvSpPr/>
          <p:nvPr/>
        </p:nvSpPr>
        <p:spPr>
          <a:xfrm>
            <a:off x="10983232" y="2082552"/>
            <a:ext cx="60452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KEY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C38C42A6-324B-4595-920C-23512D6AC84B}"/>
              </a:ext>
            </a:extLst>
          </p:cNvPr>
          <p:cNvCxnSpPr>
            <a:cxnSpLocks/>
            <a:stCxn id="2" idx="0"/>
            <a:endCxn id="35" idx="1"/>
          </p:cNvCxnSpPr>
          <p:nvPr/>
        </p:nvCxnSpPr>
        <p:spPr>
          <a:xfrm rot="5400000" flipH="1" flipV="1">
            <a:off x="10544955" y="1962439"/>
            <a:ext cx="96503" cy="780052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8FFC2B2-A8B4-4092-BB58-332D833C09A0}"/>
              </a:ext>
            </a:extLst>
          </p:cNvPr>
          <p:cNvSpPr/>
          <p:nvPr/>
        </p:nvSpPr>
        <p:spPr>
          <a:xfrm>
            <a:off x="375920" y="979759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25078C-8BFE-43BA-A35E-E04E16AA1FD3}"/>
              </a:ext>
            </a:extLst>
          </p:cNvPr>
          <p:cNvSpPr/>
          <p:nvPr/>
        </p:nvSpPr>
        <p:spPr>
          <a:xfrm>
            <a:off x="783590" y="1329191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CB416-54BF-45C1-AB45-0400D35BC226}"/>
              </a:ext>
            </a:extLst>
          </p:cNvPr>
          <p:cNvSpPr/>
          <p:nvPr/>
        </p:nvSpPr>
        <p:spPr>
          <a:xfrm>
            <a:off x="1442720" y="1331367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68B554-C239-4370-A4C9-57F341EE9E91}"/>
              </a:ext>
            </a:extLst>
          </p:cNvPr>
          <p:cNvSpPr/>
          <p:nvPr/>
        </p:nvSpPr>
        <p:spPr>
          <a:xfrm>
            <a:off x="737870" y="999499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#1</a:t>
            </a:r>
            <a:endParaRPr lang="ko-KR" altLang="en-US" sz="14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D8DF2B9-5D42-4688-AC72-9A09565348F6}"/>
              </a:ext>
            </a:extLst>
          </p:cNvPr>
          <p:cNvSpPr/>
          <p:nvPr/>
        </p:nvSpPr>
        <p:spPr>
          <a:xfrm>
            <a:off x="371480" y="1989974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0C0D2A-869C-44BF-87EF-37BE585052B3}"/>
              </a:ext>
            </a:extLst>
          </p:cNvPr>
          <p:cNvSpPr/>
          <p:nvPr/>
        </p:nvSpPr>
        <p:spPr>
          <a:xfrm>
            <a:off x="1119510" y="2337231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05A3B4-D1EB-40C5-A0BD-23D4D56E9139}"/>
              </a:ext>
            </a:extLst>
          </p:cNvPr>
          <p:cNvSpPr/>
          <p:nvPr/>
        </p:nvSpPr>
        <p:spPr>
          <a:xfrm>
            <a:off x="733430" y="2009714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#2</a:t>
            </a:r>
            <a:endParaRPr lang="ko-KR" altLang="en-US" sz="1400" b="1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6222FCE-CA36-469B-8F02-19DBB35BD8AA}"/>
              </a:ext>
            </a:extLst>
          </p:cNvPr>
          <p:cNvSpPr/>
          <p:nvPr/>
        </p:nvSpPr>
        <p:spPr>
          <a:xfrm>
            <a:off x="367274" y="3005321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FEEDE2-4BE9-4C9E-BC29-28EB8F9876D3}"/>
              </a:ext>
            </a:extLst>
          </p:cNvPr>
          <p:cNvSpPr/>
          <p:nvPr/>
        </p:nvSpPr>
        <p:spPr>
          <a:xfrm>
            <a:off x="774944" y="3354753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802C35-8462-4A1C-BE60-8C22691B3963}"/>
              </a:ext>
            </a:extLst>
          </p:cNvPr>
          <p:cNvSpPr/>
          <p:nvPr/>
        </p:nvSpPr>
        <p:spPr>
          <a:xfrm>
            <a:off x="1434074" y="3356929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7B6919-F413-41D5-9621-E93CC1B7AC0C}"/>
              </a:ext>
            </a:extLst>
          </p:cNvPr>
          <p:cNvSpPr/>
          <p:nvPr/>
        </p:nvSpPr>
        <p:spPr>
          <a:xfrm>
            <a:off x="706364" y="301248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#3</a:t>
            </a:r>
            <a:endParaRPr lang="ko-KR" altLang="en-US" sz="14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09BC6E9-EF40-4E58-AC58-1609DC7F87C0}"/>
              </a:ext>
            </a:extLst>
          </p:cNvPr>
          <p:cNvSpPr/>
          <p:nvPr/>
        </p:nvSpPr>
        <p:spPr>
          <a:xfrm>
            <a:off x="357993" y="4008715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B123DF-4438-42A4-84FE-C85CFCEB010D}"/>
              </a:ext>
            </a:extLst>
          </p:cNvPr>
          <p:cNvSpPr/>
          <p:nvPr/>
        </p:nvSpPr>
        <p:spPr>
          <a:xfrm>
            <a:off x="1111103" y="4358147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478366-3781-4397-9DC7-A290D7D1E768}"/>
              </a:ext>
            </a:extLst>
          </p:cNvPr>
          <p:cNvSpPr/>
          <p:nvPr/>
        </p:nvSpPr>
        <p:spPr>
          <a:xfrm>
            <a:off x="697083" y="4015875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#4</a:t>
            </a:r>
            <a:endParaRPr lang="ko-KR" altLang="en-US" sz="14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B6F4ED3-ADCA-4430-827F-CF3C6D55BC31}"/>
              </a:ext>
            </a:extLst>
          </p:cNvPr>
          <p:cNvSpPr/>
          <p:nvPr/>
        </p:nvSpPr>
        <p:spPr>
          <a:xfrm>
            <a:off x="375920" y="5701364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7B7474-1690-443C-90AC-46490916F780}"/>
              </a:ext>
            </a:extLst>
          </p:cNvPr>
          <p:cNvSpPr/>
          <p:nvPr/>
        </p:nvSpPr>
        <p:spPr>
          <a:xfrm>
            <a:off x="554261" y="6050796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F38C4A9-54AB-4AA6-AD69-658DD8C0915D}"/>
              </a:ext>
            </a:extLst>
          </p:cNvPr>
          <p:cNvSpPr/>
          <p:nvPr/>
        </p:nvSpPr>
        <p:spPr>
          <a:xfrm>
            <a:off x="715010" y="5708524"/>
            <a:ext cx="12598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Party 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59B1CF-9097-4761-90C9-F9358363A771}"/>
              </a:ext>
            </a:extLst>
          </p:cNvPr>
          <p:cNvSpPr/>
          <p:nvPr/>
        </p:nvSpPr>
        <p:spPr>
          <a:xfrm>
            <a:off x="1111791" y="6048734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ACABFC-EEBF-46E4-84E0-63E9420F5396}"/>
              </a:ext>
            </a:extLst>
          </p:cNvPr>
          <p:cNvSpPr/>
          <p:nvPr/>
        </p:nvSpPr>
        <p:spPr>
          <a:xfrm>
            <a:off x="740411" y="5389572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To Added</a:t>
            </a:r>
            <a:endParaRPr lang="ko-KR" altLang="en-US" sz="14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969CDA-5C8E-425E-93E0-33DAE1B16E9C}"/>
              </a:ext>
            </a:extLst>
          </p:cNvPr>
          <p:cNvSpPr/>
          <p:nvPr/>
        </p:nvSpPr>
        <p:spPr>
          <a:xfrm>
            <a:off x="995445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F7EB93E-0E12-45F4-8EAF-E38FB73B8D7A}"/>
              </a:ext>
            </a:extLst>
          </p:cNvPr>
          <p:cNvSpPr/>
          <p:nvPr/>
        </p:nvSpPr>
        <p:spPr>
          <a:xfrm>
            <a:off x="10189292" y="18053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B7728A-6056-4FCA-B92A-0D88C3875870}"/>
              </a:ext>
            </a:extLst>
          </p:cNvPr>
          <p:cNvSpPr/>
          <p:nvPr/>
        </p:nvSpPr>
        <p:spPr>
          <a:xfrm>
            <a:off x="2468730" y="1774775"/>
            <a:ext cx="1862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put ( </a:t>
            </a:r>
            <a:r>
              <a:rPr lang="en-US" altLang="ko-KR" sz="1400" b="1" dirty="0">
                <a:solidFill>
                  <a:srgbClr val="FF0000"/>
                </a:solidFill>
              </a:rPr>
              <a:t>B 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/>
              <a:t>Index#5 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69EC8C-A1B4-40E4-86EF-1BF6AAF100F5}"/>
              </a:ext>
            </a:extLst>
          </p:cNvPr>
          <p:cNvSpPr/>
          <p:nvPr/>
        </p:nvSpPr>
        <p:spPr>
          <a:xfrm>
            <a:off x="5369667" y="2370236"/>
            <a:ext cx="337714" cy="433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7D51BAA-4A3A-4A69-B6EE-67FCB8BDF2C2}"/>
              </a:ext>
            </a:extLst>
          </p:cNvPr>
          <p:cNvSpPr/>
          <p:nvPr/>
        </p:nvSpPr>
        <p:spPr>
          <a:xfrm>
            <a:off x="5389059" y="273454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D0F931-6D01-49A0-BCDC-E59CA69DB91C}"/>
              </a:ext>
            </a:extLst>
          </p:cNvPr>
          <p:cNvSpPr/>
          <p:nvPr/>
        </p:nvSpPr>
        <p:spPr>
          <a:xfrm>
            <a:off x="5389059" y="385267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D69EF18-0BBD-4BF2-9C24-5AE5ECAA8746}"/>
              </a:ext>
            </a:extLst>
          </p:cNvPr>
          <p:cNvSpPr/>
          <p:nvPr/>
        </p:nvSpPr>
        <p:spPr>
          <a:xfrm>
            <a:off x="5389059" y="498045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046B522-6266-4E76-BF5F-E8CBA93DCBFE}"/>
              </a:ext>
            </a:extLst>
          </p:cNvPr>
          <p:cNvCxnSpPr/>
          <p:nvPr/>
        </p:nvCxnSpPr>
        <p:spPr>
          <a:xfrm>
            <a:off x="5369667" y="3472955"/>
            <a:ext cx="33710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5DCDBA9-C42F-41A1-BFE2-E1F40C8A9294}"/>
              </a:ext>
            </a:extLst>
          </p:cNvPr>
          <p:cNvCxnSpPr/>
          <p:nvPr/>
        </p:nvCxnSpPr>
        <p:spPr>
          <a:xfrm>
            <a:off x="5369667" y="4622311"/>
            <a:ext cx="33710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1548EE-7BB8-4BDF-974D-31090CB8ADBC}"/>
              </a:ext>
            </a:extLst>
          </p:cNvPr>
          <p:cNvSpPr/>
          <p:nvPr/>
        </p:nvSpPr>
        <p:spPr>
          <a:xfrm>
            <a:off x="1686560" y="6048734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2EAF6EF-3B51-4556-88CA-1F031EA5D0D7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4331302" y="1928664"/>
            <a:ext cx="1057757" cy="21086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88C6CD-6E69-44B6-B30C-5BCDC9BED28D}"/>
              </a:ext>
            </a:extLst>
          </p:cNvPr>
          <p:cNvSpPr/>
          <p:nvPr/>
        </p:nvSpPr>
        <p:spPr>
          <a:xfrm>
            <a:off x="8549876" y="3643954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4904870-9295-4250-A3F5-826284D3A18F}"/>
              </a:ext>
            </a:extLst>
          </p:cNvPr>
          <p:cNvCxnSpPr>
            <a:cxnSpLocks/>
            <a:stCxn id="20" idx="3"/>
            <a:endCxn id="72" idx="1"/>
          </p:cNvCxnSpPr>
          <p:nvPr/>
        </p:nvCxnSpPr>
        <p:spPr>
          <a:xfrm flipV="1">
            <a:off x="8101331" y="4001323"/>
            <a:ext cx="448545" cy="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2C75EC-FF60-4B30-8DDE-11CE4FBBE392}"/>
              </a:ext>
            </a:extLst>
          </p:cNvPr>
          <p:cNvSpPr/>
          <p:nvPr/>
        </p:nvSpPr>
        <p:spPr>
          <a:xfrm>
            <a:off x="3378054" y="2070631"/>
            <a:ext cx="1243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toindex</a:t>
            </a:r>
            <a:r>
              <a:rPr lang="en-US" altLang="ko-KR" sz="1400" b="1" dirty="0">
                <a:solidFill>
                  <a:srgbClr val="0070C0"/>
                </a:solidFill>
              </a:rPr>
              <a:t> ( </a:t>
            </a:r>
            <a:r>
              <a:rPr lang="en-US" altLang="ko-KR" sz="1400" b="1" dirty="0">
                <a:solidFill>
                  <a:srgbClr val="FF0000"/>
                </a:solidFill>
              </a:rPr>
              <a:t>B 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E893AEA-7357-49E9-B933-291329A0270A}"/>
              </a:ext>
            </a:extLst>
          </p:cNvPr>
          <p:cNvSpPr/>
          <p:nvPr/>
        </p:nvSpPr>
        <p:spPr>
          <a:xfrm>
            <a:off x="2472936" y="2891147"/>
            <a:ext cx="1862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put ( </a:t>
            </a:r>
            <a:r>
              <a:rPr lang="en-US" altLang="ko-KR" sz="1400" b="1" dirty="0">
                <a:solidFill>
                  <a:srgbClr val="FF0000"/>
                </a:solidFill>
              </a:rPr>
              <a:t>D 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/>
              <a:t>Index#5 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E0D0A64-3852-4A74-9902-2F67F9D9FEBF}"/>
              </a:ext>
            </a:extLst>
          </p:cNvPr>
          <p:cNvSpPr/>
          <p:nvPr/>
        </p:nvSpPr>
        <p:spPr>
          <a:xfrm>
            <a:off x="5779770" y="5716326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D96AF5-EAED-4CE0-96B9-FE22A9893A5D}"/>
              </a:ext>
            </a:extLst>
          </p:cNvPr>
          <p:cNvSpPr/>
          <p:nvPr/>
        </p:nvSpPr>
        <p:spPr>
          <a:xfrm>
            <a:off x="9950450" y="5727563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1E77D12-D91F-456B-9B5F-90E73A826ED6}"/>
              </a:ext>
            </a:extLst>
          </p:cNvPr>
          <p:cNvSpPr/>
          <p:nvPr/>
        </p:nvSpPr>
        <p:spPr>
          <a:xfrm>
            <a:off x="9160510" y="6394069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66006E-B037-4AD1-9CC9-885807F3FB15}"/>
              </a:ext>
            </a:extLst>
          </p:cNvPr>
          <p:cNvSpPr/>
          <p:nvPr/>
        </p:nvSpPr>
        <p:spPr>
          <a:xfrm>
            <a:off x="6099811" y="5849489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326D5F-CEA7-42E4-A177-086140C919A3}"/>
              </a:ext>
            </a:extLst>
          </p:cNvPr>
          <p:cNvCxnSpPr>
            <a:stCxn id="88" idx="3"/>
          </p:cNvCxnSpPr>
          <p:nvPr/>
        </p:nvCxnSpPr>
        <p:spPr>
          <a:xfrm>
            <a:off x="6887211" y="6206858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DB8DB4F-CE51-44D4-BD88-32DC403AB41E}"/>
              </a:ext>
            </a:extLst>
          </p:cNvPr>
          <p:cNvCxnSpPr/>
          <p:nvPr/>
        </p:nvCxnSpPr>
        <p:spPr>
          <a:xfrm>
            <a:off x="5389059" y="5697349"/>
            <a:ext cx="33710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C5AE717-F24C-44D0-996A-21E80284E164}"/>
              </a:ext>
            </a:extLst>
          </p:cNvPr>
          <p:cNvSpPr/>
          <p:nvPr/>
        </p:nvSpPr>
        <p:spPr>
          <a:xfrm>
            <a:off x="5389059" y="605754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3</a:t>
            </a: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FF20F868-5763-4CC9-B65B-FAEDEB903FB0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>
            <a:off x="4335508" y="3045036"/>
            <a:ext cx="1053551" cy="31971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76D29D5-F286-4B3A-863B-E6DD2AB2A2F2}"/>
              </a:ext>
            </a:extLst>
          </p:cNvPr>
          <p:cNvSpPr/>
          <p:nvPr/>
        </p:nvSpPr>
        <p:spPr>
          <a:xfrm>
            <a:off x="2865745" y="3247558"/>
            <a:ext cx="1243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toindex</a:t>
            </a:r>
            <a:r>
              <a:rPr lang="en-US" altLang="ko-KR" sz="1400" b="1" dirty="0">
                <a:solidFill>
                  <a:srgbClr val="0070C0"/>
                </a:solidFill>
              </a:rPr>
              <a:t> ( </a:t>
            </a:r>
            <a:r>
              <a:rPr lang="en-US" altLang="ko-KR" sz="1400" b="1" dirty="0">
                <a:solidFill>
                  <a:srgbClr val="FF0000"/>
                </a:solidFill>
              </a:rPr>
              <a:t>D 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7BC4BDC-50BB-4AFA-ACCC-7289088E3879}"/>
              </a:ext>
            </a:extLst>
          </p:cNvPr>
          <p:cNvSpPr/>
          <p:nvPr/>
        </p:nvSpPr>
        <p:spPr>
          <a:xfrm>
            <a:off x="2475369" y="4277375"/>
            <a:ext cx="1862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put ( </a:t>
            </a:r>
            <a:r>
              <a:rPr lang="en-US" altLang="ko-KR" sz="1400" b="1" dirty="0">
                <a:solidFill>
                  <a:srgbClr val="FF0000"/>
                </a:solidFill>
              </a:rPr>
              <a:t>c 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/>
              <a:t>Index#5 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DCAE6EF-96E0-443C-A205-4B0A5495A931}"/>
              </a:ext>
            </a:extLst>
          </p:cNvPr>
          <p:cNvSpPr/>
          <p:nvPr/>
        </p:nvSpPr>
        <p:spPr>
          <a:xfrm>
            <a:off x="3177771" y="4661082"/>
            <a:ext cx="1243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toindex</a:t>
            </a:r>
            <a:r>
              <a:rPr lang="en-US" altLang="ko-KR" sz="1400" b="1" dirty="0">
                <a:solidFill>
                  <a:srgbClr val="0070C0"/>
                </a:solidFill>
              </a:rPr>
              <a:t> ( </a:t>
            </a:r>
            <a:r>
              <a:rPr lang="en-US" altLang="ko-KR" sz="1400" b="1" dirty="0">
                <a:solidFill>
                  <a:srgbClr val="FF0000"/>
                </a:solidFill>
              </a:rPr>
              <a:t>c 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CD473E52-1C9B-42BB-AA3B-4632E64F8B2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145280" y="4439920"/>
            <a:ext cx="1243779" cy="725199"/>
          </a:xfrm>
          <a:prstGeom prst="curvedConnector3">
            <a:avLst>
              <a:gd name="adj1" fmla="val 27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28ADEDA-E760-46A6-B507-1DDB1C7BD2BD}"/>
              </a:ext>
            </a:extLst>
          </p:cNvPr>
          <p:cNvSpPr/>
          <p:nvPr/>
        </p:nvSpPr>
        <p:spPr>
          <a:xfrm>
            <a:off x="10769601" y="4643622"/>
            <a:ext cx="1422399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71AC15-E39F-421A-94AE-9CBB08176ACA}"/>
              </a:ext>
            </a:extLst>
          </p:cNvPr>
          <p:cNvSpPr/>
          <p:nvPr/>
        </p:nvSpPr>
        <p:spPr>
          <a:xfrm>
            <a:off x="11784331" y="4611011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E49F4C8-0506-43AB-A97B-F264417C13A3}"/>
              </a:ext>
            </a:extLst>
          </p:cNvPr>
          <p:cNvCxnSpPr>
            <a:cxnSpLocks/>
            <a:stCxn id="6" idx="3"/>
            <a:endCxn id="107" idx="1"/>
          </p:cNvCxnSpPr>
          <p:nvPr/>
        </p:nvCxnSpPr>
        <p:spPr>
          <a:xfrm flipV="1">
            <a:off x="10449560" y="5136382"/>
            <a:ext cx="320041" cy="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1B4AAC9-75FC-4A91-8320-59CD0D3C321B}"/>
              </a:ext>
            </a:extLst>
          </p:cNvPr>
          <p:cNvSpPr/>
          <p:nvPr/>
        </p:nvSpPr>
        <p:spPr>
          <a:xfrm>
            <a:off x="10915288" y="4785819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F22B5EE-00F1-4EB1-A0A2-5DF2C768741F}"/>
              </a:ext>
            </a:extLst>
          </p:cNvPr>
          <p:cNvCxnSpPr>
            <a:stCxn id="112" idx="3"/>
          </p:cNvCxnSpPr>
          <p:nvPr/>
        </p:nvCxnSpPr>
        <p:spPr>
          <a:xfrm>
            <a:off x="11702688" y="5143188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: 8pt 113">
            <a:extLst>
              <a:ext uri="{FF2B5EF4-FFF2-40B4-BE49-F238E27FC236}">
                <a16:creationId xmlns:a16="http://schemas.microsoft.com/office/drawing/2014/main" id="{F5D54BB5-69B3-4FA5-9A28-1535AD531795}"/>
              </a:ext>
            </a:extLst>
          </p:cNvPr>
          <p:cNvSpPr/>
          <p:nvPr/>
        </p:nvSpPr>
        <p:spPr>
          <a:xfrm>
            <a:off x="4296321" y="4755900"/>
            <a:ext cx="549053" cy="53223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193D79-1278-4915-88B1-55995F9CE964}"/>
              </a:ext>
            </a:extLst>
          </p:cNvPr>
          <p:cNvSpPr/>
          <p:nvPr/>
        </p:nvSpPr>
        <p:spPr>
          <a:xfrm>
            <a:off x="3689439" y="5198362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collision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EE750BF-6F44-4F10-A0F5-3E34D6F9A5F1}"/>
              </a:ext>
            </a:extLst>
          </p:cNvPr>
          <p:cNvSpPr/>
          <p:nvPr/>
        </p:nvSpPr>
        <p:spPr>
          <a:xfrm>
            <a:off x="4347350" y="349996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add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12F5AE9-66F0-4E41-918E-498B74F68A20}"/>
              </a:ext>
            </a:extLst>
          </p:cNvPr>
          <p:cNvSpPr/>
          <p:nvPr/>
        </p:nvSpPr>
        <p:spPr>
          <a:xfrm>
            <a:off x="4203435" y="2292720"/>
            <a:ext cx="953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update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FD0C46C-EC95-45D1-B9A8-EC4C82ADED50}"/>
              </a:ext>
            </a:extLst>
          </p:cNvPr>
          <p:cNvSpPr/>
          <p:nvPr/>
        </p:nvSpPr>
        <p:spPr>
          <a:xfrm>
            <a:off x="10714333" y="4246597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nextlist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34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/>
              <a:t>탐색 時 </a:t>
            </a:r>
            <a:r>
              <a:rPr lang="en-US" altLang="ko-KR" sz="2400" b="1" dirty="0"/>
              <a:t>AND , OR </a:t>
            </a:r>
            <a:r>
              <a:rPr lang="ko-KR" altLang="en-US" sz="2400" b="1" dirty="0"/>
              <a:t>개념 혼돈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9BBDF0-10BD-4054-9A88-1101EF48B4C9}"/>
              </a:ext>
            </a:extLst>
          </p:cNvPr>
          <p:cNvSpPr/>
          <p:nvPr/>
        </p:nvSpPr>
        <p:spPr>
          <a:xfrm>
            <a:off x="3133817" y="1234937"/>
            <a:ext cx="3955144" cy="2641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6BD438-DEFB-4ECD-B56B-C0B056F38A32}"/>
              </a:ext>
            </a:extLst>
          </p:cNvPr>
          <p:cNvSpPr/>
          <p:nvPr/>
        </p:nvSpPr>
        <p:spPr>
          <a:xfrm>
            <a:off x="5254354" y="1210988"/>
            <a:ext cx="3955144" cy="26416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BE4FD8C-3F64-4E1B-B0D6-DB0B781C02C7}"/>
              </a:ext>
            </a:extLst>
          </p:cNvPr>
          <p:cNvSpPr/>
          <p:nvPr/>
        </p:nvSpPr>
        <p:spPr>
          <a:xfrm>
            <a:off x="3133817" y="1234936"/>
            <a:ext cx="3955144" cy="264168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233E9D6-A6A7-4D7E-B745-40D909C27DF7}"/>
              </a:ext>
            </a:extLst>
          </p:cNvPr>
          <p:cNvSpPr/>
          <p:nvPr/>
        </p:nvSpPr>
        <p:spPr>
          <a:xfrm>
            <a:off x="3579405" y="22712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4ACA17-D6C2-448F-A59A-6135AE21DBB0}"/>
              </a:ext>
            </a:extLst>
          </p:cNvPr>
          <p:cNvSpPr/>
          <p:nvPr/>
        </p:nvSpPr>
        <p:spPr>
          <a:xfrm>
            <a:off x="4106274" y="2867794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967581-F8B9-4A2A-B83D-C7F227F0CC4A}"/>
              </a:ext>
            </a:extLst>
          </p:cNvPr>
          <p:cNvSpPr/>
          <p:nvPr/>
        </p:nvSpPr>
        <p:spPr>
          <a:xfrm>
            <a:off x="4554764" y="1679074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577775-F3DF-4F30-9ACB-1CCE7A44C0FA}"/>
              </a:ext>
            </a:extLst>
          </p:cNvPr>
          <p:cNvSpPr/>
          <p:nvPr/>
        </p:nvSpPr>
        <p:spPr>
          <a:xfrm>
            <a:off x="7628891" y="1870662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F6BE91-F9C4-4561-A59F-8CD80DAF9FA2}"/>
              </a:ext>
            </a:extLst>
          </p:cNvPr>
          <p:cNvSpPr/>
          <p:nvPr/>
        </p:nvSpPr>
        <p:spPr>
          <a:xfrm>
            <a:off x="8098351" y="269352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A18A251-4ED0-4EA3-BAA6-BB9B0158B821}"/>
              </a:ext>
            </a:extLst>
          </p:cNvPr>
          <p:cNvSpPr/>
          <p:nvPr/>
        </p:nvSpPr>
        <p:spPr>
          <a:xfrm>
            <a:off x="8473622" y="20448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15943B2-2594-4127-821E-120A10AFEF3D}"/>
              </a:ext>
            </a:extLst>
          </p:cNvPr>
          <p:cNvSpPr/>
          <p:nvPr/>
        </p:nvSpPr>
        <p:spPr>
          <a:xfrm>
            <a:off x="5360309" y="224948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1DE982-6994-431E-A5FD-EC991F306E1D}"/>
              </a:ext>
            </a:extLst>
          </p:cNvPr>
          <p:cNvSpPr/>
          <p:nvPr/>
        </p:nvSpPr>
        <p:spPr>
          <a:xfrm>
            <a:off x="6167968" y="2531781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E1BF5A-6A56-4A3E-B325-CF7901B2A3CA}"/>
              </a:ext>
            </a:extLst>
          </p:cNvPr>
          <p:cNvSpPr/>
          <p:nvPr/>
        </p:nvSpPr>
        <p:spPr>
          <a:xfrm>
            <a:off x="6414045" y="2179819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81B3F8-4E70-4A22-AE5F-20A12BC8C9A7}"/>
              </a:ext>
            </a:extLst>
          </p:cNvPr>
          <p:cNvSpPr/>
          <p:nvPr/>
        </p:nvSpPr>
        <p:spPr>
          <a:xfrm>
            <a:off x="6013451" y="2003466"/>
            <a:ext cx="1041322" cy="104542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32FBBD-B48B-4653-8A19-38BD1A5E9679}"/>
              </a:ext>
            </a:extLst>
          </p:cNvPr>
          <p:cNvSpPr/>
          <p:nvPr/>
        </p:nvSpPr>
        <p:spPr>
          <a:xfrm>
            <a:off x="4423586" y="3956021"/>
            <a:ext cx="79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7FA1A5-EDB5-4C38-9D45-518DA7B9D36F}"/>
              </a:ext>
            </a:extLst>
          </p:cNvPr>
          <p:cNvSpPr/>
          <p:nvPr/>
        </p:nvSpPr>
        <p:spPr>
          <a:xfrm>
            <a:off x="7023121" y="3941565"/>
            <a:ext cx="79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4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5C2DD1-74C7-424C-9E01-953A1B81398F}"/>
              </a:ext>
            </a:extLst>
          </p:cNvPr>
          <p:cNvSpPr/>
          <p:nvPr/>
        </p:nvSpPr>
        <p:spPr>
          <a:xfrm>
            <a:off x="7336426" y="2666669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6E5A55-7670-4153-9DB0-A0B984EE0304}"/>
              </a:ext>
            </a:extLst>
          </p:cNvPr>
          <p:cNvSpPr/>
          <p:nvPr/>
        </p:nvSpPr>
        <p:spPr>
          <a:xfrm>
            <a:off x="5441074" y="2959782"/>
            <a:ext cx="71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79ECC-E89C-47BC-B710-BB4ACD02A5BD}"/>
              </a:ext>
            </a:extLst>
          </p:cNvPr>
          <p:cNvSpPr/>
          <p:nvPr/>
        </p:nvSpPr>
        <p:spPr>
          <a:xfrm>
            <a:off x="5360309" y="4770430"/>
            <a:ext cx="293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개 </a:t>
            </a:r>
            <a:r>
              <a:rPr lang="en-US" altLang="ko-KR" b="1" dirty="0"/>
              <a:t>+4</a:t>
            </a:r>
            <a:r>
              <a:rPr lang="ko-KR" altLang="en-US" b="1" dirty="0"/>
              <a:t>개 </a:t>
            </a:r>
            <a:r>
              <a:rPr lang="en-US" altLang="ko-KR" b="1" dirty="0"/>
              <a:t>– 1</a:t>
            </a:r>
            <a:r>
              <a:rPr lang="ko-KR" altLang="en-US" b="1" dirty="0"/>
              <a:t>개 </a:t>
            </a:r>
            <a:r>
              <a:rPr lang="en-US" altLang="ko-KR" b="1" dirty="0"/>
              <a:t>= 6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B28747-7179-4AF7-9E4E-1381C89F420F}"/>
              </a:ext>
            </a:extLst>
          </p:cNvPr>
          <p:cNvSpPr/>
          <p:nvPr/>
        </p:nvSpPr>
        <p:spPr>
          <a:xfrm>
            <a:off x="5394599" y="5228654"/>
            <a:ext cx="293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B46E97-04A8-4E3E-AF02-358D613A4F4A}"/>
              </a:ext>
            </a:extLst>
          </p:cNvPr>
          <p:cNvSpPr/>
          <p:nvPr/>
        </p:nvSpPr>
        <p:spPr>
          <a:xfrm>
            <a:off x="3915594" y="4776104"/>
            <a:ext cx="145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OR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endParaRPr lang="en-US" altLang="ko-KR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A26654-D8BB-4255-9C60-8E2238E1BAC5}"/>
              </a:ext>
            </a:extLst>
          </p:cNvPr>
          <p:cNvSpPr/>
          <p:nvPr/>
        </p:nvSpPr>
        <p:spPr>
          <a:xfrm>
            <a:off x="3915594" y="5234328"/>
            <a:ext cx="145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AND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6801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 “Bitwise Operation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Concatenation</a:t>
            </a:r>
            <a:endParaRPr lang="ko-KR" altLang="en-US" sz="24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054695F-AB9A-4EA0-9203-E33CCC05F232}"/>
              </a:ext>
            </a:extLst>
          </p:cNvPr>
          <p:cNvSpPr/>
          <p:nvPr/>
        </p:nvSpPr>
        <p:spPr>
          <a:xfrm>
            <a:off x="102097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D7EA036-4902-4A8E-B36D-06D4198D2359}"/>
              </a:ext>
            </a:extLst>
          </p:cNvPr>
          <p:cNvSpPr/>
          <p:nvPr/>
        </p:nvSpPr>
        <p:spPr>
          <a:xfrm>
            <a:off x="1709813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3ED252-7E33-45A5-A9FA-D4575AB20182}"/>
              </a:ext>
            </a:extLst>
          </p:cNvPr>
          <p:cNvSpPr/>
          <p:nvPr/>
        </p:nvSpPr>
        <p:spPr>
          <a:xfrm>
            <a:off x="950156" y="1483360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463C91-33BF-4510-B8CB-0F75B46C382D}"/>
              </a:ext>
            </a:extLst>
          </p:cNvPr>
          <p:cNvSpPr/>
          <p:nvPr/>
        </p:nvSpPr>
        <p:spPr>
          <a:xfrm>
            <a:off x="2557872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507258-0656-4EA8-A8B6-F1A616990BCF}"/>
              </a:ext>
            </a:extLst>
          </p:cNvPr>
          <p:cNvSpPr/>
          <p:nvPr/>
        </p:nvSpPr>
        <p:spPr>
          <a:xfrm>
            <a:off x="4058502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E9A3075-B097-4939-B139-99686F85CF8A}"/>
              </a:ext>
            </a:extLst>
          </p:cNvPr>
          <p:cNvSpPr/>
          <p:nvPr/>
        </p:nvSpPr>
        <p:spPr>
          <a:xfrm>
            <a:off x="3308187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7AA9F6B-DC35-4B5C-8EEE-ACBE3F04ADF4}"/>
              </a:ext>
            </a:extLst>
          </p:cNvPr>
          <p:cNvCxnSpPr/>
          <p:nvPr/>
        </p:nvCxnSpPr>
        <p:spPr>
          <a:xfrm>
            <a:off x="582368" y="1705382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E49E530-97AC-4CF5-B8EF-F4021E4AC19C}"/>
              </a:ext>
            </a:extLst>
          </p:cNvPr>
          <p:cNvCxnSpPr>
            <a:cxnSpLocks/>
          </p:cNvCxnSpPr>
          <p:nvPr/>
        </p:nvCxnSpPr>
        <p:spPr>
          <a:xfrm>
            <a:off x="1430427" y="1705382"/>
            <a:ext cx="27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581030-8BF2-4537-B70D-F0687744D411}"/>
              </a:ext>
            </a:extLst>
          </p:cNvPr>
          <p:cNvCxnSpPr>
            <a:cxnSpLocks/>
          </p:cNvCxnSpPr>
          <p:nvPr/>
        </p:nvCxnSpPr>
        <p:spPr>
          <a:xfrm>
            <a:off x="2190084" y="1705382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F0CA29-2CE3-45A8-B8FD-6C5D23F59346}"/>
              </a:ext>
            </a:extLst>
          </p:cNvPr>
          <p:cNvCxnSpPr>
            <a:cxnSpLocks/>
          </p:cNvCxnSpPr>
          <p:nvPr/>
        </p:nvCxnSpPr>
        <p:spPr>
          <a:xfrm>
            <a:off x="3038143" y="1705382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4EA766-769D-4238-8707-A15FE5AB8AED}"/>
              </a:ext>
            </a:extLst>
          </p:cNvPr>
          <p:cNvCxnSpPr>
            <a:cxnSpLocks/>
          </p:cNvCxnSpPr>
          <p:nvPr/>
        </p:nvCxnSpPr>
        <p:spPr>
          <a:xfrm>
            <a:off x="3788458" y="1705382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A3492BA0-A91D-484C-95B6-21587FEAEB3F}"/>
              </a:ext>
            </a:extLst>
          </p:cNvPr>
          <p:cNvSpPr/>
          <p:nvPr/>
        </p:nvSpPr>
        <p:spPr>
          <a:xfrm>
            <a:off x="2133842" y="2699849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F04E12B-A90F-4BB8-8873-857E2BDB842E}"/>
              </a:ext>
            </a:extLst>
          </p:cNvPr>
          <p:cNvSpPr/>
          <p:nvPr/>
        </p:nvSpPr>
        <p:spPr>
          <a:xfrm>
            <a:off x="4756829" y="2699849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226C6F1-2CE9-4B7D-BA30-BFF5A80D0DAA}"/>
              </a:ext>
            </a:extLst>
          </p:cNvPr>
          <p:cNvSpPr/>
          <p:nvPr/>
        </p:nvSpPr>
        <p:spPr>
          <a:xfrm>
            <a:off x="4058502" y="2699849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88585B-59AD-416D-990C-9D8BF9A52366}"/>
              </a:ext>
            </a:extLst>
          </p:cNvPr>
          <p:cNvSpPr/>
          <p:nvPr/>
        </p:nvSpPr>
        <p:spPr>
          <a:xfrm>
            <a:off x="3308186" y="2699849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4BF461-338A-46E5-9E64-82CD09EF615E}"/>
              </a:ext>
            </a:extLst>
          </p:cNvPr>
          <p:cNvCxnSpPr/>
          <p:nvPr/>
        </p:nvCxnSpPr>
        <p:spPr>
          <a:xfrm>
            <a:off x="2614113" y="2921871"/>
            <a:ext cx="6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47761F-9974-405B-9480-0B62310FA343}"/>
              </a:ext>
            </a:extLst>
          </p:cNvPr>
          <p:cNvCxnSpPr>
            <a:cxnSpLocks/>
          </p:cNvCxnSpPr>
          <p:nvPr/>
        </p:nvCxnSpPr>
        <p:spPr>
          <a:xfrm>
            <a:off x="3788457" y="2921871"/>
            <a:ext cx="27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5A50A4-ADE4-4C48-B4AD-1905D7C0E5E2}"/>
              </a:ext>
            </a:extLst>
          </p:cNvPr>
          <p:cNvCxnSpPr>
            <a:cxnSpLocks/>
          </p:cNvCxnSpPr>
          <p:nvPr/>
        </p:nvCxnSpPr>
        <p:spPr>
          <a:xfrm>
            <a:off x="4538773" y="2921871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939ED48-77D8-4334-957C-413C19CC55EE}"/>
              </a:ext>
            </a:extLst>
          </p:cNvPr>
          <p:cNvCxnSpPr>
            <a:stCxn id="7" idx="4"/>
            <a:endCxn id="15" idx="0"/>
          </p:cNvCxnSpPr>
          <p:nvPr/>
        </p:nvCxnSpPr>
        <p:spPr>
          <a:xfrm flipH="1">
            <a:off x="2373978" y="1927405"/>
            <a:ext cx="424030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3DFA9B-2733-46A9-AB5D-55AC44C297C3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>
            <a:off x="2798008" y="1927405"/>
            <a:ext cx="750314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8597AE-E6F0-481F-8D9F-6CF1903F21EA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2798008" y="1927405"/>
            <a:ext cx="1500630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B87580-6543-461D-A880-A299B3201F99}"/>
              </a:ext>
            </a:extLst>
          </p:cNvPr>
          <p:cNvCxnSpPr>
            <a:endCxn id="7" idx="0"/>
          </p:cNvCxnSpPr>
          <p:nvPr/>
        </p:nvCxnSpPr>
        <p:spPr>
          <a:xfrm>
            <a:off x="2798008" y="1087597"/>
            <a:ext cx="0" cy="39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71F69C-95CE-490C-A726-FAF2FF0E83B1}"/>
              </a:ext>
            </a:extLst>
          </p:cNvPr>
          <p:cNvSpPr/>
          <p:nvPr/>
        </p:nvSpPr>
        <p:spPr>
          <a:xfrm>
            <a:off x="1721259" y="875251"/>
            <a:ext cx="1496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scan point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8A76961-CDDE-4D9C-A6A9-94E0AB76A67E}"/>
              </a:ext>
            </a:extLst>
          </p:cNvPr>
          <p:cNvSpPr/>
          <p:nvPr/>
        </p:nvSpPr>
        <p:spPr>
          <a:xfrm>
            <a:off x="102097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F04F98F-100A-478F-9540-6CD8343AE963}"/>
              </a:ext>
            </a:extLst>
          </p:cNvPr>
          <p:cNvSpPr/>
          <p:nvPr/>
        </p:nvSpPr>
        <p:spPr>
          <a:xfrm>
            <a:off x="1709813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208D646-73C7-492B-9C6F-8A7FFB34D3A0}"/>
              </a:ext>
            </a:extLst>
          </p:cNvPr>
          <p:cNvSpPr/>
          <p:nvPr/>
        </p:nvSpPr>
        <p:spPr>
          <a:xfrm>
            <a:off x="950156" y="4298906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9263A67-B7B6-45CB-9792-9EE5ACF841EF}"/>
              </a:ext>
            </a:extLst>
          </p:cNvPr>
          <p:cNvSpPr/>
          <p:nvPr/>
        </p:nvSpPr>
        <p:spPr>
          <a:xfrm>
            <a:off x="2557872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756DDB3-B194-470C-B12D-870DB9E9B153}"/>
              </a:ext>
            </a:extLst>
          </p:cNvPr>
          <p:cNvSpPr/>
          <p:nvPr/>
        </p:nvSpPr>
        <p:spPr>
          <a:xfrm>
            <a:off x="4058502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CBAAF0-AF34-48A5-9F81-E1486DEC959E}"/>
              </a:ext>
            </a:extLst>
          </p:cNvPr>
          <p:cNvSpPr/>
          <p:nvPr/>
        </p:nvSpPr>
        <p:spPr>
          <a:xfrm>
            <a:off x="3308187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CEE88C-4A83-4CC5-9F07-0C3A9150B52E}"/>
              </a:ext>
            </a:extLst>
          </p:cNvPr>
          <p:cNvCxnSpPr/>
          <p:nvPr/>
        </p:nvCxnSpPr>
        <p:spPr>
          <a:xfrm>
            <a:off x="582368" y="4520928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695268E-2D45-41B9-A596-E51D322ACE68}"/>
              </a:ext>
            </a:extLst>
          </p:cNvPr>
          <p:cNvCxnSpPr>
            <a:cxnSpLocks/>
          </p:cNvCxnSpPr>
          <p:nvPr/>
        </p:nvCxnSpPr>
        <p:spPr>
          <a:xfrm>
            <a:off x="1430427" y="4520928"/>
            <a:ext cx="27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5E149F-CDEA-4EAE-934A-DCC28A03AE17}"/>
              </a:ext>
            </a:extLst>
          </p:cNvPr>
          <p:cNvCxnSpPr>
            <a:cxnSpLocks/>
          </p:cNvCxnSpPr>
          <p:nvPr/>
        </p:nvCxnSpPr>
        <p:spPr>
          <a:xfrm>
            <a:off x="2190084" y="4520928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67C5DE-7D00-4215-9779-5A92C14B21DA}"/>
              </a:ext>
            </a:extLst>
          </p:cNvPr>
          <p:cNvCxnSpPr>
            <a:cxnSpLocks/>
          </p:cNvCxnSpPr>
          <p:nvPr/>
        </p:nvCxnSpPr>
        <p:spPr>
          <a:xfrm>
            <a:off x="3038143" y="4520928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EC89958-018B-4FCB-BD76-404B84EE5388}"/>
              </a:ext>
            </a:extLst>
          </p:cNvPr>
          <p:cNvCxnSpPr>
            <a:cxnSpLocks/>
          </p:cNvCxnSpPr>
          <p:nvPr/>
        </p:nvCxnSpPr>
        <p:spPr>
          <a:xfrm>
            <a:off x="3788458" y="4520928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B957E8C6-85DA-461C-94D8-222B364DC133}"/>
              </a:ext>
            </a:extLst>
          </p:cNvPr>
          <p:cNvSpPr/>
          <p:nvPr/>
        </p:nvSpPr>
        <p:spPr>
          <a:xfrm>
            <a:off x="2133842" y="5515395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5113E24-6393-4544-B401-240D449B6F04}"/>
              </a:ext>
            </a:extLst>
          </p:cNvPr>
          <p:cNvSpPr/>
          <p:nvPr/>
        </p:nvSpPr>
        <p:spPr>
          <a:xfrm>
            <a:off x="4756829" y="5515395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EBD044C-5273-4E26-AA0E-D4FCF5877240}"/>
              </a:ext>
            </a:extLst>
          </p:cNvPr>
          <p:cNvSpPr/>
          <p:nvPr/>
        </p:nvSpPr>
        <p:spPr>
          <a:xfrm>
            <a:off x="4058502" y="5515395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155A9FD-B6D2-4A99-BBFD-2A1EEA9E8ACC}"/>
              </a:ext>
            </a:extLst>
          </p:cNvPr>
          <p:cNvSpPr/>
          <p:nvPr/>
        </p:nvSpPr>
        <p:spPr>
          <a:xfrm>
            <a:off x="3308186" y="5515395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1D116B6-0BC9-4164-AE56-CA837BA575E5}"/>
              </a:ext>
            </a:extLst>
          </p:cNvPr>
          <p:cNvCxnSpPr/>
          <p:nvPr/>
        </p:nvCxnSpPr>
        <p:spPr>
          <a:xfrm>
            <a:off x="2614113" y="5737417"/>
            <a:ext cx="6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D5C231-981E-4FFB-9E06-0F1C8796D3D3}"/>
              </a:ext>
            </a:extLst>
          </p:cNvPr>
          <p:cNvCxnSpPr>
            <a:cxnSpLocks/>
          </p:cNvCxnSpPr>
          <p:nvPr/>
        </p:nvCxnSpPr>
        <p:spPr>
          <a:xfrm>
            <a:off x="3788457" y="5737417"/>
            <a:ext cx="27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BB6AF4-D350-4481-9EE4-7CB5EEC92BE2}"/>
              </a:ext>
            </a:extLst>
          </p:cNvPr>
          <p:cNvCxnSpPr>
            <a:cxnSpLocks/>
          </p:cNvCxnSpPr>
          <p:nvPr/>
        </p:nvCxnSpPr>
        <p:spPr>
          <a:xfrm>
            <a:off x="4538773" y="5737417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9AEB181-4ADF-4BEE-9870-0EACCBC24B00}"/>
              </a:ext>
            </a:extLst>
          </p:cNvPr>
          <p:cNvCxnSpPr>
            <a:cxnSpLocks/>
          </p:cNvCxnSpPr>
          <p:nvPr/>
        </p:nvCxnSpPr>
        <p:spPr>
          <a:xfrm>
            <a:off x="5237100" y="5737417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4E02CA8-E4C5-49C1-82C4-048AD632B4C6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flipH="1">
            <a:off x="2373978" y="4742951"/>
            <a:ext cx="1174345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04ECEB-8E62-4635-A252-CBCC9A4B786A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 flipH="1">
            <a:off x="3548322" y="4742951"/>
            <a:ext cx="1" cy="772444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3F7192-8F19-4473-AB24-F7560AE5EDB7}"/>
              </a:ext>
            </a:extLst>
          </p:cNvPr>
          <p:cNvCxnSpPr/>
          <p:nvPr/>
        </p:nvCxnSpPr>
        <p:spPr>
          <a:xfrm>
            <a:off x="3548322" y="3903142"/>
            <a:ext cx="0" cy="39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B75947-3816-42EA-B6A1-6B48C1801B35}"/>
              </a:ext>
            </a:extLst>
          </p:cNvPr>
          <p:cNvSpPr/>
          <p:nvPr/>
        </p:nvSpPr>
        <p:spPr>
          <a:xfrm>
            <a:off x="2471573" y="3690796"/>
            <a:ext cx="1496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scan point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DDF8A4-9B1F-446D-86A1-294E8C8E5862}"/>
              </a:ext>
            </a:extLst>
          </p:cNvPr>
          <p:cNvSpPr/>
          <p:nvPr/>
        </p:nvSpPr>
        <p:spPr>
          <a:xfrm>
            <a:off x="199827" y="6099250"/>
            <a:ext cx="1940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scan start point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DC169B-E6A6-437F-9F45-7E93FD85F72D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2373978" y="3143894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39D631F-E74F-4BB1-B2AF-36D73B740236}"/>
              </a:ext>
            </a:extLst>
          </p:cNvPr>
          <p:cNvSpPr/>
          <p:nvPr/>
        </p:nvSpPr>
        <p:spPr>
          <a:xfrm>
            <a:off x="385080" y="3282445"/>
            <a:ext cx="1940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scan start point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00B8155-80A5-40A8-9D4C-BD1F9742BC70}"/>
              </a:ext>
            </a:extLst>
          </p:cNvPr>
          <p:cNvCxnSpPr>
            <a:cxnSpLocks/>
          </p:cNvCxnSpPr>
          <p:nvPr/>
        </p:nvCxnSpPr>
        <p:spPr>
          <a:xfrm flipV="1">
            <a:off x="2373977" y="5959440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64BF8C5-6DC3-4158-870A-5624C5CA74B2}"/>
              </a:ext>
            </a:extLst>
          </p:cNvPr>
          <p:cNvSpPr/>
          <p:nvPr/>
        </p:nvSpPr>
        <p:spPr>
          <a:xfrm>
            <a:off x="3038143" y="4809739"/>
            <a:ext cx="2480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common but state is different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DC3184-94FD-4D2B-8726-6CB98EC82AA1}"/>
              </a:ext>
            </a:extLst>
          </p:cNvPr>
          <p:cNvSpPr/>
          <p:nvPr/>
        </p:nvSpPr>
        <p:spPr>
          <a:xfrm>
            <a:off x="1430428" y="6392948"/>
            <a:ext cx="2151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next scan start point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CA0AA11-D3AA-4CB5-BA69-140098031FCD}"/>
              </a:ext>
            </a:extLst>
          </p:cNvPr>
          <p:cNvCxnSpPr>
            <a:cxnSpLocks/>
          </p:cNvCxnSpPr>
          <p:nvPr/>
        </p:nvCxnSpPr>
        <p:spPr>
          <a:xfrm flipV="1">
            <a:off x="3548322" y="5959440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CDD9E76-9879-42E2-A374-013B407AD754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>
            <a:off x="2798008" y="1927405"/>
            <a:ext cx="2198957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B8FF2832-7C97-4BD9-ADFC-771BC66EDB94}"/>
              </a:ext>
            </a:extLst>
          </p:cNvPr>
          <p:cNvSpPr/>
          <p:nvPr/>
        </p:nvSpPr>
        <p:spPr>
          <a:xfrm>
            <a:off x="6239364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B984AAD-9681-47CE-9D88-62B063562D8E}"/>
              </a:ext>
            </a:extLst>
          </p:cNvPr>
          <p:cNvSpPr/>
          <p:nvPr/>
        </p:nvSpPr>
        <p:spPr>
          <a:xfrm>
            <a:off x="7847080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E646664-7536-4117-A810-F89B384DF94B}"/>
              </a:ext>
            </a:extLst>
          </p:cNvPr>
          <p:cNvSpPr/>
          <p:nvPr/>
        </p:nvSpPr>
        <p:spPr>
          <a:xfrm>
            <a:off x="7087423" y="1312533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3F83AD9-C2AC-46AF-B3C0-7C85FB4F55FE}"/>
              </a:ext>
            </a:extLst>
          </p:cNvPr>
          <p:cNvSpPr/>
          <p:nvPr/>
        </p:nvSpPr>
        <p:spPr>
          <a:xfrm>
            <a:off x="8695139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8F3F6B8-DD8E-4E2C-A4CD-9E4314A959B0}"/>
              </a:ext>
            </a:extLst>
          </p:cNvPr>
          <p:cNvSpPr/>
          <p:nvPr/>
        </p:nvSpPr>
        <p:spPr>
          <a:xfrm>
            <a:off x="10195769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6CC1C63-C7D1-4528-A4F9-7E943C640A2F}"/>
              </a:ext>
            </a:extLst>
          </p:cNvPr>
          <p:cNvSpPr/>
          <p:nvPr/>
        </p:nvSpPr>
        <p:spPr>
          <a:xfrm>
            <a:off x="9445454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90F1F25-34AE-4596-BF99-3F408893E0F2}"/>
              </a:ext>
            </a:extLst>
          </p:cNvPr>
          <p:cNvCxnSpPr/>
          <p:nvPr/>
        </p:nvCxnSpPr>
        <p:spPr>
          <a:xfrm>
            <a:off x="6719635" y="1534555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8369CA-0F41-403E-A80A-3B89A23FBBC5}"/>
              </a:ext>
            </a:extLst>
          </p:cNvPr>
          <p:cNvCxnSpPr>
            <a:cxnSpLocks/>
          </p:cNvCxnSpPr>
          <p:nvPr/>
        </p:nvCxnSpPr>
        <p:spPr>
          <a:xfrm>
            <a:off x="7567694" y="1534555"/>
            <a:ext cx="27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D12AE90-6C59-4B9A-9421-84D9BE04C324}"/>
              </a:ext>
            </a:extLst>
          </p:cNvPr>
          <p:cNvCxnSpPr>
            <a:cxnSpLocks/>
          </p:cNvCxnSpPr>
          <p:nvPr/>
        </p:nvCxnSpPr>
        <p:spPr>
          <a:xfrm>
            <a:off x="8327351" y="1534555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D579E2C-7F79-43D5-9B0A-E9E83E6EB3C4}"/>
              </a:ext>
            </a:extLst>
          </p:cNvPr>
          <p:cNvCxnSpPr>
            <a:cxnSpLocks/>
          </p:cNvCxnSpPr>
          <p:nvPr/>
        </p:nvCxnSpPr>
        <p:spPr>
          <a:xfrm>
            <a:off x="9175410" y="1534555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03E030D-948D-4C0A-9475-BC8B71627216}"/>
              </a:ext>
            </a:extLst>
          </p:cNvPr>
          <p:cNvCxnSpPr>
            <a:cxnSpLocks/>
          </p:cNvCxnSpPr>
          <p:nvPr/>
        </p:nvCxnSpPr>
        <p:spPr>
          <a:xfrm>
            <a:off x="9925725" y="1534555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D9AC212-2561-457C-84DD-E122DE5508DA}"/>
              </a:ext>
            </a:extLst>
          </p:cNvPr>
          <p:cNvSpPr/>
          <p:nvPr/>
        </p:nvSpPr>
        <p:spPr>
          <a:xfrm>
            <a:off x="8271109" y="2529022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EB22949-C8BB-4924-8E31-5205E279EA59}"/>
              </a:ext>
            </a:extLst>
          </p:cNvPr>
          <p:cNvSpPr/>
          <p:nvPr/>
        </p:nvSpPr>
        <p:spPr>
          <a:xfrm>
            <a:off x="10894096" y="2529022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B05E401-45BC-4DC9-A215-C979452EB249}"/>
              </a:ext>
            </a:extLst>
          </p:cNvPr>
          <p:cNvSpPr/>
          <p:nvPr/>
        </p:nvSpPr>
        <p:spPr>
          <a:xfrm>
            <a:off x="10195769" y="2529022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00B4110-2331-4B50-8A9C-341ACC532110}"/>
              </a:ext>
            </a:extLst>
          </p:cNvPr>
          <p:cNvSpPr/>
          <p:nvPr/>
        </p:nvSpPr>
        <p:spPr>
          <a:xfrm>
            <a:off x="9445453" y="2529022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03B43FB-2EEA-4F9C-AE33-011C9CA56CDE}"/>
              </a:ext>
            </a:extLst>
          </p:cNvPr>
          <p:cNvCxnSpPr/>
          <p:nvPr/>
        </p:nvCxnSpPr>
        <p:spPr>
          <a:xfrm>
            <a:off x="8751380" y="2751044"/>
            <a:ext cx="6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FD2BF41-3D64-4C92-B628-0F3E06581483}"/>
              </a:ext>
            </a:extLst>
          </p:cNvPr>
          <p:cNvCxnSpPr>
            <a:cxnSpLocks/>
          </p:cNvCxnSpPr>
          <p:nvPr/>
        </p:nvCxnSpPr>
        <p:spPr>
          <a:xfrm>
            <a:off x="9925724" y="2751044"/>
            <a:ext cx="27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D2F2F09-66B6-468A-B211-175149CE35A3}"/>
              </a:ext>
            </a:extLst>
          </p:cNvPr>
          <p:cNvCxnSpPr>
            <a:cxnSpLocks/>
          </p:cNvCxnSpPr>
          <p:nvPr/>
        </p:nvCxnSpPr>
        <p:spPr>
          <a:xfrm>
            <a:off x="10676040" y="2751044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655E5BF-2CC4-4BA5-A4D4-AE74385699AF}"/>
              </a:ext>
            </a:extLst>
          </p:cNvPr>
          <p:cNvCxnSpPr>
            <a:cxnSpLocks/>
          </p:cNvCxnSpPr>
          <p:nvPr/>
        </p:nvCxnSpPr>
        <p:spPr>
          <a:xfrm>
            <a:off x="11374367" y="2751044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065EC3C-D5F5-46C8-9100-E8D111DA6985}"/>
              </a:ext>
            </a:extLst>
          </p:cNvPr>
          <p:cNvCxnSpPr/>
          <p:nvPr/>
        </p:nvCxnSpPr>
        <p:spPr>
          <a:xfrm>
            <a:off x="10434463" y="924213"/>
            <a:ext cx="0" cy="39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F6EDED4-3B65-4B5A-9E89-7BB09045E648}"/>
              </a:ext>
            </a:extLst>
          </p:cNvPr>
          <p:cNvSpPr/>
          <p:nvPr/>
        </p:nvSpPr>
        <p:spPr>
          <a:xfrm>
            <a:off x="9357714" y="711867"/>
            <a:ext cx="1496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scan point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13C09C6-0199-458A-B0FA-194B06BF38B3}"/>
              </a:ext>
            </a:extLst>
          </p:cNvPr>
          <p:cNvSpPr/>
          <p:nvPr/>
        </p:nvSpPr>
        <p:spPr>
          <a:xfrm>
            <a:off x="7471997" y="3125621"/>
            <a:ext cx="2151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scan start point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795705F-381A-4D80-8265-0AC8FDCDD299}"/>
              </a:ext>
            </a:extLst>
          </p:cNvPr>
          <p:cNvCxnSpPr>
            <a:cxnSpLocks/>
          </p:cNvCxnSpPr>
          <p:nvPr/>
        </p:nvCxnSpPr>
        <p:spPr>
          <a:xfrm flipV="1">
            <a:off x="9685589" y="2973067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0637E97-3501-4A7C-BD03-03A339FE8A3B}"/>
              </a:ext>
            </a:extLst>
          </p:cNvPr>
          <p:cNvCxnSpPr>
            <a:cxnSpLocks/>
            <a:stCxn id="80" idx="4"/>
            <a:endCxn id="90" idx="0"/>
          </p:cNvCxnSpPr>
          <p:nvPr/>
        </p:nvCxnSpPr>
        <p:spPr>
          <a:xfrm flipH="1">
            <a:off x="9685589" y="1756578"/>
            <a:ext cx="750316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24997A2-62BC-41E0-947C-81EEF66F3392}"/>
              </a:ext>
            </a:extLst>
          </p:cNvPr>
          <p:cNvCxnSpPr>
            <a:cxnSpLocks/>
            <a:stCxn id="80" idx="4"/>
            <a:endCxn id="89" idx="0"/>
          </p:cNvCxnSpPr>
          <p:nvPr/>
        </p:nvCxnSpPr>
        <p:spPr>
          <a:xfrm>
            <a:off x="10435905" y="1756578"/>
            <a:ext cx="0" cy="772444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28B4A74-F493-47ED-96C8-0B0A455110A3}"/>
              </a:ext>
            </a:extLst>
          </p:cNvPr>
          <p:cNvCxnSpPr>
            <a:cxnSpLocks/>
          </p:cNvCxnSpPr>
          <p:nvPr/>
        </p:nvCxnSpPr>
        <p:spPr>
          <a:xfrm>
            <a:off x="10676040" y="1540764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54468D5-CBEB-470E-B54B-90FA026207AA}"/>
              </a:ext>
            </a:extLst>
          </p:cNvPr>
          <p:cNvSpPr/>
          <p:nvPr/>
        </p:nvSpPr>
        <p:spPr>
          <a:xfrm>
            <a:off x="10520447" y="1905092"/>
            <a:ext cx="13315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common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BFB24C0-F168-4222-A8F6-F112BA502E37}"/>
              </a:ext>
            </a:extLst>
          </p:cNvPr>
          <p:cNvSpPr/>
          <p:nvPr/>
        </p:nvSpPr>
        <p:spPr>
          <a:xfrm>
            <a:off x="8369663" y="3292218"/>
            <a:ext cx="2151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next scan start point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81A9BC8-41DE-4B04-A200-0C3E17F58131}"/>
              </a:ext>
            </a:extLst>
          </p:cNvPr>
          <p:cNvCxnSpPr>
            <a:cxnSpLocks/>
          </p:cNvCxnSpPr>
          <p:nvPr/>
        </p:nvCxnSpPr>
        <p:spPr>
          <a:xfrm flipV="1">
            <a:off x="10434463" y="2973067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0FE704FD-C5BD-48B7-B528-A736E35D0D9E}"/>
              </a:ext>
            </a:extLst>
          </p:cNvPr>
          <p:cNvSpPr/>
          <p:nvPr/>
        </p:nvSpPr>
        <p:spPr>
          <a:xfrm>
            <a:off x="6188742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7CC2320-735F-4ADF-B934-29826968BC07}"/>
              </a:ext>
            </a:extLst>
          </p:cNvPr>
          <p:cNvSpPr/>
          <p:nvPr/>
        </p:nvSpPr>
        <p:spPr>
          <a:xfrm>
            <a:off x="7796458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155173B-5D3D-4969-B350-61BA15982562}"/>
              </a:ext>
            </a:extLst>
          </p:cNvPr>
          <p:cNvSpPr/>
          <p:nvPr/>
        </p:nvSpPr>
        <p:spPr>
          <a:xfrm>
            <a:off x="7036801" y="4285558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321A1F0-FE5A-4B35-AE6F-0F798980B40F}"/>
              </a:ext>
            </a:extLst>
          </p:cNvPr>
          <p:cNvSpPr/>
          <p:nvPr/>
        </p:nvSpPr>
        <p:spPr>
          <a:xfrm>
            <a:off x="8644517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8D4B3BD-9881-4D7C-B2F1-DE27F9C3858B}"/>
              </a:ext>
            </a:extLst>
          </p:cNvPr>
          <p:cNvSpPr/>
          <p:nvPr/>
        </p:nvSpPr>
        <p:spPr>
          <a:xfrm>
            <a:off x="10145147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36C6E44-BD60-4958-9526-4B78927C01E7}"/>
              </a:ext>
            </a:extLst>
          </p:cNvPr>
          <p:cNvSpPr/>
          <p:nvPr/>
        </p:nvSpPr>
        <p:spPr>
          <a:xfrm>
            <a:off x="9394832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9967A90-F650-48A2-95FE-004837392343}"/>
              </a:ext>
            </a:extLst>
          </p:cNvPr>
          <p:cNvCxnSpPr/>
          <p:nvPr/>
        </p:nvCxnSpPr>
        <p:spPr>
          <a:xfrm>
            <a:off x="6669013" y="4507580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C3CDCE3-90E2-44EA-A5EA-0C0618171DC6}"/>
              </a:ext>
            </a:extLst>
          </p:cNvPr>
          <p:cNvCxnSpPr>
            <a:cxnSpLocks/>
          </p:cNvCxnSpPr>
          <p:nvPr/>
        </p:nvCxnSpPr>
        <p:spPr>
          <a:xfrm>
            <a:off x="7517072" y="4507580"/>
            <a:ext cx="27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C654D4B-C6E7-474E-89E2-0088AB0268CE}"/>
              </a:ext>
            </a:extLst>
          </p:cNvPr>
          <p:cNvCxnSpPr>
            <a:cxnSpLocks/>
          </p:cNvCxnSpPr>
          <p:nvPr/>
        </p:nvCxnSpPr>
        <p:spPr>
          <a:xfrm>
            <a:off x="8276729" y="4507580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842BAAB-F584-4179-8BDF-D246A9C6CC32}"/>
              </a:ext>
            </a:extLst>
          </p:cNvPr>
          <p:cNvCxnSpPr>
            <a:cxnSpLocks/>
          </p:cNvCxnSpPr>
          <p:nvPr/>
        </p:nvCxnSpPr>
        <p:spPr>
          <a:xfrm>
            <a:off x="9124788" y="4507580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8E4EB4F-2787-42DB-A493-52983AE33941}"/>
              </a:ext>
            </a:extLst>
          </p:cNvPr>
          <p:cNvCxnSpPr>
            <a:cxnSpLocks/>
          </p:cNvCxnSpPr>
          <p:nvPr/>
        </p:nvCxnSpPr>
        <p:spPr>
          <a:xfrm>
            <a:off x="9875103" y="4507580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065A00A5-9B6C-4548-9797-B413EABD313C}"/>
              </a:ext>
            </a:extLst>
          </p:cNvPr>
          <p:cNvSpPr/>
          <p:nvPr/>
        </p:nvSpPr>
        <p:spPr>
          <a:xfrm>
            <a:off x="8220487" y="5502047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28637F2-16AE-4F56-9738-2E41C5290A4C}"/>
              </a:ext>
            </a:extLst>
          </p:cNvPr>
          <p:cNvSpPr/>
          <p:nvPr/>
        </p:nvSpPr>
        <p:spPr>
          <a:xfrm>
            <a:off x="10843474" y="5502047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CCE5E1C-E73C-4E20-999E-6C3D4C809ABC}"/>
              </a:ext>
            </a:extLst>
          </p:cNvPr>
          <p:cNvSpPr/>
          <p:nvPr/>
        </p:nvSpPr>
        <p:spPr>
          <a:xfrm>
            <a:off x="10145147" y="5502047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0724C152-CC79-42F2-BAA6-44348F3DDE75}"/>
              </a:ext>
            </a:extLst>
          </p:cNvPr>
          <p:cNvSpPr/>
          <p:nvPr/>
        </p:nvSpPr>
        <p:spPr>
          <a:xfrm>
            <a:off x="9394831" y="5502047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50EF230-A1F1-4151-9087-220DB5FF939E}"/>
              </a:ext>
            </a:extLst>
          </p:cNvPr>
          <p:cNvCxnSpPr/>
          <p:nvPr/>
        </p:nvCxnSpPr>
        <p:spPr>
          <a:xfrm>
            <a:off x="8700758" y="5724069"/>
            <a:ext cx="6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08E7B45-65D2-4960-BC9B-F04156C15F55}"/>
              </a:ext>
            </a:extLst>
          </p:cNvPr>
          <p:cNvCxnSpPr>
            <a:cxnSpLocks/>
          </p:cNvCxnSpPr>
          <p:nvPr/>
        </p:nvCxnSpPr>
        <p:spPr>
          <a:xfrm>
            <a:off x="9875102" y="5724069"/>
            <a:ext cx="27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A0F4DB87-7BF5-4420-BA90-C918B1863452}"/>
              </a:ext>
            </a:extLst>
          </p:cNvPr>
          <p:cNvCxnSpPr>
            <a:cxnSpLocks/>
          </p:cNvCxnSpPr>
          <p:nvPr/>
        </p:nvCxnSpPr>
        <p:spPr>
          <a:xfrm>
            <a:off x="10625418" y="5724069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C3C2D64-3ACA-4F1B-AC6A-1F58E6E82766}"/>
              </a:ext>
            </a:extLst>
          </p:cNvPr>
          <p:cNvCxnSpPr>
            <a:cxnSpLocks/>
          </p:cNvCxnSpPr>
          <p:nvPr/>
        </p:nvCxnSpPr>
        <p:spPr>
          <a:xfrm>
            <a:off x="11323745" y="5724069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3CEDBD-90E9-4E7D-9D82-E5C6DE39B2C8}"/>
              </a:ext>
            </a:extLst>
          </p:cNvPr>
          <p:cNvCxnSpPr>
            <a:cxnSpLocks/>
          </p:cNvCxnSpPr>
          <p:nvPr/>
        </p:nvCxnSpPr>
        <p:spPr>
          <a:xfrm>
            <a:off x="10625418" y="4513789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D7710CD-066B-41D6-B3EF-ED279470284B}"/>
              </a:ext>
            </a:extLst>
          </p:cNvPr>
          <p:cNvSpPr/>
          <p:nvPr/>
        </p:nvSpPr>
        <p:spPr>
          <a:xfrm>
            <a:off x="8328548" y="6350998"/>
            <a:ext cx="2151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scan start point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80B0C3B-1525-42F6-B46A-08D6DE0A2159}"/>
              </a:ext>
            </a:extLst>
          </p:cNvPr>
          <p:cNvCxnSpPr>
            <a:cxnSpLocks/>
          </p:cNvCxnSpPr>
          <p:nvPr/>
        </p:nvCxnSpPr>
        <p:spPr>
          <a:xfrm flipV="1">
            <a:off x="10383841" y="5946092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1AD873B8-CAAE-4E4D-8700-6BC4557FA8E0}"/>
              </a:ext>
            </a:extLst>
          </p:cNvPr>
          <p:cNvCxnSpPr/>
          <p:nvPr/>
        </p:nvCxnSpPr>
        <p:spPr>
          <a:xfrm>
            <a:off x="10976840" y="3895250"/>
            <a:ext cx="0" cy="39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22A11E7-967D-4B76-959D-46F591ED8EED}"/>
              </a:ext>
            </a:extLst>
          </p:cNvPr>
          <p:cNvSpPr/>
          <p:nvPr/>
        </p:nvSpPr>
        <p:spPr>
          <a:xfrm>
            <a:off x="9900091" y="3682904"/>
            <a:ext cx="1496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scan point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3ED9689-0CAB-40CA-9DDA-4E4165D97C02}"/>
              </a:ext>
            </a:extLst>
          </p:cNvPr>
          <p:cNvSpPr/>
          <p:nvPr/>
        </p:nvSpPr>
        <p:spPr>
          <a:xfrm>
            <a:off x="10976840" y="4327576"/>
            <a:ext cx="727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2161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 “Bitwise Operation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Concatenation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007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 “Bitwise Operation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Concatenation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53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 “Bitwise Operation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Concatenation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4959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 “Bitwise Operation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Concatenation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556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3F427-781D-4C44-AB05-9A74523A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DFS </a:t>
            </a:r>
            <a:r>
              <a:rPr lang="ko-KR" altLang="en-US" sz="2400" b="1" dirty="0"/>
              <a:t>순회통한 노드 찾기 時 반환 루틴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D66B62-8459-473E-9684-72423941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741" y="1179739"/>
            <a:ext cx="4977326" cy="2834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555987-312C-4C63-9722-9BF404A5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8" y="1303835"/>
            <a:ext cx="4641898" cy="2315539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0E8F28D-ADC4-4205-9613-4433CCAB36F5}"/>
              </a:ext>
            </a:extLst>
          </p:cNvPr>
          <p:cNvSpPr/>
          <p:nvPr/>
        </p:nvSpPr>
        <p:spPr>
          <a:xfrm>
            <a:off x="1862714" y="2656114"/>
            <a:ext cx="926632" cy="600892"/>
          </a:xfrm>
          <a:custGeom>
            <a:avLst/>
            <a:gdLst>
              <a:gd name="connsiteX0" fmla="*/ 732440 w 926632"/>
              <a:gd name="connsiteY0" fmla="*/ 600892 h 600892"/>
              <a:gd name="connsiteX1" fmla="*/ 880486 w 926632"/>
              <a:gd name="connsiteY1" fmla="*/ 513806 h 600892"/>
              <a:gd name="connsiteX2" fmla="*/ 18337 w 926632"/>
              <a:gd name="connsiteY2" fmla="*/ 156755 h 600892"/>
              <a:gd name="connsiteX3" fmla="*/ 375389 w 926632"/>
              <a:gd name="connsiteY3" fmla="*/ 0 h 6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632" h="600892">
                <a:moveTo>
                  <a:pt x="732440" y="600892"/>
                </a:moveTo>
                <a:cubicBezTo>
                  <a:pt x="865971" y="594360"/>
                  <a:pt x="999503" y="587829"/>
                  <a:pt x="880486" y="513806"/>
                </a:cubicBezTo>
                <a:cubicBezTo>
                  <a:pt x="761469" y="439783"/>
                  <a:pt x="102520" y="242389"/>
                  <a:pt x="18337" y="156755"/>
                </a:cubicBezTo>
                <a:cubicBezTo>
                  <a:pt x="-65846" y="71121"/>
                  <a:pt x="154771" y="35560"/>
                  <a:pt x="375389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759BC7-0D65-45E8-ADA0-3BC2E8B16138}"/>
              </a:ext>
            </a:extLst>
          </p:cNvPr>
          <p:cNvSpPr/>
          <p:nvPr/>
        </p:nvSpPr>
        <p:spPr>
          <a:xfrm>
            <a:off x="5320145" y="1143000"/>
            <a:ext cx="730306" cy="1506682"/>
          </a:xfrm>
          <a:custGeom>
            <a:avLst/>
            <a:gdLst>
              <a:gd name="connsiteX0" fmla="*/ 207819 w 730306"/>
              <a:gd name="connsiteY0" fmla="*/ 1506682 h 1506682"/>
              <a:gd name="connsiteX1" fmla="*/ 727364 w 730306"/>
              <a:gd name="connsiteY1" fmla="*/ 737755 h 1506682"/>
              <a:gd name="connsiteX2" fmla="*/ 0 w 730306"/>
              <a:gd name="connsiteY2" fmla="*/ 0 h 1506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306" h="1506682">
                <a:moveTo>
                  <a:pt x="207819" y="1506682"/>
                </a:moveTo>
                <a:cubicBezTo>
                  <a:pt x="484910" y="1247775"/>
                  <a:pt x="762001" y="988869"/>
                  <a:pt x="727364" y="737755"/>
                </a:cubicBezTo>
                <a:cubicBezTo>
                  <a:pt x="692728" y="486641"/>
                  <a:pt x="346364" y="24332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497A6C-90B1-4074-B007-EC6DDF0FC8A6}"/>
              </a:ext>
            </a:extLst>
          </p:cNvPr>
          <p:cNvSpPr/>
          <p:nvPr/>
        </p:nvSpPr>
        <p:spPr>
          <a:xfrm>
            <a:off x="2789346" y="3829494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C39C-83CF-4BCC-B8B0-E2B80200AFD4}"/>
              </a:ext>
            </a:extLst>
          </p:cNvPr>
          <p:cNvSpPr/>
          <p:nvPr/>
        </p:nvSpPr>
        <p:spPr>
          <a:xfrm>
            <a:off x="2018885" y="4601339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B6161D-E04D-49BB-82A3-7DDB45429D5D}"/>
              </a:ext>
            </a:extLst>
          </p:cNvPr>
          <p:cNvSpPr/>
          <p:nvPr/>
        </p:nvSpPr>
        <p:spPr>
          <a:xfrm>
            <a:off x="2808594" y="4595084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A093F-C73D-4E4F-82AD-802738DB3E7A}"/>
              </a:ext>
            </a:extLst>
          </p:cNvPr>
          <p:cNvSpPr/>
          <p:nvPr/>
        </p:nvSpPr>
        <p:spPr>
          <a:xfrm>
            <a:off x="3598303" y="4595083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DA72EA-2309-4093-83DA-EAFF49C75A92}"/>
              </a:ext>
            </a:extLst>
          </p:cNvPr>
          <p:cNvSpPr/>
          <p:nvPr/>
        </p:nvSpPr>
        <p:spPr>
          <a:xfrm>
            <a:off x="3109192" y="5503300"/>
            <a:ext cx="415636" cy="3703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474ED7-3D91-4E6A-A0A1-83965F55895D}"/>
              </a:ext>
            </a:extLst>
          </p:cNvPr>
          <p:cNvCxnSpPr>
            <a:stCxn id="12" idx="0"/>
            <a:endCxn id="11" idx="4"/>
          </p:cNvCxnSpPr>
          <p:nvPr/>
        </p:nvCxnSpPr>
        <p:spPr>
          <a:xfrm flipV="1">
            <a:off x="2226703" y="4199807"/>
            <a:ext cx="770461" cy="40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6C32FA-43C9-410C-B3A1-4A651A40371D}"/>
              </a:ext>
            </a:extLst>
          </p:cNvPr>
          <p:cNvCxnSpPr>
            <a:stCxn id="13" idx="0"/>
            <a:endCxn id="11" idx="4"/>
          </p:cNvCxnSpPr>
          <p:nvPr/>
        </p:nvCxnSpPr>
        <p:spPr>
          <a:xfrm flipH="1" flipV="1">
            <a:off x="2997164" y="4199807"/>
            <a:ext cx="19248" cy="39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6F2463-4714-4E82-AB4D-9E8B960FBBF0}"/>
              </a:ext>
            </a:extLst>
          </p:cNvPr>
          <p:cNvCxnSpPr>
            <a:stCxn id="14" idx="0"/>
            <a:endCxn id="11" idx="3"/>
          </p:cNvCxnSpPr>
          <p:nvPr/>
        </p:nvCxnSpPr>
        <p:spPr>
          <a:xfrm flipH="1" flipV="1">
            <a:off x="2850214" y="4145576"/>
            <a:ext cx="955907" cy="44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33B325E-210E-44E9-995A-D27B7270D2BC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048324" y="4946419"/>
            <a:ext cx="268686" cy="55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8C03E-36A0-437C-BBA9-D30AB08B73A3}"/>
              </a:ext>
            </a:extLst>
          </p:cNvPr>
          <p:cNvSpPr/>
          <p:nvPr/>
        </p:nvSpPr>
        <p:spPr>
          <a:xfrm>
            <a:off x="389046" y="3901964"/>
            <a:ext cx="1839191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find 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D0EDE5E-1D2E-4FC5-BCC4-30D690076CC9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0800000" flipV="1">
            <a:off x="2018886" y="4014650"/>
            <a:ext cx="770461" cy="771845"/>
          </a:xfrm>
          <a:prstGeom prst="curvedConnector3">
            <a:avLst>
              <a:gd name="adj1" fmla="val 129671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24175408-43E7-4B6B-B366-A2A60C69E2BE}"/>
              </a:ext>
            </a:extLst>
          </p:cNvPr>
          <p:cNvSpPr/>
          <p:nvPr/>
        </p:nvSpPr>
        <p:spPr>
          <a:xfrm>
            <a:off x="2295633" y="5480046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39F2E1E-F5D7-4A3A-A7C0-41608EEC3A9C}"/>
              </a:ext>
            </a:extLst>
          </p:cNvPr>
          <p:cNvCxnSpPr>
            <a:cxnSpLocks/>
            <a:stCxn id="34" idx="0"/>
            <a:endCxn id="12" idx="4"/>
          </p:cNvCxnSpPr>
          <p:nvPr/>
        </p:nvCxnSpPr>
        <p:spPr>
          <a:xfrm flipH="1" flipV="1">
            <a:off x="2226703" y="4971652"/>
            <a:ext cx="276748" cy="50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F87A410E-C8B4-4C10-8AAC-B21B5839F737}"/>
              </a:ext>
            </a:extLst>
          </p:cNvPr>
          <p:cNvCxnSpPr>
            <a:cxnSpLocks/>
            <a:stCxn id="12" idx="2"/>
            <a:endCxn id="34" idx="2"/>
          </p:cNvCxnSpPr>
          <p:nvPr/>
        </p:nvCxnSpPr>
        <p:spPr>
          <a:xfrm rot="10800000" flipH="1" flipV="1">
            <a:off x="2018885" y="4786495"/>
            <a:ext cx="276748" cy="878707"/>
          </a:xfrm>
          <a:prstGeom prst="curvedConnector3">
            <a:avLst>
              <a:gd name="adj1" fmla="val -82602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7465210E-A661-48D7-AB14-AEEDAC21CDBA}"/>
              </a:ext>
            </a:extLst>
          </p:cNvPr>
          <p:cNvCxnSpPr>
            <a:cxnSpLocks/>
            <a:stCxn id="34" idx="4"/>
          </p:cNvCxnSpPr>
          <p:nvPr/>
        </p:nvCxnSpPr>
        <p:spPr>
          <a:xfrm rot="5400000">
            <a:off x="2225105" y="6029371"/>
            <a:ext cx="457358" cy="993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허용 안 됨&quot; 기호 42">
            <a:extLst>
              <a:ext uri="{FF2B5EF4-FFF2-40B4-BE49-F238E27FC236}">
                <a16:creationId xmlns:a16="http://schemas.microsoft.com/office/drawing/2014/main" id="{16FF6241-7C5D-4F65-8B8F-3A637DDF1B0D}"/>
              </a:ext>
            </a:extLst>
          </p:cNvPr>
          <p:cNvSpPr/>
          <p:nvPr/>
        </p:nvSpPr>
        <p:spPr>
          <a:xfrm>
            <a:off x="2196298" y="6307718"/>
            <a:ext cx="415636" cy="36512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084223-C030-40CA-A2D6-AC5AB18E6E56}"/>
              </a:ext>
            </a:extLst>
          </p:cNvPr>
          <p:cNvSpPr/>
          <p:nvPr/>
        </p:nvSpPr>
        <p:spPr>
          <a:xfrm>
            <a:off x="2568085" y="6378435"/>
            <a:ext cx="1839191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end finding &amp; not found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CA2A02-B9BF-4D08-9FF9-CD1A476EE39A}"/>
              </a:ext>
            </a:extLst>
          </p:cNvPr>
          <p:cNvSpPr/>
          <p:nvPr/>
        </p:nvSpPr>
        <p:spPr>
          <a:xfrm>
            <a:off x="8978927" y="3869333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02B9899-FC4A-4506-B78D-0239DD5053B6}"/>
              </a:ext>
            </a:extLst>
          </p:cNvPr>
          <p:cNvSpPr/>
          <p:nvPr/>
        </p:nvSpPr>
        <p:spPr>
          <a:xfrm>
            <a:off x="8208466" y="4641178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8AD650D-2BE5-4C8B-A0B8-6BB3A8BB2C0D}"/>
              </a:ext>
            </a:extLst>
          </p:cNvPr>
          <p:cNvSpPr/>
          <p:nvPr/>
        </p:nvSpPr>
        <p:spPr>
          <a:xfrm>
            <a:off x="8998175" y="4634923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5D8C207-E0E0-41A6-BD7E-2AA26771967B}"/>
              </a:ext>
            </a:extLst>
          </p:cNvPr>
          <p:cNvSpPr/>
          <p:nvPr/>
        </p:nvSpPr>
        <p:spPr>
          <a:xfrm>
            <a:off x="9787884" y="4634922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5F7964B-7125-41E7-A698-0FC4FB2B6914}"/>
              </a:ext>
            </a:extLst>
          </p:cNvPr>
          <p:cNvSpPr/>
          <p:nvPr/>
        </p:nvSpPr>
        <p:spPr>
          <a:xfrm>
            <a:off x="9344367" y="5480045"/>
            <a:ext cx="415636" cy="3703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A24B98A-E7B8-44DC-ABC5-01C04163C257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8416284" y="4239646"/>
            <a:ext cx="770461" cy="40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D429147-C1F2-45E7-A8FA-4409E860282F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H="1" flipV="1">
            <a:off x="9186745" y="4239646"/>
            <a:ext cx="19248" cy="39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A27431D-12E7-4F3B-AA8A-C60F265DB3C4}"/>
              </a:ext>
            </a:extLst>
          </p:cNvPr>
          <p:cNvCxnSpPr>
            <a:stCxn id="48" idx="0"/>
            <a:endCxn id="45" idx="3"/>
          </p:cNvCxnSpPr>
          <p:nvPr/>
        </p:nvCxnSpPr>
        <p:spPr>
          <a:xfrm flipH="1" flipV="1">
            <a:off x="9039795" y="4185415"/>
            <a:ext cx="955907" cy="44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360CEB2-9C84-4EBA-A83F-F363FAA99E96}"/>
              </a:ext>
            </a:extLst>
          </p:cNvPr>
          <p:cNvCxnSpPr>
            <a:cxnSpLocks/>
            <a:endCxn id="47" idx="4"/>
          </p:cNvCxnSpPr>
          <p:nvPr/>
        </p:nvCxnSpPr>
        <p:spPr>
          <a:xfrm flipH="1" flipV="1">
            <a:off x="9205993" y="5005236"/>
            <a:ext cx="276748" cy="474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E108F2-9B2C-4EF9-A811-FAA5B8970B5F}"/>
              </a:ext>
            </a:extLst>
          </p:cNvPr>
          <p:cNvSpPr/>
          <p:nvPr/>
        </p:nvSpPr>
        <p:spPr>
          <a:xfrm>
            <a:off x="6578627" y="3941803"/>
            <a:ext cx="1839191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find 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B2D35EE6-809E-4EFD-B501-6726E3905CEF}"/>
              </a:ext>
            </a:extLst>
          </p:cNvPr>
          <p:cNvCxnSpPr>
            <a:stCxn id="45" idx="2"/>
            <a:endCxn id="46" idx="2"/>
          </p:cNvCxnSpPr>
          <p:nvPr/>
        </p:nvCxnSpPr>
        <p:spPr>
          <a:xfrm rot="10800000" flipV="1">
            <a:off x="8208467" y="4054489"/>
            <a:ext cx="770461" cy="771845"/>
          </a:xfrm>
          <a:prstGeom prst="curvedConnector3">
            <a:avLst>
              <a:gd name="adj1" fmla="val 129671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2AA63DD-5321-4068-84E4-3D77D19F2998}"/>
              </a:ext>
            </a:extLst>
          </p:cNvPr>
          <p:cNvSpPr/>
          <p:nvPr/>
        </p:nvSpPr>
        <p:spPr>
          <a:xfrm>
            <a:off x="8485214" y="5519885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CD0AF53-D4BD-431A-AA52-C49C966C60A4}"/>
              </a:ext>
            </a:extLst>
          </p:cNvPr>
          <p:cNvCxnSpPr>
            <a:cxnSpLocks/>
            <a:stCxn id="56" idx="0"/>
            <a:endCxn id="46" idx="4"/>
          </p:cNvCxnSpPr>
          <p:nvPr/>
        </p:nvCxnSpPr>
        <p:spPr>
          <a:xfrm flipH="1" flipV="1">
            <a:off x="8416284" y="5011491"/>
            <a:ext cx="276748" cy="50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E83B3541-F309-4C33-82B9-A7BB40AE977C}"/>
              </a:ext>
            </a:extLst>
          </p:cNvPr>
          <p:cNvCxnSpPr>
            <a:cxnSpLocks/>
            <a:stCxn id="46" idx="2"/>
            <a:endCxn id="56" idx="2"/>
          </p:cNvCxnSpPr>
          <p:nvPr/>
        </p:nvCxnSpPr>
        <p:spPr>
          <a:xfrm rot="10800000" flipH="1" flipV="1">
            <a:off x="8208466" y="4826334"/>
            <a:ext cx="276748" cy="878707"/>
          </a:xfrm>
          <a:prstGeom prst="curvedConnector3">
            <a:avLst>
              <a:gd name="adj1" fmla="val -82602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CBE27E7C-81E2-4644-9CF9-753CDD3A1D87}"/>
              </a:ext>
            </a:extLst>
          </p:cNvPr>
          <p:cNvCxnSpPr>
            <a:cxnSpLocks/>
            <a:stCxn id="56" idx="6"/>
            <a:endCxn id="46" idx="5"/>
          </p:cNvCxnSpPr>
          <p:nvPr/>
        </p:nvCxnSpPr>
        <p:spPr>
          <a:xfrm flipH="1" flipV="1">
            <a:off x="8563234" y="4957260"/>
            <a:ext cx="337616" cy="747782"/>
          </a:xfrm>
          <a:prstGeom prst="curvedConnector4">
            <a:avLst>
              <a:gd name="adj1" fmla="val -67710"/>
              <a:gd name="adj2" fmla="val 58754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8334A269-FE93-4ADA-A66F-F3025AF7DB99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8624102" y="4820080"/>
            <a:ext cx="374073" cy="625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86BF3B61-96B0-4E5B-B154-0255EE368FCC}"/>
              </a:ext>
            </a:extLst>
          </p:cNvPr>
          <p:cNvCxnSpPr>
            <a:cxnSpLocks/>
            <a:stCxn id="47" idx="6"/>
            <a:endCxn id="49" idx="6"/>
          </p:cNvCxnSpPr>
          <p:nvPr/>
        </p:nvCxnSpPr>
        <p:spPr>
          <a:xfrm>
            <a:off x="9413811" y="4820080"/>
            <a:ext cx="346192" cy="845122"/>
          </a:xfrm>
          <a:prstGeom prst="curvedConnector3">
            <a:avLst>
              <a:gd name="adj1" fmla="val 16603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F6C659C9-F7C4-4FA9-AFA5-E69428BA4F87}"/>
              </a:ext>
            </a:extLst>
          </p:cNvPr>
          <p:cNvCxnSpPr>
            <a:cxnSpLocks/>
          </p:cNvCxnSpPr>
          <p:nvPr/>
        </p:nvCxnSpPr>
        <p:spPr>
          <a:xfrm rot="5400000">
            <a:off x="9280935" y="6029371"/>
            <a:ext cx="457358" cy="993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&quot;허용 안 됨&quot; 기호 81">
            <a:extLst>
              <a:ext uri="{FF2B5EF4-FFF2-40B4-BE49-F238E27FC236}">
                <a16:creationId xmlns:a16="http://schemas.microsoft.com/office/drawing/2014/main" id="{E4396891-7928-4691-B77B-9BF649E7ED0D}"/>
              </a:ext>
            </a:extLst>
          </p:cNvPr>
          <p:cNvSpPr/>
          <p:nvPr/>
        </p:nvSpPr>
        <p:spPr>
          <a:xfrm>
            <a:off x="9252128" y="6307718"/>
            <a:ext cx="415636" cy="36512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C448619-96BD-42E0-84A9-F6C400655FA8}"/>
              </a:ext>
            </a:extLst>
          </p:cNvPr>
          <p:cNvSpPr/>
          <p:nvPr/>
        </p:nvSpPr>
        <p:spPr>
          <a:xfrm>
            <a:off x="9623915" y="6378435"/>
            <a:ext cx="2377585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end finding &amp; find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2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FA5190-F968-46E4-B480-140203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bitwise</a:t>
            </a:r>
            <a:r>
              <a:rPr lang="ko-KR" altLang="en-US" sz="2400" b="1" dirty="0"/>
              <a:t> 연산자 우선순위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0A643-003B-4537-BAC8-E6490316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962" y="1245610"/>
            <a:ext cx="4966581" cy="988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ECA296-E03C-47AB-9ABC-8B99B8E7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5610"/>
            <a:ext cx="5021250" cy="9884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A10886-D71D-4AAB-860D-C9CFCFBC544A}"/>
              </a:ext>
            </a:extLst>
          </p:cNvPr>
          <p:cNvCxnSpPr/>
          <p:nvPr/>
        </p:nvCxnSpPr>
        <p:spPr>
          <a:xfrm>
            <a:off x="3896591" y="2234046"/>
            <a:ext cx="1579418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0430DF-B14F-4EA8-B9E9-D091FB7A67E3}"/>
              </a:ext>
            </a:extLst>
          </p:cNvPr>
          <p:cNvCxnSpPr>
            <a:cxnSpLocks/>
          </p:cNvCxnSpPr>
          <p:nvPr/>
        </p:nvCxnSpPr>
        <p:spPr>
          <a:xfrm>
            <a:off x="2635827" y="2542310"/>
            <a:ext cx="284018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8566CFE-0E6B-4E57-896B-6FDCD9253D11}"/>
              </a:ext>
            </a:extLst>
          </p:cNvPr>
          <p:cNvSpPr/>
          <p:nvPr/>
        </p:nvSpPr>
        <p:spPr>
          <a:xfrm>
            <a:off x="3513150" y="2108438"/>
            <a:ext cx="287897" cy="25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907C168-15E3-4935-BC15-BCC9470212BB}"/>
              </a:ext>
            </a:extLst>
          </p:cNvPr>
          <p:cNvSpPr/>
          <p:nvPr/>
        </p:nvSpPr>
        <p:spPr>
          <a:xfrm>
            <a:off x="2306366" y="2406311"/>
            <a:ext cx="287897" cy="25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C3BDF8-90A2-47BA-BC37-E94A30BB69B2}"/>
              </a:ext>
            </a:extLst>
          </p:cNvPr>
          <p:cNvCxnSpPr/>
          <p:nvPr/>
        </p:nvCxnSpPr>
        <p:spPr>
          <a:xfrm>
            <a:off x="8390955" y="2108438"/>
            <a:ext cx="1579418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507F636-7486-4C04-9EA9-4B9789F44C54}"/>
              </a:ext>
            </a:extLst>
          </p:cNvPr>
          <p:cNvSpPr/>
          <p:nvPr/>
        </p:nvSpPr>
        <p:spPr>
          <a:xfrm>
            <a:off x="8007514" y="1982830"/>
            <a:ext cx="287897" cy="25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0FCDD74-1725-44DF-9EA5-5DD1FBF5BB66}"/>
              </a:ext>
            </a:extLst>
          </p:cNvPr>
          <p:cNvCxnSpPr>
            <a:cxnSpLocks/>
          </p:cNvCxnSpPr>
          <p:nvPr/>
        </p:nvCxnSpPr>
        <p:spPr>
          <a:xfrm>
            <a:off x="8336975" y="2472325"/>
            <a:ext cx="284018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8C73371-DAA0-413F-A967-5B072A28F666}"/>
              </a:ext>
            </a:extLst>
          </p:cNvPr>
          <p:cNvSpPr/>
          <p:nvPr/>
        </p:nvSpPr>
        <p:spPr>
          <a:xfrm>
            <a:off x="8007514" y="2336326"/>
            <a:ext cx="287897" cy="25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3341389-4BFA-4B94-BA6D-2B9CDC6AC121}"/>
              </a:ext>
            </a:extLst>
          </p:cNvPr>
          <p:cNvSpPr/>
          <p:nvPr/>
        </p:nvSpPr>
        <p:spPr>
          <a:xfrm>
            <a:off x="3813464" y="1756064"/>
            <a:ext cx="1953491" cy="426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F7CC1-46E4-4FA9-82DB-976F72FD1745}"/>
              </a:ext>
            </a:extLst>
          </p:cNvPr>
          <p:cNvSpPr/>
          <p:nvPr/>
        </p:nvSpPr>
        <p:spPr>
          <a:xfrm>
            <a:off x="1111827" y="3574473"/>
            <a:ext cx="4561609" cy="29183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5+integers[</a:t>
            </a:r>
            <a:r>
              <a:rPr lang="en-US" altLang="ko-KR" b="1" dirty="0" err="1">
                <a:solidFill>
                  <a:schemeClr val="tx1"/>
                </a:solidFill>
              </a:rPr>
              <a:t>i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chemeClr val="tx1"/>
                </a:solidFill>
                <a:sym typeface="Wingdings" panose="05000000000000000000" pitchFamily="2" charset="2"/>
              </a:rPr>
              <a:t>shift_len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err="1">
                <a:solidFill>
                  <a:schemeClr val="tx1"/>
                </a:solidFill>
              </a:rPr>
              <a:t>hashcode</a:t>
            </a:r>
            <a:r>
              <a:rPr lang="en-US" altLang="ko-KR" b="1" dirty="0">
                <a:solidFill>
                  <a:schemeClr val="tx1"/>
                </a:solidFill>
              </a:rPr>
              <a:t> &gt;&gt; </a:t>
            </a:r>
            <a:r>
              <a:rPr lang="en-US" altLang="ko-KR" b="1" dirty="0" err="1">
                <a:solidFill>
                  <a:schemeClr val="tx1"/>
                </a:solidFill>
              </a:rPr>
              <a:t>shift_len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29F7E7-DD19-452D-9512-7AA0F08D590D}"/>
              </a:ext>
            </a:extLst>
          </p:cNvPr>
          <p:cNvSpPr/>
          <p:nvPr/>
        </p:nvSpPr>
        <p:spPr>
          <a:xfrm>
            <a:off x="6802582" y="3571010"/>
            <a:ext cx="4561609" cy="29183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err="1">
                <a:solidFill>
                  <a:schemeClr val="tx1"/>
                </a:solidFill>
                <a:sym typeface="Wingdings" panose="05000000000000000000" pitchFamily="2" charset="2"/>
              </a:rPr>
              <a:t>shift_len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  5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value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US" altLang="ko-KR" b="1" dirty="0" err="1">
                <a:solidFill>
                  <a:schemeClr val="tx1"/>
                </a:solidFill>
              </a:rPr>
              <a:t>hashcode</a:t>
            </a:r>
            <a:r>
              <a:rPr lang="en-US" altLang="ko-KR" b="1" dirty="0">
                <a:solidFill>
                  <a:schemeClr val="tx1"/>
                </a:solidFill>
              </a:rPr>
              <a:t> &gt;&gt; </a:t>
            </a:r>
            <a:r>
              <a:rPr lang="en-US" altLang="ko-KR" b="1" dirty="0" err="1">
                <a:solidFill>
                  <a:schemeClr val="tx1"/>
                </a:solidFill>
              </a:rPr>
              <a:t>shift_len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err="1">
                <a:solidFill>
                  <a:schemeClr val="tx1"/>
                </a:solidFill>
              </a:rPr>
              <a:t>Hashcode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 value + integer[</a:t>
            </a:r>
            <a:r>
              <a:rPr lang="en-US" altLang="ko-KR" b="1" dirty="0" err="1">
                <a:solidFill>
                  <a:schemeClr val="tx1"/>
                </a:solidFill>
                <a:sym typeface="Wingdings" panose="05000000000000000000" pitchFamily="2" charset="2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2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FA5190-F968-46E4-B480-140203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 integer </a:t>
            </a:r>
            <a:r>
              <a:rPr lang="ko-KR" altLang="en-US" sz="2400" b="1" dirty="0"/>
              <a:t>배열에 대한 </a:t>
            </a:r>
            <a:r>
              <a:rPr lang="en-US" altLang="ko-KR" sz="2400" b="1" dirty="0"/>
              <a:t>hash </a:t>
            </a:r>
            <a:r>
              <a:rPr lang="ko-KR" altLang="en-US" sz="2400" b="1" dirty="0"/>
              <a:t>값의 유일성 최대화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F7CC1-46E4-4FA9-82DB-976F72FD1745}"/>
              </a:ext>
            </a:extLst>
          </p:cNvPr>
          <p:cNvSpPr/>
          <p:nvPr/>
        </p:nvSpPr>
        <p:spPr>
          <a:xfrm>
            <a:off x="1111827" y="3574473"/>
            <a:ext cx="4561609" cy="29183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5,000 </a:t>
            </a:r>
            <a:r>
              <a:rPr lang="ko-KR" altLang="en-US" b="1" dirty="0">
                <a:solidFill>
                  <a:schemeClr val="tx1"/>
                </a:solidFill>
              </a:rPr>
              <a:t>개 中 </a:t>
            </a:r>
            <a:r>
              <a:rPr lang="en-US" altLang="ko-KR" b="1" dirty="0">
                <a:solidFill>
                  <a:srgbClr val="FF0000"/>
                </a:solidFill>
              </a:rPr>
              <a:t>53 </a:t>
            </a:r>
            <a:r>
              <a:rPr lang="ko-KR" altLang="en-US" b="1" dirty="0">
                <a:solidFill>
                  <a:srgbClr val="FF0000"/>
                </a:solidFill>
              </a:rPr>
              <a:t>개 충돌</a:t>
            </a:r>
            <a:r>
              <a:rPr lang="en-US" altLang="ko-KR" b="1" dirty="0">
                <a:solidFill>
                  <a:srgbClr val="FF0000"/>
                </a:solidFill>
              </a:rPr>
              <a:t>, 1% </a:t>
            </a:r>
            <a:r>
              <a:rPr lang="ko-KR" altLang="en-US" b="1" dirty="0">
                <a:solidFill>
                  <a:srgbClr val="FF0000"/>
                </a:solidFill>
              </a:rPr>
              <a:t>충돌 발생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29F7E7-DD19-452D-9512-7AA0F08D590D}"/>
              </a:ext>
            </a:extLst>
          </p:cNvPr>
          <p:cNvSpPr/>
          <p:nvPr/>
        </p:nvSpPr>
        <p:spPr>
          <a:xfrm>
            <a:off x="6802582" y="3571010"/>
            <a:ext cx="4561609" cy="29183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20,000 </a:t>
            </a:r>
            <a:r>
              <a:rPr lang="ko-KR" altLang="en-US" b="1" dirty="0">
                <a:solidFill>
                  <a:schemeClr val="tx1"/>
                </a:solidFill>
              </a:rPr>
              <a:t>개 블록 中 </a:t>
            </a:r>
            <a:r>
              <a:rPr lang="ko-KR" altLang="en-US" b="1" dirty="0" err="1">
                <a:solidFill>
                  <a:srgbClr val="FF0000"/>
                </a:solidFill>
              </a:rPr>
              <a:t>해쉬</a:t>
            </a:r>
            <a:r>
              <a:rPr lang="ko-KR" altLang="en-US" b="1" dirty="0">
                <a:solidFill>
                  <a:srgbClr val="FF0000"/>
                </a:solidFill>
              </a:rPr>
              <a:t> 값 충돌 없음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73E863-C46D-4C83-A079-F09A8AA9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0" y="1079864"/>
            <a:ext cx="5877439" cy="1204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CF5B35-A5B0-43C2-B45D-8D324F95D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89" y="1079864"/>
            <a:ext cx="5769961" cy="195330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89E643-0F0B-4A05-AFEF-E4E085C4E197}"/>
              </a:ext>
            </a:extLst>
          </p:cNvPr>
          <p:cNvCxnSpPr/>
          <p:nvPr/>
        </p:nvCxnSpPr>
        <p:spPr>
          <a:xfrm>
            <a:off x="4052455" y="2191220"/>
            <a:ext cx="164176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EE2B475-EE38-40CC-B1C6-5774BFFBD3AF}"/>
              </a:ext>
            </a:extLst>
          </p:cNvPr>
          <p:cNvCxnSpPr>
            <a:cxnSpLocks/>
          </p:cNvCxnSpPr>
          <p:nvPr/>
        </p:nvCxnSpPr>
        <p:spPr>
          <a:xfrm>
            <a:off x="9857510" y="2447529"/>
            <a:ext cx="209203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9A9C4B-1972-4376-8EA3-94DDEEB7CB2A}"/>
              </a:ext>
            </a:extLst>
          </p:cNvPr>
          <p:cNvSpPr/>
          <p:nvPr/>
        </p:nvSpPr>
        <p:spPr>
          <a:xfrm>
            <a:off x="3836843" y="2262881"/>
            <a:ext cx="2072986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배열 값만 고려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DCEB3D-1E64-411D-BD7C-D681FDE1CEB9}"/>
              </a:ext>
            </a:extLst>
          </p:cNvPr>
          <p:cNvSpPr/>
          <p:nvPr/>
        </p:nvSpPr>
        <p:spPr>
          <a:xfrm>
            <a:off x="9937935" y="2531802"/>
            <a:ext cx="2072986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값 순서도 고려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A6F000-CE72-45EC-96FA-612633AF215A}"/>
              </a:ext>
            </a:extLst>
          </p:cNvPr>
          <p:cNvSpPr/>
          <p:nvPr/>
        </p:nvSpPr>
        <p:spPr>
          <a:xfrm>
            <a:off x="5433799" y="3244334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-33554293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48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C85C72-A014-400B-8A87-3D2D2E15EAEC}"/>
              </a:ext>
            </a:extLst>
          </p:cNvPr>
          <p:cNvSpPr/>
          <p:nvPr/>
        </p:nvSpPr>
        <p:spPr>
          <a:xfrm>
            <a:off x="1236617" y="2037806"/>
            <a:ext cx="9353006" cy="391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EFA5190-F968-46E4-B480-140203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 null</a:t>
            </a:r>
            <a:r>
              <a:rPr lang="ko-KR" altLang="en-US" sz="2400" b="1" dirty="0"/>
              <a:t> 문자 포함하는 </a:t>
            </a:r>
            <a:r>
              <a:rPr lang="en-US" altLang="ko-KR" sz="2400" b="1" dirty="0"/>
              <a:t>char[] </a:t>
            </a:r>
            <a:r>
              <a:rPr lang="ko-KR" altLang="en-US" sz="2400" b="1" dirty="0"/>
              <a:t>에 대한 </a:t>
            </a:r>
            <a:r>
              <a:rPr lang="en-US" altLang="ko-KR" sz="2400" b="1" dirty="0"/>
              <a:t>hash </a:t>
            </a:r>
            <a:r>
              <a:rPr lang="ko-KR" altLang="en-US" sz="2400" b="1" dirty="0"/>
              <a:t>값의 유일성 최대화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F7CC1-46E4-4FA9-82DB-976F72FD1745}"/>
              </a:ext>
            </a:extLst>
          </p:cNvPr>
          <p:cNvSpPr/>
          <p:nvPr/>
        </p:nvSpPr>
        <p:spPr>
          <a:xfrm>
            <a:off x="1111827" y="4949931"/>
            <a:ext cx="4561609" cy="17469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collision rate : 65%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overhead : 90% </a:t>
            </a:r>
            <a:r>
              <a:rPr lang="ko-KR" altLang="en-US" b="1" dirty="0">
                <a:solidFill>
                  <a:srgbClr val="FF0000"/>
                </a:solidFill>
              </a:rPr>
              <a:t>가 </a:t>
            </a:r>
            <a:r>
              <a:rPr lang="en-US" altLang="ko-KR" b="1" dirty="0">
                <a:solidFill>
                  <a:srgbClr val="FF0000"/>
                </a:solidFill>
              </a:rPr>
              <a:t>collision </a:t>
            </a:r>
            <a:r>
              <a:rPr lang="ko-KR" altLang="en-US" b="1" dirty="0">
                <a:solidFill>
                  <a:srgbClr val="FF0000"/>
                </a:solidFill>
              </a:rPr>
              <a:t>으로 소모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reason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: list traversal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29F7E7-DD19-452D-9512-7AA0F08D590D}"/>
              </a:ext>
            </a:extLst>
          </p:cNvPr>
          <p:cNvSpPr/>
          <p:nvPr/>
        </p:nvSpPr>
        <p:spPr>
          <a:xfrm>
            <a:off x="6802581" y="4949983"/>
            <a:ext cx="4561609" cy="17469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collision rate : 8%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elapsed time : 10</a:t>
            </a:r>
            <a:r>
              <a:rPr lang="ko-KR" altLang="en-US" b="1" dirty="0">
                <a:solidFill>
                  <a:srgbClr val="0070C0"/>
                </a:solidFill>
              </a:rPr>
              <a:t>배 이상</a:t>
            </a:r>
            <a:r>
              <a:rPr lang="en-US" altLang="ko-KR" b="1">
                <a:solidFill>
                  <a:srgbClr val="0070C0"/>
                </a:solidFill>
              </a:rPr>
              <a:t>↓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5384C6-8351-45B3-97CB-94C273C5D933}"/>
              </a:ext>
            </a:extLst>
          </p:cNvPr>
          <p:cNvSpPr/>
          <p:nvPr/>
        </p:nvSpPr>
        <p:spPr>
          <a:xfrm>
            <a:off x="8386853" y="3353881"/>
            <a:ext cx="238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null characters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4EBA8-A2C8-484C-AF1B-6185CE1CD003}"/>
              </a:ext>
            </a:extLst>
          </p:cNvPr>
          <p:cNvSpPr/>
          <p:nvPr/>
        </p:nvSpPr>
        <p:spPr>
          <a:xfrm>
            <a:off x="348343" y="1100221"/>
            <a:ext cx="1165206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endParaRPr lang="en-US" altLang="ko-KR" sz="3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altLang="ko-KR" sz="3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|| 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'9’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ko-KR" sz="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         hash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&lt;&lt; 5) 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* ((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*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+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+ 41);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981FAF8-DDA0-439A-B047-291EB176D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65606"/>
              </p:ext>
            </p:extLst>
          </p:nvPr>
        </p:nvGraphicFramePr>
        <p:xfrm>
          <a:off x="3933370" y="3529413"/>
          <a:ext cx="4325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26">
                  <a:extLst>
                    <a:ext uri="{9D8B030D-6E8A-4147-A177-3AD203B41FA5}">
                      <a16:colId xmlns:a16="http://schemas.microsoft.com/office/drawing/2014/main" val="38675146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3803371679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2665671479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905350898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1258587139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2362730408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1230771209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4104538730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3548187861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259039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031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497F-8E6C-49AF-940C-030ECC5885C6}"/>
              </a:ext>
            </a:extLst>
          </p:cNvPr>
          <p:cNvSpPr/>
          <p:nvPr/>
        </p:nvSpPr>
        <p:spPr>
          <a:xfrm>
            <a:off x="3898534" y="390025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76F7E-E449-4ADE-9F0D-7775D7EE8507}"/>
              </a:ext>
            </a:extLst>
          </p:cNvPr>
          <p:cNvSpPr/>
          <p:nvPr/>
        </p:nvSpPr>
        <p:spPr>
          <a:xfrm>
            <a:off x="6365966" y="3387136"/>
            <a:ext cx="1994263" cy="6463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5F104F-510A-468A-A60E-515F9BC6F325}"/>
              </a:ext>
            </a:extLst>
          </p:cNvPr>
          <p:cNvSpPr/>
          <p:nvPr/>
        </p:nvSpPr>
        <p:spPr>
          <a:xfrm>
            <a:off x="8386853" y="3646116"/>
            <a:ext cx="2847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hash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계산 時 제외 필수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C9E74D-6115-4714-ACDE-8B0D93ACFEA1}"/>
              </a:ext>
            </a:extLst>
          </p:cNvPr>
          <p:cNvSpPr/>
          <p:nvPr/>
        </p:nvSpPr>
        <p:spPr>
          <a:xfrm>
            <a:off x="1010639" y="4559118"/>
            <a:ext cx="238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未 제외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4A2F3B-4672-4FD9-A9A9-2A4734E340F3}"/>
              </a:ext>
            </a:extLst>
          </p:cNvPr>
          <p:cNvSpPr/>
          <p:nvPr/>
        </p:nvSpPr>
        <p:spPr>
          <a:xfrm>
            <a:off x="6701394" y="4559118"/>
            <a:ext cx="238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제외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1DB876-DC2E-4343-A43E-18072DA2AE21}"/>
              </a:ext>
            </a:extLst>
          </p:cNvPr>
          <p:cNvSpPr/>
          <p:nvPr/>
        </p:nvSpPr>
        <p:spPr>
          <a:xfrm>
            <a:off x="6701394" y="1274384"/>
            <a:ext cx="524533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Consolas" panose="020B0609020204030204" pitchFamily="49" charset="0"/>
              </a:rPr>
              <a:t>조건문</a:t>
            </a:r>
            <a:r>
              <a:rPr lang="ko-KR" altLang="en-US" b="1" dirty="0">
                <a:latin typeface="Consolas" panose="020B0609020204030204" pitchFamily="49" charset="0"/>
              </a:rPr>
              <a:t> 없으면 의미 없는 값이 </a:t>
            </a:r>
            <a:r>
              <a:rPr lang="en-US" altLang="ko-KR" b="1" dirty="0">
                <a:latin typeface="Consolas" panose="020B0609020204030204" pitchFamily="49" charset="0"/>
              </a:rPr>
              <a:t>integer </a:t>
            </a:r>
            <a:r>
              <a:rPr lang="ko-KR" altLang="en-US" b="1" dirty="0">
                <a:latin typeface="Consolas" panose="020B0609020204030204" pitchFamily="49" charset="0"/>
              </a:rPr>
              <a:t>범위에 큰 영역을 차지함</a:t>
            </a:r>
            <a:r>
              <a:rPr lang="en-US" altLang="ko-KR" b="1" dirty="0">
                <a:latin typeface="Consolas" panose="020B0609020204030204" pitchFamily="49" charset="0"/>
              </a:rPr>
              <a:t>(* &lt;&lt; </a:t>
            </a:r>
            <a:r>
              <a:rPr lang="ko-KR" altLang="en-US" b="1" dirty="0">
                <a:latin typeface="Consolas" panose="020B0609020204030204" pitchFamily="49" charset="0"/>
              </a:rPr>
              <a:t>연산으로 인해</a:t>
            </a:r>
            <a:r>
              <a:rPr lang="en-US" altLang="ko-KR" b="1" dirty="0"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2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FA5190-F968-46E4-B480-140203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 “Bitwise Operation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Concatenation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CC2E62-91E8-44AC-8715-3DD4317C1104}"/>
              </a:ext>
            </a:extLst>
          </p:cNvPr>
          <p:cNvSpPr/>
          <p:nvPr/>
        </p:nvSpPr>
        <p:spPr>
          <a:xfrm>
            <a:off x="81280" y="961487"/>
            <a:ext cx="12029440" cy="92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4;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+ 3,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 (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todecimal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]) &lt;&lt; 4 |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todecimal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 + 1]));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BDE2DD-2EC2-4E69-915A-D5C1E43FCC72}"/>
              </a:ext>
            </a:extLst>
          </p:cNvPr>
          <p:cNvSpPr/>
          <p:nvPr/>
        </p:nvSpPr>
        <p:spPr>
          <a:xfrm>
            <a:off x="81280" y="2065557"/>
            <a:ext cx="1202944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4;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+ 3,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int hex =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todecimal</a:t>
            </a:r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(image[</a:t>
            </a:r>
            <a:r>
              <a:rPr lang="en-US" altLang="ko-KR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]) &lt;&lt; 4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altLang="ko-KR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todecimal</a:t>
            </a:r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(image[</a:t>
            </a:r>
            <a:r>
              <a:rPr lang="en-US" altLang="ko-KR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 + 1])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 | hex;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B5B28AB-3A12-4935-82A6-9860ED63DC9C}"/>
              </a:ext>
            </a:extLst>
          </p:cNvPr>
          <p:cNvSpPr/>
          <p:nvPr/>
        </p:nvSpPr>
        <p:spPr>
          <a:xfrm>
            <a:off x="5791200" y="1952145"/>
            <a:ext cx="609600" cy="9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E9337-93F9-4C76-B07A-8898B4E68CA3}"/>
              </a:ext>
            </a:extLst>
          </p:cNvPr>
          <p:cNvSpPr/>
          <p:nvPr/>
        </p:nvSpPr>
        <p:spPr>
          <a:xfrm>
            <a:off x="3100079" y="4183953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0B32D5-A189-47DE-B6B7-A74744A40BDE}"/>
              </a:ext>
            </a:extLst>
          </p:cNvPr>
          <p:cNvSpPr/>
          <p:nvPr/>
        </p:nvSpPr>
        <p:spPr>
          <a:xfrm>
            <a:off x="4955896" y="4183980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767D4A-15CA-43EB-BEFC-51AA2AD34566}"/>
              </a:ext>
            </a:extLst>
          </p:cNvPr>
          <p:cNvSpPr/>
          <p:nvPr/>
        </p:nvSpPr>
        <p:spPr>
          <a:xfrm>
            <a:off x="6807844" y="4172378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83C96C-436A-4447-9809-04689BF0B7A4}"/>
              </a:ext>
            </a:extLst>
          </p:cNvPr>
          <p:cNvSpPr/>
          <p:nvPr/>
        </p:nvSpPr>
        <p:spPr>
          <a:xfrm>
            <a:off x="8654005" y="4172378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217111-2344-4910-BAEF-4CFB9A3E1D3D}"/>
              </a:ext>
            </a:extLst>
          </p:cNvPr>
          <p:cNvSpPr/>
          <p:nvPr/>
        </p:nvSpPr>
        <p:spPr>
          <a:xfrm>
            <a:off x="5674488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5DD5D3-C2BC-4D52-9629-F5AFE5F52D03}"/>
              </a:ext>
            </a:extLst>
          </p:cNvPr>
          <p:cNvSpPr/>
          <p:nvPr/>
        </p:nvSpPr>
        <p:spPr>
          <a:xfrm>
            <a:off x="6777939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DAE132-F694-466D-9CE6-B6EEF10975BA}"/>
              </a:ext>
            </a:extLst>
          </p:cNvPr>
          <p:cNvSpPr/>
          <p:nvPr/>
        </p:nvSpPr>
        <p:spPr>
          <a:xfrm>
            <a:off x="7519687" y="3291547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D2EBD6-1AE2-4515-B54E-B9A36082502F}"/>
              </a:ext>
            </a:extLst>
          </p:cNvPr>
          <p:cNvSpPr/>
          <p:nvPr/>
        </p:nvSpPr>
        <p:spPr>
          <a:xfrm>
            <a:off x="8685834" y="3291547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F26975-F09D-43A7-BD0A-90A0563A7EE7}"/>
              </a:ext>
            </a:extLst>
          </p:cNvPr>
          <p:cNvSpPr/>
          <p:nvPr/>
        </p:nvSpPr>
        <p:spPr>
          <a:xfrm>
            <a:off x="9423723" y="3291547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920FC0-4518-4959-A205-81E92F8D8753}"/>
              </a:ext>
            </a:extLst>
          </p:cNvPr>
          <p:cNvSpPr/>
          <p:nvPr/>
        </p:nvSpPr>
        <p:spPr>
          <a:xfrm>
            <a:off x="4952035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D00E9B-B580-4791-AAAD-DB7AD7203641}"/>
              </a:ext>
            </a:extLst>
          </p:cNvPr>
          <p:cNvSpPr/>
          <p:nvPr/>
        </p:nvSpPr>
        <p:spPr>
          <a:xfrm>
            <a:off x="3891022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65E497-3121-46F1-902C-1BE1560530AD}"/>
              </a:ext>
            </a:extLst>
          </p:cNvPr>
          <p:cNvSpPr/>
          <p:nvPr/>
        </p:nvSpPr>
        <p:spPr>
          <a:xfrm>
            <a:off x="3179179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28AB42-98D6-47BE-B13D-71FAF86300D5}"/>
              </a:ext>
            </a:extLst>
          </p:cNvPr>
          <p:cNvSpPr/>
          <p:nvPr/>
        </p:nvSpPr>
        <p:spPr>
          <a:xfrm>
            <a:off x="1230766" y="3291547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image : char[]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BBB50B-E4D0-4378-893F-9EC1AE29B970}"/>
              </a:ext>
            </a:extLst>
          </p:cNvPr>
          <p:cNvSpPr/>
          <p:nvPr/>
        </p:nvSpPr>
        <p:spPr>
          <a:xfrm>
            <a:off x="3156025" y="3688135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872991-291C-4DB3-9969-D9E0AA95802F}"/>
              </a:ext>
            </a:extLst>
          </p:cNvPr>
          <p:cNvSpPr/>
          <p:nvPr/>
        </p:nvSpPr>
        <p:spPr>
          <a:xfrm>
            <a:off x="3887159" y="3676533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E72F81-6AB4-4964-9DCE-8130A35A90AC}"/>
              </a:ext>
            </a:extLst>
          </p:cNvPr>
          <p:cNvSpPr/>
          <p:nvPr/>
        </p:nvSpPr>
        <p:spPr>
          <a:xfrm>
            <a:off x="4960712" y="3688135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335B67-BC1B-4EE4-AD49-06FC8D0A9AC0}"/>
              </a:ext>
            </a:extLst>
          </p:cNvPr>
          <p:cNvSpPr/>
          <p:nvPr/>
        </p:nvSpPr>
        <p:spPr>
          <a:xfrm>
            <a:off x="5691846" y="3676533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191A7F-3AF2-4704-8E09-1821CE5BA25D}"/>
              </a:ext>
            </a:extLst>
          </p:cNvPr>
          <p:cNvSpPr/>
          <p:nvPr/>
        </p:nvSpPr>
        <p:spPr>
          <a:xfrm>
            <a:off x="6791931" y="3700408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089F53-5CCA-49C9-B230-D1F5CB6ACA87}"/>
              </a:ext>
            </a:extLst>
          </p:cNvPr>
          <p:cNvSpPr/>
          <p:nvPr/>
        </p:nvSpPr>
        <p:spPr>
          <a:xfrm>
            <a:off x="7523065" y="3688806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9E1E9F-5011-4FB0-97DF-261AA1FA29E9}"/>
              </a:ext>
            </a:extLst>
          </p:cNvPr>
          <p:cNvSpPr/>
          <p:nvPr/>
        </p:nvSpPr>
        <p:spPr>
          <a:xfrm>
            <a:off x="8697896" y="3699737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B6EA8E-7B76-4C71-AC75-114A526AC2E0}"/>
              </a:ext>
            </a:extLst>
          </p:cNvPr>
          <p:cNvSpPr/>
          <p:nvPr/>
        </p:nvSpPr>
        <p:spPr>
          <a:xfrm>
            <a:off x="9429030" y="3688135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0DFD51-5843-4C80-8F27-A152AF14E837}"/>
              </a:ext>
            </a:extLst>
          </p:cNvPr>
          <p:cNvSpPr/>
          <p:nvPr/>
        </p:nvSpPr>
        <p:spPr>
          <a:xfrm>
            <a:off x="9529821" y="418398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13A762A-F9BF-47AA-9316-920ACB9269AB}"/>
              </a:ext>
            </a:extLst>
          </p:cNvPr>
          <p:cNvSpPr/>
          <p:nvPr/>
        </p:nvSpPr>
        <p:spPr>
          <a:xfrm>
            <a:off x="8817978" y="418398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63E475-88A8-4AEA-9AB3-5E6C401B3828}"/>
              </a:ext>
            </a:extLst>
          </p:cNvPr>
          <p:cNvSpPr/>
          <p:nvPr/>
        </p:nvSpPr>
        <p:spPr>
          <a:xfrm>
            <a:off x="1228831" y="4358127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phash</a:t>
            </a:r>
            <a:r>
              <a:rPr lang="en-US" altLang="ko-KR" sz="1400" dirty="0">
                <a:solidFill>
                  <a:schemeClr val="tx1"/>
                </a:solidFill>
              </a:rPr>
              <a:t> : 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D2F2D3-4613-4CFF-B80A-694861BAAE05}"/>
              </a:ext>
            </a:extLst>
          </p:cNvPr>
          <p:cNvSpPr/>
          <p:nvPr/>
        </p:nvSpPr>
        <p:spPr>
          <a:xfrm>
            <a:off x="4952027" y="4862768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DDE3BD-216E-4178-9FA3-DBBF93BAA3D7}"/>
              </a:ext>
            </a:extLst>
          </p:cNvPr>
          <p:cNvSpPr/>
          <p:nvPr/>
        </p:nvSpPr>
        <p:spPr>
          <a:xfrm>
            <a:off x="6807844" y="4862795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18D873-D379-44DB-84CD-ECDCB69D5491}"/>
              </a:ext>
            </a:extLst>
          </p:cNvPr>
          <p:cNvSpPr/>
          <p:nvPr/>
        </p:nvSpPr>
        <p:spPr>
          <a:xfrm>
            <a:off x="8659792" y="4851193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821A4B-6A0D-4B4F-82AB-1D13425279EF}"/>
              </a:ext>
            </a:extLst>
          </p:cNvPr>
          <p:cNvSpPr/>
          <p:nvPr/>
        </p:nvSpPr>
        <p:spPr>
          <a:xfrm>
            <a:off x="3100079" y="4839591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7E04DB-DC4F-49CC-B917-3D69B2903F03}"/>
              </a:ext>
            </a:extLst>
          </p:cNvPr>
          <p:cNvSpPr/>
          <p:nvPr/>
        </p:nvSpPr>
        <p:spPr>
          <a:xfrm>
            <a:off x="3975895" y="4851193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93602F-2861-493B-B698-7427514B9CD0}"/>
              </a:ext>
            </a:extLst>
          </p:cNvPr>
          <p:cNvSpPr/>
          <p:nvPr/>
        </p:nvSpPr>
        <p:spPr>
          <a:xfrm>
            <a:off x="3264052" y="4851193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F591637F-7E71-415F-9C32-BF379E607447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 rot="5400000">
            <a:off x="6610236" y="1948940"/>
            <a:ext cx="227375" cy="555392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D8B3FFA-FF82-430A-A248-90F90ADE0FFC}"/>
              </a:ext>
            </a:extLst>
          </p:cNvPr>
          <p:cNvSpPr/>
          <p:nvPr/>
        </p:nvSpPr>
        <p:spPr>
          <a:xfrm>
            <a:off x="9540431" y="4839094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6E59B-72E2-4AD5-83E8-EE9393240AF3}"/>
              </a:ext>
            </a:extLst>
          </p:cNvPr>
          <p:cNvSpPr/>
          <p:nvPr/>
        </p:nvSpPr>
        <p:spPr>
          <a:xfrm>
            <a:off x="8817978" y="4839094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D2C6D9D-666F-4905-9092-242610EDB792}"/>
              </a:ext>
            </a:extLst>
          </p:cNvPr>
          <p:cNvCxnSpPr>
            <a:stCxn id="32" idx="3"/>
            <a:endCxn id="25" idx="0"/>
          </p:cNvCxnSpPr>
          <p:nvPr/>
        </p:nvCxnSpPr>
        <p:spPr>
          <a:xfrm>
            <a:off x="4550779" y="3511989"/>
            <a:ext cx="4950107" cy="660389"/>
          </a:xfrm>
          <a:prstGeom prst="curvedConnector2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124BF0D-BC6E-43BC-AA2F-BB319533298F}"/>
              </a:ext>
            </a:extLst>
          </p:cNvPr>
          <p:cNvSpPr/>
          <p:nvPr/>
        </p:nvSpPr>
        <p:spPr>
          <a:xfrm>
            <a:off x="4944319" y="5549879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999D57F-8C18-43A7-BBB0-E6636A27E0E9}"/>
              </a:ext>
            </a:extLst>
          </p:cNvPr>
          <p:cNvSpPr/>
          <p:nvPr/>
        </p:nvSpPr>
        <p:spPr>
          <a:xfrm>
            <a:off x="6800136" y="5549906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0AD879-12F5-4D24-A417-793588FA3066}"/>
              </a:ext>
            </a:extLst>
          </p:cNvPr>
          <p:cNvSpPr/>
          <p:nvPr/>
        </p:nvSpPr>
        <p:spPr>
          <a:xfrm>
            <a:off x="8652084" y="5538304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A0F8F75-B91B-4D6B-8E10-711E9A7041E5}"/>
              </a:ext>
            </a:extLst>
          </p:cNvPr>
          <p:cNvSpPr/>
          <p:nvPr/>
        </p:nvSpPr>
        <p:spPr>
          <a:xfrm>
            <a:off x="3092371" y="5526702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C86B03-2C4F-4A57-96F0-7E9BBFEF11D7}"/>
              </a:ext>
            </a:extLst>
          </p:cNvPr>
          <p:cNvSpPr/>
          <p:nvPr/>
        </p:nvSpPr>
        <p:spPr>
          <a:xfrm>
            <a:off x="3968187" y="5538304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80FB38-38CB-46A4-9623-90406902D1D0}"/>
              </a:ext>
            </a:extLst>
          </p:cNvPr>
          <p:cNvSpPr/>
          <p:nvPr/>
        </p:nvSpPr>
        <p:spPr>
          <a:xfrm>
            <a:off x="3256344" y="5538304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DDD7DB-981C-49DD-82C6-ED1BA57A8A2D}"/>
              </a:ext>
            </a:extLst>
          </p:cNvPr>
          <p:cNvSpPr/>
          <p:nvPr/>
        </p:nvSpPr>
        <p:spPr>
          <a:xfrm>
            <a:off x="5824482" y="5549879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F58E6F-C304-4DB8-A6F0-8CF4C26E9B84}"/>
              </a:ext>
            </a:extLst>
          </p:cNvPr>
          <p:cNvSpPr/>
          <p:nvPr/>
        </p:nvSpPr>
        <p:spPr>
          <a:xfrm>
            <a:off x="5102029" y="5549879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6AA7B362-2613-45F3-914B-35AB81A11C49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rot="5400000">
            <a:off x="7519513" y="3562719"/>
            <a:ext cx="258848" cy="371547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A3CD2F5-29CC-41C5-9606-4477A343F009}"/>
              </a:ext>
            </a:extLst>
          </p:cNvPr>
          <p:cNvSpPr/>
          <p:nvPr/>
        </p:nvSpPr>
        <p:spPr>
          <a:xfrm>
            <a:off x="4952027" y="6274833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BC07F4C-AE8D-429E-BA98-A689C00B4E04}"/>
              </a:ext>
            </a:extLst>
          </p:cNvPr>
          <p:cNvSpPr/>
          <p:nvPr/>
        </p:nvSpPr>
        <p:spPr>
          <a:xfrm>
            <a:off x="6807844" y="6274860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BE3140-C7D8-4A86-B32B-36B0EAFDFD6D}"/>
              </a:ext>
            </a:extLst>
          </p:cNvPr>
          <p:cNvSpPr/>
          <p:nvPr/>
        </p:nvSpPr>
        <p:spPr>
          <a:xfrm>
            <a:off x="8659792" y="6263258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2BCED1B-9280-45AB-BC9C-4B2B8EDD5124}"/>
              </a:ext>
            </a:extLst>
          </p:cNvPr>
          <p:cNvSpPr/>
          <p:nvPr/>
        </p:nvSpPr>
        <p:spPr>
          <a:xfrm>
            <a:off x="3100079" y="6251656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63C14E1-1918-4C90-8FFF-ED3009E7C558}"/>
              </a:ext>
            </a:extLst>
          </p:cNvPr>
          <p:cNvSpPr/>
          <p:nvPr/>
        </p:nvSpPr>
        <p:spPr>
          <a:xfrm>
            <a:off x="3975895" y="6263258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426FA8D-3704-4897-90F0-1CBC3C58A97F}"/>
              </a:ext>
            </a:extLst>
          </p:cNvPr>
          <p:cNvSpPr/>
          <p:nvPr/>
        </p:nvSpPr>
        <p:spPr>
          <a:xfrm>
            <a:off x="3264052" y="6263258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D5D334F-9C65-41E7-AE98-15214F312113}"/>
              </a:ext>
            </a:extLst>
          </p:cNvPr>
          <p:cNvSpPr/>
          <p:nvPr/>
        </p:nvSpPr>
        <p:spPr>
          <a:xfrm>
            <a:off x="5832190" y="6274833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C07DA2-711A-4954-8871-7AD3F4033759}"/>
              </a:ext>
            </a:extLst>
          </p:cNvPr>
          <p:cNvSpPr/>
          <p:nvPr/>
        </p:nvSpPr>
        <p:spPr>
          <a:xfrm>
            <a:off x="5109737" y="6274833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131466-6313-434D-9339-E32911A75F2D}"/>
              </a:ext>
            </a:extLst>
          </p:cNvPr>
          <p:cNvSpPr/>
          <p:nvPr/>
        </p:nvSpPr>
        <p:spPr>
          <a:xfrm>
            <a:off x="8827622" y="5538801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CA5E2A0-76AF-4202-B090-B3A36F114713}"/>
              </a:ext>
            </a:extLst>
          </p:cNvPr>
          <p:cNvSpPr/>
          <p:nvPr/>
        </p:nvSpPr>
        <p:spPr>
          <a:xfrm>
            <a:off x="9569370" y="5538278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2595F480-424E-4610-B5BF-891C85DF4145}"/>
              </a:ext>
            </a:extLst>
          </p:cNvPr>
          <p:cNvCxnSpPr>
            <a:cxnSpLocks/>
            <a:stCxn id="26" idx="3"/>
            <a:endCxn id="50" idx="0"/>
          </p:cNvCxnSpPr>
          <p:nvPr/>
        </p:nvCxnSpPr>
        <p:spPr>
          <a:xfrm>
            <a:off x="6334245" y="3511989"/>
            <a:ext cx="3172428" cy="1339204"/>
          </a:xfrm>
          <a:prstGeom prst="curvedConnector2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F842EDEB-7E9C-4978-818D-67C31AD04472}"/>
              </a:ext>
            </a:extLst>
          </p:cNvPr>
          <p:cNvCxnSpPr>
            <a:cxnSpLocks/>
            <a:stCxn id="28" idx="3"/>
            <a:endCxn id="60" idx="0"/>
          </p:cNvCxnSpPr>
          <p:nvPr/>
        </p:nvCxnSpPr>
        <p:spPr>
          <a:xfrm>
            <a:off x="8179444" y="3511466"/>
            <a:ext cx="1319521" cy="2026838"/>
          </a:xfrm>
          <a:prstGeom prst="curvedConnector2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4A10A2D0-8238-4E21-BE18-0CD4691FA289}"/>
              </a:ext>
            </a:extLst>
          </p:cNvPr>
          <p:cNvCxnSpPr>
            <a:cxnSpLocks/>
            <a:stCxn id="60" idx="2"/>
            <a:endCxn id="70" idx="0"/>
          </p:cNvCxnSpPr>
          <p:nvPr/>
        </p:nvCxnSpPr>
        <p:spPr>
          <a:xfrm rot="5400000">
            <a:off x="8428486" y="5204381"/>
            <a:ext cx="296718" cy="18442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23003C5-9511-4CA5-90B2-3A0AD3CAF81A}"/>
              </a:ext>
            </a:extLst>
          </p:cNvPr>
          <p:cNvSpPr/>
          <p:nvPr/>
        </p:nvSpPr>
        <p:spPr>
          <a:xfrm>
            <a:off x="6951073" y="6291515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AD8BDE8-E2FF-4F34-8B92-77F14E9B4EEC}"/>
              </a:ext>
            </a:extLst>
          </p:cNvPr>
          <p:cNvSpPr/>
          <p:nvPr/>
        </p:nvSpPr>
        <p:spPr>
          <a:xfrm>
            <a:off x="7692821" y="6290992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18C176EA-98C8-434B-B8E6-04CD52B096CA}"/>
              </a:ext>
            </a:extLst>
          </p:cNvPr>
          <p:cNvCxnSpPr>
            <a:cxnSpLocks/>
            <a:stCxn id="30" idx="3"/>
            <a:endCxn id="71" idx="3"/>
          </p:cNvCxnSpPr>
          <p:nvPr/>
        </p:nvCxnSpPr>
        <p:spPr>
          <a:xfrm>
            <a:off x="10083480" y="3511466"/>
            <a:ext cx="270073" cy="2971711"/>
          </a:xfrm>
          <a:prstGeom prst="curvedConnector3">
            <a:avLst>
              <a:gd name="adj1" fmla="val 184644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D7C4085-BB37-44D9-875A-03B1F5760E45}"/>
              </a:ext>
            </a:extLst>
          </p:cNvPr>
          <p:cNvSpPr/>
          <p:nvPr/>
        </p:nvSpPr>
        <p:spPr>
          <a:xfrm>
            <a:off x="8837653" y="6258615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05F9C1-8BAD-451C-8FDA-A46544E50C19}"/>
              </a:ext>
            </a:extLst>
          </p:cNvPr>
          <p:cNvSpPr/>
          <p:nvPr/>
        </p:nvSpPr>
        <p:spPr>
          <a:xfrm>
            <a:off x="9575542" y="6258615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F60166-5693-48D5-808A-31CE1A59A7DB}"/>
              </a:ext>
            </a:extLst>
          </p:cNvPr>
          <p:cNvSpPr/>
          <p:nvPr/>
        </p:nvSpPr>
        <p:spPr>
          <a:xfrm>
            <a:off x="8817978" y="1029750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wrong!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2252814-B430-4528-8D0E-EBFB4440C774}"/>
              </a:ext>
            </a:extLst>
          </p:cNvPr>
          <p:cNvSpPr/>
          <p:nvPr/>
        </p:nvSpPr>
        <p:spPr>
          <a:xfrm>
            <a:off x="8817978" y="2196132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!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06E4A6D-ADE9-40C9-883A-DD013625CEC1}"/>
              </a:ext>
            </a:extLst>
          </p:cNvPr>
          <p:cNvSpPr/>
          <p:nvPr/>
        </p:nvSpPr>
        <p:spPr>
          <a:xfrm>
            <a:off x="2934302" y="4507638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&lt;&lt; 24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D6F1962-FBD9-4CBC-9D23-819C8C478E00}"/>
              </a:ext>
            </a:extLst>
          </p:cNvPr>
          <p:cNvSpPr/>
          <p:nvPr/>
        </p:nvSpPr>
        <p:spPr>
          <a:xfrm>
            <a:off x="4731162" y="5198898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&lt;&lt; 16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1918722-0E4C-4D51-A46E-7A29EF057D67}"/>
              </a:ext>
            </a:extLst>
          </p:cNvPr>
          <p:cNvSpPr/>
          <p:nvPr/>
        </p:nvSpPr>
        <p:spPr>
          <a:xfrm>
            <a:off x="6528591" y="5912857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&lt;&lt; 8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21F1957-BA49-4E8D-B880-5D76C7D87D76}"/>
              </a:ext>
            </a:extLst>
          </p:cNvPr>
          <p:cNvSpPr/>
          <p:nvPr/>
        </p:nvSpPr>
        <p:spPr>
          <a:xfrm>
            <a:off x="4883562" y="5351298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&lt;&lt; 16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2C0C510-6708-4DBC-ABF9-0E11075F45FF}"/>
              </a:ext>
            </a:extLst>
          </p:cNvPr>
          <p:cNvSpPr/>
          <p:nvPr/>
        </p:nvSpPr>
        <p:spPr>
          <a:xfrm>
            <a:off x="9487378" y="197923"/>
            <a:ext cx="2338861" cy="616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0~255 (0x00 ~0xff)</a:t>
            </a:r>
            <a:r>
              <a:rPr lang="ko-KR" altLang="en-US" dirty="0">
                <a:solidFill>
                  <a:srgbClr val="00B050"/>
                </a:solidFill>
              </a:rPr>
              <a:t> 값임을 가정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E83713C-F808-4CA0-85F8-98ACDBDAF672}"/>
              </a:ext>
            </a:extLst>
          </p:cNvPr>
          <p:cNvCxnSpPr>
            <a:stCxn id="101" idx="2"/>
          </p:cNvCxnSpPr>
          <p:nvPr/>
        </p:nvCxnSpPr>
        <p:spPr>
          <a:xfrm flipH="1">
            <a:off x="10189578" y="814661"/>
            <a:ext cx="467231" cy="189805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7B172B2-7760-414C-9643-7C5E99EE883A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7519687" y="814661"/>
            <a:ext cx="3137122" cy="189805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0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5. static</a:t>
            </a:r>
            <a:r>
              <a:rPr lang="ko-KR" altLang="en-US" sz="2400" b="1" dirty="0"/>
              <a:t> 변수의 생성 인스턴스 間 공유 미인지 오류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6E094B-15FB-4C25-9968-8D7492C5378A}"/>
              </a:ext>
            </a:extLst>
          </p:cNvPr>
          <p:cNvSpPr/>
          <p:nvPr/>
        </p:nvSpPr>
        <p:spPr>
          <a:xfrm>
            <a:off x="177800" y="1120676"/>
            <a:ext cx="8112760" cy="25853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b="1" i="1" dirty="0">
                <a:solidFill>
                  <a:srgbClr val="0070C0"/>
                </a:solidFill>
                <a:latin typeface="Consolas" panose="020B0609020204030204" pitchFamily="49" charset="0"/>
              </a:rPr>
              <a:t>MEMBER_ID = 0;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public void put(char mid[], Index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pidx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int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toindex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(mid);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Instance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new Instance(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MEMBER_ID++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…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table[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D0E9E9-04DE-4E33-B540-5BB00FEB1D15}"/>
              </a:ext>
            </a:extLst>
          </p:cNvPr>
          <p:cNvSpPr/>
          <p:nvPr/>
        </p:nvSpPr>
        <p:spPr>
          <a:xfrm>
            <a:off x="177800" y="3909371"/>
            <a:ext cx="8112760" cy="2031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public static void main(String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for(int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=0;i&lt;10;i++){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htable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(101);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put(mid,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pidx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867229-4BE3-4EFD-99A5-32C5872EAAB2}"/>
              </a:ext>
            </a:extLst>
          </p:cNvPr>
          <p:cNvSpPr/>
          <p:nvPr/>
        </p:nvSpPr>
        <p:spPr>
          <a:xfrm>
            <a:off x="8696960" y="1120676"/>
            <a:ext cx="3078479" cy="714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class </a:t>
            </a:r>
            <a:r>
              <a:rPr lang="ko-KR" altLang="en-US" sz="2000" b="1" dirty="0">
                <a:solidFill>
                  <a:srgbClr val="0070C0"/>
                </a:solidFill>
              </a:rPr>
              <a:t>생성시 </a:t>
            </a:r>
            <a:r>
              <a:rPr lang="en-US" altLang="ko-KR" sz="2000" b="1" dirty="0">
                <a:solidFill>
                  <a:srgbClr val="0070C0"/>
                </a:solidFill>
              </a:rPr>
              <a:t>MEMBER_ID 0 </a:t>
            </a:r>
            <a:r>
              <a:rPr lang="ko-KR" altLang="en-US" sz="2000" b="1" dirty="0">
                <a:solidFill>
                  <a:srgbClr val="0070C0"/>
                </a:solidFill>
              </a:rPr>
              <a:t>아님</a:t>
            </a:r>
            <a:r>
              <a:rPr lang="en-US" altLang="ko-KR" sz="2000" b="1" dirty="0">
                <a:solidFill>
                  <a:srgbClr val="0070C0"/>
                </a:solidFill>
              </a:rPr>
              <a:t>!!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D9810A86-4EB3-482E-A344-3F24DCBE973A}"/>
              </a:ext>
            </a:extLst>
          </p:cNvPr>
          <p:cNvCxnSpPr>
            <a:endCxn id="7" idx="2"/>
          </p:cNvCxnSpPr>
          <p:nvPr/>
        </p:nvCxnSpPr>
        <p:spPr>
          <a:xfrm>
            <a:off x="4328160" y="1584960"/>
            <a:ext cx="5908040" cy="250454"/>
          </a:xfrm>
          <a:prstGeom prst="curvedConnector4">
            <a:avLst>
              <a:gd name="adj1" fmla="val 16853"/>
              <a:gd name="adj2" fmla="val 231840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EC901FB-4D7C-4F4F-A206-ADEC9E04A75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83760" y="1835414"/>
            <a:ext cx="5552440" cy="2797546"/>
          </a:xfrm>
          <a:prstGeom prst="curvedConnector2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429FEE-EC73-4F6B-B80B-B478D4A49E4C}"/>
              </a:ext>
            </a:extLst>
          </p:cNvPr>
          <p:cNvSpPr/>
          <p:nvPr/>
        </p:nvSpPr>
        <p:spPr>
          <a:xfrm>
            <a:off x="8935721" y="3177990"/>
            <a:ext cx="3078479" cy="714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  <a:r>
              <a:rPr lang="ko-KR" altLang="en-US" sz="2000" b="1" dirty="0">
                <a:solidFill>
                  <a:srgbClr val="0070C0"/>
                </a:solidFill>
              </a:rPr>
              <a:t>번째 </a:t>
            </a:r>
            <a:r>
              <a:rPr lang="en-US" altLang="ko-KR" sz="2000" b="1" dirty="0">
                <a:solidFill>
                  <a:srgbClr val="0070C0"/>
                </a:solidFill>
              </a:rPr>
              <a:t>iteration </a:t>
            </a:r>
            <a:r>
              <a:rPr lang="ko-KR" altLang="en-US" sz="2000" b="1" dirty="0">
                <a:solidFill>
                  <a:srgbClr val="0070C0"/>
                </a:solidFill>
              </a:rPr>
              <a:t>부터</a:t>
            </a:r>
          </a:p>
        </p:txBody>
      </p:sp>
    </p:spTree>
    <p:extLst>
      <p:ext uri="{BB962C8B-B14F-4D97-AF65-F5344CB8AC3E}">
        <p14:creationId xmlns:p14="http://schemas.microsoft.com/office/powerpoint/2010/main" val="365253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6. “</a:t>
            </a:r>
            <a:r>
              <a:rPr lang="ko-KR" altLang="en-US" sz="2400" b="1" dirty="0"/>
              <a:t>인덱스 통한 간접 참조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객체 직접 참조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 선정 판단 오류 </a:t>
            </a:r>
            <a:r>
              <a:rPr lang="en-US" altLang="ko-KR" sz="2400" b="1" dirty="0"/>
              <a:t>(1/2)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94CBA6-B9D3-454D-932C-C84A0A53D445}"/>
              </a:ext>
            </a:extLst>
          </p:cNvPr>
          <p:cNvSpPr/>
          <p:nvPr/>
        </p:nvSpPr>
        <p:spPr>
          <a:xfrm>
            <a:off x="3510280" y="1214950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B86AE2-607F-4E27-8A59-F2BFFB38C4F5}"/>
              </a:ext>
            </a:extLst>
          </p:cNvPr>
          <p:cNvSpPr/>
          <p:nvPr/>
        </p:nvSpPr>
        <p:spPr>
          <a:xfrm>
            <a:off x="3698240" y="136475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09EBA-FDD9-4E73-BC04-BA507628E517}"/>
              </a:ext>
            </a:extLst>
          </p:cNvPr>
          <p:cNvSpPr/>
          <p:nvPr/>
        </p:nvSpPr>
        <p:spPr>
          <a:xfrm>
            <a:off x="4900930" y="136475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F93E96-021F-4674-B791-02C8190DAE8E}"/>
              </a:ext>
            </a:extLst>
          </p:cNvPr>
          <p:cNvSpPr/>
          <p:nvPr/>
        </p:nvSpPr>
        <p:spPr>
          <a:xfrm>
            <a:off x="6103620" y="1364751"/>
            <a:ext cx="787400" cy="71473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A50B0-F408-4392-BF8B-1A6E7E7B395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485640" y="1722120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B9CFD6-BF17-4D3B-809F-7B9E426BE52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688330" y="1722120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EBF3AB-EBA6-4BCE-8839-944602C4860D}"/>
              </a:ext>
            </a:extLst>
          </p:cNvPr>
          <p:cNvCxnSpPr>
            <a:stCxn id="7" idx="3"/>
          </p:cNvCxnSpPr>
          <p:nvPr/>
        </p:nvCxnSpPr>
        <p:spPr>
          <a:xfrm>
            <a:off x="6891020" y="1722120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805071-08C3-431E-ADBD-4595B7848595}"/>
              </a:ext>
            </a:extLst>
          </p:cNvPr>
          <p:cNvSpPr/>
          <p:nvPr/>
        </p:nvSpPr>
        <p:spPr>
          <a:xfrm>
            <a:off x="3510280" y="2659846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E8E8FF-D967-48EC-83A6-DBD65091DE56}"/>
              </a:ext>
            </a:extLst>
          </p:cNvPr>
          <p:cNvSpPr/>
          <p:nvPr/>
        </p:nvSpPr>
        <p:spPr>
          <a:xfrm>
            <a:off x="3698240" y="2809647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FB209D-A91C-4857-A710-788D4325AD6D}"/>
              </a:ext>
            </a:extLst>
          </p:cNvPr>
          <p:cNvSpPr/>
          <p:nvPr/>
        </p:nvSpPr>
        <p:spPr>
          <a:xfrm>
            <a:off x="4900930" y="2809647"/>
            <a:ext cx="787400" cy="71473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A34CEB6-3968-4686-BD14-80B54A87B52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485640" y="3167016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174A42-E146-44C3-9018-55DC01DDF14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688330" y="3167016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308D4-D24A-4C4B-9EC1-E7A7A5859C52}"/>
              </a:ext>
            </a:extLst>
          </p:cNvPr>
          <p:cNvSpPr/>
          <p:nvPr/>
        </p:nvSpPr>
        <p:spPr>
          <a:xfrm>
            <a:off x="3510280" y="4104742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3BA315-6759-444E-9651-2A9E3DC221B9}"/>
              </a:ext>
            </a:extLst>
          </p:cNvPr>
          <p:cNvSpPr/>
          <p:nvPr/>
        </p:nvSpPr>
        <p:spPr>
          <a:xfrm>
            <a:off x="3698240" y="4254543"/>
            <a:ext cx="787400" cy="71473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779B6E-A198-456B-AED7-488929F31DDC}"/>
              </a:ext>
            </a:extLst>
          </p:cNvPr>
          <p:cNvSpPr/>
          <p:nvPr/>
        </p:nvSpPr>
        <p:spPr>
          <a:xfrm>
            <a:off x="4900930" y="425454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C46298-F0C8-4213-BA33-71D0DFB0E1BF}"/>
              </a:ext>
            </a:extLst>
          </p:cNvPr>
          <p:cNvCxnSpPr/>
          <p:nvPr/>
        </p:nvCxnSpPr>
        <p:spPr>
          <a:xfrm>
            <a:off x="4485640" y="4599576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AD07188-25C4-4C2C-A2BF-D401CA7812C4}"/>
              </a:ext>
            </a:extLst>
          </p:cNvPr>
          <p:cNvCxnSpPr>
            <a:cxnSpLocks/>
          </p:cNvCxnSpPr>
          <p:nvPr/>
        </p:nvCxnSpPr>
        <p:spPr>
          <a:xfrm>
            <a:off x="5688330" y="4599576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531C9C-579E-4349-8AF5-3F19DD5A0985}"/>
              </a:ext>
            </a:extLst>
          </p:cNvPr>
          <p:cNvSpPr/>
          <p:nvPr/>
        </p:nvSpPr>
        <p:spPr>
          <a:xfrm>
            <a:off x="7680960" y="1170408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F2FD1D-D44C-4892-99D5-3CDE256C7295}"/>
              </a:ext>
            </a:extLst>
          </p:cNvPr>
          <p:cNvSpPr/>
          <p:nvPr/>
        </p:nvSpPr>
        <p:spPr>
          <a:xfrm>
            <a:off x="7680960" y="2635988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DDBE9E-AAE1-4941-AF77-D26ADB4AE2D9}"/>
              </a:ext>
            </a:extLst>
          </p:cNvPr>
          <p:cNvSpPr/>
          <p:nvPr/>
        </p:nvSpPr>
        <p:spPr>
          <a:xfrm>
            <a:off x="7680960" y="4115979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014B92B-E900-413F-9B1A-6E0704096CEA}"/>
              </a:ext>
            </a:extLst>
          </p:cNvPr>
          <p:cNvSpPr/>
          <p:nvPr/>
        </p:nvSpPr>
        <p:spPr>
          <a:xfrm>
            <a:off x="375920" y="1457279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3A584C-17A5-4A7F-9822-E4D3E89BCD79}"/>
              </a:ext>
            </a:extLst>
          </p:cNvPr>
          <p:cNvSpPr/>
          <p:nvPr/>
        </p:nvSpPr>
        <p:spPr>
          <a:xfrm>
            <a:off x="783590" y="1806711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343869-C0E0-4DEB-9041-7278A7C00559}"/>
              </a:ext>
            </a:extLst>
          </p:cNvPr>
          <p:cNvSpPr/>
          <p:nvPr/>
        </p:nvSpPr>
        <p:spPr>
          <a:xfrm>
            <a:off x="1442720" y="1808887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35A9D9-1345-4E0B-9576-8208706CA177}"/>
              </a:ext>
            </a:extLst>
          </p:cNvPr>
          <p:cNvSpPr/>
          <p:nvPr/>
        </p:nvSpPr>
        <p:spPr>
          <a:xfrm>
            <a:off x="737870" y="1477019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#1</a:t>
            </a:r>
            <a:endParaRPr lang="ko-KR" altLang="en-US" sz="14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76D2A3-5BFB-4FCF-9942-DE3DBB6C372B}"/>
              </a:ext>
            </a:extLst>
          </p:cNvPr>
          <p:cNvSpPr/>
          <p:nvPr/>
        </p:nvSpPr>
        <p:spPr>
          <a:xfrm>
            <a:off x="422910" y="2701198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641DA4-093E-41FC-B12F-B66DF090358D}"/>
              </a:ext>
            </a:extLst>
          </p:cNvPr>
          <p:cNvSpPr/>
          <p:nvPr/>
        </p:nvSpPr>
        <p:spPr>
          <a:xfrm>
            <a:off x="1170940" y="3048455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28D2AE-9E6D-4AE8-8409-5D4EA5CFD0E9}"/>
              </a:ext>
            </a:extLst>
          </p:cNvPr>
          <p:cNvSpPr/>
          <p:nvPr/>
        </p:nvSpPr>
        <p:spPr>
          <a:xfrm>
            <a:off x="784860" y="2720938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#2</a:t>
            </a:r>
            <a:endParaRPr lang="ko-KR" altLang="en-US" sz="14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E5FE4D6-20D7-4C78-8A8A-AE8CA1FFBD7B}"/>
              </a:ext>
            </a:extLst>
          </p:cNvPr>
          <p:cNvSpPr/>
          <p:nvPr/>
        </p:nvSpPr>
        <p:spPr>
          <a:xfrm>
            <a:off x="448310" y="3995893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538E27-8809-4A9C-A120-BCC99652A025}"/>
              </a:ext>
            </a:extLst>
          </p:cNvPr>
          <p:cNvSpPr/>
          <p:nvPr/>
        </p:nvSpPr>
        <p:spPr>
          <a:xfrm>
            <a:off x="581660" y="4345325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29ECE4-12C6-4EEB-823C-F1A6FF35111F}"/>
              </a:ext>
            </a:extLst>
          </p:cNvPr>
          <p:cNvSpPr/>
          <p:nvPr/>
        </p:nvSpPr>
        <p:spPr>
          <a:xfrm>
            <a:off x="1252220" y="4345325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C8B0FE-11FA-4163-9CB8-35B6291EB9F2}"/>
              </a:ext>
            </a:extLst>
          </p:cNvPr>
          <p:cNvSpPr/>
          <p:nvPr/>
        </p:nvSpPr>
        <p:spPr>
          <a:xfrm>
            <a:off x="787400" y="4003053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#3</a:t>
            </a:r>
            <a:endParaRPr lang="ko-KR" altLang="en-US" sz="14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D5C8D9-472F-41F6-9E0F-3A4190CCFFC6}"/>
              </a:ext>
            </a:extLst>
          </p:cNvPr>
          <p:cNvSpPr/>
          <p:nvPr/>
        </p:nvSpPr>
        <p:spPr>
          <a:xfrm>
            <a:off x="9373870" y="2028689"/>
            <a:ext cx="787400" cy="71473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6561C0-3059-4321-8A6D-7D17118EE7E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161270" y="2386058"/>
            <a:ext cx="689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3BA9FB0-0897-437D-B0C6-BD0D680338B7}"/>
              </a:ext>
            </a:extLst>
          </p:cNvPr>
          <p:cNvSpPr/>
          <p:nvPr/>
        </p:nvSpPr>
        <p:spPr>
          <a:xfrm>
            <a:off x="9835515" y="2100433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next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EA25DF-CEAB-44DF-A21F-B2EAC4F58AFA}"/>
              </a:ext>
            </a:extLst>
          </p:cNvPr>
          <p:cNvSpPr/>
          <p:nvPr/>
        </p:nvSpPr>
        <p:spPr>
          <a:xfrm>
            <a:off x="10556240" y="195578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null ?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D0187F-336A-4EE4-B3CB-8119E306228E}"/>
              </a:ext>
            </a:extLst>
          </p:cNvPr>
          <p:cNvSpPr/>
          <p:nvPr/>
        </p:nvSpPr>
        <p:spPr>
          <a:xfrm>
            <a:off x="10556240" y="2430362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Party #4 ?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6D640F-F580-4892-BDEE-B98D8DB20898}"/>
              </a:ext>
            </a:extLst>
          </p:cNvPr>
          <p:cNvSpPr/>
          <p:nvPr/>
        </p:nvSpPr>
        <p:spPr>
          <a:xfrm>
            <a:off x="9373870" y="350284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F35349D-6880-4E3A-8FB0-ABC450ABD258}"/>
              </a:ext>
            </a:extLst>
          </p:cNvPr>
          <p:cNvCxnSpPr>
            <a:stCxn id="57" idx="3"/>
          </p:cNvCxnSpPr>
          <p:nvPr/>
        </p:nvCxnSpPr>
        <p:spPr>
          <a:xfrm>
            <a:off x="10161270" y="3860210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6DFF16-9E32-438B-A7F0-0FEA0A8D6B79}"/>
              </a:ext>
            </a:extLst>
          </p:cNvPr>
          <p:cNvSpPr/>
          <p:nvPr/>
        </p:nvSpPr>
        <p:spPr>
          <a:xfrm>
            <a:off x="9774555" y="3547145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next</a:t>
            </a:r>
            <a:endParaRPr lang="ko-KR" altLang="en-US" sz="14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60D930-BBD7-4C88-8097-0D71484F1E9D}"/>
              </a:ext>
            </a:extLst>
          </p:cNvPr>
          <p:cNvSpPr/>
          <p:nvPr/>
        </p:nvSpPr>
        <p:spPr>
          <a:xfrm>
            <a:off x="10674033" y="3438270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Party#1 ?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D8F0113-421F-4032-94EC-668B1C058B17}"/>
              </a:ext>
            </a:extLst>
          </p:cNvPr>
          <p:cNvSpPr/>
          <p:nvPr/>
        </p:nvSpPr>
        <p:spPr>
          <a:xfrm>
            <a:off x="10674033" y="391285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Party #3 ?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84D1CE-8A1D-4ABE-BE2A-0B0E5C2CE557}"/>
              </a:ext>
            </a:extLst>
          </p:cNvPr>
          <p:cNvSpPr/>
          <p:nvPr/>
        </p:nvSpPr>
        <p:spPr>
          <a:xfrm>
            <a:off x="6920230" y="1868835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22FB82-C9D9-483A-BBD7-C02C870195D3}"/>
              </a:ext>
            </a:extLst>
          </p:cNvPr>
          <p:cNvSpPr/>
          <p:nvPr/>
        </p:nvSpPr>
        <p:spPr>
          <a:xfrm>
            <a:off x="6861334" y="3313196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75D7711-98A6-4F1F-9C38-C8E34B629ABD}"/>
              </a:ext>
            </a:extLst>
          </p:cNvPr>
          <p:cNvSpPr/>
          <p:nvPr/>
        </p:nvSpPr>
        <p:spPr>
          <a:xfrm>
            <a:off x="6891020" y="4782485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2BE22B-4EAC-4D8C-94F2-3CCB176FDE3C}"/>
              </a:ext>
            </a:extLst>
          </p:cNvPr>
          <p:cNvSpPr/>
          <p:nvPr/>
        </p:nvSpPr>
        <p:spPr>
          <a:xfrm>
            <a:off x="812800" y="968916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u="sng" dirty="0"/>
              <a:t>Party</a:t>
            </a:r>
            <a:endParaRPr lang="ko-KR" altLang="en-US" sz="1400" b="1" u="sng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A2F253B-1383-477C-B3A9-2878CEECCA31}"/>
              </a:ext>
            </a:extLst>
          </p:cNvPr>
          <p:cNvSpPr/>
          <p:nvPr/>
        </p:nvSpPr>
        <p:spPr>
          <a:xfrm>
            <a:off x="4159200" y="5552495"/>
            <a:ext cx="4954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1) Member </a:t>
            </a:r>
            <a:r>
              <a:rPr lang="ko-KR" altLang="en-US" sz="1400" b="1" dirty="0"/>
              <a:t>別 소속 </a:t>
            </a:r>
            <a:r>
              <a:rPr lang="en-US" altLang="ko-KR" sz="1400" b="1" dirty="0"/>
              <a:t>Party </a:t>
            </a:r>
            <a:r>
              <a:rPr lang="ko-KR" altLang="en-US" sz="1400" b="1" dirty="0"/>
              <a:t>목록을 리스트로 표현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4A17295-43ED-4FBF-A785-4930A1628301}"/>
              </a:ext>
            </a:extLst>
          </p:cNvPr>
          <p:cNvSpPr/>
          <p:nvPr/>
        </p:nvSpPr>
        <p:spPr>
          <a:xfrm rot="18450082">
            <a:off x="2754227" y="2528682"/>
            <a:ext cx="5128640" cy="1273673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724F2128-0145-4101-9A83-32790683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84" y="5120988"/>
            <a:ext cx="3029975" cy="377985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A07281-0B62-41C2-A863-5869AA4272DF}"/>
              </a:ext>
            </a:extLst>
          </p:cNvPr>
          <p:cNvSpPr/>
          <p:nvPr/>
        </p:nvSpPr>
        <p:spPr>
          <a:xfrm>
            <a:off x="4159200" y="5828941"/>
            <a:ext cx="4954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2) </a:t>
            </a:r>
            <a:r>
              <a:rPr lang="ko-KR" altLang="en-US" sz="1400" b="1" dirty="0"/>
              <a:t>리스트는 다음 노드를 가리키는 포인터 필요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2849D8-C11E-4034-9954-E38A8038A94A}"/>
              </a:ext>
            </a:extLst>
          </p:cNvPr>
          <p:cNvSpPr/>
          <p:nvPr/>
        </p:nvSpPr>
        <p:spPr>
          <a:xfrm>
            <a:off x="4159199" y="6133741"/>
            <a:ext cx="6514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3) Member </a:t>
            </a:r>
            <a:r>
              <a:rPr lang="ko-KR" altLang="en-US" sz="1400" b="1" dirty="0"/>
              <a:t>別 소속 </a:t>
            </a:r>
            <a:r>
              <a:rPr lang="en-US" altLang="ko-KR" sz="1400" b="1" dirty="0"/>
              <a:t>Party </a:t>
            </a:r>
            <a:r>
              <a:rPr lang="ko-KR" altLang="en-US" sz="1400" b="1" dirty="0"/>
              <a:t>의 목록이 다르고</a:t>
            </a:r>
            <a:r>
              <a:rPr lang="en-US" altLang="ko-KR" sz="1400" b="1" dirty="0"/>
              <a:t>, </a:t>
            </a:r>
          </a:p>
          <a:p>
            <a:r>
              <a:rPr lang="en-US" altLang="ko-KR" sz="1400" b="1" dirty="0"/>
              <a:t>4) Member </a:t>
            </a:r>
            <a:r>
              <a:rPr lang="ko-KR" altLang="en-US" sz="1400" b="1" dirty="0"/>
              <a:t>別 공통 소속 </a:t>
            </a:r>
            <a:r>
              <a:rPr lang="en-US" altLang="ko-KR" sz="1400" b="1" dirty="0"/>
              <a:t>Party </a:t>
            </a:r>
            <a:r>
              <a:rPr lang="ko-KR" altLang="en-US" sz="1400" b="1" dirty="0"/>
              <a:t>의 경우도 리스트 內 전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후 </a:t>
            </a:r>
            <a:r>
              <a:rPr lang="en-US" altLang="ko-KR" sz="1400" b="1" dirty="0"/>
              <a:t>Party</a:t>
            </a:r>
            <a:r>
              <a:rPr lang="ko-KR" altLang="en-US" sz="1400" b="1" dirty="0"/>
              <a:t>가 다름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892CE21-5DBE-461F-9537-F2A104D657EC}"/>
              </a:ext>
            </a:extLst>
          </p:cNvPr>
          <p:cNvSpPr/>
          <p:nvPr/>
        </p:nvSpPr>
        <p:spPr>
          <a:xfrm>
            <a:off x="1892851" y="4345325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A07CEE2-B6C3-4334-BAD4-94224282B443}"/>
              </a:ext>
            </a:extLst>
          </p:cNvPr>
          <p:cNvSpPr/>
          <p:nvPr/>
        </p:nvSpPr>
        <p:spPr>
          <a:xfrm>
            <a:off x="448310" y="5189832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B5BD35-7F6E-4C34-8441-8FD0EB866CCF}"/>
              </a:ext>
            </a:extLst>
          </p:cNvPr>
          <p:cNvSpPr/>
          <p:nvPr/>
        </p:nvSpPr>
        <p:spPr>
          <a:xfrm>
            <a:off x="1196340" y="5537089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F60BCB-28A2-45F1-8E59-DB39D16E265B}"/>
              </a:ext>
            </a:extLst>
          </p:cNvPr>
          <p:cNvSpPr/>
          <p:nvPr/>
        </p:nvSpPr>
        <p:spPr>
          <a:xfrm>
            <a:off x="810260" y="5209572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4298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 “Bitwise Operation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Concatenation</a:t>
            </a:r>
            <a:endParaRPr lang="ko-KR" altLang="en-US" sz="2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05D7CA-A25B-4F37-80B4-AA0651DEDED4}"/>
              </a:ext>
            </a:extLst>
          </p:cNvPr>
          <p:cNvSpPr/>
          <p:nvPr/>
        </p:nvSpPr>
        <p:spPr>
          <a:xfrm>
            <a:off x="4283710" y="132411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62EC8D-ABAA-4952-8A7B-A6E71501A720}"/>
              </a:ext>
            </a:extLst>
          </p:cNvPr>
          <p:cNvSpPr/>
          <p:nvPr/>
        </p:nvSpPr>
        <p:spPr>
          <a:xfrm>
            <a:off x="5226050" y="132411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ECEB91-0138-458A-84F8-B61453E37655}"/>
              </a:ext>
            </a:extLst>
          </p:cNvPr>
          <p:cNvSpPr/>
          <p:nvPr/>
        </p:nvSpPr>
        <p:spPr>
          <a:xfrm>
            <a:off x="6168390" y="132411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136697-2524-4B01-87DF-EFF4024077FF}"/>
              </a:ext>
            </a:extLst>
          </p:cNvPr>
          <p:cNvSpPr/>
          <p:nvPr/>
        </p:nvSpPr>
        <p:spPr>
          <a:xfrm>
            <a:off x="7110730" y="132411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B4DDA-FD3A-4965-847E-AE54CCACAC94}"/>
              </a:ext>
            </a:extLst>
          </p:cNvPr>
          <p:cNvSpPr/>
          <p:nvPr/>
        </p:nvSpPr>
        <p:spPr>
          <a:xfrm>
            <a:off x="4518552" y="211696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9C0C11-E14C-4A12-992A-513CB63DB1C1}"/>
              </a:ext>
            </a:extLst>
          </p:cNvPr>
          <p:cNvSpPr/>
          <p:nvPr/>
        </p:nvSpPr>
        <p:spPr>
          <a:xfrm>
            <a:off x="5460892" y="21169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298A6-2336-42EA-9089-41F738AA2818}"/>
              </a:ext>
            </a:extLst>
          </p:cNvPr>
          <p:cNvSpPr/>
          <p:nvPr/>
        </p:nvSpPr>
        <p:spPr>
          <a:xfrm>
            <a:off x="6390639" y="21169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CABEE-2673-4796-816E-033A00E42970}"/>
              </a:ext>
            </a:extLst>
          </p:cNvPr>
          <p:cNvSpPr/>
          <p:nvPr/>
        </p:nvSpPr>
        <p:spPr>
          <a:xfrm>
            <a:off x="7345572" y="21169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4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07A8A00-391B-44B5-B408-665DC45BCA81}"/>
              </a:ext>
            </a:extLst>
          </p:cNvPr>
          <p:cNvSpPr/>
          <p:nvPr/>
        </p:nvSpPr>
        <p:spPr>
          <a:xfrm>
            <a:off x="3604070" y="2114060"/>
            <a:ext cx="5128640" cy="3693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1E89DE-1D95-41D9-8430-E376785EE613}"/>
              </a:ext>
            </a:extLst>
          </p:cNvPr>
          <p:cNvSpPr/>
          <p:nvPr/>
        </p:nvSpPr>
        <p:spPr>
          <a:xfrm>
            <a:off x="2379516" y="1975560"/>
            <a:ext cx="1073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배열</a:t>
            </a:r>
            <a:endParaRPr lang="en-US" altLang="ko-KR" b="1" dirty="0"/>
          </a:p>
          <a:p>
            <a:pPr algn="ctr"/>
            <a:r>
              <a:rPr lang="ko-KR" altLang="en-US" b="1" dirty="0"/>
              <a:t>인덱스</a:t>
            </a:r>
            <a:endParaRPr lang="en-US" altLang="ko-KR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2068A2-EC2E-4AFB-9121-B44BF562B84B}"/>
              </a:ext>
            </a:extLst>
          </p:cNvPr>
          <p:cNvSpPr/>
          <p:nvPr/>
        </p:nvSpPr>
        <p:spPr>
          <a:xfrm>
            <a:off x="3839210" y="2742845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0BC65E-BA2F-4A06-A1CA-8BFCA0197305}"/>
              </a:ext>
            </a:extLst>
          </p:cNvPr>
          <p:cNvSpPr/>
          <p:nvPr/>
        </p:nvSpPr>
        <p:spPr>
          <a:xfrm>
            <a:off x="3839210" y="3893101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745097-FFC9-489E-A636-382820FFC0FA}"/>
              </a:ext>
            </a:extLst>
          </p:cNvPr>
          <p:cNvSpPr/>
          <p:nvPr/>
        </p:nvSpPr>
        <p:spPr>
          <a:xfrm>
            <a:off x="3850640" y="5043357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E57D58-0B07-470C-B270-ABD06F30875E}"/>
              </a:ext>
            </a:extLst>
          </p:cNvPr>
          <p:cNvSpPr/>
          <p:nvPr/>
        </p:nvSpPr>
        <p:spPr>
          <a:xfrm>
            <a:off x="8009890" y="2698303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20BCEF-B28E-4D3C-9788-6E0CD7C51F95}"/>
              </a:ext>
            </a:extLst>
          </p:cNvPr>
          <p:cNvSpPr/>
          <p:nvPr/>
        </p:nvSpPr>
        <p:spPr>
          <a:xfrm>
            <a:off x="8009890" y="3869243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CF8234-C88C-4B99-869A-5E4319D040FD}"/>
              </a:ext>
            </a:extLst>
          </p:cNvPr>
          <p:cNvSpPr/>
          <p:nvPr/>
        </p:nvSpPr>
        <p:spPr>
          <a:xfrm>
            <a:off x="8021320" y="5054594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C68CC5-811D-4153-A089-5D030EFCCDAB}"/>
              </a:ext>
            </a:extLst>
          </p:cNvPr>
          <p:cNvSpPr/>
          <p:nvPr/>
        </p:nvSpPr>
        <p:spPr>
          <a:xfrm>
            <a:off x="7249160" y="3396730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72A9A4-B0A9-4669-8D7A-D72E038A81F5}"/>
              </a:ext>
            </a:extLst>
          </p:cNvPr>
          <p:cNvSpPr/>
          <p:nvPr/>
        </p:nvSpPr>
        <p:spPr>
          <a:xfrm>
            <a:off x="7190264" y="454645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1A23CA-F6C3-476C-8C1A-487FC6AD2316}"/>
              </a:ext>
            </a:extLst>
          </p:cNvPr>
          <p:cNvSpPr/>
          <p:nvPr/>
        </p:nvSpPr>
        <p:spPr>
          <a:xfrm>
            <a:off x="7231380" y="5721100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966037-4511-45C7-B588-89A1E8053A60}"/>
              </a:ext>
            </a:extLst>
          </p:cNvPr>
          <p:cNvSpPr/>
          <p:nvPr/>
        </p:nvSpPr>
        <p:spPr>
          <a:xfrm>
            <a:off x="4182111" y="28984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15C2FB-D66A-4B39-B860-0778B48D6A3A}"/>
              </a:ext>
            </a:extLst>
          </p:cNvPr>
          <p:cNvSpPr/>
          <p:nvPr/>
        </p:nvSpPr>
        <p:spPr>
          <a:xfrm>
            <a:off x="5384801" y="28984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FE3EFE-D27A-48CB-BE5B-182D79A3D1FB}"/>
              </a:ext>
            </a:extLst>
          </p:cNvPr>
          <p:cNvSpPr/>
          <p:nvPr/>
        </p:nvSpPr>
        <p:spPr>
          <a:xfrm>
            <a:off x="6587491" y="28984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CB4629-AF8D-4131-8D7F-CFE693733B45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4969511" y="3255852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21B2BB-D91C-45BC-A942-AECFE2673C2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6172201" y="3255852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102C68-CC2A-41F0-AFE4-816E3F4B35A7}"/>
              </a:ext>
            </a:extLst>
          </p:cNvPr>
          <p:cNvCxnSpPr>
            <a:stCxn id="24" idx="3"/>
          </p:cNvCxnSpPr>
          <p:nvPr/>
        </p:nvCxnSpPr>
        <p:spPr>
          <a:xfrm>
            <a:off x="7374891" y="3255852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8A699D-EFB7-4122-9A18-E49A4000E24A}"/>
              </a:ext>
            </a:extLst>
          </p:cNvPr>
          <p:cNvSpPr/>
          <p:nvPr/>
        </p:nvSpPr>
        <p:spPr>
          <a:xfrm>
            <a:off x="4170681" y="402849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F37A60-4DD2-4B4E-80F0-87CB8992422B}"/>
              </a:ext>
            </a:extLst>
          </p:cNvPr>
          <p:cNvSpPr/>
          <p:nvPr/>
        </p:nvSpPr>
        <p:spPr>
          <a:xfrm>
            <a:off x="5373371" y="402849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273BB9-399B-4CD9-B0B9-6D299928DED9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4958081" y="4385861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3032E9-FBDF-45D1-9509-3B6CD2692F1E}"/>
              </a:ext>
            </a:extLst>
          </p:cNvPr>
          <p:cNvSpPr/>
          <p:nvPr/>
        </p:nvSpPr>
        <p:spPr>
          <a:xfrm>
            <a:off x="4170681" y="5176520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57DB72-F823-4B51-A6C2-1D37EE47FB16}"/>
              </a:ext>
            </a:extLst>
          </p:cNvPr>
          <p:cNvSpPr/>
          <p:nvPr/>
        </p:nvSpPr>
        <p:spPr>
          <a:xfrm>
            <a:off x="5373371" y="5176520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D5BECD-2640-41A2-8814-3CA35CBD4683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4958081" y="5533889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CD620A-E953-4E0B-B1AF-B2DE8251DC55}"/>
              </a:ext>
            </a:extLst>
          </p:cNvPr>
          <p:cNvSpPr/>
          <p:nvPr/>
        </p:nvSpPr>
        <p:spPr>
          <a:xfrm>
            <a:off x="1166593" y="3826205"/>
            <a:ext cx="1749593" cy="714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서로 다른 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객체</a:t>
            </a: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90B713A-9F30-4B66-B5F0-007E6476F3C2}"/>
              </a:ext>
            </a:extLst>
          </p:cNvPr>
          <p:cNvCxnSpPr>
            <a:stCxn id="34" idx="3"/>
            <a:endCxn id="22" idx="1"/>
          </p:cNvCxnSpPr>
          <p:nvPr/>
        </p:nvCxnSpPr>
        <p:spPr>
          <a:xfrm flipV="1">
            <a:off x="2916186" y="3255852"/>
            <a:ext cx="1265925" cy="927722"/>
          </a:xfrm>
          <a:prstGeom prst="curvedConnector3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00454FD-B845-4077-86B4-175A21106059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>
            <a:off x="2916186" y="4183574"/>
            <a:ext cx="1254495" cy="202287"/>
          </a:xfrm>
          <a:prstGeom prst="curvedConnector3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97C22C95-D855-4F2C-BB4F-901B8A01D657}"/>
              </a:ext>
            </a:extLst>
          </p:cNvPr>
          <p:cNvCxnSpPr>
            <a:stCxn id="34" idx="2"/>
            <a:endCxn id="31" idx="1"/>
          </p:cNvCxnSpPr>
          <p:nvPr/>
        </p:nvCxnSpPr>
        <p:spPr>
          <a:xfrm rot="16200000" flipH="1">
            <a:off x="2609562" y="3972770"/>
            <a:ext cx="992946" cy="2129291"/>
          </a:xfrm>
          <a:prstGeom prst="curvedConnector2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E959D51-B27C-4608-957A-84597F3CE93D}"/>
              </a:ext>
            </a:extLst>
          </p:cNvPr>
          <p:cNvCxnSpPr>
            <a:cxnSpLocks/>
            <a:stCxn id="34" idx="2"/>
            <a:endCxn id="29" idx="2"/>
          </p:cNvCxnSpPr>
          <p:nvPr/>
        </p:nvCxnSpPr>
        <p:spPr>
          <a:xfrm rot="16200000" flipH="1">
            <a:off x="3803087" y="2779245"/>
            <a:ext cx="202287" cy="3725681"/>
          </a:xfrm>
          <a:prstGeom prst="curvedConnector3">
            <a:avLst>
              <a:gd name="adj1" fmla="val 213008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589E39C0-F427-4312-A60E-BBD09B648FE1}"/>
              </a:ext>
            </a:extLst>
          </p:cNvPr>
          <p:cNvCxnSpPr>
            <a:cxnSpLocks/>
            <a:stCxn id="34" idx="2"/>
            <a:endCxn id="24" idx="2"/>
          </p:cNvCxnSpPr>
          <p:nvPr/>
        </p:nvCxnSpPr>
        <p:spPr>
          <a:xfrm rot="5400000" flipH="1" flipV="1">
            <a:off x="4047429" y="1607181"/>
            <a:ext cx="927722" cy="4939801"/>
          </a:xfrm>
          <a:prstGeom prst="curvedConnector3">
            <a:avLst>
              <a:gd name="adj1" fmla="val -24641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6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946</Words>
  <Application>Microsoft Office PowerPoint</Application>
  <PresentationFormat>와이드스크린</PresentationFormat>
  <Paragraphs>379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Consolas</vt:lpstr>
      <vt:lpstr>Wingdings</vt:lpstr>
      <vt:lpstr>Office 테마</vt:lpstr>
      <vt:lpstr>오답노트  (왜 그런지 맨날 틀리는 생각들…)</vt:lpstr>
      <vt:lpstr>1. DFS 순회통한 노드 찾기 時 반환 루틴</vt:lpstr>
      <vt:lpstr>2. bitwise 연산자 우선순위</vt:lpstr>
      <vt:lpstr>3. integer 배열에 대한 hash 값의 유일성 최대화</vt:lpstr>
      <vt:lpstr>3. null 문자 포함하는 char[] 에 대한 hash 값의 유일성 최대화</vt:lpstr>
      <vt:lpstr>4. “Bitwise Operation 결과”의 Concatenation</vt:lpstr>
      <vt:lpstr>5. static 변수의 생성 인스턴스 間 공유 미인지 오류</vt:lpstr>
      <vt:lpstr>6. “인덱스 통한 간접 참조”와 “객체 직접 참조” 선정 판단 오류 (1/2)</vt:lpstr>
      <vt:lpstr>4. “Bitwise Operation 결과”의 Concatenation</vt:lpstr>
      <vt:lpstr>5. Hashtable 의 저장 요소가 리스트인 경우 collision 과 update/add 구분 오류</vt:lpstr>
      <vt:lpstr>5. 탐색 時 AND , OR 개념 혼돈</vt:lpstr>
      <vt:lpstr>4. “Bitwise Operation 결과”의 Concatenation</vt:lpstr>
      <vt:lpstr>4. “Bitwise Operation 결과”의 Concatenation</vt:lpstr>
      <vt:lpstr>4. “Bitwise Operation 결과”의 Concatenation</vt:lpstr>
      <vt:lpstr>4. “Bitwise Operation 결과”의 Concatenation</vt:lpstr>
      <vt:lpstr>4. “Bitwise Operation 결과”의 Concatenation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오답노트</dc:title>
  <dc:creator>송 창선</dc:creator>
  <cp:lastModifiedBy>송 창선</cp:lastModifiedBy>
  <cp:revision>94</cp:revision>
  <dcterms:created xsi:type="dcterms:W3CDTF">2018-05-19T12:34:21Z</dcterms:created>
  <dcterms:modified xsi:type="dcterms:W3CDTF">2018-05-22T14:12:41Z</dcterms:modified>
</cp:coreProperties>
</file>