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6" r:id="rId10"/>
    <p:sldId id="267" r:id="rId11"/>
    <p:sldId id="261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307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78603-E453-454A-A074-1C9533ED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68ECB-B340-43FE-87B1-5BA79F870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EDFF6-4B00-4962-995B-1E39AE26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C27AC-3152-4067-9059-9709B49D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190FA-5E93-4FF3-81D6-B4837FF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2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D675A-FE7D-4860-9C3F-A5A1027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EA98E-2346-4D60-8186-13A4F8C9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21978-2420-4866-B66D-E95268C7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3E4AB-DC2B-4DDA-95D0-D6B138B6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28C2B-DBC1-46A0-9263-3F7094D6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E211F-3F87-4F73-A97A-467114208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F8B06-6671-4556-8F3B-E5D3FE710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D9D1A-0350-4F19-B25A-94B43A54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AEE79-4CE3-4791-9873-8F01656F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448AE-D365-4FAD-B6A1-EA5586A2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3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1917-AA59-4D92-9A23-6D43FDE5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B6597-5369-4EAB-868F-B3B523F2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626DD-0B73-4FD5-880D-478B95B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04975-67BA-46FB-BF4D-0092B1D3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1A8FE-EE4E-45F2-9FFC-BC8D5881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A1DCE-69AB-42BA-8713-B49C54C8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ACBBE-3DA7-4285-9914-47518FF4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D871A-DCAA-409B-ABC0-82513343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5008C-CED8-4A90-9BC0-662777B3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6412F-9B04-4617-8A5B-97D28DF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3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7251-D5E2-4441-9B07-05B9542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F99C4-C35B-483A-9CCB-026A06FC2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9FC44-6D50-4A23-8246-17284B08A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8483-482D-46E9-8E66-DF65269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CDC80-736F-4778-8594-1A333900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FA200-602E-4066-998A-4249B81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3FBC2-6565-41D2-B96C-3A29528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A4E97-13A2-4515-8A9A-F23BC424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6A3B6-5CC9-462B-BD8E-2DD55A76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3E3DFD-0EE4-4E7F-8FBE-1103519E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0BA759-6233-4765-94EF-5B899C791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B6EBC-5BA0-4F90-9D72-15FA763D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C2338-E4D0-4724-AB2B-07F68155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DBDB32-82C6-4B18-9277-99F1ED77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0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DAB6E-8FDD-466F-9410-E31E51B7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55329-44D3-4833-A3E9-9DD70B4D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7ED587-BC07-455F-A457-B78E7C4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9B02E-F9EA-4F40-98DF-560601F8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1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19956-F646-4268-A0CC-F31C253C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94CDD-DA9A-4755-97B7-E2C8400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E8A3A9-1410-4AF5-915E-1BFE55C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8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148D-E866-479D-AEF9-334D6FFE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8AC3B-4DBA-4C3B-B79B-4A7C1FFA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F47EC-0843-4DDF-84F8-921C31EC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C0ECD-D01E-4685-AE78-8BACF7FC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91DCD-E401-4A9E-8FB7-3F4CBA31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D06AE-531E-4076-9BE8-EAFCAB11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FFE3-504A-4C9F-9857-72A0C389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26F04-6BDA-4E1E-9C56-1A150F63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CD370-2C40-4EC0-962F-9E26E329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4BA3C-3A28-46A1-B157-FB460BB5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6EEF-3A18-4F9C-AF12-33F3BB2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BA07F-BC71-41D6-90BC-08F3042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221DA8-349D-4D36-AF7E-048DF20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AD0D1-00D2-4E49-92CB-199F889B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9B317-DFB4-431A-965F-275A6AE74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49EB-EDF6-4991-8B9A-9AF640E1D4F2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A6741-81D9-43E8-8569-6C577DEEF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F9F0B-3BF8-4FB6-A4FE-5B3A6D731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8759-3084-428C-9FC8-0A4323F8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5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iers/M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2F0C9A-5161-4B61-AF52-B2D44A16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3" y="282484"/>
            <a:ext cx="8072400" cy="627507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0F67C0-9739-4E54-9CCB-360EE342891F}"/>
              </a:ext>
            </a:extLst>
          </p:cNvPr>
          <p:cNvCxnSpPr/>
          <p:nvPr/>
        </p:nvCxnSpPr>
        <p:spPr>
          <a:xfrm flipH="1">
            <a:off x="1811383" y="505097"/>
            <a:ext cx="2899954" cy="4093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01A719-06BD-4787-A2AF-4BB0CCA09979}"/>
              </a:ext>
            </a:extLst>
          </p:cNvPr>
          <p:cNvCxnSpPr>
            <a:cxnSpLocks/>
          </p:cNvCxnSpPr>
          <p:nvPr/>
        </p:nvCxnSpPr>
        <p:spPr>
          <a:xfrm flipH="1">
            <a:off x="1680754" y="505097"/>
            <a:ext cx="3030583" cy="11582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66797B-7DEE-4F9C-80FA-5D4A4904D9B2}"/>
              </a:ext>
            </a:extLst>
          </p:cNvPr>
          <p:cNvCxnSpPr>
            <a:cxnSpLocks/>
          </p:cNvCxnSpPr>
          <p:nvPr/>
        </p:nvCxnSpPr>
        <p:spPr>
          <a:xfrm flipH="1">
            <a:off x="1702525" y="1663337"/>
            <a:ext cx="3030584" cy="6357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9C228C-583C-4B5A-93B3-18F0DD68F371}"/>
              </a:ext>
            </a:extLst>
          </p:cNvPr>
          <p:cNvCxnSpPr>
            <a:cxnSpLocks/>
          </p:cNvCxnSpPr>
          <p:nvPr/>
        </p:nvCxnSpPr>
        <p:spPr>
          <a:xfrm flipH="1">
            <a:off x="1680754" y="2451463"/>
            <a:ext cx="3074127" cy="5094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6B7840-E751-45FB-AE87-BC0ED8A1FB94}"/>
              </a:ext>
            </a:extLst>
          </p:cNvPr>
          <p:cNvCxnSpPr>
            <a:cxnSpLocks/>
          </p:cNvCxnSpPr>
          <p:nvPr/>
        </p:nvCxnSpPr>
        <p:spPr>
          <a:xfrm flipH="1">
            <a:off x="1811383" y="3239590"/>
            <a:ext cx="3095898" cy="2177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E0DAB7-97FE-41FD-BCFD-61B082BEA9CC}"/>
              </a:ext>
            </a:extLst>
          </p:cNvPr>
          <p:cNvCxnSpPr>
            <a:cxnSpLocks/>
          </p:cNvCxnSpPr>
          <p:nvPr/>
        </p:nvCxnSpPr>
        <p:spPr>
          <a:xfrm flipH="1">
            <a:off x="1611086" y="4119155"/>
            <a:ext cx="3296195" cy="8273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3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6DCAC0-25D8-4D33-885A-F2746763B18D}"/>
              </a:ext>
            </a:extLst>
          </p:cNvPr>
          <p:cNvSpPr/>
          <p:nvPr/>
        </p:nvSpPr>
        <p:spPr>
          <a:xfrm>
            <a:off x="777111" y="5565382"/>
            <a:ext cx="386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(</a:t>
            </a:r>
            <a:r>
              <a:rPr lang="ko-KR" altLang="en-US" b="1" dirty="0" err="1">
                <a:solidFill>
                  <a:srgbClr val="0000FF"/>
                </a:solidFill>
              </a:rPr>
              <a:t>Point</a:t>
            </a:r>
            <a:r>
              <a:rPr lang="ko-KR" altLang="en-US" b="1" dirty="0">
                <a:solidFill>
                  <a:srgbClr val="0000FF"/>
                </a:solidFill>
              </a:rPr>
              <a:t>*)(</a:t>
            </a:r>
            <a:r>
              <a:rPr lang="ko-KR" altLang="en-US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0000FF"/>
                </a:solidFill>
              </a:rPr>
              <a:t>a</a:t>
            </a:r>
            <a:r>
              <a:rPr lang="ko-KR" altLang="en-US" b="1" dirty="0">
                <a:solidFill>
                  <a:srgbClr val="0000FF"/>
                </a:solidFill>
              </a:rPr>
              <a:t>-&gt;</a:t>
            </a:r>
            <a:r>
              <a:rPr lang="ko-KR" altLang="en-US" b="1" dirty="0" err="1">
                <a:solidFill>
                  <a:srgbClr val="FF0000"/>
                </a:solidFill>
              </a:rPr>
              <a:t>b</a:t>
            </a:r>
            <a:r>
              <a:rPr lang="ko-KR" altLang="en-US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c, (</a:t>
            </a:r>
            <a:r>
              <a:rPr lang="ko-KR" altLang="en-US" b="1" dirty="0" err="1">
                <a:solidFill>
                  <a:srgbClr val="0000FF"/>
                </a:solidFill>
              </a:rPr>
              <a:t>Point</a:t>
            </a:r>
            <a:r>
              <a:rPr lang="ko-KR" altLang="en-US" b="1" dirty="0">
                <a:solidFill>
                  <a:srgbClr val="0000FF"/>
                </a:solidFill>
              </a:rPr>
              <a:t>)</a:t>
            </a:r>
            <a:r>
              <a:rPr lang="ko-KR" altLang="en-US" b="1" dirty="0" err="1">
                <a:solidFill>
                  <a:srgbClr val="FF0000"/>
                </a:solidFill>
              </a:rPr>
              <a:t>d</a:t>
            </a:r>
            <a:r>
              <a:rPr lang="ko-KR" altLang="en-US" b="1" dirty="0">
                <a:solidFill>
                  <a:srgbClr val="0000FF"/>
                </a:solidFill>
              </a:rPr>
              <a:t>())</a:t>
            </a:r>
            <a:r>
              <a:rPr lang="en-US" altLang="ko-KR" b="1" dirty="0">
                <a:solidFill>
                  <a:srgbClr val="0000FF"/>
                </a:solidFill>
              </a:rPr>
              <a:t>, e</a:t>
            </a:r>
            <a:r>
              <a:rPr lang="ko-KR" altLang="en-US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0000FF"/>
                </a:solidFill>
              </a:rPr>
              <a:t>());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8BE28-4DD7-491B-9438-74200401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3078480" cy="2547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28313F-118E-495E-A047-971BB7CBF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4" y="2621915"/>
            <a:ext cx="1924050" cy="154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DC90D-D638-44D7-99B0-4F059A33D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904" y="95012"/>
            <a:ext cx="5734050" cy="26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02C9CF-D4C2-41D3-87B4-0345E1F94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193" y="2811779"/>
            <a:ext cx="4533900" cy="37719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FB3DA24-68B7-4F53-95FD-1E76846D686D}"/>
              </a:ext>
            </a:extLst>
          </p:cNvPr>
          <p:cNvSpPr/>
          <p:nvPr/>
        </p:nvSpPr>
        <p:spPr>
          <a:xfrm>
            <a:off x="2011680" y="-190980"/>
            <a:ext cx="4043680" cy="5279153"/>
          </a:xfrm>
          <a:custGeom>
            <a:avLst/>
            <a:gdLst>
              <a:gd name="connsiteX0" fmla="*/ 0 w 4043680"/>
              <a:gd name="connsiteY0" fmla="*/ 4397220 h 5279153"/>
              <a:gd name="connsiteX1" fmla="*/ 711200 w 4043680"/>
              <a:gd name="connsiteY1" fmla="*/ 5006820 h 5279153"/>
              <a:gd name="connsiteX2" fmla="*/ 1270000 w 4043680"/>
              <a:gd name="connsiteY2" fmla="*/ 516100 h 5279153"/>
              <a:gd name="connsiteX3" fmla="*/ 4043680 w 4043680"/>
              <a:gd name="connsiteY3" fmla="*/ 282420 h 52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3680" h="5279153">
                <a:moveTo>
                  <a:pt x="0" y="4397220"/>
                </a:moveTo>
                <a:cubicBezTo>
                  <a:pt x="249766" y="5025446"/>
                  <a:pt x="499533" y="5653673"/>
                  <a:pt x="711200" y="5006820"/>
                </a:cubicBezTo>
                <a:cubicBezTo>
                  <a:pt x="922867" y="4359967"/>
                  <a:pt x="714587" y="1303500"/>
                  <a:pt x="1270000" y="516100"/>
                </a:cubicBezTo>
                <a:cubicBezTo>
                  <a:pt x="1825413" y="-271300"/>
                  <a:pt x="2934546" y="5560"/>
                  <a:pt x="4043680" y="28242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389A8B-5D91-4383-9745-2529BF70A844}"/>
              </a:ext>
            </a:extLst>
          </p:cNvPr>
          <p:cNvSpPr/>
          <p:nvPr/>
        </p:nvSpPr>
        <p:spPr>
          <a:xfrm>
            <a:off x="5438539" y="113982"/>
            <a:ext cx="1314922" cy="2553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CC1822-8413-4F8E-B002-CCF474F8D437}"/>
              </a:ext>
            </a:extLst>
          </p:cNvPr>
          <p:cNvSpPr/>
          <p:nvPr/>
        </p:nvSpPr>
        <p:spPr>
          <a:xfrm>
            <a:off x="8476379" y="4442379"/>
            <a:ext cx="1314922" cy="2553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AD0DE8-E515-4965-8D20-1923CD83D3EB}"/>
              </a:ext>
            </a:extLst>
          </p:cNvPr>
          <p:cNvSpPr/>
          <p:nvPr/>
        </p:nvSpPr>
        <p:spPr>
          <a:xfrm>
            <a:off x="1821342" y="2654458"/>
            <a:ext cx="1314922" cy="2553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6471140-E5F5-40C5-8741-8D10479FB949}"/>
              </a:ext>
            </a:extLst>
          </p:cNvPr>
          <p:cNvSpPr/>
          <p:nvPr/>
        </p:nvSpPr>
        <p:spPr>
          <a:xfrm>
            <a:off x="1432560" y="2773680"/>
            <a:ext cx="579120" cy="1423828"/>
          </a:xfrm>
          <a:custGeom>
            <a:avLst/>
            <a:gdLst>
              <a:gd name="connsiteX0" fmla="*/ 355600 w 670560"/>
              <a:gd name="connsiteY0" fmla="*/ 0 h 1371600"/>
              <a:gd name="connsiteX1" fmla="*/ 0 w 670560"/>
              <a:gd name="connsiteY1" fmla="*/ 40640 h 1371600"/>
              <a:gd name="connsiteX2" fmla="*/ 548640 w 670560"/>
              <a:gd name="connsiteY2" fmla="*/ 508000 h 1371600"/>
              <a:gd name="connsiteX3" fmla="*/ 467360 w 670560"/>
              <a:gd name="connsiteY3" fmla="*/ 1046480 h 1371600"/>
              <a:gd name="connsiteX4" fmla="*/ 670560 w 670560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60" h="1371600">
                <a:moveTo>
                  <a:pt x="355600" y="0"/>
                </a:moveTo>
                <a:lnTo>
                  <a:pt x="0" y="40640"/>
                </a:lnTo>
                <a:cubicBezTo>
                  <a:pt x="32173" y="125307"/>
                  <a:pt x="470747" y="340360"/>
                  <a:pt x="548640" y="508000"/>
                </a:cubicBezTo>
                <a:cubicBezTo>
                  <a:pt x="626533" y="675640"/>
                  <a:pt x="447040" y="902547"/>
                  <a:pt x="467360" y="1046480"/>
                </a:cubicBezTo>
                <a:cubicBezTo>
                  <a:pt x="487680" y="1190413"/>
                  <a:pt x="579120" y="1281006"/>
                  <a:pt x="670560" y="1371600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1DF95D-2838-496D-9E6D-EC28C93A5191}"/>
              </a:ext>
            </a:extLst>
          </p:cNvPr>
          <p:cNvSpPr/>
          <p:nvPr/>
        </p:nvSpPr>
        <p:spPr>
          <a:xfrm>
            <a:off x="5039361" y="1640113"/>
            <a:ext cx="304800" cy="25980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D15901-0B6F-4B93-8194-27AF0D3AB422}"/>
              </a:ext>
            </a:extLst>
          </p:cNvPr>
          <p:cNvSpPr/>
          <p:nvPr/>
        </p:nvSpPr>
        <p:spPr>
          <a:xfrm>
            <a:off x="3684906" y="2432796"/>
            <a:ext cx="304800" cy="25980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6B2012-5110-44FB-B9E0-A5565BAD0F5A}"/>
              </a:ext>
            </a:extLst>
          </p:cNvPr>
          <p:cNvSpPr/>
          <p:nvPr/>
        </p:nvSpPr>
        <p:spPr>
          <a:xfrm>
            <a:off x="3443937" y="175003"/>
            <a:ext cx="2044376" cy="2630334"/>
          </a:xfrm>
          <a:custGeom>
            <a:avLst/>
            <a:gdLst>
              <a:gd name="connsiteX0" fmla="*/ 1991663 w 2044376"/>
              <a:gd name="connsiteY0" fmla="*/ 48517 h 2630334"/>
              <a:gd name="connsiteX1" fmla="*/ 874063 w 2044376"/>
              <a:gd name="connsiteY1" fmla="*/ 28197 h 2630334"/>
              <a:gd name="connsiteX2" fmla="*/ 1026463 w 2044376"/>
              <a:gd name="connsiteY2" fmla="*/ 383797 h 2630334"/>
              <a:gd name="connsiteX3" fmla="*/ 81583 w 2044376"/>
              <a:gd name="connsiteY3" fmla="*/ 942597 h 2630334"/>
              <a:gd name="connsiteX4" fmla="*/ 122223 w 2044376"/>
              <a:gd name="connsiteY4" fmla="*/ 2476757 h 2630334"/>
              <a:gd name="connsiteX5" fmla="*/ 721663 w 2044376"/>
              <a:gd name="connsiteY5" fmla="*/ 2436117 h 2630334"/>
              <a:gd name="connsiteX6" fmla="*/ 1067103 w 2044376"/>
              <a:gd name="connsiteY6" fmla="*/ 1237237 h 2630334"/>
              <a:gd name="connsiteX7" fmla="*/ 1605583 w 2044376"/>
              <a:gd name="connsiteY7" fmla="*/ 1836677 h 2630334"/>
              <a:gd name="connsiteX8" fmla="*/ 2042463 w 2044376"/>
              <a:gd name="connsiteY8" fmla="*/ 1694437 h 2630334"/>
              <a:gd name="connsiteX9" fmla="*/ 1432863 w 2044376"/>
              <a:gd name="connsiteY9" fmla="*/ 322837 h 2630334"/>
              <a:gd name="connsiteX10" fmla="*/ 1991663 w 2044376"/>
              <a:gd name="connsiteY10" fmla="*/ 160277 h 263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376" h="2630334">
                <a:moveTo>
                  <a:pt x="1991663" y="48517"/>
                </a:moveTo>
                <a:cubicBezTo>
                  <a:pt x="1513296" y="10417"/>
                  <a:pt x="1034930" y="-27683"/>
                  <a:pt x="874063" y="28197"/>
                </a:cubicBezTo>
                <a:cubicBezTo>
                  <a:pt x="713196" y="84077"/>
                  <a:pt x="1158543" y="231397"/>
                  <a:pt x="1026463" y="383797"/>
                </a:cubicBezTo>
                <a:cubicBezTo>
                  <a:pt x="894383" y="536197"/>
                  <a:pt x="232290" y="593770"/>
                  <a:pt x="81583" y="942597"/>
                </a:cubicBezTo>
                <a:cubicBezTo>
                  <a:pt x="-69124" y="1291424"/>
                  <a:pt x="15543" y="2227837"/>
                  <a:pt x="122223" y="2476757"/>
                </a:cubicBezTo>
                <a:cubicBezTo>
                  <a:pt x="228903" y="2725677"/>
                  <a:pt x="564183" y="2642704"/>
                  <a:pt x="721663" y="2436117"/>
                </a:cubicBezTo>
                <a:cubicBezTo>
                  <a:pt x="879143" y="2229530"/>
                  <a:pt x="919783" y="1337144"/>
                  <a:pt x="1067103" y="1237237"/>
                </a:cubicBezTo>
                <a:cubicBezTo>
                  <a:pt x="1214423" y="1137330"/>
                  <a:pt x="1443023" y="1760477"/>
                  <a:pt x="1605583" y="1836677"/>
                </a:cubicBezTo>
                <a:cubicBezTo>
                  <a:pt x="1768143" y="1912877"/>
                  <a:pt x="2071250" y="1946744"/>
                  <a:pt x="2042463" y="1694437"/>
                </a:cubicBezTo>
                <a:cubicBezTo>
                  <a:pt x="2013676" y="1442130"/>
                  <a:pt x="1441330" y="578530"/>
                  <a:pt x="1432863" y="322837"/>
                </a:cubicBezTo>
                <a:cubicBezTo>
                  <a:pt x="1424396" y="67144"/>
                  <a:pt x="1708029" y="113710"/>
                  <a:pt x="1991663" y="160277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0A147285-5C91-4DC9-9B83-7B13B8CA8F01}"/>
              </a:ext>
            </a:extLst>
          </p:cNvPr>
          <p:cNvSpPr/>
          <p:nvPr/>
        </p:nvSpPr>
        <p:spPr>
          <a:xfrm>
            <a:off x="5515368" y="172720"/>
            <a:ext cx="3371455" cy="1844237"/>
          </a:xfrm>
          <a:custGeom>
            <a:avLst/>
            <a:gdLst>
              <a:gd name="connsiteX0" fmla="*/ 1230872 w 3371455"/>
              <a:gd name="connsiteY0" fmla="*/ 60960 h 1844237"/>
              <a:gd name="connsiteX1" fmla="*/ 1708392 w 3371455"/>
              <a:gd name="connsiteY1" fmla="*/ 162560 h 1844237"/>
              <a:gd name="connsiteX2" fmla="*/ 1596632 w 3371455"/>
              <a:gd name="connsiteY2" fmla="*/ 447040 h 1844237"/>
              <a:gd name="connsiteX3" fmla="*/ 600952 w 3371455"/>
              <a:gd name="connsiteY3" fmla="*/ 924560 h 1844237"/>
              <a:gd name="connsiteX4" fmla="*/ 11672 w 3371455"/>
              <a:gd name="connsiteY4" fmla="*/ 1615440 h 1844237"/>
              <a:gd name="connsiteX5" fmla="*/ 285992 w 3371455"/>
              <a:gd name="connsiteY5" fmla="*/ 1778000 h 1844237"/>
              <a:gd name="connsiteX6" fmla="*/ 1190232 w 3371455"/>
              <a:gd name="connsiteY6" fmla="*/ 1798320 h 1844237"/>
              <a:gd name="connsiteX7" fmla="*/ 1566152 w 3371455"/>
              <a:gd name="connsiteY7" fmla="*/ 1178560 h 1844237"/>
              <a:gd name="connsiteX8" fmla="*/ 2033512 w 3371455"/>
              <a:gd name="connsiteY8" fmla="*/ 1259840 h 1844237"/>
              <a:gd name="connsiteX9" fmla="*/ 2216392 w 3371455"/>
              <a:gd name="connsiteY9" fmla="*/ 1412240 h 1844237"/>
              <a:gd name="connsiteX10" fmla="*/ 3201912 w 3371455"/>
              <a:gd name="connsiteY10" fmla="*/ 1351280 h 1844237"/>
              <a:gd name="connsiteX11" fmla="*/ 3262872 w 3371455"/>
              <a:gd name="connsiteY11" fmla="*/ 1239520 h 1844237"/>
              <a:gd name="connsiteX12" fmla="*/ 2094472 w 3371455"/>
              <a:gd name="connsiteY12" fmla="*/ 873760 h 1844237"/>
              <a:gd name="connsiteX13" fmla="*/ 1972552 w 3371455"/>
              <a:gd name="connsiteY13" fmla="*/ 243840 h 1844237"/>
              <a:gd name="connsiteX14" fmla="*/ 1230872 w 3371455"/>
              <a:gd name="connsiteY14" fmla="*/ 0 h 184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71455" h="1844237">
                <a:moveTo>
                  <a:pt x="1230872" y="60960"/>
                </a:moveTo>
                <a:cubicBezTo>
                  <a:pt x="1439152" y="79586"/>
                  <a:pt x="1647432" y="98213"/>
                  <a:pt x="1708392" y="162560"/>
                </a:cubicBezTo>
                <a:cubicBezTo>
                  <a:pt x="1769352" y="226907"/>
                  <a:pt x="1781205" y="320040"/>
                  <a:pt x="1596632" y="447040"/>
                </a:cubicBezTo>
                <a:cubicBezTo>
                  <a:pt x="1412059" y="574040"/>
                  <a:pt x="865112" y="729827"/>
                  <a:pt x="600952" y="924560"/>
                </a:cubicBezTo>
                <a:cubicBezTo>
                  <a:pt x="336792" y="1119293"/>
                  <a:pt x="64165" y="1473200"/>
                  <a:pt x="11672" y="1615440"/>
                </a:cubicBezTo>
                <a:cubicBezTo>
                  <a:pt x="-40821" y="1757680"/>
                  <a:pt x="89565" y="1747520"/>
                  <a:pt x="285992" y="1778000"/>
                </a:cubicBezTo>
                <a:cubicBezTo>
                  <a:pt x="482419" y="1808480"/>
                  <a:pt x="976872" y="1898227"/>
                  <a:pt x="1190232" y="1798320"/>
                </a:cubicBezTo>
                <a:cubicBezTo>
                  <a:pt x="1403592" y="1698413"/>
                  <a:pt x="1425605" y="1268307"/>
                  <a:pt x="1566152" y="1178560"/>
                </a:cubicBezTo>
                <a:cubicBezTo>
                  <a:pt x="1706699" y="1088813"/>
                  <a:pt x="1925139" y="1220893"/>
                  <a:pt x="2033512" y="1259840"/>
                </a:cubicBezTo>
                <a:cubicBezTo>
                  <a:pt x="2141885" y="1298787"/>
                  <a:pt x="2021659" y="1397000"/>
                  <a:pt x="2216392" y="1412240"/>
                </a:cubicBezTo>
                <a:cubicBezTo>
                  <a:pt x="2411125" y="1427480"/>
                  <a:pt x="3027499" y="1380067"/>
                  <a:pt x="3201912" y="1351280"/>
                </a:cubicBezTo>
                <a:cubicBezTo>
                  <a:pt x="3376325" y="1322493"/>
                  <a:pt x="3447445" y="1319107"/>
                  <a:pt x="3262872" y="1239520"/>
                </a:cubicBezTo>
                <a:cubicBezTo>
                  <a:pt x="3078299" y="1159933"/>
                  <a:pt x="2309525" y="1039707"/>
                  <a:pt x="2094472" y="873760"/>
                </a:cubicBezTo>
                <a:cubicBezTo>
                  <a:pt x="1879419" y="707813"/>
                  <a:pt x="2116485" y="389467"/>
                  <a:pt x="1972552" y="243840"/>
                </a:cubicBezTo>
                <a:cubicBezTo>
                  <a:pt x="1828619" y="98213"/>
                  <a:pt x="1529745" y="49106"/>
                  <a:pt x="1230872" y="0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FAE795-E358-4023-B3CE-D4065CB7C5F2}"/>
              </a:ext>
            </a:extLst>
          </p:cNvPr>
          <p:cNvSpPr/>
          <p:nvPr/>
        </p:nvSpPr>
        <p:spPr>
          <a:xfrm>
            <a:off x="5532120" y="1653672"/>
            <a:ext cx="1221341" cy="25980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AB2305-FD56-472C-901F-B1B6C5CC70EA}"/>
              </a:ext>
            </a:extLst>
          </p:cNvPr>
          <p:cNvSpPr/>
          <p:nvPr/>
        </p:nvSpPr>
        <p:spPr>
          <a:xfrm>
            <a:off x="7551421" y="1318260"/>
            <a:ext cx="1066800" cy="20659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AC87001-4D6B-4E7A-B9F5-630DA439D318}"/>
              </a:ext>
            </a:extLst>
          </p:cNvPr>
          <p:cNvSpPr/>
          <p:nvPr/>
        </p:nvSpPr>
        <p:spPr>
          <a:xfrm>
            <a:off x="4466125" y="2357120"/>
            <a:ext cx="722459" cy="335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ym typeface="Wingdings" panose="05000000000000000000" pitchFamily="2" charset="2"/>
              </a:rPr>
              <a:t>a  </a:t>
            </a:r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0E1026-1DAA-44C9-A780-2C1427B88ADB}"/>
              </a:ext>
            </a:extLst>
          </p:cNvPr>
          <p:cNvCxnSpPr>
            <a:stCxn id="16" idx="6"/>
          </p:cNvCxnSpPr>
          <p:nvPr/>
        </p:nvCxnSpPr>
        <p:spPr>
          <a:xfrm>
            <a:off x="3989706" y="2562700"/>
            <a:ext cx="44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DD51FE-3CB7-4ECD-BAE2-D67C19F665D6}"/>
              </a:ext>
            </a:extLst>
          </p:cNvPr>
          <p:cNvCxnSpPr>
            <a:cxnSpLocks/>
            <a:stCxn id="15" idx="3"/>
            <a:endCxn id="24" idx="7"/>
          </p:cNvCxnSpPr>
          <p:nvPr/>
        </p:nvCxnSpPr>
        <p:spPr>
          <a:xfrm flipH="1">
            <a:off x="5082782" y="1861872"/>
            <a:ext cx="1216" cy="5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6CD420C-410E-4077-AA76-C7339A366054}"/>
              </a:ext>
            </a:extLst>
          </p:cNvPr>
          <p:cNvSpPr/>
          <p:nvPr/>
        </p:nvSpPr>
        <p:spPr>
          <a:xfrm>
            <a:off x="1715886" y="2854960"/>
            <a:ext cx="374266" cy="1300480"/>
          </a:xfrm>
          <a:custGeom>
            <a:avLst/>
            <a:gdLst>
              <a:gd name="connsiteX0" fmla="*/ 295794 w 374266"/>
              <a:gd name="connsiteY0" fmla="*/ 1300480 h 1300480"/>
              <a:gd name="connsiteX1" fmla="*/ 255154 w 374266"/>
              <a:gd name="connsiteY1" fmla="*/ 802640 h 1300480"/>
              <a:gd name="connsiteX2" fmla="*/ 366914 w 374266"/>
              <a:gd name="connsiteY2" fmla="*/ 284480 h 1300480"/>
              <a:gd name="connsiteX3" fmla="*/ 11314 w 374266"/>
              <a:gd name="connsiteY3" fmla="*/ 60960 h 1300480"/>
              <a:gd name="connsiteX4" fmla="*/ 123074 w 374266"/>
              <a:gd name="connsiteY4" fmla="*/ 0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266" h="1300480">
                <a:moveTo>
                  <a:pt x="295794" y="1300480"/>
                </a:moveTo>
                <a:cubicBezTo>
                  <a:pt x="269547" y="1136226"/>
                  <a:pt x="243301" y="971973"/>
                  <a:pt x="255154" y="802640"/>
                </a:cubicBezTo>
                <a:cubicBezTo>
                  <a:pt x="267007" y="633307"/>
                  <a:pt x="407554" y="408093"/>
                  <a:pt x="366914" y="284480"/>
                </a:cubicBezTo>
                <a:cubicBezTo>
                  <a:pt x="326274" y="160867"/>
                  <a:pt x="51954" y="108373"/>
                  <a:pt x="11314" y="60960"/>
                </a:cubicBezTo>
                <a:cubicBezTo>
                  <a:pt x="-29326" y="13547"/>
                  <a:pt x="46874" y="6773"/>
                  <a:pt x="123074" y="0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5D900B53-A51B-42A1-878B-9AD75ECE0EC7}"/>
              </a:ext>
            </a:extLst>
          </p:cNvPr>
          <p:cNvSpPr/>
          <p:nvPr/>
        </p:nvSpPr>
        <p:spPr>
          <a:xfrm>
            <a:off x="8178775" y="4554997"/>
            <a:ext cx="816731" cy="2150994"/>
          </a:xfrm>
          <a:custGeom>
            <a:avLst/>
            <a:gdLst>
              <a:gd name="connsiteX0" fmla="*/ 284505 w 816731"/>
              <a:gd name="connsiteY0" fmla="*/ 6843 h 2150994"/>
              <a:gd name="connsiteX1" fmla="*/ 213385 w 816731"/>
              <a:gd name="connsiteY1" fmla="*/ 6843 h 2150994"/>
              <a:gd name="connsiteX2" fmla="*/ 10185 w 816731"/>
              <a:gd name="connsiteY2" fmla="*/ 77963 h 2150994"/>
              <a:gd name="connsiteX3" fmla="*/ 568985 w 816731"/>
              <a:gd name="connsiteY3" fmla="*/ 453883 h 2150994"/>
              <a:gd name="connsiteX4" fmla="*/ 375945 w 816731"/>
              <a:gd name="connsiteY4" fmla="*/ 1825483 h 2150994"/>
              <a:gd name="connsiteX5" fmla="*/ 538505 w 816731"/>
              <a:gd name="connsiteY5" fmla="*/ 2130283 h 2150994"/>
              <a:gd name="connsiteX6" fmla="*/ 802665 w 816731"/>
              <a:gd name="connsiteY6" fmla="*/ 2059163 h 2150994"/>
              <a:gd name="connsiteX7" fmla="*/ 772185 w 816731"/>
              <a:gd name="connsiteY7" fmla="*/ 1541003 h 2150994"/>
              <a:gd name="connsiteX8" fmla="*/ 701065 w 816731"/>
              <a:gd name="connsiteY8" fmla="*/ 149083 h 215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731" h="2150994">
                <a:moveTo>
                  <a:pt x="284505" y="6843"/>
                </a:moveTo>
                <a:cubicBezTo>
                  <a:pt x="271805" y="916"/>
                  <a:pt x="259105" y="-5010"/>
                  <a:pt x="213385" y="6843"/>
                </a:cubicBezTo>
                <a:cubicBezTo>
                  <a:pt x="167665" y="18696"/>
                  <a:pt x="-49082" y="3456"/>
                  <a:pt x="10185" y="77963"/>
                </a:cubicBezTo>
                <a:cubicBezTo>
                  <a:pt x="69452" y="152470"/>
                  <a:pt x="508025" y="162630"/>
                  <a:pt x="568985" y="453883"/>
                </a:cubicBezTo>
                <a:cubicBezTo>
                  <a:pt x="629945" y="745136"/>
                  <a:pt x="381025" y="1546083"/>
                  <a:pt x="375945" y="1825483"/>
                </a:cubicBezTo>
                <a:cubicBezTo>
                  <a:pt x="370865" y="2104883"/>
                  <a:pt x="467385" y="2091336"/>
                  <a:pt x="538505" y="2130283"/>
                </a:cubicBezTo>
                <a:cubicBezTo>
                  <a:pt x="609625" y="2169230"/>
                  <a:pt x="763718" y="2157376"/>
                  <a:pt x="802665" y="2059163"/>
                </a:cubicBezTo>
                <a:cubicBezTo>
                  <a:pt x="841612" y="1960950"/>
                  <a:pt x="789118" y="1859350"/>
                  <a:pt x="772185" y="1541003"/>
                </a:cubicBezTo>
                <a:cubicBezTo>
                  <a:pt x="755252" y="1222656"/>
                  <a:pt x="728158" y="685869"/>
                  <a:pt x="701065" y="149083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6189F1-F367-4C68-A668-D72845F99DB3}"/>
              </a:ext>
            </a:extLst>
          </p:cNvPr>
          <p:cNvSpPr/>
          <p:nvPr/>
        </p:nvSpPr>
        <p:spPr>
          <a:xfrm>
            <a:off x="8606154" y="6330314"/>
            <a:ext cx="304800" cy="25980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6F9F3A-0346-4727-B13F-43A579110857}"/>
              </a:ext>
            </a:extLst>
          </p:cNvPr>
          <p:cNvSpPr/>
          <p:nvPr/>
        </p:nvSpPr>
        <p:spPr>
          <a:xfrm>
            <a:off x="104503" y="132704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postfixexpression</a:t>
            </a:r>
            <a:endParaRPr lang="ko-KR" altLang="en-US" sz="1400" dirty="0"/>
          </a:p>
          <a:p>
            <a:r>
              <a:rPr lang="ko-KR" altLang="en-US" sz="1400" dirty="0"/>
              <a:t>   : </a:t>
            </a:r>
            <a:r>
              <a:rPr lang="ko-KR" altLang="en-US" sz="1400" dirty="0" err="1"/>
              <a:t>primaryexpression</a:t>
            </a:r>
            <a:endParaRPr lang="ko-KR" altLang="en-US" sz="1400" dirty="0"/>
          </a:p>
          <a:p>
            <a:r>
              <a:rPr lang="ko-KR" altLang="en-US" sz="1400" dirty="0"/>
              <a:t>   | </a:t>
            </a:r>
            <a:r>
              <a:rPr lang="ko-KR" altLang="en-US" sz="1400" dirty="0" err="1">
                <a:solidFill>
                  <a:srgbClr val="FF0000"/>
                </a:solidFill>
              </a:rPr>
              <a:t>postfixexpression</a:t>
            </a:r>
            <a:r>
              <a:rPr lang="ko-KR" altLang="en-US" sz="1400" dirty="0">
                <a:solidFill>
                  <a:srgbClr val="FF0000"/>
                </a:solidFill>
              </a:rPr>
              <a:t> '(' </a:t>
            </a:r>
            <a:r>
              <a:rPr lang="ko-KR" altLang="en-US" sz="1400" dirty="0" err="1">
                <a:solidFill>
                  <a:srgbClr val="FF0000"/>
                </a:solidFill>
              </a:rPr>
              <a:t>expressionlist</a:t>
            </a:r>
            <a:r>
              <a:rPr lang="ko-KR" altLang="en-US" sz="1400" dirty="0">
                <a:solidFill>
                  <a:srgbClr val="FF0000"/>
                </a:solidFill>
              </a:rPr>
              <a:t>? ')'</a:t>
            </a:r>
          </a:p>
          <a:p>
            <a:r>
              <a:rPr lang="ko-KR" altLang="en-US" sz="1400" dirty="0"/>
              <a:t>  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expressionlist</a:t>
            </a:r>
            <a:endParaRPr lang="ko-KR" altLang="en-US" sz="1400" dirty="0"/>
          </a:p>
          <a:p>
            <a:r>
              <a:rPr lang="ko-KR" altLang="en-US" sz="1400" dirty="0"/>
              <a:t>   : </a:t>
            </a:r>
            <a:r>
              <a:rPr lang="ko-KR" altLang="en-US" sz="1400" dirty="0" err="1"/>
              <a:t>initializerlist</a:t>
            </a:r>
            <a:endParaRPr lang="ko-KR" altLang="en-US" sz="1400" dirty="0"/>
          </a:p>
          <a:p>
            <a:r>
              <a:rPr lang="ko-KR" altLang="en-US" sz="1400" dirty="0"/>
              <a:t>   ;</a:t>
            </a:r>
          </a:p>
          <a:p>
            <a:r>
              <a:rPr lang="ko-KR" altLang="en-US" sz="1400" dirty="0"/>
              <a:t>  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initializerlist</a:t>
            </a:r>
            <a:endParaRPr lang="ko-KR" altLang="en-US" sz="1400" dirty="0"/>
          </a:p>
          <a:p>
            <a:r>
              <a:rPr lang="ko-KR" altLang="en-US" sz="1400" dirty="0"/>
              <a:t>   : </a:t>
            </a:r>
            <a:r>
              <a:rPr lang="ko-KR" altLang="en-US" sz="1400" dirty="0" err="1"/>
              <a:t>initializerclause</a:t>
            </a:r>
            <a:r>
              <a:rPr lang="ko-KR" altLang="en-US" sz="1400" dirty="0"/>
              <a:t> '...'?</a:t>
            </a:r>
          </a:p>
          <a:p>
            <a:r>
              <a:rPr lang="ko-KR" altLang="en-US" sz="1400" dirty="0"/>
              <a:t>   | </a:t>
            </a:r>
            <a:r>
              <a:rPr lang="ko-KR" altLang="en-US" sz="1400" dirty="0" err="1"/>
              <a:t>initializerlist</a:t>
            </a:r>
            <a:r>
              <a:rPr lang="ko-KR" altLang="en-US" sz="1400" dirty="0"/>
              <a:t> ',' </a:t>
            </a:r>
            <a:r>
              <a:rPr lang="ko-KR" altLang="en-US" sz="1400" dirty="0" err="1"/>
              <a:t>initializerclause</a:t>
            </a:r>
            <a:r>
              <a:rPr lang="ko-KR" altLang="en-US" sz="1400" dirty="0"/>
              <a:t> '...'?</a:t>
            </a:r>
          </a:p>
          <a:p>
            <a:r>
              <a:rPr lang="ko-KR" altLang="en-US" sz="1400" dirty="0"/>
              <a:t>   ;</a:t>
            </a:r>
          </a:p>
          <a:p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initializerclause</a:t>
            </a:r>
            <a:endParaRPr lang="ko-KR" altLang="en-US" sz="1400" dirty="0"/>
          </a:p>
          <a:p>
            <a:r>
              <a:rPr lang="ko-KR" altLang="en-US" sz="1400" dirty="0"/>
              <a:t>   : </a:t>
            </a:r>
            <a:r>
              <a:rPr lang="ko-KR" altLang="en-US" sz="1400" dirty="0" err="1"/>
              <a:t>assignmentexpression</a:t>
            </a:r>
            <a:endParaRPr lang="ko-KR" altLang="en-US" sz="1400" dirty="0"/>
          </a:p>
          <a:p>
            <a:r>
              <a:rPr lang="ko-KR" altLang="en-US" sz="1400" dirty="0"/>
              <a:t>   | </a:t>
            </a:r>
            <a:r>
              <a:rPr lang="ko-KR" altLang="en-US" sz="1400" dirty="0" err="1"/>
              <a:t>bracedinitlist</a:t>
            </a:r>
            <a:endParaRPr lang="ko-KR" altLang="en-US" sz="1400" dirty="0"/>
          </a:p>
          <a:p>
            <a:r>
              <a:rPr lang="ko-KR" altLang="en-US" sz="1400" dirty="0"/>
              <a:t>   ;</a:t>
            </a:r>
          </a:p>
          <a:p>
            <a:r>
              <a:rPr lang="ko-KR" altLang="en-US" sz="1400" dirty="0"/>
              <a:t>  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bracedinitlist</a:t>
            </a:r>
            <a:endParaRPr lang="ko-KR" altLang="en-US" sz="1400" dirty="0"/>
          </a:p>
          <a:p>
            <a:r>
              <a:rPr lang="ko-KR" altLang="en-US" sz="1400" dirty="0"/>
              <a:t>   : '{' </a:t>
            </a:r>
            <a:r>
              <a:rPr lang="ko-KR" altLang="en-US" sz="1400" dirty="0" err="1"/>
              <a:t>initializerlist</a:t>
            </a:r>
            <a:r>
              <a:rPr lang="ko-KR" altLang="en-US" sz="1400" dirty="0"/>
              <a:t> ','? '}'</a:t>
            </a:r>
          </a:p>
          <a:p>
            <a:r>
              <a:rPr lang="ko-KR" altLang="en-US" sz="1400" dirty="0"/>
              <a:t>   | '{' '}'</a:t>
            </a:r>
          </a:p>
          <a:p>
            <a:r>
              <a:rPr lang="ko-KR" altLang="en-US" sz="1400" dirty="0"/>
              <a:t>   ;</a:t>
            </a:r>
          </a:p>
          <a:p>
            <a:r>
              <a:rPr lang="ko-KR" altLang="en-US" sz="1400" dirty="0"/>
              <a:t>  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assignmentexpression</a:t>
            </a:r>
            <a:endParaRPr lang="ko-KR" altLang="en-US" sz="1400" dirty="0"/>
          </a:p>
          <a:p>
            <a:r>
              <a:rPr lang="ko-KR" altLang="en-US" sz="1400" dirty="0"/>
              <a:t>   : </a:t>
            </a:r>
            <a:r>
              <a:rPr lang="ko-KR" altLang="en-US" sz="1400" dirty="0" err="1"/>
              <a:t>conditionalexpression</a:t>
            </a:r>
            <a:endParaRPr lang="ko-KR" altLang="en-US" sz="1400" dirty="0"/>
          </a:p>
          <a:p>
            <a:r>
              <a:rPr lang="ko-KR" altLang="en-US" sz="1400" dirty="0"/>
              <a:t>   | </a:t>
            </a:r>
            <a:r>
              <a:rPr lang="ko-KR" altLang="en-US" sz="1400" dirty="0" err="1"/>
              <a:t>logicalorexpression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assignmentoperator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initializerclause</a:t>
            </a:r>
            <a:endParaRPr lang="ko-KR" altLang="en-US" sz="1400" dirty="0"/>
          </a:p>
          <a:p>
            <a:r>
              <a:rPr lang="ko-KR" altLang="en-US" sz="1400" dirty="0"/>
              <a:t>   | </a:t>
            </a:r>
            <a:r>
              <a:rPr lang="ko-KR" altLang="en-US" sz="1400" dirty="0" err="1"/>
              <a:t>throwexpression</a:t>
            </a:r>
            <a:endParaRPr lang="ko-KR" altLang="en-US" sz="1400" dirty="0"/>
          </a:p>
          <a:p>
            <a:r>
              <a:rPr lang="ko-KR" altLang="en-US" sz="1400" dirty="0"/>
              <a:t>   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CCF487-3F4E-48CD-8C60-3F6B1C072B8D}"/>
              </a:ext>
            </a:extLst>
          </p:cNvPr>
          <p:cNvSpPr/>
          <p:nvPr/>
        </p:nvSpPr>
        <p:spPr>
          <a:xfrm>
            <a:off x="8916680" y="5360517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https://github.com/bkiers/Mu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08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68EDF1-68A7-4CB8-8D86-2C6DDBDC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2" y="0"/>
            <a:ext cx="538644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83CF7D-AFA1-482B-8C17-619344D9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26" y="0"/>
            <a:ext cx="5076825" cy="5000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D32F43-4304-4138-8CB7-9868385E6C00}"/>
              </a:ext>
            </a:extLst>
          </p:cNvPr>
          <p:cNvSpPr/>
          <p:nvPr/>
        </p:nvSpPr>
        <p:spPr>
          <a:xfrm>
            <a:off x="806182" y="4114988"/>
            <a:ext cx="4485145" cy="16762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21D878-1E60-449C-8FC9-3700B56D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1" y="198235"/>
            <a:ext cx="2852063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idexpression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unqualifiedid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qualifiedid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unqualifiedid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Identifier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operatorfunctionid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conversionfunctionid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literaloperatorid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'~'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classname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'~'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decltypespecifier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D1EA9E-BDAF-4ABB-B2EF-14A862F4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157" y="198235"/>
            <a:ext cx="1947969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operatorfunctionid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theoperator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DFA149-EA01-4FCC-B38D-414459E9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582" y="198235"/>
            <a:ext cx="1646605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theoperator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Delete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'[' ']'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Delete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'[' ']'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'+'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'-'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'*'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'%'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'^'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41106B-2BA8-4A15-A073-371803E0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157" y="2678453"/>
            <a:ext cx="24929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conversionfunctionid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conversiontypeid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C6D168-192D-44D3-B949-2414948A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930" y="2678453"/>
            <a:ext cx="349326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conversiontypeid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typespecifierseq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conversiondeclarator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53355B-EF9F-4377-BA9E-7DE53FD2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157" y="3705111"/>
            <a:ext cx="310854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literaloperatorid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Stringliteral Identifier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Userdefinedstringliteral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DD663B4-6432-432F-8DEB-EE12627C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157" y="4916435"/>
            <a:ext cx="180049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classname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Identifier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simpletemplateid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FA3A61C-6817-4DC3-B0CC-EC0E4E7A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66" y="4916435"/>
            <a:ext cx="380104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simpletemplateid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templatename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'&lt;'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8F68B46-63CC-4842-AD9F-C8C348B7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57" y="5747432"/>
            <a:ext cx="13388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templatename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Identifier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1C03E51-35C8-4611-9013-AB937D31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186" y="5803879"/>
            <a:ext cx="426270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'...'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','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'...'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508206-5422-4AF8-9B01-A8BBAB1D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365" y="2732326"/>
            <a:ext cx="195438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thetypeid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constantexpression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idexpression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F31C015-81CF-4816-8644-BCF3FC4A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05" y="891087"/>
            <a:ext cx="180049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classname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Identifier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simpletemplateid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A8D1581-7B7B-402A-8B52-59DB1680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014" y="891087"/>
            <a:ext cx="380104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simpletemplateid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templatename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'&lt;'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E70280A-6816-4ADA-B37E-076965F6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505" y="1722084"/>
            <a:ext cx="13388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templatename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Identifier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2EC3B2A-682F-47D1-BE47-585686B5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534" y="1778531"/>
            <a:ext cx="426270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'...'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','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'...'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115718-24C0-4979-AC23-33CBD8DF8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746" y="3547621"/>
            <a:ext cx="333937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thetypeid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typespecifierseq abstractdeclarator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E5B1A0-96E6-48FF-8066-C1400944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55" y="4484493"/>
            <a:ext cx="333937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typespecifierseq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typespecifier attributespecifierseq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typespecifier typespecifierseq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1D31950-6B78-4A23-803C-4D2DEF8F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965" y="3547621"/>
            <a:ext cx="218521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trailingtypespecifier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10E859B-962E-42A0-899D-B9FF3177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70" y="4766584"/>
            <a:ext cx="233910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trailingtypespecifier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simpletypespecifier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elaboratedtypespecifier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typenamespecifier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|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cvqualifier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345E11-1047-4DCA-A29C-25F077B75094}"/>
              </a:ext>
            </a:extLst>
          </p:cNvPr>
          <p:cNvSpPr/>
          <p:nvPr/>
        </p:nvSpPr>
        <p:spPr>
          <a:xfrm>
            <a:off x="0" y="193021"/>
            <a:ext cx="511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std</a:t>
            </a:r>
            <a:r>
              <a:rPr lang="ko-KR" altLang="en-US" b="1" dirty="0"/>
              <a:t>::</a:t>
            </a:r>
            <a:r>
              <a:rPr lang="ko-KR" altLang="en-US" b="1" dirty="0" err="1"/>
              <a:t>vector</a:t>
            </a:r>
            <a:r>
              <a:rPr lang="ko-KR" altLang="en-US" b="1" dirty="0"/>
              <a:t>&lt;</a:t>
            </a:r>
            <a:r>
              <a:rPr lang="ko-KR" altLang="en-US" b="1" dirty="0" err="1"/>
              <a:t>Matcher</a:t>
            </a:r>
            <a:r>
              <a:rPr lang="ko-KR" altLang="en-US" b="1" dirty="0"/>
              <a:t>&gt; </a:t>
            </a:r>
            <a:r>
              <a:rPr lang="ko-KR" altLang="en-US" b="1" dirty="0" err="1"/>
              <a:t>matchers</a:t>
            </a:r>
            <a:r>
              <a:rPr lang="ko-KR" altLang="en-US" b="1" dirty="0"/>
              <a:t>{</a:t>
            </a:r>
            <a:r>
              <a:rPr lang="ko-KR" altLang="en-US" b="1" dirty="0" err="1"/>
              <a:t>Ge</a:t>
            </a:r>
            <a:r>
              <a:rPr lang="ko-KR" altLang="en-US" b="1" dirty="0"/>
              <a:t>(1), </a:t>
            </a:r>
            <a:r>
              <a:rPr lang="ko-KR" altLang="en-US" b="1" dirty="0" err="1"/>
              <a:t>Lt</a:t>
            </a:r>
            <a:r>
              <a:rPr lang="ko-KR" altLang="en-US" b="1" dirty="0"/>
              <a:t>(2)};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FF321F-186C-4C89-813C-0850E68C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9" y="891829"/>
            <a:ext cx="3686175" cy="421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6F154D-8E6E-49EA-B089-A7B23922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33" y="5227775"/>
            <a:ext cx="1343025" cy="1133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E4BC21-D38D-4FCC-8E7E-5393763A432B}"/>
              </a:ext>
            </a:extLst>
          </p:cNvPr>
          <p:cNvSpPr/>
          <p:nvPr/>
        </p:nvSpPr>
        <p:spPr>
          <a:xfrm>
            <a:off x="5440017" y="3963265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재귀적 선언이 지원되지 않는다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C7D6BE-805E-45CC-BFD8-6EA547A3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487" y="690627"/>
            <a:ext cx="380104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simpletemplateid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templatename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'&lt;'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templateargumentlist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'&gt;'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AAB92F-27E4-436F-9EFE-C3D2853E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38125"/>
            <a:ext cx="11371365" cy="49870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681731-0870-4891-B011-6EE8AD1AFF93}"/>
              </a:ext>
            </a:extLst>
          </p:cNvPr>
          <p:cNvSpPr/>
          <p:nvPr/>
        </p:nvSpPr>
        <p:spPr>
          <a:xfrm>
            <a:off x="4693920" y="297180"/>
            <a:ext cx="3796937" cy="195833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B75E77-91F1-4F8E-8560-E15B72F3E590}"/>
              </a:ext>
            </a:extLst>
          </p:cNvPr>
          <p:cNvSpPr/>
          <p:nvPr/>
        </p:nvSpPr>
        <p:spPr>
          <a:xfrm>
            <a:off x="6096000" y="1811383"/>
            <a:ext cx="339634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E95B6-E638-4918-8C3C-9294BE6227B3}"/>
              </a:ext>
            </a:extLst>
          </p:cNvPr>
          <p:cNvSpPr/>
          <p:nvPr/>
        </p:nvSpPr>
        <p:spPr>
          <a:xfrm>
            <a:off x="5704187" y="360317"/>
            <a:ext cx="2302256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A1A8D-11A2-4446-8F0C-151D5C195656}"/>
              </a:ext>
            </a:extLst>
          </p:cNvPr>
          <p:cNvSpPr/>
          <p:nvPr/>
        </p:nvSpPr>
        <p:spPr>
          <a:xfrm>
            <a:off x="5342709" y="3770811"/>
            <a:ext cx="2868603" cy="136289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EA33EF-3596-4DC9-92BB-2C1D865517C6}"/>
              </a:ext>
            </a:extLst>
          </p:cNvPr>
          <p:cNvSpPr/>
          <p:nvPr/>
        </p:nvSpPr>
        <p:spPr>
          <a:xfrm>
            <a:off x="5809779" y="3840480"/>
            <a:ext cx="2302256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FF497-D994-4481-B1B0-7B050A11D889}"/>
              </a:ext>
            </a:extLst>
          </p:cNvPr>
          <p:cNvSpPr/>
          <p:nvPr/>
        </p:nvSpPr>
        <p:spPr>
          <a:xfrm>
            <a:off x="6352903" y="4735286"/>
            <a:ext cx="82731" cy="304800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4C484-C119-4993-AA76-2B04CEC920F5}"/>
              </a:ext>
            </a:extLst>
          </p:cNvPr>
          <p:cNvSpPr/>
          <p:nvPr/>
        </p:nvSpPr>
        <p:spPr>
          <a:xfrm>
            <a:off x="8266176" y="3243073"/>
            <a:ext cx="3429435" cy="18906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2694E-9A38-4107-A2D5-EA1AC1F605F0}"/>
              </a:ext>
            </a:extLst>
          </p:cNvPr>
          <p:cNvSpPr/>
          <p:nvPr/>
        </p:nvSpPr>
        <p:spPr>
          <a:xfrm>
            <a:off x="9028467" y="3334512"/>
            <a:ext cx="2302256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1DC97-4899-44D7-B463-17981758D11B}"/>
              </a:ext>
            </a:extLst>
          </p:cNvPr>
          <p:cNvSpPr/>
          <p:nvPr/>
        </p:nvSpPr>
        <p:spPr>
          <a:xfrm>
            <a:off x="9723120" y="4755751"/>
            <a:ext cx="339634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63A3A4-801C-4B97-B96A-F0C279ED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85725"/>
            <a:ext cx="5400675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F2285-5B16-4F6A-8A5A-7C5902AB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47" y="0"/>
            <a:ext cx="4314825" cy="2752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1275C2-6B77-4A3F-B8C7-9567D4F98877}"/>
              </a:ext>
            </a:extLst>
          </p:cNvPr>
          <p:cNvSpPr/>
          <p:nvPr/>
        </p:nvSpPr>
        <p:spPr>
          <a:xfrm>
            <a:off x="942470" y="3861554"/>
            <a:ext cx="105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a.test1();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BE7B8-6912-4459-B78A-BA7F3CD1627D}"/>
              </a:ext>
            </a:extLst>
          </p:cNvPr>
          <p:cNvSpPr/>
          <p:nvPr/>
        </p:nvSpPr>
        <p:spPr>
          <a:xfrm>
            <a:off x="4450562" y="3861554"/>
            <a:ext cx="127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</a:t>
            </a:r>
            <a:r>
              <a:rPr lang="ko-KR" altLang="en-US" dirty="0"/>
              <a:t>-&gt;test1();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A4AE-FEC1-4265-9F86-C303037BB226}"/>
              </a:ext>
            </a:extLst>
          </p:cNvPr>
          <p:cNvSpPr/>
          <p:nvPr/>
        </p:nvSpPr>
        <p:spPr>
          <a:xfrm>
            <a:off x="10943272" y="5621774"/>
            <a:ext cx="119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test2(</a:t>
            </a:r>
            <a:r>
              <a:rPr lang="ko-KR" altLang="en-US" dirty="0" err="1"/>
              <a:t>a,b</a:t>
            </a:r>
            <a:r>
              <a:rPr lang="ko-KR" altLang="en-US" dirty="0"/>
              <a:t>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50536B-812F-4148-A404-D2F8C8E68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682" y="2885956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6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69EC2D-5246-4084-982E-597E21E8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293370"/>
            <a:ext cx="5667375" cy="3543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A0B6A7-A8D4-4685-AB7E-1EE03236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90" y="3229927"/>
            <a:ext cx="3162300" cy="2714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4E2B39-6E57-49F9-8C7B-FD545E427EAE}"/>
              </a:ext>
            </a:extLst>
          </p:cNvPr>
          <p:cNvSpPr/>
          <p:nvPr/>
        </p:nvSpPr>
        <p:spPr>
          <a:xfrm>
            <a:off x="813005" y="4082534"/>
            <a:ext cx="189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test3().test4(</a:t>
            </a:r>
            <a:r>
              <a:rPr lang="ko-KR" altLang="en-US" dirty="0" err="1"/>
              <a:t>a,b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306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37D139-D74D-4C92-AFCE-693989E716C4}"/>
              </a:ext>
            </a:extLst>
          </p:cNvPr>
          <p:cNvSpPr/>
          <p:nvPr/>
        </p:nvSpPr>
        <p:spPr>
          <a:xfrm>
            <a:off x="5120713" y="1022169"/>
            <a:ext cx="2302256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E87722-0740-408F-BF5F-2852CE1DC166}"/>
              </a:ext>
            </a:extLst>
          </p:cNvPr>
          <p:cNvSpPr/>
          <p:nvPr/>
        </p:nvSpPr>
        <p:spPr>
          <a:xfrm>
            <a:off x="1698171" y="2951118"/>
            <a:ext cx="809898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740B9-E4A1-45ED-97E0-88206E0D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5E6597-2C78-4AD7-854C-C8B674E3C864}"/>
              </a:ext>
            </a:extLst>
          </p:cNvPr>
          <p:cNvSpPr/>
          <p:nvPr/>
        </p:nvSpPr>
        <p:spPr>
          <a:xfrm>
            <a:off x="5425513" y="1257300"/>
            <a:ext cx="1001413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799258-7333-4742-9A11-50E8ED3F1ECB}"/>
              </a:ext>
            </a:extLst>
          </p:cNvPr>
          <p:cNvSpPr/>
          <p:nvPr/>
        </p:nvSpPr>
        <p:spPr>
          <a:xfrm>
            <a:off x="2381868" y="3454037"/>
            <a:ext cx="1449903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DD179D-A2CA-4D7E-B5E5-29E49617B560}"/>
              </a:ext>
            </a:extLst>
          </p:cNvPr>
          <p:cNvSpPr/>
          <p:nvPr/>
        </p:nvSpPr>
        <p:spPr>
          <a:xfrm>
            <a:off x="2037880" y="5652951"/>
            <a:ext cx="809899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91209E-0136-465A-B6CE-181B3055EEEA}"/>
              </a:ext>
            </a:extLst>
          </p:cNvPr>
          <p:cNvSpPr/>
          <p:nvPr/>
        </p:nvSpPr>
        <p:spPr>
          <a:xfrm>
            <a:off x="3322394" y="5178878"/>
            <a:ext cx="809899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79E00-7839-4247-94B0-8B11B965C099}"/>
              </a:ext>
            </a:extLst>
          </p:cNvPr>
          <p:cNvSpPr/>
          <p:nvPr/>
        </p:nvSpPr>
        <p:spPr>
          <a:xfrm>
            <a:off x="1132113" y="3446417"/>
            <a:ext cx="753443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60B165-4156-4124-96B4-88B74DFB5CB9}"/>
              </a:ext>
            </a:extLst>
          </p:cNvPr>
          <p:cNvSpPr/>
          <p:nvPr/>
        </p:nvSpPr>
        <p:spPr>
          <a:xfrm>
            <a:off x="3074465" y="3059668"/>
            <a:ext cx="6043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“</a:t>
            </a:r>
            <a:r>
              <a:rPr lang="ko-KR" altLang="en-US" sz="1600" b="1" dirty="0"/>
              <a:t>해결 문제</a:t>
            </a:r>
            <a:r>
              <a:rPr lang="en-US" altLang="ko-KR" sz="1600" b="1" dirty="0"/>
              <a:t>"</a:t>
            </a:r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1600" b="1" dirty="0"/>
              <a:t>함수 호출 구문의 대상 함수의 이름과 파라미터 개수를 구하라</a:t>
            </a:r>
          </a:p>
        </p:txBody>
      </p:sp>
    </p:spTree>
    <p:extLst>
      <p:ext uri="{BB962C8B-B14F-4D97-AF65-F5344CB8AC3E}">
        <p14:creationId xmlns:p14="http://schemas.microsoft.com/office/powerpoint/2010/main" val="75294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C3988D-32CE-4C16-85C7-52F28DA6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3" y="96339"/>
            <a:ext cx="6753225" cy="3219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78BDA-1A18-4F77-9933-8C3C9F0F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" y="3333205"/>
            <a:ext cx="6829425" cy="274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CDEC12-4F8A-4B1F-852E-4D989603F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77" y="6089196"/>
            <a:ext cx="4572000" cy="1123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2696F7-D127-4010-AD9A-ED7A07E95268}"/>
              </a:ext>
            </a:extLst>
          </p:cNvPr>
          <p:cNvSpPr/>
          <p:nvPr/>
        </p:nvSpPr>
        <p:spPr>
          <a:xfrm>
            <a:off x="2656187" y="403860"/>
            <a:ext cx="1341047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AE2FD-F56B-435C-9E8D-54D30CAC34C8}"/>
              </a:ext>
            </a:extLst>
          </p:cNvPr>
          <p:cNvSpPr/>
          <p:nvPr/>
        </p:nvSpPr>
        <p:spPr>
          <a:xfrm>
            <a:off x="300520" y="1967048"/>
            <a:ext cx="10421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0DFE75-0FE2-4AF5-85AF-6673D74EF445}"/>
              </a:ext>
            </a:extLst>
          </p:cNvPr>
          <p:cNvSpPr/>
          <p:nvPr/>
        </p:nvSpPr>
        <p:spPr>
          <a:xfrm>
            <a:off x="2656187" y="1992085"/>
            <a:ext cx="1180277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E4621-EF6C-471E-AF73-764C9B5A81F4}"/>
              </a:ext>
            </a:extLst>
          </p:cNvPr>
          <p:cNvSpPr/>
          <p:nvPr/>
        </p:nvSpPr>
        <p:spPr>
          <a:xfrm>
            <a:off x="5425476" y="1553664"/>
            <a:ext cx="1341047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81CC3-8225-472B-8950-DD57253E628F}"/>
              </a:ext>
            </a:extLst>
          </p:cNvPr>
          <p:cNvSpPr/>
          <p:nvPr/>
        </p:nvSpPr>
        <p:spPr>
          <a:xfrm>
            <a:off x="2512797" y="3325451"/>
            <a:ext cx="1341047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45296-AF03-4C5B-8D99-479539AFC8D4}"/>
              </a:ext>
            </a:extLst>
          </p:cNvPr>
          <p:cNvSpPr/>
          <p:nvPr/>
        </p:nvSpPr>
        <p:spPr>
          <a:xfrm>
            <a:off x="830290" y="4552405"/>
            <a:ext cx="1137848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33E53B-E728-4745-BDA4-319AF4FC890D}"/>
              </a:ext>
            </a:extLst>
          </p:cNvPr>
          <p:cNvSpPr/>
          <p:nvPr/>
        </p:nvSpPr>
        <p:spPr>
          <a:xfrm>
            <a:off x="4032069" y="792480"/>
            <a:ext cx="1137848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5AC24C-240E-43C9-AC79-967D8D779E8E}"/>
              </a:ext>
            </a:extLst>
          </p:cNvPr>
          <p:cNvSpPr/>
          <p:nvPr/>
        </p:nvSpPr>
        <p:spPr>
          <a:xfrm>
            <a:off x="3670664" y="3798434"/>
            <a:ext cx="1137848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5498F-3B7B-48C4-AC53-5A21CB030314}"/>
              </a:ext>
            </a:extLst>
          </p:cNvPr>
          <p:cNvSpPr/>
          <p:nvPr/>
        </p:nvSpPr>
        <p:spPr>
          <a:xfrm>
            <a:off x="1785258" y="5314405"/>
            <a:ext cx="1137848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E9F2C6-6A78-45E2-8412-7970CAFE88F0}"/>
              </a:ext>
            </a:extLst>
          </p:cNvPr>
          <p:cNvSpPr/>
          <p:nvPr/>
        </p:nvSpPr>
        <p:spPr>
          <a:xfrm>
            <a:off x="3326710" y="4902245"/>
            <a:ext cx="1137848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0D380B-554E-44B8-B39F-8EE4FF197FF6}"/>
              </a:ext>
            </a:extLst>
          </p:cNvPr>
          <p:cNvSpPr/>
          <p:nvPr/>
        </p:nvSpPr>
        <p:spPr>
          <a:xfrm>
            <a:off x="4856552" y="4552405"/>
            <a:ext cx="933771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E77CD-99D3-4D93-9013-768E3A14FDE5}"/>
              </a:ext>
            </a:extLst>
          </p:cNvPr>
          <p:cNvSpPr/>
          <p:nvPr/>
        </p:nvSpPr>
        <p:spPr>
          <a:xfrm>
            <a:off x="1926493" y="6609261"/>
            <a:ext cx="729694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275A6A-A41E-447A-B3A5-585AFB098742}"/>
              </a:ext>
            </a:extLst>
          </p:cNvPr>
          <p:cNvSpPr/>
          <p:nvPr/>
        </p:nvSpPr>
        <p:spPr>
          <a:xfrm>
            <a:off x="5323876" y="3763464"/>
            <a:ext cx="1341047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152890-E513-4572-9E7D-2F70B9C11306}"/>
              </a:ext>
            </a:extLst>
          </p:cNvPr>
          <p:cNvSpPr/>
          <p:nvPr/>
        </p:nvSpPr>
        <p:spPr>
          <a:xfrm>
            <a:off x="3462818" y="6605790"/>
            <a:ext cx="729694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310282-DF81-43B9-BAF7-3C1F3FCD2F8D}"/>
              </a:ext>
            </a:extLst>
          </p:cNvPr>
          <p:cNvSpPr/>
          <p:nvPr/>
        </p:nvSpPr>
        <p:spPr>
          <a:xfrm>
            <a:off x="5060629" y="6605790"/>
            <a:ext cx="729694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D472C2-8FE1-460F-B2C0-34F27524B6A2}"/>
              </a:ext>
            </a:extLst>
          </p:cNvPr>
          <p:cNvSpPr/>
          <p:nvPr/>
        </p:nvSpPr>
        <p:spPr>
          <a:xfrm>
            <a:off x="5947955" y="4552405"/>
            <a:ext cx="243840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F7B995-EB82-492B-BC37-7664A190125A}"/>
              </a:ext>
            </a:extLst>
          </p:cNvPr>
          <p:cNvSpPr/>
          <p:nvPr/>
        </p:nvSpPr>
        <p:spPr>
          <a:xfrm>
            <a:off x="1342642" y="5316581"/>
            <a:ext cx="243840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A677E3-54FD-4760-94F3-BE36EDCF34B4}"/>
              </a:ext>
            </a:extLst>
          </p:cNvPr>
          <p:cNvSpPr/>
          <p:nvPr/>
        </p:nvSpPr>
        <p:spPr>
          <a:xfrm>
            <a:off x="751135" y="2772494"/>
            <a:ext cx="243840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7F49F-EB59-4D36-A7EF-9A143B639CDB}"/>
              </a:ext>
            </a:extLst>
          </p:cNvPr>
          <p:cNvSpPr/>
          <p:nvPr/>
        </p:nvSpPr>
        <p:spPr>
          <a:xfrm>
            <a:off x="1698245" y="1186814"/>
            <a:ext cx="95794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BC8C78-1816-4A9F-9424-F5D4E7C894A4}"/>
              </a:ext>
            </a:extLst>
          </p:cNvPr>
          <p:cNvSpPr/>
          <p:nvPr/>
        </p:nvSpPr>
        <p:spPr>
          <a:xfrm>
            <a:off x="1698245" y="1974667"/>
            <a:ext cx="862075" cy="304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58072E-2A13-43AC-96D4-E9151573FE3A}"/>
              </a:ext>
            </a:extLst>
          </p:cNvPr>
          <p:cNvCxnSpPr/>
          <p:nvPr/>
        </p:nvCxnSpPr>
        <p:spPr>
          <a:xfrm flipV="1">
            <a:off x="1024779" y="2371900"/>
            <a:ext cx="1123406" cy="7053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EE6539-B2B5-40A8-BADD-90FD523CB0D1}"/>
              </a:ext>
            </a:extLst>
          </p:cNvPr>
          <p:cNvSpPr/>
          <p:nvPr/>
        </p:nvSpPr>
        <p:spPr>
          <a:xfrm rot="19632421">
            <a:off x="1312647" y="269054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덮어쓰기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702C23-BB81-4045-8E90-C5013735ABBE}"/>
              </a:ext>
            </a:extLst>
          </p:cNvPr>
          <p:cNvSpPr/>
          <p:nvPr/>
        </p:nvSpPr>
        <p:spPr>
          <a:xfrm>
            <a:off x="6862218" y="96339"/>
            <a:ext cx="3566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B.ElementAre</a:t>
            </a:r>
            <a:r>
              <a:rPr lang="en-US" altLang="ko-KR" sz="1400" b="1" dirty="0">
                <a:solidFill>
                  <a:srgbClr val="0000FF"/>
                </a:solidFill>
              </a:rPr>
              <a:t>( Gt( 1, 3, a), b 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7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617E46-75DE-4144-96CE-79817D03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3" y="335552"/>
            <a:ext cx="8010525" cy="3295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64009-1016-4934-8389-8846623F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02" y="3702095"/>
            <a:ext cx="3724275" cy="3076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1BB007-B984-43D0-83BC-F445B3FA6BC4}"/>
              </a:ext>
            </a:extLst>
          </p:cNvPr>
          <p:cNvSpPr/>
          <p:nvPr/>
        </p:nvSpPr>
        <p:spPr>
          <a:xfrm>
            <a:off x="8404452" y="335552"/>
            <a:ext cx="2008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a.b</a:t>
            </a:r>
            <a:r>
              <a:rPr lang="ko-KR" altLang="en-US" b="1" dirty="0">
                <a:solidFill>
                  <a:srgbClr val="0000FF"/>
                </a:solidFill>
              </a:rPr>
              <a:t>&gt;c().</a:t>
            </a:r>
            <a:r>
              <a:rPr lang="ko-KR" altLang="en-US" b="1" dirty="0" err="1">
                <a:solidFill>
                  <a:srgbClr val="0000FF"/>
                </a:solidFill>
              </a:rPr>
              <a:t>d</a:t>
            </a:r>
            <a:r>
              <a:rPr lang="ko-KR" altLang="en-US" b="1" dirty="0">
                <a:solidFill>
                  <a:srgbClr val="0000FF"/>
                </a:solidFill>
              </a:rPr>
              <a:t>(</a:t>
            </a:r>
            <a:r>
              <a:rPr lang="ko-KR" altLang="en-US" b="1" dirty="0" err="1">
                <a:solidFill>
                  <a:srgbClr val="0000FF"/>
                </a:solidFill>
              </a:rPr>
              <a:t>e</a:t>
            </a:r>
            <a:r>
              <a:rPr lang="ko-KR" altLang="en-US" b="1" dirty="0">
                <a:solidFill>
                  <a:srgbClr val="0000FF"/>
                </a:solidFill>
              </a:rPr>
              <a:t>(), </a:t>
            </a:r>
            <a:r>
              <a:rPr lang="ko-KR" altLang="en-US" b="1" dirty="0" err="1">
                <a:solidFill>
                  <a:srgbClr val="0000FF"/>
                </a:solidFill>
              </a:rPr>
              <a:t>f</a:t>
            </a:r>
            <a:r>
              <a:rPr lang="ko-KR" altLang="en-US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6D2836-5610-4C3E-994B-D6623D5A7291}"/>
              </a:ext>
            </a:extLst>
          </p:cNvPr>
          <p:cNvSpPr/>
          <p:nvPr/>
        </p:nvSpPr>
        <p:spPr>
          <a:xfrm>
            <a:off x="3052427" y="1282336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3D510F-82B0-43AD-8B4E-1CEBA7ED081C}"/>
              </a:ext>
            </a:extLst>
          </p:cNvPr>
          <p:cNvSpPr/>
          <p:nvPr/>
        </p:nvSpPr>
        <p:spPr>
          <a:xfrm>
            <a:off x="5155547" y="511627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66204A-BACE-4DB7-B18B-67E2162A7204}"/>
              </a:ext>
            </a:extLst>
          </p:cNvPr>
          <p:cNvSpPr/>
          <p:nvPr/>
        </p:nvSpPr>
        <p:spPr>
          <a:xfrm>
            <a:off x="3830540" y="566057"/>
            <a:ext cx="1063677" cy="1584960"/>
          </a:xfrm>
          <a:custGeom>
            <a:avLst/>
            <a:gdLst>
              <a:gd name="connsiteX0" fmla="*/ 1063677 w 1063677"/>
              <a:gd name="connsiteY0" fmla="*/ 0 h 1584960"/>
              <a:gd name="connsiteX1" fmla="*/ 1231 w 1063677"/>
              <a:gd name="connsiteY1" fmla="*/ 209006 h 1584960"/>
              <a:gd name="connsiteX2" fmla="*/ 854671 w 1063677"/>
              <a:gd name="connsiteY2" fmla="*/ 740229 h 1584960"/>
              <a:gd name="connsiteX3" fmla="*/ 1046260 w 1063677"/>
              <a:gd name="connsiteY3" fmla="*/ 158496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677" h="1584960">
                <a:moveTo>
                  <a:pt x="1063677" y="0"/>
                </a:moveTo>
                <a:cubicBezTo>
                  <a:pt x="549871" y="42817"/>
                  <a:pt x="36065" y="85635"/>
                  <a:pt x="1231" y="209006"/>
                </a:cubicBezTo>
                <a:cubicBezTo>
                  <a:pt x="-33603" y="332377"/>
                  <a:pt x="680500" y="510903"/>
                  <a:pt x="854671" y="740229"/>
                </a:cubicBezTo>
                <a:cubicBezTo>
                  <a:pt x="1028842" y="969555"/>
                  <a:pt x="1037551" y="1277257"/>
                  <a:pt x="1046260" y="1584960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6EB083-FFC7-411A-A832-E9BB35C757FF}"/>
              </a:ext>
            </a:extLst>
          </p:cNvPr>
          <p:cNvSpPr/>
          <p:nvPr/>
        </p:nvSpPr>
        <p:spPr>
          <a:xfrm>
            <a:off x="4833257" y="2046513"/>
            <a:ext cx="522515" cy="3918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9B6B26F-584A-4431-9D91-56439FAB9047}"/>
              </a:ext>
            </a:extLst>
          </p:cNvPr>
          <p:cNvSpPr/>
          <p:nvPr/>
        </p:nvSpPr>
        <p:spPr>
          <a:xfrm>
            <a:off x="3508164" y="740229"/>
            <a:ext cx="332316" cy="478971"/>
          </a:xfrm>
          <a:custGeom>
            <a:avLst/>
            <a:gdLst>
              <a:gd name="connsiteX0" fmla="*/ 332316 w 332316"/>
              <a:gd name="connsiteY0" fmla="*/ 0 h 478971"/>
              <a:gd name="connsiteX1" fmla="*/ 18807 w 332316"/>
              <a:gd name="connsiteY1" fmla="*/ 243840 h 478971"/>
              <a:gd name="connsiteX2" fmla="*/ 62350 w 332316"/>
              <a:gd name="connsiteY2" fmla="*/ 478971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316" h="478971">
                <a:moveTo>
                  <a:pt x="332316" y="0"/>
                </a:moveTo>
                <a:cubicBezTo>
                  <a:pt x="198058" y="82006"/>
                  <a:pt x="63801" y="164012"/>
                  <a:pt x="18807" y="243840"/>
                </a:cubicBezTo>
                <a:cubicBezTo>
                  <a:pt x="-26187" y="323668"/>
                  <a:pt x="18081" y="401319"/>
                  <a:pt x="62350" y="478971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53ED01-1808-456B-9106-756443C816A7}"/>
              </a:ext>
            </a:extLst>
          </p:cNvPr>
          <p:cNvCxnSpPr/>
          <p:nvPr/>
        </p:nvCxnSpPr>
        <p:spPr>
          <a:xfrm>
            <a:off x="3753394" y="2046513"/>
            <a:ext cx="0" cy="1334590"/>
          </a:xfrm>
          <a:prstGeom prst="straightConnector1">
            <a:avLst/>
          </a:pr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1CB56A88-D86E-4C61-8732-628BF006BF94}"/>
              </a:ext>
            </a:extLst>
          </p:cNvPr>
          <p:cNvSpPr/>
          <p:nvPr/>
        </p:nvSpPr>
        <p:spPr>
          <a:xfrm>
            <a:off x="3052427" y="3185160"/>
            <a:ext cx="522515" cy="3918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110DD-D35E-4D66-9AA7-11A30832C734}"/>
              </a:ext>
            </a:extLst>
          </p:cNvPr>
          <p:cNvSpPr/>
          <p:nvPr/>
        </p:nvSpPr>
        <p:spPr>
          <a:xfrm>
            <a:off x="5268758" y="4561113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72DE6E-BD17-4727-AE3B-42DCD314717F}"/>
              </a:ext>
            </a:extLst>
          </p:cNvPr>
          <p:cNvCxnSpPr/>
          <p:nvPr/>
        </p:nvCxnSpPr>
        <p:spPr>
          <a:xfrm>
            <a:off x="5926219" y="5177244"/>
            <a:ext cx="0" cy="1334590"/>
          </a:xfrm>
          <a:prstGeom prst="straightConnector1">
            <a:avLst/>
          </a:pr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C475698-8F16-4E2B-9DC6-C33510551373}"/>
              </a:ext>
            </a:extLst>
          </p:cNvPr>
          <p:cNvSpPr/>
          <p:nvPr/>
        </p:nvSpPr>
        <p:spPr>
          <a:xfrm>
            <a:off x="5268758" y="6522447"/>
            <a:ext cx="522515" cy="27581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ABA3C4-8ECD-4720-A207-D0B58B3EB7D5}"/>
              </a:ext>
            </a:extLst>
          </p:cNvPr>
          <p:cNvSpPr/>
          <p:nvPr/>
        </p:nvSpPr>
        <p:spPr>
          <a:xfrm>
            <a:off x="5421158" y="2048690"/>
            <a:ext cx="11625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1DE063-FA0F-4CB6-B73C-7E7042250F06}"/>
              </a:ext>
            </a:extLst>
          </p:cNvPr>
          <p:cNvSpPr/>
          <p:nvPr/>
        </p:nvSpPr>
        <p:spPr>
          <a:xfrm>
            <a:off x="6897261" y="1669867"/>
            <a:ext cx="11625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F593D3D-18CE-4D66-B4FB-8941610E74BB}"/>
              </a:ext>
            </a:extLst>
          </p:cNvPr>
          <p:cNvSpPr/>
          <p:nvPr/>
        </p:nvSpPr>
        <p:spPr>
          <a:xfrm>
            <a:off x="5823932" y="644434"/>
            <a:ext cx="1099338" cy="1410789"/>
          </a:xfrm>
          <a:custGeom>
            <a:avLst/>
            <a:gdLst>
              <a:gd name="connsiteX0" fmla="*/ 707497 w 1099338"/>
              <a:gd name="connsiteY0" fmla="*/ 0 h 1410789"/>
              <a:gd name="connsiteX1" fmla="*/ 1073257 w 1099338"/>
              <a:gd name="connsiteY1" fmla="*/ 322217 h 1410789"/>
              <a:gd name="connsiteX2" fmla="*/ 71771 w 1099338"/>
              <a:gd name="connsiteY2" fmla="*/ 1010195 h 1410789"/>
              <a:gd name="connsiteX3" fmla="*/ 158857 w 1099338"/>
              <a:gd name="connsiteY3" fmla="*/ 1410789 h 141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338" h="1410789">
                <a:moveTo>
                  <a:pt x="707497" y="0"/>
                </a:moveTo>
                <a:cubicBezTo>
                  <a:pt x="943354" y="76925"/>
                  <a:pt x="1179211" y="153851"/>
                  <a:pt x="1073257" y="322217"/>
                </a:cubicBezTo>
                <a:cubicBezTo>
                  <a:pt x="967303" y="490583"/>
                  <a:pt x="224171" y="828766"/>
                  <a:pt x="71771" y="1010195"/>
                </a:cubicBezTo>
                <a:cubicBezTo>
                  <a:pt x="-80629" y="1191624"/>
                  <a:pt x="39114" y="1301206"/>
                  <a:pt x="158857" y="1410789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635B800-0EDB-40DE-9521-81D28D41F93A}"/>
              </a:ext>
            </a:extLst>
          </p:cNvPr>
          <p:cNvSpPr/>
          <p:nvPr/>
        </p:nvSpPr>
        <p:spPr>
          <a:xfrm>
            <a:off x="6905897" y="853440"/>
            <a:ext cx="566057" cy="818606"/>
          </a:xfrm>
          <a:custGeom>
            <a:avLst/>
            <a:gdLst>
              <a:gd name="connsiteX0" fmla="*/ 0 w 566057"/>
              <a:gd name="connsiteY0" fmla="*/ 0 h 818606"/>
              <a:gd name="connsiteX1" fmla="*/ 470263 w 566057"/>
              <a:gd name="connsiteY1" fmla="*/ 409303 h 818606"/>
              <a:gd name="connsiteX2" fmla="*/ 566057 w 566057"/>
              <a:gd name="connsiteY2" fmla="*/ 818606 h 81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818606">
                <a:moveTo>
                  <a:pt x="0" y="0"/>
                </a:moveTo>
                <a:cubicBezTo>
                  <a:pt x="187960" y="136434"/>
                  <a:pt x="375920" y="272869"/>
                  <a:pt x="470263" y="409303"/>
                </a:cubicBezTo>
                <a:cubicBezTo>
                  <a:pt x="564606" y="545737"/>
                  <a:pt x="565331" y="682171"/>
                  <a:pt x="566057" y="818606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2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05C259-3EF1-4E11-96E8-658CA5E0F4CF}"/>
              </a:ext>
            </a:extLst>
          </p:cNvPr>
          <p:cNvSpPr/>
          <p:nvPr/>
        </p:nvSpPr>
        <p:spPr>
          <a:xfrm>
            <a:off x="8029364" y="283420"/>
            <a:ext cx="342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(</a:t>
            </a:r>
            <a:r>
              <a:rPr lang="ko-KR" altLang="en-US" b="1" dirty="0" err="1">
                <a:solidFill>
                  <a:srgbClr val="0000FF"/>
                </a:solidFill>
              </a:rPr>
              <a:t>Point</a:t>
            </a:r>
            <a:r>
              <a:rPr lang="ko-KR" altLang="en-US" b="1" dirty="0">
                <a:solidFill>
                  <a:srgbClr val="0000FF"/>
                </a:solidFill>
              </a:rPr>
              <a:t>*)(</a:t>
            </a:r>
            <a:r>
              <a:rPr lang="ko-KR" altLang="en-US" b="1" dirty="0" err="1">
                <a:solidFill>
                  <a:srgbClr val="0000FF"/>
                </a:solidFill>
              </a:rPr>
              <a:t>a</a:t>
            </a:r>
            <a:r>
              <a:rPr lang="ko-KR" altLang="en-US" b="1" dirty="0">
                <a:solidFill>
                  <a:srgbClr val="0000FF"/>
                </a:solidFill>
              </a:rPr>
              <a:t>-&gt;</a:t>
            </a:r>
            <a:r>
              <a:rPr lang="ko-KR" altLang="en-US" b="1" dirty="0" err="1">
                <a:solidFill>
                  <a:srgbClr val="0000FF"/>
                </a:solidFill>
              </a:rPr>
              <a:t>b</a:t>
            </a:r>
            <a:r>
              <a:rPr lang="ko-KR" altLang="en-US" b="1" dirty="0">
                <a:solidFill>
                  <a:srgbClr val="0000FF"/>
                </a:solidFill>
              </a:rPr>
              <a:t>(c, (</a:t>
            </a:r>
            <a:r>
              <a:rPr lang="ko-KR" altLang="en-US" b="1" dirty="0" err="1">
                <a:solidFill>
                  <a:srgbClr val="0000FF"/>
                </a:solidFill>
              </a:rPr>
              <a:t>Point</a:t>
            </a:r>
            <a:r>
              <a:rPr lang="ko-KR" altLang="en-US" b="1" dirty="0">
                <a:solidFill>
                  <a:srgbClr val="0000FF"/>
                </a:solidFill>
              </a:rPr>
              <a:t>)</a:t>
            </a:r>
            <a:r>
              <a:rPr lang="ko-KR" altLang="en-US" b="1" dirty="0" err="1">
                <a:solidFill>
                  <a:srgbClr val="0000FF"/>
                </a:solidFill>
              </a:rPr>
              <a:t>d</a:t>
            </a:r>
            <a:r>
              <a:rPr lang="ko-KR" altLang="en-US" b="1" dirty="0">
                <a:solidFill>
                  <a:srgbClr val="0000FF"/>
                </a:solidFill>
              </a:rPr>
              <a:t>()))();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A0EBE-0066-40C4-B9D8-F1581458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94706"/>
            <a:ext cx="5486400" cy="3429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EE32A6-3649-49CC-A3AF-06D437FC799A}"/>
              </a:ext>
            </a:extLst>
          </p:cNvPr>
          <p:cNvSpPr/>
          <p:nvPr/>
        </p:nvSpPr>
        <p:spPr>
          <a:xfrm>
            <a:off x="3749112" y="1247502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84EE2-4424-4021-9AAB-E460945F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7" y="3585210"/>
            <a:ext cx="4552950" cy="3467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83883A-5766-4BDC-B4D2-67EF85DB7502}"/>
              </a:ext>
            </a:extLst>
          </p:cNvPr>
          <p:cNvSpPr/>
          <p:nvPr/>
        </p:nvSpPr>
        <p:spPr>
          <a:xfrm>
            <a:off x="4554654" y="4770119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15B5E-9B20-4C7A-A63E-0072DF332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613"/>
            <a:ext cx="6181725" cy="2781300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E91052A-A6CD-4046-BF91-3E1758AE8B67}"/>
              </a:ext>
            </a:extLst>
          </p:cNvPr>
          <p:cNvSpPr/>
          <p:nvPr/>
        </p:nvSpPr>
        <p:spPr>
          <a:xfrm>
            <a:off x="4789714" y="368561"/>
            <a:ext cx="4563292" cy="6485085"/>
          </a:xfrm>
          <a:custGeom>
            <a:avLst/>
            <a:gdLst>
              <a:gd name="connsiteX0" fmla="*/ 0 w 4563292"/>
              <a:gd name="connsiteY0" fmla="*/ 6485085 h 6485085"/>
              <a:gd name="connsiteX1" fmla="*/ 1863635 w 4563292"/>
              <a:gd name="connsiteY1" fmla="*/ 5065588 h 6485085"/>
              <a:gd name="connsiteX2" fmla="*/ 1454332 w 4563292"/>
              <a:gd name="connsiteY2" fmla="*/ 380376 h 6485085"/>
              <a:gd name="connsiteX3" fmla="*/ 4563292 w 4563292"/>
              <a:gd name="connsiteY3" fmla="*/ 615508 h 648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3292" h="6485085">
                <a:moveTo>
                  <a:pt x="0" y="6485085"/>
                </a:moveTo>
                <a:cubicBezTo>
                  <a:pt x="810623" y="6284062"/>
                  <a:pt x="1621246" y="6083039"/>
                  <a:pt x="1863635" y="5065588"/>
                </a:cubicBezTo>
                <a:cubicBezTo>
                  <a:pt x="2106024" y="4048137"/>
                  <a:pt x="1004389" y="1122056"/>
                  <a:pt x="1454332" y="380376"/>
                </a:cubicBezTo>
                <a:cubicBezTo>
                  <a:pt x="1904275" y="-361304"/>
                  <a:pt x="3233783" y="127102"/>
                  <a:pt x="4563292" y="61550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1C511A-706A-45A0-97EE-F7087ED94A1D}"/>
              </a:ext>
            </a:extLst>
          </p:cNvPr>
          <p:cNvSpPr/>
          <p:nvPr/>
        </p:nvSpPr>
        <p:spPr>
          <a:xfrm>
            <a:off x="8695545" y="1088570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63CDE3-6A53-42EB-AB00-370E125D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340" y="3869870"/>
            <a:ext cx="4714875" cy="3495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49FA09-1ED1-48A0-BC41-11264DFBDD12}"/>
              </a:ext>
            </a:extLst>
          </p:cNvPr>
          <p:cNvSpPr/>
          <p:nvPr/>
        </p:nvSpPr>
        <p:spPr>
          <a:xfrm>
            <a:off x="11839747" y="5074919"/>
            <a:ext cx="1314922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C4CEF2D-C95E-4CDF-9BA4-42E04352E32E}"/>
              </a:ext>
            </a:extLst>
          </p:cNvPr>
          <p:cNvSpPr/>
          <p:nvPr/>
        </p:nvSpPr>
        <p:spPr>
          <a:xfrm>
            <a:off x="1771880" y="1595120"/>
            <a:ext cx="2702557" cy="5603675"/>
          </a:xfrm>
          <a:custGeom>
            <a:avLst/>
            <a:gdLst>
              <a:gd name="connsiteX0" fmla="*/ 2485160 w 2702557"/>
              <a:gd name="connsiteY0" fmla="*/ 0 h 5603675"/>
              <a:gd name="connsiteX1" fmla="*/ 1885720 w 2702557"/>
              <a:gd name="connsiteY1" fmla="*/ 955040 h 5603675"/>
              <a:gd name="connsiteX2" fmla="*/ 2038120 w 2702557"/>
              <a:gd name="connsiteY2" fmla="*/ 2072640 h 5603675"/>
              <a:gd name="connsiteX3" fmla="*/ 249960 w 2702557"/>
              <a:gd name="connsiteY3" fmla="*/ 2540000 h 5603675"/>
              <a:gd name="connsiteX4" fmla="*/ 117880 w 2702557"/>
              <a:gd name="connsiteY4" fmla="*/ 5140960 h 5603675"/>
              <a:gd name="connsiteX5" fmla="*/ 1235480 w 2702557"/>
              <a:gd name="connsiteY5" fmla="*/ 5415280 h 5603675"/>
              <a:gd name="connsiteX6" fmla="*/ 1316760 w 2702557"/>
              <a:gd name="connsiteY6" fmla="*/ 3108960 h 5603675"/>
              <a:gd name="connsiteX7" fmla="*/ 1773960 w 2702557"/>
              <a:gd name="connsiteY7" fmla="*/ 4104640 h 5603675"/>
              <a:gd name="connsiteX8" fmla="*/ 2231160 w 2702557"/>
              <a:gd name="connsiteY8" fmla="*/ 3098800 h 5603675"/>
              <a:gd name="connsiteX9" fmla="*/ 1641880 w 2702557"/>
              <a:gd name="connsiteY9" fmla="*/ 2560320 h 5603675"/>
              <a:gd name="connsiteX10" fmla="*/ 2688360 w 2702557"/>
              <a:gd name="connsiteY10" fmla="*/ 2052320 h 5603675"/>
              <a:gd name="connsiteX11" fmla="*/ 2271800 w 2702557"/>
              <a:gd name="connsiteY11" fmla="*/ 1056640 h 5603675"/>
              <a:gd name="connsiteX12" fmla="*/ 2627400 w 2702557"/>
              <a:gd name="connsiteY12" fmla="*/ 172720 h 560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2557" h="5603675">
                <a:moveTo>
                  <a:pt x="2485160" y="0"/>
                </a:moveTo>
                <a:cubicBezTo>
                  <a:pt x="2222693" y="304800"/>
                  <a:pt x="1960227" y="609600"/>
                  <a:pt x="1885720" y="955040"/>
                </a:cubicBezTo>
                <a:cubicBezTo>
                  <a:pt x="1811213" y="1300480"/>
                  <a:pt x="2310747" y="1808480"/>
                  <a:pt x="2038120" y="2072640"/>
                </a:cubicBezTo>
                <a:cubicBezTo>
                  <a:pt x="1765493" y="2336800"/>
                  <a:pt x="570000" y="2028613"/>
                  <a:pt x="249960" y="2540000"/>
                </a:cubicBezTo>
                <a:cubicBezTo>
                  <a:pt x="-70080" y="3051387"/>
                  <a:pt x="-46373" y="4661747"/>
                  <a:pt x="117880" y="5140960"/>
                </a:cubicBezTo>
                <a:cubicBezTo>
                  <a:pt x="282133" y="5620173"/>
                  <a:pt x="1035667" y="5753947"/>
                  <a:pt x="1235480" y="5415280"/>
                </a:cubicBezTo>
                <a:cubicBezTo>
                  <a:pt x="1435293" y="5076613"/>
                  <a:pt x="1227013" y="3327400"/>
                  <a:pt x="1316760" y="3108960"/>
                </a:cubicBezTo>
                <a:cubicBezTo>
                  <a:pt x="1406507" y="2890520"/>
                  <a:pt x="1621560" y="4106333"/>
                  <a:pt x="1773960" y="4104640"/>
                </a:cubicBezTo>
                <a:cubicBezTo>
                  <a:pt x="1926360" y="4102947"/>
                  <a:pt x="2253173" y="3356187"/>
                  <a:pt x="2231160" y="3098800"/>
                </a:cubicBezTo>
                <a:cubicBezTo>
                  <a:pt x="2209147" y="2841413"/>
                  <a:pt x="1565680" y="2734733"/>
                  <a:pt x="1641880" y="2560320"/>
                </a:cubicBezTo>
                <a:cubicBezTo>
                  <a:pt x="1718080" y="2385907"/>
                  <a:pt x="2583373" y="2302933"/>
                  <a:pt x="2688360" y="2052320"/>
                </a:cubicBezTo>
                <a:cubicBezTo>
                  <a:pt x="2793347" y="1801707"/>
                  <a:pt x="2281960" y="1369907"/>
                  <a:pt x="2271800" y="1056640"/>
                </a:cubicBezTo>
                <a:cubicBezTo>
                  <a:pt x="2261640" y="743373"/>
                  <a:pt x="2444520" y="458046"/>
                  <a:pt x="2627400" y="172720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76BFF41-5158-4FBC-A0D5-3F9020A488F3}"/>
              </a:ext>
            </a:extLst>
          </p:cNvPr>
          <p:cNvSpPr/>
          <p:nvPr/>
        </p:nvSpPr>
        <p:spPr>
          <a:xfrm>
            <a:off x="4915578" y="885205"/>
            <a:ext cx="3641111" cy="6168598"/>
          </a:xfrm>
          <a:custGeom>
            <a:avLst/>
            <a:gdLst>
              <a:gd name="connsiteX0" fmla="*/ 184742 w 3641111"/>
              <a:gd name="connsiteY0" fmla="*/ 4347195 h 6168598"/>
              <a:gd name="connsiteX1" fmla="*/ 113622 w 3641111"/>
              <a:gd name="connsiteY1" fmla="*/ 5982955 h 6168598"/>
              <a:gd name="connsiteX2" fmla="*/ 1515702 w 3641111"/>
              <a:gd name="connsiteY2" fmla="*/ 496555 h 6168598"/>
              <a:gd name="connsiteX3" fmla="*/ 3628982 w 3641111"/>
              <a:gd name="connsiteY3" fmla="*/ 323835 h 6168598"/>
              <a:gd name="connsiteX4" fmla="*/ 2318342 w 3641111"/>
              <a:gd name="connsiteY4" fmla="*/ 242555 h 6168598"/>
              <a:gd name="connsiteX5" fmla="*/ 1007702 w 3641111"/>
              <a:gd name="connsiteY5" fmla="*/ 3747755 h 61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1111" h="6168598">
                <a:moveTo>
                  <a:pt x="184742" y="4347195"/>
                </a:moveTo>
                <a:cubicBezTo>
                  <a:pt x="38268" y="5485961"/>
                  <a:pt x="-108205" y="6624728"/>
                  <a:pt x="113622" y="5982955"/>
                </a:cubicBezTo>
                <a:cubicBezTo>
                  <a:pt x="335449" y="5341182"/>
                  <a:pt x="929809" y="1439742"/>
                  <a:pt x="1515702" y="496555"/>
                </a:cubicBezTo>
                <a:cubicBezTo>
                  <a:pt x="2101595" y="-446632"/>
                  <a:pt x="3495209" y="366168"/>
                  <a:pt x="3628982" y="323835"/>
                </a:cubicBezTo>
                <a:cubicBezTo>
                  <a:pt x="3762755" y="281502"/>
                  <a:pt x="2755222" y="-328098"/>
                  <a:pt x="2318342" y="242555"/>
                </a:cubicBezTo>
                <a:cubicBezTo>
                  <a:pt x="1881462" y="813208"/>
                  <a:pt x="1444582" y="2280481"/>
                  <a:pt x="1007702" y="3747755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739FF99-6CE4-4ABA-8A62-4556B920253D}"/>
              </a:ext>
            </a:extLst>
          </p:cNvPr>
          <p:cNvSpPr/>
          <p:nvPr/>
        </p:nvSpPr>
        <p:spPr>
          <a:xfrm>
            <a:off x="12181840" y="5537200"/>
            <a:ext cx="50800" cy="1544320"/>
          </a:xfrm>
          <a:custGeom>
            <a:avLst/>
            <a:gdLst>
              <a:gd name="connsiteX0" fmla="*/ 50800 w 50800"/>
              <a:gd name="connsiteY0" fmla="*/ 0 h 1544320"/>
              <a:gd name="connsiteX1" fmla="*/ 0 w 50800"/>
              <a:gd name="connsiteY1" fmla="*/ 154432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" h="1544320">
                <a:moveTo>
                  <a:pt x="50800" y="0"/>
                </a:moveTo>
                <a:lnTo>
                  <a:pt x="0" y="1544320"/>
                </a:ln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CECF0D3-856C-4CAB-8E91-F3D803819F4D}"/>
              </a:ext>
            </a:extLst>
          </p:cNvPr>
          <p:cNvSpPr/>
          <p:nvPr/>
        </p:nvSpPr>
        <p:spPr>
          <a:xfrm>
            <a:off x="6841694" y="1513840"/>
            <a:ext cx="1885746" cy="2138331"/>
          </a:xfrm>
          <a:custGeom>
            <a:avLst/>
            <a:gdLst>
              <a:gd name="connsiteX0" fmla="*/ 1885746 w 1885746"/>
              <a:gd name="connsiteY0" fmla="*/ 0 h 2138331"/>
              <a:gd name="connsiteX1" fmla="*/ 524306 w 1885746"/>
              <a:gd name="connsiteY1" fmla="*/ 121920 h 2138331"/>
              <a:gd name="connsiteX2" fmla="*/ 97586 w 1885746"/>
              <a:gd name="connsiteY2" fmla="*/ 518160 h 2138331"/>
              <a:gd name="connsiteX3" fmla="*/ 128066 w 1885746"/>
              <a:gd name="connsiteY3" fmla="*/ 2103120 h 2138331"/>
              <a:gd name="connsiteX4" fmla="*/ 1459026 w 1885746"/>
              <a:gd name="connsiteY4" fmla="*/ 1463040 h 213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746" h="2138331">
                <a:moveTo>
                  <a:pt x="1885746" y="0"/>
                </a:moveTo>
                <a:cubicBezTo>
                  <a:pt x="1354039" y="17780"/>
                  <a:pt x="822333" y="35560"/>
                  <a:pt x="524306" y="121920"/>
                </a:cubicBezTo>
                <a:cubicBezTo>
                  <a:pt x="226279" y="208280"/>
                  <a:pt x="163626" y="187960"/>
                  <a:pt x="97586" y="518160"/>
                </a:cubicBezTo>
                <a:cubicBezTo>
                  <a:pt x="31546" y="848360"/>
                  <a:pt x="-98841" y="1945640"/>
                  <a:pt x="128066" y="2103120"/>
                </a:cubicBezTo>
                <a:cubicBezTo>
                  <a:pt x="354973" y="2260600"/>
                  <a:pt x="906999" y="1861820"/>
                  <a:pt x="1459026" y="1463040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AD8765-5AE4-44E5-AB73-7C3951760EF4}"/>
              </a:ext>
            </a:extLst>
          </p:cNvPr>
          <p:cNvSpPr/>
          <p:nvPr/>
        </p:nvSpPr>
        <p:spPr>
          <a:xfrm>
            <a:off x="8204925" y="2583005"/>
            <a:ext cx="522515" cy="3918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586A19B-81BD-4E5E-8911-8518315BEA53}"/>
              </a:ext>
            </a:extLst>
          </p:cNvPr>
          <p:cNvSpPr/>
          <p:nvPr/>
        </p:nvSpPr>
        <p:spPr>
          <a:xfrm>
            <a:off x="11815193" y="6958607"/>
            <a:ext cx="522515" cy="3918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36BE592-BC77-4C9E-832D-4F63EAC99512}"/>
              </a:ext>
            </a:extLst>
          </p:cNvPr>
          <p:cNvSpPr/>
          <p:nvPr/>
        </p:nvSpPr>
        <p:spPr>
          <a:xfrm>
            <a:off x="9300333" y="1422400"/>
            <a:ext cx="2149343" cy="1438768"/>
          </a:xfrm>
          <a:custGeom>
            <a:avLst/>
            <a:gdLst>
              <a:gd name="connsiteX0" fmla="*/ 636147 w 2149343"/>
              <a:gd name="connsiteY0" fmla="*/ 50800 h 1438768"/>
              <a:gd name="connsiteX1" fmla="*/ 138307 w 2149343"/>
              <a:gd name="connsiteY1" fmla="*/ 802640 h 1438768"/>
              <a:gd name="connsiteX2" fmla="*/ 178947 w 2149343"/>
              <a:gd name="connsiteY2" fmla="*/ 1432560 h 1438768"/>
              <a:gd name="connsiteX3" fmla="*/ 2119507 w 2149343"/>
              <a:gd name="connsiteY3" fmla="*/ 1056640 h 1438768"/>
              <a:gd name="connsiteX4" fmla="*/ 1174627 w 2149343"/>
              <a:gd name="connsiteY4" fmla="*/ 0 h 143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343" h="1438768">
                <a:moveTo>
                  <a:pt x="636147" y="50800"/>
                </a:moveTo>
                <a:cubicBezTo>
                  <a:pt x="425327" y="311573"/>
                  <a:pt x="214507" y="572347"/>
                  <a:pt x="138307" y="802640"/>
                </a:cubicBezTo>
                <a:cubicBezTo>
                  <a:pt x="62107" y="1032933"/>
                  <a:pt x="-151253" y="1390227"/>
                  <a:pt x="178947" y="1432560"/>
                </a:cubicBezTo>
                <a:cubicBezTo>
                  <a:pt x="509147" y="1474893"/>
                  <a:pt x="1953560" y="1295400"/>
                  <a:pt x="2119507" y="1056640"/>
                </a:cubicBezTo>
                <a:cubicBezTo>
                  <a:pt x="2285454" y="817880"/>
                  <a:pt x="1730040" y="408940"/>
                  <a:pt x="1174627" y="0"/>
                </a:cubicBezTo>
              </a:path>
            </a:pathLst>
          </a:custGeom>
          <a:noFill/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4A491E-DCEC-42AB-B17E-4F79A8C0DD7B}"/>
              </a:ext>
            </a:extLst>
          </p:cNvPr>
          <p:cNvSpPr/>
          <p:nvPr/>
        </p:nvSpPr>
        <p:spPr>
          <a:xfrm>
            <a:off x="8821251" y="2665225"/>
            <a:ext cx="1189216" cy="3918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0C1BAA-5814-4639-A9BF-1E667E2DA705}"/>
              </a:ext>
            </a:extLst>
          </p:cNvPr>
          <p:cNvSpPr/>
          <p:nvPr/>
        </p:nvSpPr>
        <p:spPr>
          <a:xfrm>
            <a:off x="10806684" y="2273339"/>
            <a:ext cx="1189216" cy="39188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223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29</cp:revision>
  <dcterms:created xsi:type="dcterms:W3CDTF">2019-04-27T01:48:45Z</dcterms:created>
  <dcterms:modified xsi:type="dcterms:W3CDTF">2019-04-28T23:40:55Z</dcterms:modified>
</cp:coreProperties>
</file>