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FE6FC-E724-4CEF-9E2F-5F64DFDB5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D2D651-1E6C-412E-AFF1-FAB5CF409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CD1A6-7327-422B-995C-EE1FD72A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393B7-C5D6-4318-9971-53541CCA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DAC1F-7B67-4095-89AE-668B6E13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5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8BBDB-6224-4EEC-8DBF-F539C2E8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ECDA44-87FD-4582-9B5A-8737EF9BA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66A7-8EC6-4CC3-A9B0-5843AEE1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D500D-6F3E-49B2-B774-04BE6E8A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F2F0F-76AE-4952-A3C0-B7C93A76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7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BADE62-781D-4F5A-AF07-E391D117F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FC5A93-261A-43A3-A649-3662B3496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9D5BC-328E-4342-8DF0-7E6149AB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DF5E1-595C-4A99-BB0B-5EDE9FAE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B94C5-3451-45B6-9106-A6735125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28A5C-44CB-44D0-8BED-1FA8288F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C8E43-1CD7-44E9-9ECC-3D1788D9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93CBE-0944-4B0F-B5D6-5C0009E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AACCD-0794-4856-8237-AE0FD63C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EB27C-F05C-4C76-B05E-DB5D2616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1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6BA42-BEFD-40AF-991F-0DD0F8E7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0CBFF-3AAE-41DF-B641-BF6771656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05BD2-2F32-4904-8BE7-48EB1BC6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CCAD3-2957-4E0B-A706-32CC5F3A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B099A-D400-4D62-A9E5-FB9DDBD3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5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4BCF3-B110-4E64-8149-7B013CE2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653E2-57F8-4B5E-A3E0-52F6A7D84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D2F62-4DC9-4D55-B2CB-4B738A361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68146-8579-4F9D-9313-AC30B53D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93820-309C-4AA6-92F2-7BB2B6C9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12926-0C31-4770-BDE4-F0F6BBF4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0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E0903-FB79-4101-9596-BFCA41CF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6B0E4-6FE0-487F-9060-D4659578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781AA-7FA3-4501-ADD3-72415627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35EACE-C602-4611-9085-79B9C5731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4555E2-1149-48EF-821B-401943F4A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2D6A3-697F-4813-8240-3B8CF0DF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9650F2-CFC1-4A8D-83C4-250B90BA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11D5A-9561-4D03-872A-93879725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A302A-C87E-4FA4-AAE2-D410FED6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CADCCE-B3CD-4471-BBAA-87700A1F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5BB341-7EC4-4116-BF7C-04084C61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77E618-FB9D-4686-B649-389D30D5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AB5078-9EB5-4441-AF2F-29376DDB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6D32D2-42C8-49F9-B608-9EEF5A35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B6DDB9-A7F4-40D2-97E9-69EF5D4B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8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0FEB-038D-48C1-8118-3FBD7BC5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A389-ECDD-4B8B-B2CA-D1C048ADA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02F63-9287-4D30-B43A-0F2A2269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38493-593F-4F08-9EAA-17CB0063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92CBD-D95C-4E84-A10F-4449894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0EE3E-3823-42BB-9E8C-C748309A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7F8CE-6FFF-494B-BDED-4E5A9AC7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672B8E-AF3F-4365-9DF9-63D764E77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E068A2-DDC2-4A43-B5F8-600C718D4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900CC-B3B6-4BD3-AEA0-A0D707ED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72E90-D9A5-439B-830C-1B15B18F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38749-D46A-47F0-9E77-53F76661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0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250616-1915-4A6D-AA36-984F497D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BCF81-AE7F-4AA8-8B68-93C0CE26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58178-D43C-42BA-8DDC-83549121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C807-15BF-470D-A94C-3B05243E81B0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5FBCA-F7B4-4DC5-B2EB-552B0135D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2E8BD-7400-451E-B551-EA8D4E853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7F5C-BC65-482B-92BC-05DFD501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5B13C83-A361-4A54-8B6A-7EAF5A764CF7}"/>
              </a:ext>
            </a:extLst>
          </p:cNvPr>
          <p:cNvSpPr/>
          <p:nvPr/>
        </p:nvSpPr>
        <p:spPr>
          <a:xfrm>
            <a:off x="2926080" y="3002280"/>
            <a:ext cx="6339840" cy="87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Understanding status of our technical group</a:t>
            </a:r>
          </a:p>
        </p:txBody>
      </p:sp>
    </p:spTree>
    <p:extLst>
      <p:ext uri="{BB962C8B-B14F-4D97-AF65-F5344CB8AC3E}">
        <p14:creationId xmlns:p14="http://schemas.microsoft.com/office/powerpoint/2010/main" val="27151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DFC1CD-126F-4C0B-B632-74FEA9B8C826}"/>
              </a:ext>
            </a:extLst>
          </p:cNvPr>
          <p:cNvSpPr/>
          <p:nvPr/>
        </p:nvSpPr>
        <p:spPr>
          <a:xfrm>
            <a:off x="174171" y="171996"/>
            <a:ext cx="11843657" cy="637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Current Status :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Existing</a:t>
            </a:r>
            <a:r>
              <a:rPr lang="en-US" altLang="ko-KR" sz="2000" b="1" dirty="0">
                <a:solidFill>
                  <a:schemeClr val="tx1"/>
                </a:solidFill>
              </a:rPr>
              <a:t> , </a:t>
            </a:r>
            <a:r>
              <a:rPr lang="en-US" altLang="ko-KR" sz="2000" b="1" dirty="0">
                <a:solidFill>
                  <a:srgbClr val="FF0000"/>
                </a:solidFill>
              </a:rPr>
              <a:t>Newly Added , </a:t>
            </a:r>
            <a:r>
              <a:rPr lang="en-US" altLang="ko-KR" sz="2000" b="1" dirty="0">
                <a:solidFill>
                  <a:srgbClr val="00B050"/>
                </a:solidFill>
              </a:rPr>
              <a:t>Being Added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429E59-1DC2-4B42-A77E-BC5913D1F34B}"/>
              </a:ext>
            </a:extLst>
          </p:cNvPr>
          <p:cNvSpPr/>
          <p:nvPr/>
        </p:nvSpPr>
        <p:spPr>
          <a:xfrm>
            <a:off x="860571" y="971005"/>
            <a:ext cx="4576356" cy="4545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5E2F34-8851-4B37-B30E-010B42975B1F}"/>
              </a:ext>
            </a:extLst>
          </p:cNvPr>
          <p:cNvSpPr/>
          <p:nvPr/>
        </p:nvSpPr>
        <p:spPr>
          <a:xfrm>
            <a:off x="6344195" y="971005"/>
            <a:ext cx="868906" cy="4545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135B20-7CC2-413C-B94B-2CE36A6C1B06}"/>
              </a:ext>
            </a:extLst>
          </p:cNvPr>
          <p:cNvSpPr/>
          <p:nvPr/>
        </p:nvSpPr>
        <p:spPr>
          <a:xfrm>
            <a:off x="860571" y="5677989"/>
            <a:ext cx="10470858" cy="1008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EC1F0B9-0457-4E3B-B915-E33C18D89CD1}"/>
              </a:ext>
            </a:extLst>
          </p:cNvPr>
          <p:cNvSpPr/>
          <p:nvPr/>
        </p:nvSpPr>
        <p:spPr>
          <a:xfrm>
            <a:off x="2541246" y="3020852"/>
            <a:ext cx="1193074" cy="5704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LMF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8F3AAF6-CD9C-4B59-A3E8-2AFDBF25628C}"/>
              </a:ext>
            </a:extLst>
          </p:cNvPr>
          <p:cNvSpPr/>
          <p:nvPr/>
        </p:nvSpPr>
        <p:spPr>
          <a:xfrm>
            <a:off x="1500572" y="4003733"/>
            <a:ext cx="1545771" cy="4898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Commit Diff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458D81-0BAD-42F6-860E-B3FFFC3089F3}"/>
              </a:ext>
            </a:extLst>
          </p:cNvPr>
          <p:cNvSpPr/>
          <p:nvPr/>
        </p:nvSpPr>
        <p:spPr>
          <a:xfrm>
            <a:off x="3290184" y="4003733"/>
            <a:ext cx="1545771" cy="4898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Anomaly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Detection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8975E0-478F-48F7-B665-DE695F46231E}"/>
              </a:ext>
            </a:extLst>
          </p:cNvPr>
          <p:cNvCxnSpPr>
            <a:stCxn id="10" idx="0"/>
            <a:endCxn id="9" idx="4"/>
          </p:cNvCxnSpPr>
          <p:nvPr/>
        </p:nvCxnSpPr>
        <p:spPr>
          <a:xfrm flipV="1">
            <a:off x="2273458" y="3591259"/>
            <a:ext cx="864325" cy="4124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249589-F492-4B91-8FF4-F6A428AD5192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H="1" flipV="1">
            <a:off x="3137783" y="3591259"/>
            <a:ext cx="925287" cy="4124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9750F-30AD-435F-9055-C3DE1AFCE126}"/>
              </a:ext>
            </a:extLst>
          </p:cNvPr>
          <p:cNvSpPr/>
          <p:nvPr/>
        </p:nvSpPr>
        <p:spPr>
          <a:xfrm>
            <a:off x="3550283" y="3581116"/>
            <a:ext cx="11128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&lt;&lt;extends&gt;&gt;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EA4455-5630-477E-B0A7-69AA3F845825}"/>
              </a:ext>
            </a:extLst>
          </p:cNvPr>
          <p:cNvSpPr/>
          <p:nvPr/>
        </p:nvSpPr>
        <p:spPr>
          <a:xfrm>
            <a:off x="1705933" y="3580514"/>
            <a:ext cx="11128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&lt;&lt;extends&gt;&gt;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C36BF8-FD73-4BB8-BBE3-98283B92B64E}"/>
              </a:ext>
            </a:extLst>
          </p:cNvPr>
          <p:cNvSpPr/>
          <p:nvPr/>
        </p:nvSpPr>
        <p:spPr>
          <a:xfrm>
            <a:off x="3290184" y="4912883"/>
            <a:ext cx="1545771" cy="4898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Analysis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460C52-2BC5-4EC3-924B-2E6BF4326057}"/>
              </a:ext>
            </a:extLst>
          </p:cNvPr>
          <p:cNvCxnSpPr>
            <a:cxnSpLocks/>
            <a:stCxn id="24" idx="0"/>
            <a:endCxn id="11" idx="4"/>
          </p:cNvCxnSpPr>
          <p:nvPr/>
        </p:nvCxnSpPr>
        <p:spPr>
          <a:xfrm flipV="1">
            <a:off x="4063070" y="4493589"/>
            <a:ext cx="0" cy="4192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98CA75-3419-46C6-87A4-9E8A5728FAC5}"/>
              </a:ext>
            </a:extLst>
          </p:cNvPr>
          <p:cNvSpPr/>
          <p:nvPr/>
        </p:nvSpPr>
        <p:spPr>
          <a:xfrm>
            <a:off x="2994664" y="4559791"/>
            <a:ext cx="1138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&lt;&lt;includes&gt;&gt;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DD5B6CD-498A-47B8-B322-86C0F481D7C0}"/>
              </a:ext>
            </a:extLst>
          </p:cNvPr>
          <p:cNvSpPr/>
          <p:nvPr/>
        </p:nvSpPr>
        <p:spPr>
          <a:xfrm>
            <a:off x="2475758" y="1113545"/>
            <a:ext cx="1279786" cy="4898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 Cloud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5101D54-78DB-4AAB-8218-28A7667999C2}"/>
              </a:ext>
            </a:extLst>
          </p:cNvPr>
          <p:cNvSpPr/>
          <p:nvPr/>
        </p:nvSpPr>
        <p:spPr>
          <a:xfrm>
            <a:off x="4015093" y="1105696"/>
            <a:ext cx="1279786" cy="489856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Bixby Cloud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BDB8450-178D-4BAE-91AA-364DFDDA326A}"/>
              </a:ext>
            </a:extLst>
          </p:cNvPr>
          <p:cNvSpPr/>
          <p:nvPr/>
        </p:nvSpPr>
        <p:spPr>
          <a:xfrm>
            <a:off x="959133" y="1105696"/>
            <a:ext cx="1279786" cy="4898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IoT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79B166-115D-4092-A26F-40D6FF0171FE}"/>
              </a:ext>
            </a:extLst>
          </p:cNvPr>
          <p:cNvSpPr/>
          <p:nvPr/>
        </p:nvSpPr>
        <p:spPr>
          <a:xfrm>
            <a:off x="2536531" y="2175987"/>
            <a:ext cx="1193074" cy="5704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One Log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22AA42-89D7-4D70-8EFC-3261D4F7975B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1599026" y="1595552"/>
            <a:ext cx="1534042" cy="5804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1F54656-DBFC-498C-8E29-3D8F3AC1B5E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3115651" y="1603401"/>
            <a:ext cx="17417" cy="5725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D3DE65-204F-4461-9B79-564BA5DAA08D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H="1">
            <a:off x="3133068" y="1595552"/>
            <a:ext cx="1521918" cy="5804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2A6C9A-B04B-4656-AAE5-368C0A77FDD7}"/>
              </a:ext>
            </a:extLst>
          </p:cNvPr>
          <p:cNvSpPr/>
          <p:nvPr/>
        </p:nvSpPr>
        <p:spPr>
          <a:xfrm>
            <a:off x="1332843" y="1758639"/>
            <a:ext cx="1138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&lt;&lt;includes&gt;&gt;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6D44A0-09F7-40AD-ACD8-D6CBDA32175E}"/>
              </a:ext>
            </a:extLst>
          </p:cNvPr>
          <p:cNvSpPr/>
          <p:nvPr/>
        </p:nvSpPr>
        <p:spPr>
          <a:xfrm>
            <a:off x="3932335" y="1823798"/>
            <a:ext cx="1138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&lt;&lt;includes&gt;&gt;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330B6C-6863-4213-B0BE-57F8762D07F8}"/>
              </a:ext>
            </a:extLst>
          </p:cNvPr>
          <p:cNvSpPr/>
          <p:nvPr/>
        </p:nvSpPr>
        <p:spPr>
          <a:xfrm>
            <a:off x="2705620" y="1735290"/>
            <a:ext cx="1138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&lt;&lt;includes&gt;&gt;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7599037-87E1-42F5-940D-45B1358F7B87}"/>
              </a:ext>
            </a:extLst>
          </p:cNvPr>
          <p:cNvCxnSpPr>
            <a:cxnSpLocks/>
            <a:stCxn id="32" idx="4"/>
            <a:endCxn id="9" idx="0"/>
          </p:cNvCxnSpPr>
          <p:nvPr/>
        </p:nvCxnSpPr>
        <p:spPr>
          <a:xfrm>
            <a:off x="3133068" y="2746394"/>
            <a:ext cx="4715" cy="2744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0EEB7B0-9B59-4FAE-9BDC-6A5B4A02936D}"/>
              </a:ext>
            </a:extLst>
          </p:cNvPr>
          <p:cNvSpPr/>
          <p:nvPr/>
        </p:nvSpPr>
        <p:spPr>
          <a:xfrm>
            <a:off x="3199141" y="2723323"/>
            <a:ext cx="11128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&lt;&lt;extends&gt;&gt;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FF19009-5315-48F3-9990-C0FBBB548E44}"/>
              </a:ext>
            </a:extLst>
          </p:cNvPr>
          <p:cNvGrpSpPr/>
          <p:nvPr/>
        </p:nvGrpSpPr>
        <p:grpSpPr>
          <a:xfrm>
            <a:off x="347027" y="1405775"/>
            <a:ext cx="253995" cy="408015"/>
            <a:chOff x="496389" y="1389813"/>
            <a:chExt cx="253995" cy="408015"/>
          </a:xfrm>
        </p:grpSpPr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08B102A4-B568-4EBD-87D6-EE2EFC2BF2D7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5E14965-5F1C-43D6-B287-9B9CE02AEBF8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F06217-8C21-4847-B040-864D6AB22288}"/>
              </a:ext>
            </a:extLst>
          </p:cNvPr>
          <p:cNvSpPr/>
          <p:nvPr/>
        </p:nvSpPr>
        <p:spPr>
          <a:xfrm>
            <a:off x="187234" y="1813790"/>
            <a:ext cx="607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/>
              <a:t>신기혁</a:t>
            </a:r>
            <a:endParaRPr lang="en-US" altLang="ko-KR" sz="1100" b="1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FDF550E-07FB-4D40-B428-814C338C7B5B}"/>
              </a:ext>
            </a:extLst>
          </p:cNvPr>
          <p:cNvGrpSpPr/>
          <p:nvPr/>
        </p:nvGrpSpPr>
        <p:grpSpPr>
          <a:xfrm>
            <a:off x="350754" y="2318392"/>
            <a:ext cx="253995" cy="408015"/>
            <a:chOff x="496389" y="1389813"/>
            <a:chExt cx="253995" cy="408015"/>
          </a:xfrm>
        </p:grpSpPr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E5752283-0E9C-49F8-B11C-3D0091B60A88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E97D230-38BC-4034-8173-ED077DF8C392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9CF93D-4769-4F75-9435-9FC557615119}"/>
              </a:ext>
            </a:extLst>
          </p:cNvPr>
          <p:cNvSpPr/>
          <p:nvPr/>
        </p:nvSpPr>
        <p:spPr>
          <a:xfrm>
            <a:off x="190962" y="2726407"/>
            <a:ext cx="607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/>
              <a:t>이상훈</a:t>
            </a:r>
            <a:endParaRPr lang="en-US" altLang="ko-KR" sz="1100" b="1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5E8FC63-EB18-4704-B72F-6DF9096BEAAA}"/>
              </a:ext>
            </a:extLst>
          </p:cNvPr>
          <p:cNvGrpSpPr/>
          <p:nvPr/>
        </p:nvGrpSpPr>
        <p:grpSpPr>
          <a:xfrm>
            <a:off x="353601" y="3292151"/>
            <a:ext cx="253995" cy="408015"/>
            <a:chOff x="496389" y="1389813"/>
            <a:chExt cx="253995" cy="408015"/>
          </a:xfrm>
        </p:grpSpPr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B0234D51-3801-4D4D-A510-53B3B165C0D3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847B4ED-2326-475B-AFAE-9F95257E905D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33733AF-65F5-4E15-BDA3-D026D1715CFD}"/>
              </a:ext>
            </a:extLst>
          </p:cNvPr>
          <p:cNvSpPr/>
          <p:nvPr/>
        </p:nvSpPr>
        <p:spPr>
          <a:xfrm>
            <a:off x="193810" y="3700166"/>
            <a:ext cx="607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/>
              <a:t>전현석</a:t>
            </a:r>
            <a:endParaRPr lang="en-US" altLang="ko-KR" sz="1100" b="1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C74DFD4-1391-4212-AD9F-9F4AA27C252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63650" y="3306056"/>
            <a:ext cx="1877596" cy="9691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51D2F8C-4045-4D75-B9E3-BC212EF3D4D2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89660" y="2411150"/>
            <a:ext cx="1846871" cy="5004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8F9D21B-3EAE-4B3F-8CCA-E987DF37D053}"/>
              </a:ext>
            </a:extLst>
          </p:cNvPr>
          <p:cNvCxnSpPr>
            <a:cxnSpLocks/>
            <a:stCxn id="55" idx="6"/>
            <a:endCxn id="32" idx="2"/>
          </p:cNvCxnSpPr>
          <p:nvPr/>
        </p:nvCxnSpPr>
        <p:spPr>
          <a:xfrm>
            <a:off x="598175" y="1532164"/>
            <a:ext cx="1938356" cy="92902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2F977F0-D135-48F1-AE29-9FB9900D308C}"/>
              </a:ext>
            </a:extLst>
          </p:cNvPr>
          <p:cNvGrpSpPr/>
          <p:nvPr/>
        </p:nvGrpSpPr>
        <p:grpSpPr>
          <a:xfrm>
            <a:off x="5768934" y="1907124"/>
            <a:ext cx="253995" cy="408015"/>
            <a:chOff x="496389" y="1389813"/>
            <a:chExt cx="253995" cy="408015"/>
          </a:xfrm>
        </p:grpSpPr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E8189272-EE4D-4E02-AC18-2F2E011820A3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BE0A857-7136-46C8-8131-3030910D1F6F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ED7B4D8-BF18-4B3A-BFA9-BE47A14128BB}"/>
              </a:ext>
            </a:extLst>
          </p:cNvPr>
          <p:cNvSpPr/>
          <p:nvPr/>
        </p:nvSpPr>
        <p:spPr>
          <a:xfrm>
            <a:off x="5609144" y="2315139"/>
            <a:ext cx="607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err="1"/>
              <a:t>김진한</a:t>
            </a:r>
            <a:endParaRPr lang="en-US" altLang="ko-KR" sz="1100" b="1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1D676CD-BBA1-4069-BD0A-F126DD0064C9}"/>
              </a:ext>
            </a:extLst>
          </p:cNvPr>
          <p:cNvCxnSpPr>
            <a:cxnSpLocks/>
            <a:stCxn id="55" idx="6"/>
            <a:endCxn id="9" idx="2"/>
          </p:cNvCxnSpPr>
          <p:nvPr/>
        </p:nvCxnSpPr>
        <p:spPr>
          <a:xfrm>
            <a:off x="598175" y="1532164"/>
            <a:ext cx="1943071" cy="177389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1337BF1-4D51-4DE8-B750-095B1AA65A83}"/>
              </a:ext>
            </a:extLst>
          </p:cNvPr>
          <p:cNvCxnSpPr>
            <a:cxnSpLocks/>
            <a:stCxn id="79" idx="2"/>
            <a:endCxn id="9" idx="6"/>
          </p:cNvCxnSpPr>
          <p:nvPr/>
        </p:nvCxnSpPr>
        <p:spPr>
          <a:xfrm flipH="1">
            <a:off x="3734320" y="2033513"/>
            <a:ext cx="2034614" cy="12725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B9AB8AC-7E54-4EC0-9F0F-F77B6E169573}"/>
              </a:ext>
            </a:extLst>
          </p:cNvPr>
          <p:cNvCxnSpPr>
            <a:cxnSpLocks/>
            <a:stCxn id="79" idx="2"/>
            <a:endCxn id="24" idx="6"/>
          </p:cNvCxnSpPr>
          <p:nvPr/>
        </p:nvCxnSpPr>
        <p:spPr>
          <a:xfrm flipH="1">
            <a:off x="4835955" y="2033513"/>
            <a:ext cx="932979" cy="31242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DD9D9B00-1370-4A0F-A0A0-0D6451B27105}"/>
              </a:ext>
            </a:extLst>
          </p:cNvPr>
          <p:cNvSpPr/>
          <p:nvPr/>
        </p:nvSpPr>
        <p:spPr>
          <a:xfrm>
            <a:off x="2499694" y="5896545"/>
            <a:ext cx="1279786" cy="6496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Tizen SES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5368D86-F136-494C-9A97-3F084C266B7A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688780" y="3402973"/>
            <a:ext cx="1810914" cy="281841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25F0CE6-5860-48E1-9D42-1360933E9291}"/>
              </a:ext>
            </a:extLst>
          </p:cNvPr>
          <p:cNvCxnSpPr>
            <a:cxnSpLocks/>
            <a:stCxn id="55" idx="6"/>
            <a:endCxn id="90" idx="2"/>
          </p:cNvCxnSpPr>
          <p:nvPr/>
        </p:nvCxnSpPr>
        <p:spPr>
          <a:xfrm>
            <a:off x="598175" y="1532164"/>
            <a:ext cx="1901519" cy="468922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B7F8CBB-8743-4090-AA8A-74B8920B22DF}"/>
              </a:ext>
            </a:extLst>
          </p:cNvPr>
          <p:cNvGrpSpPr/>
          <p:nvPr/>
        </p:nvGrpSpPr>
        <p:grpSpPr>
          <a:xfrm>
            <a:off x="5785226" y="3131222"/>
            <a:ext cx="253995" cy="408015"/>
            <a:chOff x="496389" y="1389813"/>
            <a:chExt cx="253995" cy="408015"/>
          </a:xfrm>
        </p:grpSpPr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2CC69C98-CBF7-42FA-AC87-A33436CE9DE2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CC10371-615B-47BC-B29B-116A5B8DE075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DB6E8A8-ECDA-4EB3-94EE-45F5C70FC899}"/>
              </a:ext>
            </a:extLst>
          </p:cNvPr>
          <p:cNvSpPr/>
          <p:nvPr/>
        </p:nvSpPr>
        <p:spPr>
          <a:xfrm>
            <a:off x="5599726" y="3518627"/>
            <a:ext cx="607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err="1"/>
              <a:t>유수희</a:t>
            </a:r>
            <a:endParaRPr lang="en-US" altLang="ko-KR" sz="1100" b="1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C935EFA-EB60-4854-9720-ED943FD9D802}"/>
              </a:ext>
            </a:extLst>
          </p:cNvPr>
          <p:cNvSpPr/>
          <p:nvPr/>
        </p:nvSpPr>
        <p:spPr>
          <a:xfrm rot="5400000">
            <a:off x="6169658" y="2958740"/>
            <a:ext cx="1193074" cy="570407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AI Enabled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5F7DE32-C952-4E43-99DC-AE268F1D0F0B}"/>
              </a:ext>
            </a:extLst>
          </p:cNvPr>
          <p:cNvCxnSpPr>
            <a:cxnSpLocks/>
            <a:stCxn id="79" idx="6"/>
            <a:endCxn id="103" idx="4"/>
          </p:cNvCxnSpPr>
          <p:nvPr/>
        </p:nvCxnSpPr>
        <p:spPr>
          <a:xfrm>
            <a:off x="6020082" y="2033513"/>
            <a:ext cx="460910" cy="12104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167D05C-55B3-46A1-8F1B-AABC416C56B0}"/>
              </a:ext>
            </a:extLst>
          </p:cNvPr>
          <p:cNvCxnSpPr>
            <a:cxnSpLocks/>
            <a:stCxn id="101" idx="6"/>
            <a:endCxn id="103" idx="4"/>
          </p:cNvCxnSpPr>
          <p:nvPr/>
        </p:nvCxnSpPr>
        <p:spPr>
          <a:xfrm flipV="1">
            <a:off x="6036374" y="3243944"/>
            <a:ext cx="444618" cy="136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55205A2-6DFA-4C72-A525-6B21DDA39928}"/>
              </a:ext>
            </a:extLst>
          </p:cNvPr>
          <p:cNvSpPr/>
          <p:nvPr/>
        </p:nvSpPr>
        <p:spPr>
          <a:xfrm>
            <a:off x="8039156" y="931311"/>
            <a:ext cx="3211060" cy="4545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8BAF5AD-0E37-4D24-98B9-9BC17D9309DB}"/>
              </a:ext>
            </a:extLst>
          </p:cNvPr>
          <p:cNvGrpSpPr/>
          <p:nvPr/>
        </p:nvGrpSpPr>
        <p:grpSpPr>
          <a:xfrm>
            <a:off x="7487041" y="1706653"/>
            <a:ext cx="253995" cy="408015"/>
            <a:chOff x="496389" y="1389813"/>
            <a:chExt cx="253995" cy="408015"/>
          </a:xfrm>
        </p:grpSpPr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F04F0884-8F11-496A-92B2-E278C965817A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D55C4E1-D3F8-4D6C-B72D-CB9D31F723BE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8420E50-5CF2-47EF-80EE-7C20D5A04E06}"/>
              </a:ext>
            </a:extLst>
          </p:cNvPr>
          <p:cNvSpPr/>
          <p:nvPr/>
        </p:nvSpPr>
        <p:spPr>
          <a:xfrm>
            <a:off x="7312445" y="2163549"/>
            <a:ext cx="607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/>
              <a:t>송창선</a:t>
            </a:r>
            <a:endParaRPr lang="en-US" altLang="ko-KR" sz="1100" b="1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A1B573D-5C08-4873-91CD-A94FEDC47F5A}"/>
              </a:ext>
            </a:extLst>
          </p:cNvPr>
          <p:cNvCxnSpPr>
            <a:cxnSpLocks/>
            <a:stCxn id="113" idx="2"/>
            <a:endCxn id="103" idx="0"/>
          </p:cNvCxnSpPr>
          <p:nvPr/>
        </p:nvCxnSpPr>
        <p:spPr>
          <a:xfrm flipH="1">
            <a:off x="7051399" y="1833042"/>
            <a:ext cx="435642" cy="14109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E603E465-C7F6-455E-8792-1D90D7797922}"/>
              </a:ext>
            </a:extLst>
          </p:cNvPr>
          <p:cNvSpPr/>
          <p:nvPr/>
        </p:nvSpPr>
        <p:spPr>
          <a:xfrm>
            <a:off x="9136995" y="2568620"/>
            <a:ext cx="1193074" cy="5704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TCM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BB0B094-74F3-4A77-A131-2A8037BC9870}"/>
              </a:ext>
            </a:extLst>
          </p:cNvPr>
          <p:cNvSpPr/>
          <p:nvPr/>
        </p:nvSpPr>
        <p:spPr>
          <a:xfrm>
            <a:off x="9133634" y="3727359"/>
            <a:ext cx="1193074" cy="5704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TC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Checker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EF30AE8-E473-49BD-B84D-3120685DE99B}"/>
              </a:ext>
            </a:extLst>
          </p:cNvPr>
          <p:cNvSpPr/>
          <p:nvPr/>
        </p:nvSpPr>
        <p:spPr>
          <a:xfrm>
            <a:off x="8175476" y="1770819"/>
            <a:ext cx="1193074" cy="5704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Measure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8C14576-228B-4846-8B64-31D95BA010E4}"/>
              </a:ext>
            </a:extLst>
          </p:cNvPr>
          <p:cNvSpPr/>
          <p:nvPr/>
        </p:nvSpPr>
        <p:spPr>
          <a:xfrm>
            <a:off x="10000750" y="1754785"/>
            <a:ext cx="1193074" cy="5704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TC 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Identify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38F285F-357E-4AFF-8A32-82BEDB7998E7}"/>
              </a:ext>
            </a:extLst>
          </p:cNvPr>
          <p:cNvCxnSpPr>
            <a:cxnSpLocks/>
            <a:stCxn id="121" idx="4"/>
            <a:endCxn id="119" idx="0"/>
          </p:cNvCxnSpPr>
          <p:nvPr/>
        </p:nvCxnSpPr>
        <p:spPr>
          <a:xfrm>
            <a:off x="8772013" y="2341226"/>
            <a:ext cx="961519" cy="2273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5D2F08F-91B7-4131-9F77-C542F55B3599}"/>
              </a:ext>
            </a:extLst>
          </p:cNvPr>
          <p:cNvCxnSpPr>
            <a:cxnSpLocks/>
            <a:stCxn id="122" idx="4"/>
            <a:endCxn id="119" idx="0"/>
          </p:cNvCxnSpPr>
          <p:nvPr/>
        </p:nvCxnSpPr>
        <p:spPr>
          <a:xfrm flipH="1">
            <a:off x="9733532" y="2325192"/>
            <a:ext cx="863755" cy="2434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F13E0E7-B622-4CB1-9736-73FB0A47230B}"/>
              </a:ext>
            </a:extLst>
          </p:cNvPr>
          <p:cNvSpPr/>
          <p:nvPr/>
        </p:nvSpPr>
        <p:spPr>
          <a:xfrm>
            <a:off x="8191328" y="2371173"/>
            <a:ext cx="1138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&lt;&lt;includes&gt;&gt;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EF32AF-445D-45F2-ADF9-0BA744223E5C}"/>
              </a:ext>
            </a:extLst>
          </p:cNvPr>
          <p:cNvSpPr/>
          <p:nvPr/>
        </p:nvSpPr>
        <p:spPr>
          <a:xfrm>
            <a:off x="10229508" y="2377628"/>
            <a:ext cx="1138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&lt;&lt;includes&gt;&gt;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57FD399-4274-40A6-9AC0-51C2EF673475}"/>
              </a:ext>
            </a:extLst>
          </p:cNvPr>
          <p:cNvSpPr/>
          <p:nvPr/>
        </p:nvSpPr>
        <p:spPr>
          <a:xfrm>
            <a:off x="10000750" y="4590046"/>
            <a:ext cx="1193074" cy="5704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Procedural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EB6A8F8-234B-40A6-854E-4EF769D93090}"/>
              </a:ext>
            </a:extLst>
          </p:cNvPr>
          <p:cNvSpPr/>
          <p:nvPr/>
        </p:nvSpPr>
        <p:spPr>
          <a:xfrm>
            <a:off x="8171427" y="4560473"/>
            <a:ext cx="1193074" cy="5704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AST Level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Analysis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BA3B01CD-CE31-49DE-AF5F-B4673E3C1DF4}"/>
              </a:ext>
            </a:extLst>
          </p:cNvPr>
          <p:cNvCxnSpPr>
            <a:cxnSpLocks/>
            <a:stCxn id="113" idx="6"/>
            <a:endCxn id="119" idx="2"/>
          </p:cNvCxnSpPr>
          <p:nvPr/>
        </p:nvCxnSpPr>
        <p:spPr>
          <a:xfrm>
            <a:off x="7738189" y="1833042"/>
            <a:ext cx="1398806" cy="10207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FD76A3A-096D-4AAC-8B8B-81EC7F24FA3F}"/>
              </a:ext>
            </a:extLst>
          </p:cNvPr>
          <p:cNvCxnSpPr>
            <a:cxnSpLocks/>
            <a:stCxn id="113" idx="6"/>
            <a:endCxn id="120" idx="2"/>
          </p:cNvCxnSpPr>
          <p:nvPr/>
        </p:nvCxnSpPr>
        <p:spPr>
          <a:xfrm>
            <a:off x="7738189" y="1833042"/>
            <a:ext cx="1395445" cy="217952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BC446A2-6FA5-4CB7-B791-81F5DFCAAB6C}"/>
              </a:ext>
            </a:extLst>
          </p:cNvPr>
          <p:cNvGrpSpPr/>
          <p:nvPr/>
        </p:nvGrpSpPr>
        <p:grpSpPr>
          <a:xfrm>
            <a:off x="11703903" y="2381764"/>
            <a:ext cx="253995" cy="408015"/>
            <a:chOff x="496389" y="1389813"/>
            <a:chExt cx="253995" cy="408015"/>
          </a:xfrm>
        </p:grpSpPr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516F15B4-5E67-4EBD-A4CE-9D2C1FCD43DB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F80DD502-7112-4E1E-99B0-7199DACFB88E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352805F-922B-4F3E-A20D-63F647537A0B}"/>
              </a:ext>
            </a:extLst>
          </p:cNvPr>
          <p:cNvSpPr/>
          <p:nvPr/>
        </p:nvSpPr>
        <p:spPr>
          <a:xfrm>
            <a:off x="11518404" y="2769169"/>
            <a:ext cx="607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/>
              <a:t>이영철</a:t>
            </a:r>
            <a:endParaRPr lang="en-US" altLang="ko-KR" sz="1100" b="1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AFAF893-262B-4F86-9F1E-35F4D1EABE10}"/>
              </a:ext>
            </a:extLst>
          </p:cNvPr>
          <p:cNvSpPr/>
          <p:nvPr/>
        </p:nvSpPr>
        <p:spPr>
          <a:xfrm>
            <a:off x="8167378" y="985354"/>
            <a:ext cx="1193074" cy="5704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Analysis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EE651561-A1D8-4C0A-A75C-3A0BC674E466}"/>
              </a:ext>
            </a:extLst>
          </p:cNvPr>
          <p:cNvCxnSpPr>
            <a:cxnSpLocks/>
            <a:stCxn id="152" idx="4"/>
            <a:endCxn id="121" idx="0"/>
          </p:cNvCxnSpPr>
          <p:nvPr/>
        </p:nvCxnSpPr>
        <p:spPr>
          <a:xfrm>
            <a:off x="8763915" y="1555761"/>
            <a:ext cx="8098" cy="2150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5D64456-2B89-48C5-9E4D-6E5A44EA229F}"/>
              </a:ext>
            </a:extLst>
          </p:cNvPr>
          <p:cNvSpPr/>
          <p:nvPr/>
        </p:nvSpPr>
        <p:spPr>
          <a:xfrm>
            <a:off x="8868201" y="1536845"/>
            <a:ext cx="1138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&lt;&lt;includes&gt;&gt;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3D58AC4-0A97-4003-B5E8-EF662A30202B}"/>
              </a:ext>
            </a:extLst>
          </p:cNvPr>
          <p:cNvGrpSpPr/>
          <p:nvPr/>
        </p:nvGrpSpPr>
        <p:grpSpPr>
          <a:xfrm>
            <a:off x="11715757" y="3336886"/>
            <a:ext cx="253995" cy="408015"/>
            <a:chOff x="496389" y="1389813"/>
            <a:chExt cx="253995" cy="408015"/>
          </a:xfrm>
        </p:grpSpPr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005DB833-8FDB-496A-9C6B-229E05077232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FC08534F-36E9-4126-B89D-65E8B99EE0E7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A59CCD7-79FB-4391-B583-43A31155C2C6}"/>
              </a:ext>
            </a:extLst>
          </p:cNvPr>
          <p:cNvSpPr/>
          <p:nvPr/>
        </p:nvSpPr>
        <p:spPr>
          <a:xfrm>
            <a:off x="11530259" y="3724291"/>
            <a:ext cx="607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err="1"/>
              <a:t>허성찬</a:t>
            </a:r>
            <a:endParaRPr lang="en-US" altLang="ko-KR" sz="11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061D8780-C069-460E-ABD9-F7729F7DCC36}"/>
              </a:ext>
            </a:extLst>
          </p:cNvPr>
          <p:cNvGrpSpPr/>
          <p:nvPr/>
        </p:nvGrpSpPr>
        <p:grpSpPr>
          <a:xfrm>
            <a:off x="5765800" y="4783298"/>
            <a:ext cx="253995" cy="408015"/>
            <a:chOff x="496389" y="1389813"/>
            <a:chExt cx="253995" cy="408015"/>
          </a:xfrm>
        </p:grpSpPr>
        <p:sp>
          <p:nvSpPr>
            <p:cNvPr id="165" name="이등변 삼각형 164">
              <a:extLst>
                <a:ext uri="{FF2B5EF4-FFF2-40B4-BE49-F238E27FC236}">
                  <a16:creationId xmlns:a16="http://schemas.microsoft.com/office/drawing/2014/main" id="{5D4F5180-A85C-4B7A-AD41-5A502D07A885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DC596129-4F60-4FCD-B88A-739DFF433BA3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D23AFE9-2B6A-4C50-88BE-7B347A4B540B}"/>
              </a:ext>
            </a:extLst>
          </p:cNvPr>
          <p:cNvSpPr/>
          <p:nvPr/>
        </p:nvSpPr>
        <p:spPr>
          <a:xfrm>
            <a:off x="5547501" y="5191313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ISP-RAS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1906EA4-F398-41AB-9ADD-6BDF841DC5BB}"/>
              </a:ext>
            </a:extLst>
          </p:cNvPr>
          <p:cNvCxnSpPr>
            <a:cxnSpLocks/>
            <a:stCxn id="166" idx="2"/>
            <a:endCxn id="24" idx="6"/>
          </p:cNvCxnSpPr>
          <p:nvPr/>
        </p:nvCxnSpPr>
        <p:spPr>
          <a:xfrm flipH="1">
            <a:off x="4835955" y="4909687"/>
            <a:ext cx="929845" cy="24812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93C91701-7438-4CB7-AB78-4388F7A1687D}"/>
              </a:ext>
            </a:extLst>
          </p:cNvPr>
          <p:cNvCxnSpPr>
            <a:cxnSpLocks/>
            <a:stCxn id="148" idx="2"/>
            <a:endCxn id="119" idx="6"/>
          </p:cNvCxnSpPr>
          <p:nvPr/>
        </p:nvCxnSpPr>
        <p:spPr>
          <a:xfrm flipH="1">
            <a:off x="10330069" y="2508153"/>
            <a:ext cx="1373834" cy="34567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5FD63F82-4860-4528-8090-081BB624808B}"/>
              </a:ext>
            </a:extLst>
          </p:cNvPr>
          <p:cNvCxnSpPr>
            <a:cxnSpLocks/>
            <a:stCxn id="162" idx="2"/>
            <a:endCxn id="119" idx="6"/>
          </p:cNvCxnSpPr>
          <p:nvPr/>
        </p:nvCxnSpPr>
        <p:spPr>
          <a:xfrm flipH="1" flipV="1">
            <a:off x="10330069" y="2853824"/>
            <a:ext cx="1385688" cy="60945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0A1E907-5680-4FA1-A9D6-DF4B7FE7A5B7}"/>
              </a:ext>
            </a:extLst>
          </p:cNvPr>
          <p:cNvCxnSpPr>
            <a:cxnSpLocks/>
            <a:stCxn id="137" idx="0"/>
            <a:endCxn id="120" idx="4"/>
          </p:cNvCxnSpPr>
          <p:nvPr/>
        </p:nvCxnSpPr>
        <p:spPr>
          <a:xfrm flipV="1">
            <a:off x="8767964" y="4297766"/>
            <a:ext cx="962207" cy="2627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141F4CC5-A06D-4220-8796-79FD553968FE}"/>
              </a:ext>
            </a:extLst>
          </p:cNvPr>
          <p:cNvCxnSpPr>
            <a:cxnSpLocks/>
            <a:stCxn id="136" idx="0"/>
            <a:endCxn id="120" idx="4"/>
          </p:cNvCxnSpPr>
          <p:nvPr/>
        </p:nvCxnSpPr>
        <p:spPr>
          <a:xfrm flipH="1" flipV="1">
            <a:off x="9730171" y="4297766"/>
            <a:ext cx="867116" cy="2922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8E5AA28-A493-493E-9A48-27B57CB4794A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flipH="1">
            <a:off x="9730171" y="3139027"/>
            <a:ext cx="3361" cy="588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C10873C-CDAD-4B45-8298-AF66DD8500FD}"/>
              </a:ext>
            </a:extLst>
          </p:cNvPr>
          <p:cNvSpPr/>
          <p:nvPr/>
        </p:nvSpPr>
        <p:spPr>
          <a:xfrm>
            <a:off x="9710612" y="3246377"/>
            <a:ext cx="10086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&lt;&lt;indirectly</a:t>
            </a:r>
          </a:p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includes&gt;&gt;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E3DC9E5-9687-4302-8B9C-D385E9AAF20E}"/>
              </a:ext>
            </a:extLst>
          </p:cNvPr>
          <p:cNvGrpSpPr/>
          <p:nvPr/>
        </p:nvGrpSpPr>
        <p:grpSpPr>
          <a:xfrm>
            <a:off x="7495779" y="3073739"/>
            <a:ext cx="253995" cy="408015"/>
            <a:chOff x="496389" y="1389813"/>
            <a:chExt cx="253995" cy="408015"/>
          </a:xfrm>
        </p:grpSpPr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634034C6-556C-4E4C-866F-341A377CA3ED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787DFF40-76A5-41F9-A508-8C5812EACD50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7F06439-E16C-4299-A74A-91110607BE37}"/>
              </a:ext>
            </a:extLst>
          </p:cNvPr>
          <p:cNvSpPr/>
          <p:nvPr/>
        </p:nvSpPr>
        <p:spPr>
          <a:xfrm>
            <a:off x="7317423" y="3527318"/>
            <a:ext cx="607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err="1"/>
              <a:t>박치성</a:t>
            </a:r>
            <a:endParaRPr lang="en-US" altLang="ko-KR" sz="1100" b="1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F4693E7D-CE4A-4938-8A72-EE986438E940}"/>
              </a:ext>
            </a:extLst>
          </p:cNvPr>
          <p:cNvCxnSpPr>
            <a:cxnSpLocks/>
            <a:stCxn id="189" idx="6"/>
            <a:endCxn id="120" idx="2"/>
          </p:cNvCxnSpPr>
          <p:nvPr/>
        </p:nvCxnSpPr>
        <p:spPr>
          <a:xfrm>
            <a:off x="7746927" y="3200128"/>
            <a:ext cx="1386707" cy="8124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9D5D26B-CFDD-4BB7-82D0-DADE35429944}"/>
              </a:ext>
            </a:extLst>
          </p:cNvPr>
          <p:cNvGrpSpPr/>
          <p:nvPr/>
        </p:nvGrpSpPr>
        <p:grpSpPr>
          <a:xfrm>
            <a:off x="7492166" y="4769434"/>
            <a:ext cx="253995" cy="408015"/>
            <a:chOff x="496389" y="1389813"/>
            <a:chExt cx="253995" cy="408015"/>
          </a:xfrm>
          <a:solidFill>
            <a:srgbClr val="FFFF00"/>
          </a:solidFill>
        </p:grpSpPr>
        <p:sp>
          <p:nvSpPr>
            <p:cNvPr id="195" name="이등변 삼각형 194">
              <a:extLst>
                <a:ext uri="{FF2B5EF4-FFF2-40B4-BE49-F238E27FC236}">
                  <a16:creationId xmlns:a16="http://schemas.microsoft.com/office/drawing/2014/main" id="{AEF93295-872B-4B24-9DFA-E55B869589E8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4E7D660-F669-4123-9AE5-BED2A620EE1B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7F3AEEC-1482-4D5A-96B1-93278BF178A8}"/>
              </a:ext>
            </a:extLst>
          </p:cNvPr>
          <p:cNvSpPr/>
          <p:nvPr/>
        </p:nvSpPr>
        <p:spPr>
          <a:xfrm>
            <a:off x="7322199" y="5206298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err="1"/>
              <a:t>선광원</a:t>
            </a:r>
            <a:endParaRPr lang="en-US" altLang="ko-KR" sz="1100" b="1" dirty="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290DB72-3CF5-4747-9A69-20789E288589}"/>
              </a:ext>
            </a:extLst>
          </p:cNvPr>
          <p:cNvCxnSpPr>
            <a:cxnSpLocks/>
            <a:stCxn id="196" idx="6"/>
            <a:endCxn id="137" idx="2"/>
          </p:cNvCxnSpPr>
          <p:nvPr/>
        </p:nvCxnSpPr>
        <p:spPr>
          <a:xfrm flipV="1">
            <a:off x="7743314" y="4845677"/>
            <a:ext cx="428113" cy="5014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0BE7C3B1-F66E-4B20-B7F2-065EE1598263}"/>
              </a:ext>
            </a:extLst>
          </p:cNvPr>
          <p:cNvCxnSpPr>
            <a:cxnSpLocks/>
            <a:stCxn id="189" idx="6"/>
            <a:endCxn id="152" idx="2"/>
          </p:cNvCxnSpPr>
          <p:nvPr/>
        </p:nvCxnSpPr>
        <p:spPr>
          <a:xfrm flipV="1">
            <a:off x="7746927" y="1270558"/>
            <a:ext cx="420451" cy="192957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42E54907-9931-4EA8-97E0-8EB5EFF07411}"/>
              </a:ext>
            </a:extLst>
          </p:cNvPr>
          <p:cNvSpPr/>
          <p:nvPr/>
        </p:nvSpPr>
        <p:spPr>
          <a:xfrm>
            <a:off x="9089908" y="5940127"/>
            <a:ext cx="1880461" cy="6496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Intelligent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Conversational Assistant</a:t>
            </a: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EFBAD799-F256-43C2-9B17-BB586DD2AE3E}"/>
              </a:ext>
            </a:extLst>
          </p:cNvPr>
          <p:cNvSpPr/>
          <p:nvPr/>
        </p:nvSpPr>
        <p:spPr>
          <a:xfrm>
            <a:off x="4909624" y="5963429"/>
            <a:ext cx="1594129" cy="5723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E2E Speech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Recognition(II)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9AA663E2-9066-4879-A05C-66F8C7E71C6E}"/>
              </a:ext>
            </a:extLst>
          </p:cNvPr>
          <p:cNvSpPr/>
          <p:nvPr/>
        </p:nvSpPr>
        <p:spPr>
          <a:xfrm>
            <a:off x="6832117" y="5974700"/>
            <a:ext cx="1594129" cy="5723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품질 체계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구축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B572583C-1AC0-44AF-9ACC-9B5A06E8EBAC}"/>
              </a:ext>
            </a:extLst>
          </p:cNvPr>
          <p:cNvCxnSpPr>
            <a:cxnSpLocks/>
            <a:stCxn id="212" idx="2"/>
            <a:endCxn id="211" idx="6"/>
          </p:cNvCxnSpPr>
          <p:nvPr/>
        </p:nvCxnSpPr>
        <p:spPr>
          <a:xfrm flipH="1" flipV="1">
            <a:off x="6503753" y="6249588"/>
            <a:ext cx="328364" cy="112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D88D803F-19A4-4841-8B3F-6BCC82023F5C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flipH="1">
            <a:off x="5706689" y="3200128"/>
            <a:ext cx="1789090" cy="27633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8672211-73D2-447C-9ED0-1BF41E93CB09}"/>
              </a:ext>
            </a:extLst>
          </p:cNvPr>
          <p:cNvCxnSpPr>
            <a:cxnSpLocks/>
            <a:stCxn id="148" idx="2"/>
            <a:endCxn id="208" idx="6"/>
          </p:cNvCxnSpPr>
          <p:nvPr/>
        </p:nvCxnSpPr>
        <p:spPr>
          <a:xfrm flipH="1">
            <a:off x="10970369" y="2508153"/>
            <a:ext cx="733534" cy="375681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B6D506D-E3A5-4E8A-BE06-C9952BAB29AA}"/>
              </a:ext>
            </a:extLst>
          </p:cNvPr>
          <p:cNvCxnSpPr>
            <a:cxnSpLocks/>
            <a:stCxn id="162" idx="2"/>
            <a:endCxn id="208" idx="6"/>
          </p:cNvCxnSpPr>
          <p:nvPr/>
        </p:nvCxnSpPr>
        <p:spPr>
          <a:xfrm flipH="1">
            <a:off x="10970369" y="3463275"/>
            <a:ext cx="745388" cy="28016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타원 230">
            <a:extLst>
              <a:ext uri="{FF2B5EF4-FFF2-40B4-BE49-F238E27FC236}">
                <a16:creationId xmlns:a16="http://schemas.microsoft.com/office/drawing/2014/main" id="{CC9230EE-7D3A-4362-9548-3EBF2AE7BB27}"/>
              </a:ext>
            </a:extLst>
          </p:cNvPr>
          <p:cNvSpPr/>
          <p:nvPr/>
        </p:nvSpPr>
        <p:spPr>
          <a:xfrm>
            <a:off x="10326708" y="91502"/>
            <a:ext cx="1725543" cy="5704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Capsule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Test Automation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1ACD512-CC78-4C27-AA81-1BE6068F7230}"/>
              </a:ext>
            </a:extLst>
          </p:cNvPr>
          <p:cNvSpPr/>
          <p:nvPr/>
        </p:nvSpPr>
        <p:spPr>
          <a:xfrm>
            <a:off x="9093678" y="40786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To Be Defined :</a:t>
            </a:r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6EEB1BC5-DC37-4A46-8155-757ED80454E4}"/>
              </a:ext>
            </a:extLst>
          </p:cNvPr>
          <p:cNvGrpSpPr/>
          <p:nvPr/>
        </p:nvGrpSpPr>
        <p:grpSpPr>
          <a:xfrm>
            <a:off x="7492166" y="838646"/>
            <a:ext cx="253995" cy="408015"/>
            <a:chOff x="496389" y="1389813"/>
            <a:chExt cx="253995" cy="408015"/>
          </a:xfrm>
          <a:solidFill>
            <a:srgbClr val="FFFF00"/>
          </a:solidFill>
        </p:grpSpPr>
        <p:sp>
          <p:nvSpPr>
            <p:cNvPr id="234" name="이등변 삼각형 233">
              <a:extLst>
                <a:ext uri="{FF2B5EF4-FFF2-40B4-BE49-F238E27FC236}">
                  <a16:creationId xmlns:a16="http://schemas.microsoft.com/office/drawing/2014/main" id="{58205CEA-2E06-461A-87D3-A520A9D38530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C7D2DC83-2BA9-44EC-82A6-7B1A7DBDEB62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26D65699-77EF-4014-A0EB-EF6CFB352D31}"/>
              </a:ext>
            </a:extLst>
          </p:cNvPr>
          <p:cNvSpPr/>
          <p:nvPr/>
        </p:nvSpPr>
        <p:spPr>
          <a:xfrm>
            <a:off x="7331197" y="1295542"/>
            <a:ext cx="5806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KAIST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82CDE4D0-5866-4802-84CF-75AE76990B15}"/>
              </a:ext>
            </a:extLst>
          </p:cNvPr>
          <p:cNvCxnSpPr>
            <a:cxnSpLocks/>
            <a:stCxn id="235" idx="7"/>
            <a:endCxn id="152" idx="2"/>
          </p:cNvCxnSpPr>
          <p:nvPr/>
        </p:nvCxnSpPr>
        <p:spPr>
          <a:xfrm>
            <a:off x="7706534" y="875664"/>
            <a:ext cx="460844" cy="3948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969E162-DF05-4231-B2E4-50EC5BDD76E2}"/>
              </a:ext>
            </a:extLst>
          </p:cNvPr>
          <p:cNvGrpSpPr/>
          <p:nvPr/>
        </p:nvGrpSpPr>
        <p:grpSpPr>
          <a:xfrm>
            <a:off x="284953" y="5825165"/>
            <a:ext cx="253995" cy="408015"/>
            <a:chOff x="496389" y="1389813"/>
            <a:chExt cx="253995" cy="408015"/>
          </a:xfrm>
          <a:solidFill>
            <a:srgbClr val="FFFF00"/>
          </a:solidFill>
        </p:grpSpPr>
        <p:sp>
          <p:nvSpPr>
            <p:cNvPr id="241" name="이등변 삼각형 240">
              <a:extLst>
                <a:ext uri="{FF2B5EF4-FFF2-40B4-BE49-F238E27FC236}">
                  <a16:creationId xmlns:a16="http://schemas.microsoft.com/office/drawing/2014/main" id="{BF9120F1-4952-4DA9-A1C1-389366470B72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428FE8CF-A8A1-4B0E-8A75-DB1521A3E4B7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FCCE3333-A5F1-438D-A6A1-D104258CB48A}"/>
              </a:ext>
            </a:extLst>
          </p:cNvPr>
          <p:cNvSpPr/>
          <p:nvPr/>
        </p:nvSpPr>
        <p:spPr>
          <a:xfrm>
            <a:off x="152414" y="6233180"/>
            <a:ext cx="5533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SRBD</a:t>
            </a: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7B080144-AFC3-416D-9641-F1899EF70987}"/>
              </a:ext>
            </a:extLst>
          </p:cNvPr>
          <p:cNvCxnSpPr>
            <a:cxnSpLocks/>
            <a:stCxn id="242" idx="4"/>
            <a:endCxn id="90" idx="2"/>
          </p:cNvCxnSpPr>
          <p:nvPr/>
        </p:nvCxnSpPr>
        <p:spPr>
          <a:xfrm>
            <a:off x="410527" y="6077942"/>
            <a:ext cx="2089167" cy="14344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B56BC482-28BE-4C4B-9A82-16CCFFAEBA18}"/>
              </a:ext>
            </a:extLst>
          </p:cNvPr>
          <p:cNvGrpSpPr/>
          <p:nvPr/>
        </p:nvGrpSpPr>
        <p:grpSpPr>
          <a:xfrm>
            <a:off x="11681939" y="1465026"/>
            <a:ext cx="253995" cy="408015"/>
            <a:chOff x="496389" y="1389813"/>
            <a:chExt cx="253995" cy="408015"/>
          </a:xfrm>
          <a:solidFill>
            <a:srgbClr val="FFFF00"/>
          </a:solidFill>
        </p:grpSpPr>
        <p:sp>
          <p:nvSpPr>
            <p:cNvPr id="248" name="이등변 삼각형 247">
              <a:extLst>
                <a:ext uri="{FF2B5EF4-FFF2-40B4-BE49-F238E27FC236}">
                  <a16:creationId xmlns:a16="http://schemas.microsoft.com/office/drawing/2014/main" id="{881F232F-DE8A-4B72-98ED-5B7E2378B8EA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2D065937-138B-442A-B3A3-5138944410E6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35A6EAE-BB63-4E7C-92BD-B948300B0D32}"/>
              </a:ext>
            </a:extLst>
          </p:cNvPr>
          <p:cNvSpPr/>
          <p:nvPr/>
        </p:nvSpPr>
        <p:spPr>
          <a:xfrm>
            <a:off x="11410680" y="1852431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SRI-B (2)</a:t>
            </a:r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00E51527-8D35-4202-837F-6D3A35AFB695}"/>
              </a:ext>
            </a:extLst>
          </p:cNvPr>
          <p:cNvCxnSpPr>
            <a:cxnSpLocks/>
            <a:stCxn id="249" idx="3"/>
            <a:endCxn id="119" idx="6"/>
          </p:cNvCxnSpPr>
          <p:nvPr/>
        </p:nvCxnSpPr>
        <p:spPr>
          <a:xfrm flipH="1">
            <a:off x="10330069" y="1680785"/>
            <a:ext cx="1388650" cy="117303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104FC0AC-7344-4E15-93D0-732363FFC03D}"/>
              </a:ext>
            </a:extLst>
          </p:cNvPr>
          <p:cNvGrpSpPr/>
          <p:nvPr/>
        </p:nvGrpSpPr>
        <p:grpSpPr>
          <a:xfrm>
            <a:off x="7505390" y="3916592"/>
            <a:ext cx="253995" cy="408015"/>
            <a:chOff x="496389" y="1389813"/>
            <a:chExt cx="253995" cy="408015"/>
          </a:xfrm>
        </p:grpSpPr>
        <p:sp>
          <p:nvSpPr>
            <p:cNvPr id="255" name="이등변 삼각형 254">
              <a:extLst>
                <a:ext uri="{FF2B5EF4-FFF2-40B4-BE49-F238E27FC236}">
                  <a16:creationId xmlns:a16="http://schemas.microsoft.com/office/drawing/2014/main" id="{6BDF8A84-F617-46B7-93E4-9C845879303E}"/>
                </a:ext>
              </a:extLst>
            </p:cNvPr>
            <p:cNvSpPr/>
            <p:nvPr/>
          </p:nvSpPr>
          <p:spPr>
            <a:xfrm>
              <a:off x="499236" y="1545051"/>
              <a:ext cx="251148" cy="25277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CC6792F7-C2B0-40A5-965B-6F701E93C06E}"/>
                </a:ext>
              </a:extLst>
            </p:cNvPr>
            <p:cNvSpPr/>
            <p:nvPr/>
          </p:nvSpPr>
          <p:spPr>
            <a:xfrm>
              <a:off x="496389" y="1389813"/>
              <a:ext cx="251148" cy="25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0301BF04-7725-46CC-A713-4AA810E9F99E}"/>
              </a:ext>
            </a:extLst>
          </p:cNvPr>
          <p:cNvSpPr/>
          <p:nvPr/>
        </p:nvSpPr>
        <p:spPr>
          <a:xfrm>
            <a:off x="7234131" y="4303997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SRI-B (2)</a:t>
            </a: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90C05F69-78EE-4755-888B-67680BE14B9B}"/>
              </a:ext>
            </a:extLst>
          </p:cNvPr>
          <p:cNvCxnSpPr>
            <a:cxnSpLocks/>
            <a:stCxn id="256" idx="6"/>
            <a:endCxn id="120" idx="2"/>
          </p:cNvCxnSpPr>
          <p:nvPr/>
        </p:nvCxnSpPr>
        <p:spPr>
          <a:xfrm flipV="1">
            <a:off x="7756538" y="4012563"/>
            <a:ext cx="1377096" cy="3041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BA4EA076-09E1-43B9-9438-3AB08331397F}"/>
              </a:ext>
            </a:extLst>
          </p:cNvPr>
          <p:cNvCxnSpPr>
            <a:cxnSpLocks/>
            <a:stCxn id="113" idx="6"/>
            <a:endCxn id="231" idx="2"/>
          </p:cNvCxnSpPr>
          <p:nvPr/>
        </p:nvCxnSpPr>
        <p:spPr>
          <a:xfrm flipV="1">
            <a:off x="7738189" y="376706"/>
            <a:ext cx="2588519" cy="1456336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>
            <a:extLst>
              <a:ext uri="{FF2B5EF4-FFF2-40B4-BE49-F238E27FC236}">
                <a16:creationId xmlns:a16="http://schemas.microsoft.com/office/drawing/2014/main" id="{709302F7-42F8-4778-B9E2-442E1D8D1462}"/>
              </a:ext>
            </a:extLst>
          </p:cNvPr>
          <p:cNvSpPr/>
          <p:nvPr/>
        </p:nvSpPr>
        <p:spPr>
          <a:xfrm>
            <a:off x="5058896" y="1019613"/>
            <a:ext cx="273940" cy="25380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E524A258-EAAB-4072-B74C-78FBF118DC36}"/>
              </a:ext>
            </a:extLst>
          </p:cNvPr>
          <p:cNvSpPr/>
          <p:nvPr/>
        </p:nvSpPr>
        <p:spPr>
          <a:xfrm>
            <a:off x="6709004" y="2476550"/>
            <a:ext cx="273940" cy="25380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3E09262D-3989-490E-A703-E8509CDF6D23}"/>
              </a:ext>
            </a:extLst>
          </p:cNvPr>
          <p:cNvSpPr/>
          <p:nvPr/>
        </p:nvSpPr>
        <p:spPr>
          <a:xfrm>
            <a:off x="10377663" y="486808"/>
            <a:ext cx="273940" cy="25380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F49EB4C3-7DE0-409F-88FB-8C7D40C67433}"/>
              </a:ext>
            </a:extLst>
          </p:cNvPr>
          <p:cNvCxnSpPr>
            <a:cxnSpLocks/>
            <a:stCxn id="55" idx="6"/>
            <a:endCxn id="231" idx="2"/>
          </p:cNvCxnSpPr>
          <p:nvPr/>
        </p:nvCxnSpPr>
        <p:spPr>
          <a:xfrm flipV="1">
            <a:off x="598175" y="376706"/>
            <a:ext cx="9728533" cy="1155458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84BC4AE2-4F0D-4CDC-BD4A-DDBB0E08F338}"/>
              </a:ext>
            </a:extLst>
          </p:cNvPr>
          <p:cNvCxnSpPr>
            <a:cxnSpLocks/>
            <a:stCxn id="113" idx="6"/>
            <a:endCxn id="152" idx="2"/>
          </p:cNvCxnSpPr>
          <p:nvPr/>
        </p:nvCxnSpPr>
        <p:spPr>
          <a:xfrm flipV="1">
            <a:off x="7738189" y="1270558"/>
            <a:ext cx="429189" cy="5624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9EA9842-58D4-459C-B142-B536E1937396}"/>
              </a:ext>
            </a:extLst>
          </p:cNvPr>
          <p:cNvSpPr/>
          <p:nvPr/>
        </p:nvSpPr>
        <p:spPr>
          <a:xfrm>
            <a:off x="961831" y="515165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Log</a:t>
            </a: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53753CDB-D0D4-404D-8CFC-446E00A43DC7}"/>
              </a:ext>
            </a:extLst>
          </p:cNvPr>
          <p:cNvSpPr/>
          <p:nvPr/>
        </p:nvSpPr>
        <p:spPr>
          <a:xfrm>
            <a:off x="8096128" y="5118592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TC</a:t>
            </a: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949B8AAB-5307-4B64-9625-D035A5F93C45}"/>
              </a:ext>
            </a:extLst>
          </p:cNvPr>
          <p:cNvSpPr/>
          <p:nvPr/>
        </p:nvSpPr>
        <p:spPr>
          <a:xfrm>
            <a:off x="6785936" y="5126708"/>
            <a:ext cx="393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AI</a:t>
            </a: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57342F7-39BB-4AA1-A8AA-B8B7E65321E8}"/>
              </a:ext>
            </a:extLst>
          </p:cNvPr>
          <p:cNvSpPr/>
          <p:nvPr/>
        </p:nvSpPr>
        <p:spPr>
          <a:xfrm>
            <a:off x="854728" y="5703918"/>
            <a:ext cx="59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/>
              <a:t>검증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4862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5B13C83-A361-4A54-8B6A-7EAF5A764CF7}"/>
              </a:ext>
            </a:extLst>
          </p:cNvPr>
          <p:cNvSpPr/>
          <p:nvPr/>
        </p:nvSpPr>
        <p:spPr>
          <a:xfrm>
            <a:off x="1796143" y="2265315"/>
            <a:ext cx="8599714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Why are new task items have been being added continuously? </a:t>
            </a:r>
          </a:p>
          <a:p>
            <a:pPr algn="ctr"/>
            <a:endParaRPr lang="en-US" altLang="ko-KR" sz="500" b="1" dirty="0">
              <a:solidFill>
                <a:schemeClr val="tx1"/>
              </a:solidFill>
            </a:endParaRPr>
          </a:p>
          <a:p>
            <a:pPr algn="ctr"/>
            <a:endParaRPr lang="en-US" altLang="ko-KR" sz="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Why have been always those new task items given as the 1</a:t>
            </a:r>
            <a:r>
              <a:rPr lang="en-US" altLang="ko-KR" sz="2000" b="1" baseline="30000" dirty="0">
                <a:solidFill>
                  <a:schemeClr val="tx1"/>
                </a:solidFill>
              </a:rPr>
              <a:t>st</a:t>
            </a:r>
            <a:r>
              <a:rPr lang="en-US" altLang="ko-KR" sz="2000" b="1" dirty="0">
                <a:solidFill>
                  <a:schemeClr val="tx1"/>
                </a:solidFill>
              </a:rPr>
              <a:t> priority?</a:t>
            </a:r>
          </a:p>
          <a:p>
            <a:pPr algn="ctr"/>
            <a:endParaRPr lang="en-US" altLang="ko-KR" sz="500" b="1" dirty="0">
              <a:solidFill>
                <a:schemeClr val="tx1"/>
              </a:solidFill>
            </a:endParaRPr>
          </a:p>
          <a:p>
            <a:pPr algn="ctr"/>
            <a:endParaRPr lang="en-US" altLang="ko-KR" sz="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Think about “Whys”</a:t>
            </a:r>
          </a:p>
        </p:txBody>
      </p:sp>
    </p:spTree>
    <p:extLst>
      <p:ext uri="{BB962C8B-B14F-4D97-AF65-F5344CB8AC3E}">
        <p14:creationId xmlns:p14="http://schemas.microsoft.com/office/powerpoint/2010/main" val="115823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C91951-0460-4CD8-8ECD-0F5DC1E4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588" y="285624"/>
            <a:ext cx="9239794" cy="62867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F6D03D-DFC3-4329-B6AE-B1AFA4B3DC27}"/>
              </a:ext>
            </a:extLst>
          </p:cNvPr>
          <p:cNvSpPr/>
          <p:nvPr/>
        </p:nvSpPr>
        <p:spPr>
          <a:xfrm>
            <a:off x="329834" y="285624"/>
            <a:ext cx="4098944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u="sng" dirty="0"/>
              <a:t>Imagine “Priority Queue”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dirty="0"/>
              <a:t>when a node is added or removed,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dirty="0"/>
              <a:t>up-heap() , down-heap()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b="1" dirty="0"/>
              <a:t>only need to keep heap properties!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893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타원 162">
            <a:extLst>
              <a:ext uri="{FF2B5EF4-FFF2-40B4-BE49-F238E27FC236}">
                <a16:creationId xmlns:a16="http://schemas.microsoft.com/office/drawing/2014/main" id="{35B356E2-56A5-454B-A20B-EA1D0004A4E0}"/>
              </a:ext>
            </a:extLst>
          </p:cNvPr>
          <p:cNvSpPr/>
          <p:nvPr/>
        </p:nvSpPr>
        <p:spPr>
          <a:xfrm>
            <a:off x="8372596" y="4505148"/>
            <a:ext cx="1604158" cy="611461"/>
          </a:xfrm>
          <a:prstGeom prst="ellipse">
            <a:avLst/>
          </a:prstGeom>
          <a:solidFill>
            <a:schemeClr val="bg2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4F26BF-D9BC-4910-B9E6-9173EF00531D}"/>
              </a:ext>
            </a:extLst>
          </p:cNvPr>
          <p:cNvSpPr/>
          <p:nvPr/>
        </p:nvSpPr>
        <p:spPr>
          <a:xfrm>
            <a:off x="2695046" y="5222201"/>
            <a:ext cx="7066029" cy="1145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5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u="sng" dirty="0">
                <a:solidFill>
                  <a:schemeClr val="tx1"/>
                </a:solidFill>
              </a:rPr>
              <a:t>Constraints</a:t>
            </a:r>
            <a:endParaRPr lang="ko-KR" alt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2D27F1-2114-44AB-B5AD-88A72B4B51A9}"/>
              </a:ext>
            </a:extLst>
          </p:cNvPr>
          <p:cNvSpPr/>
          <p:nvPr/>
        </p:nvSpPr>
        <p:spPr>
          <a:xfrm>
            <a:off x="2695046" y="1089274"/>
            <a:ext cx="2775857" cy="1452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Technical Group</a:t>
            </a: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Merging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D4D898-73A3-4D6D-8B32-E9F04863AC6A}"/>
              </a:ext>
            </a:extLst>
          </p:cNvPr>
          <p:cNvSpPr/>
          <p:nvPr/>
        </p:nvSpPr>
        <p:spPr>
          <a:xfrm>
            <a:off x="6721097" y="1122909"/>
            <a:ext cx="2775857" cy="1452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New Task</a:t>
            </a: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AA8EF6-1580-4351-8BD5-C14D16E49486}"/>
              </a:ext>
            </a:extLst>
          </p:cNvPr>
          <p:cNvSpPr/>
          <p:nvPr/>
        </p:nvSpPr>
        <p:spPr>
          <a:xfrm>
            <a:off x="9426303" y="3679534"/>
            <a:ext cx="2775857" cy="1452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“Keep Current</a:t>
            </a: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Placement”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5935A4-4790-415F-A525-D5E233BB9ED2}"/>
              </a:ext>
            </a:extLst>
          </p:cNvPr>
          <p:cNvSpPr/>
          <p:nvPr/>
        </p:nvSpPr>
        <p:spPr>
          <a:xfrm>
            <a:off x="10160" y="3679534"/>
            <a:ext cx="2775857" cy="1452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“Too Small</a:t>
            </a: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Task Granularity”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5E26E0-030F-4D1A-8D22-E362BEA9C403}"/>
              </a:ext>
            </a:extLst>
          </p:cNvPr>
          <p:cNvSpPr/>
          <p:nvPr/>
        </p:nvSpPr>
        <p:spPr>
          <a:xfrm>
            <a:off x="788310" y="2227380"/>
            <a:ext cx="2775857" cy="1452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“Tasks Dependent</a:t>
            </a: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On Other Groups”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3D792A-F116-4AEB-9485-FB6A2D522840}"/>
              </a:ext>
            </a:extLst>
          </p:cNvPr>
          <p:cNvSpPr/>
          <p:nvPr/>
        </p:nvSpPr>
        <p:spPr>
          <a:xfrm>
            <a:off x="4702203" y="549694"/>
            <a:ext cx="2775857" cy="11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“Demands</a:t>
            </a: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Agility”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82A783-514F-494A-9DCB-EDD9CA24E820}"/>
              </a:ext>
            </a:extLst>
          </p:cNvPr>
          <p:cNvSpPr/>
          <p:nvPr/>
        </p:nvSpPr>
        <p:spPr>
          <a:xfrm>
            <a:off x="5022654" y="1877507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Task 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Prioritization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31BB5C-ADA7-4B92-B641-F7F4C30915EE}"/>
              </a:ext>
            </a:extLst>
          </p:cNvPr>
          <p:cNvSpPr/>
          <p:nvPr/>
        </p:nvSpPr>
        <p:spPr>
          <a:xfrm>
            <a:off x="1914890" y="4421396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MBO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C56C77-F923-4910-96B4-99AFE3689CC0}"/>
              </a:ext>
            </a:extLst>
          </p:cNvPr>
          <p:cNvSpPr/>
          <p:nvPr/>
        </p:nvSpPr>
        <p:spPr>
          <a:xfrm>
            <a:off x="7336954" y="3187173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Exit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C4DC73-6788-4E76-A988-BBFF9A499816}"/>
              </a:ext>
            </a:extLst>
          </p:cNvPr>
          <p:cNvSpPr/>
          <p:nvPr/>
        </p:nvSpPr>
        <p:spPr>
          <a:xfrm>
            <a:off x="3986618" y="4421396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026FD8-CCC8-48CC-853B-59A6B80245F8}"/>
              </a:ext>
            </a:extLst>
          </p:cNvPr>
          <p:cNvSpPr/>
          <p:nvPr/>
        </p:nvSpPr>
        <p:spPr>
          <a:xfrm>
            <a:off x="4538758" y="4969396"/>
            <a:ext cx="1838574" cy="849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4F220C-BB2C-44D9-B8E8-DFA7DAE54903}"/>
              </a:ext>
            </a:extLst>
          </p:cNvPr>
          <p:cNvSpPr/>
          <p:nvPr/>
        </p:nvSpPr>
        <p:spPr>
          <a:xfrm>
            <a:off x="6058346" y="4421396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Planned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To Be Integrated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05180C-6142-48F6-A93E-8D3D1075744D}"/>
              </a:ext>
            </a:extLst>
          </p:cNvPr>
          <p:cNvSpPr/>
          <p:nvPr/>
        </p:nvSpPr>
        <p:spPr>
          <a:xfrm>
            <a:off x="174171" y="171996"/>
            <a:ext cx="11843657" cy="637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Please remind history and think about “what to do”</a:t>
            </a:r>
            <a:endParaRPr lang="en-US" altLang="ko-KR" sz="2000" b="1" dirty="0">
              <a:solidFill>
                <a:srgbClr val="00B05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D536B7-0F38-43BA-A393-AD290A5BBD55}"/>
              </a:ext>
            </a:extLst>
          </p:cNvPr>
          <p:cNvSpPr/>
          <p:nvPr/>
        </p:nvSpPr>
        <p:spPr>
          <a:xfrm>
            <a:off x="2884505" y="3196704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New Task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74E44C-FC0E-4106-8AB4-A0E8AB365C77}"/>
              </a:ext>
            </a:extLst>
          </p:cNvPr>
          <p:cNvSpPr/>
          <p:nvPr/>
        </p:nvSpPr>
        <p:spPr>
          <a:xfrm>
            <a:off x="8130073" y="4421396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Future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910769-17FC-41E1-9352-693B98016D0D}"/>
              </a:ext>
            </a:extLst>
          </p:cNvPr>
          <p:cNvSpPr/>
          <p:nvPr/>
        </p:nvSpPr>
        <p:spPr>
          <a:xfrm>
            <a:off x="2706367" y="5582806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Unable To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Change Req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62D5248-9F9F-4A26-A5E7-E4DE29EBDADC}"/>
              </a:ext>
            </a:extLst>
          </p:cNvPr>
          <p:cNvSpPr/>
          <p:nvPr/>
        </p:nvSpPr>
        <p:spPr>
          <a:xfrm>
            <a:off x="5153502" y="5582806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Contraction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/w Outsourcing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31A9AD0-0945-40BC-BCA2-815721CE8D14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 flipH="1">
            <a:off x="3964505" y="2597507"/>
            <a:ext cx="2138149" cy="59919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F16FE96-A94C-4989-AAFD-62EA95769F6A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6102654" y="2597507"/>
            <a:ext cx="2314300" cy="58966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E53AC17-2C3D-4C6F-9392-806180F9E88A}"/>
              </a:ext>
            </a:extLst>
          </p:cNvPr>
          <p:cNvCxnSpPr>
            <a:cxnSpLocks/>
            <a:stCxn id="73" idx="2"/>
            <a:endCxn id="25" idx="0"/>
          </p:cNvCxnSpPr>
          <p:nvPr/>
        </p:nvCxnSpPr>
        <p:spPr>
          <a:xfrm flipH="1">
            <a:off x="5066618" y="3878306"/>
            <a:ext cx="1036036" cy="54309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3D46EA-80A9-419F-BC92-CC7913F9B730}"/>
              </a:ext>
            </a:extLst>
          </p:cNvPr>
          <p:cNvSpPr/>
          <p:nvPr/>
        </p:nvSpPr>
        <p:spPr>
          <a:xfrm>
            <a:off x="7600636" y="5582806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Limited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1E2CA1-3DDC-44C3-8BDF-E538DCC85C8E}"/>
              </a:ext>
            </a:extLst>
          </p:cNvPr>
          <p:cNvSpPr/>
          <p:nvPr/>
        </p:nvSpPr>
        <p:spPr>
          <a:xfrm>
            <a:off x="8999906" y="2282738"/>
            <a:ext cx="2775857" cy="1452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“Bixby Solution”</a:t>
            </a:r>
          </a:p>
          <a:p>
            <a:pPr algn="ctr"/>
            <a:endParaRPr lang="en-US" altLang="ko-KR" sz="3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“TC Less Testing”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EF3B6A1-A552-4C93-8C40-3696609828A1}"/>
              </a:ext>
            </a:extLst>
          </p:cNvPr>
          <p:cNvSpPr/>
          <p:nvPr/>
        </p:nvSpPr>
        <p:spPr>
          <a:xfrm>
            <a:off x="5022654" y="3158306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Keep Task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Plan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600F056-17B9-429D-A6FB-94E22D88B83A}"/>
              </a:ext>
            </a:extLst>
          </p:cNvPr>
          <p:cNvCxnSpPr>
            <a:cxnSpLocks/>
            <a:stCxn id="21" idx="2"/>
            <a:endCxn id="73" idx="0"/>
          </p:cNvCxnSpPr>
          <p:nvPr/>
        </p:nvCxnSpPr>
        <p:spPr>
          <a:xfrm>
            <a:off x="6102654" y="2597507"/>
            <a:ext cx="0" cy="5607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EE9BCB9-B1BF-4EAB-ADD4-3F3CE69062DA}"/>
              </a:ext>
            </a:extLst>
          </p:cNvPr>
          <p:cNvCxnSpPr>
            <a:cxnSpLocks/>
          </p:cNvCxnSpPr>
          <p:nvPr/>
        </p:nvCxnSpPr>
        <p:spPr>
          <a:xfrm flipV="1">
            <a:off x="1489166" y="3440997"/>
            <a:ext cx="339634" cy="564948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F347963-CDA0-42A7-ADB0-6EFFAC7040C9}"/>
              </a:ext>
            </a:extLst>
          </p:cNvPr>
          <p:cNvCxnSpPr>
            <a:cxnSpLocks/>
          </p:cNvCxnSpPr>
          <p:nvPr/>
        </p:nvCxnSpPr>
        <p:spPr>
          <a:xfrm flipV="1">
            <a:off x="2362878" y="2015098"/>
            <a:ext cx="658812" cy="559965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2D1EB02-EFDA-4759-B237-E71DA6C1D08D}"/>
              </a:ext>
            </a:extLst>
          </p:cNvPr>
          <p:cNvCxnSpPr>
            <a:cxnSpLocks/>
          </p:cNvCxnSpPr>
          <p:nvPr/>
        </p:nvCxnSpPr>
        <p:spPr>
          <a:xfrm flipV="1">
            <a:off x="4267098" y="1215206"/>
            <a:ext cx="1074798" cy="270137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A18CDBC-C7BB-459B-806A-D791E8F58456}"/>
              </a:ext>
            </a:extLst>
          </p:cNvPr>
          <p:cNvCxnSpPr>
            <a:cxnSpLocks/>
          </p:cNvCxnSpPr>
          <p:nvPr/>
        </p:nvCxnSpPr>
        <p:spPr>
          <a:xfrm>
            <a:off x="6721097" y="1215206"/>
            <a:ext cx="1194994" cy="291379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2B052CF-E44E-43E5-A78F-5B834A05A515}"/>
              </a:ext>
            </a:extLst>
          </p:cNvPr>
          <p:cNvCxnSpPr>
            <a:cxnSpLocks/>
          </p:cNvCxnSpPr>
          <p:nvPr/>
        </p:nvCxnSpPr>
        <p:spPr>
          <a:xfrm>
            <a:off x="8891451" y="1847659"/>
            <a:ext cx="1341120" cy="73008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7C3321A-AB65-44A8-AEDF-B366A719E37B}"/>
              </a:ext>
            </a:extLst>
          </p:cNvPr>
          <p:cNvCxnSpPr>
            <a:cxnSpLocks/>
          </p:cNvCxnSpPr>
          <p:nvPr/>
        </p:nvCxnSpPr>
        <p:spPr>
          <a:xfrm>
            <a:off x="10814231" y="3404374"/>
            <a:ext cx="219529" cy="591208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033BD37-832D-4C47-BB1C-DAB7CA54909F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7138346" y="3907173"/>
            <a:ext cx="1278608" cy="51422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8FD47828-A160-4C56-AD5D-9D39480A4342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3964505" y="3916704"/>
            <a:ext cx="5245568" cy="504692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A73F761-59C1-4C47-80F2-CA2C0C4F25B2}"/>
              </a:ext>
            </a:extLst>
          </p:cNvPr>
          <p:cNvCxnSpPr>
            <a:cxnSpLocks/>
            <a:stCxn id="73" idx="2"/>
            <a:endCxn id="23" idx="0"/>
          </p:cNvCxnSpPr>
          <p:nvPr/>
        </p:nvCxnSpPr>
        <p:spPr>
          <a:xfrm flipH="1">
            <a:off x="2994890" y="3878306"/>
            <a:ext cx="3107764" cy="54309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8CF958E-A034-4B01-B0E9-C05CF61FB05B}"/>
              </a:ext>
            </a:extLst>
          </p:cNvPr>
          <p:cNvCxnSpPr>
            <a:cxnSpLocks/>
            <a:stCxn id="25" idx="0"/>
            <a:endCxn id="32" idx="2"/>
          </p:cNvCxnSpPr>
          <p:nvPr/>
        </p:nvCxnSpPr>
        <p:spPr>
          <a:xfrm flipH="1" flipV="1">
            <a:off x="3964505" y="3916704"/>
            <a:ext cx="1102113" cy="5046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694F3A3-C89C-439D-B7FD-BFFC9417FC95}"/>
              </a:ext>
            </a:extLst>
          </p:cNvPr>
          <p:cNvCxnSpPr>
            <a:cxnSpLocks/>
            <a:stCxn id="73" idx="2"/>
            <a:endCxn id="34" idx="0"/>
          </p:cNvCxnSpPr>
          <p:nvPr/>
        </p:nvCxnSpPr>
        <p:spPr>
          <a:xfrm>
            <a:off x="6102654" y="3878306"/>
            <a:ext cx="3107419" cy="54309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6ECB65D-68EE-4CB1-BBEA-0BC922EA6486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>
            <a:off x="8416954" y="3907173"/>
            <a:ext cx="793119" cy="51422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47516E0-C262-4C85-9875-07E094FB6B89}"/>
              </a:ext>
            </a:extLst>
          </p:cNvPr>
          <p:cNvSpPr/>
          <p:nvPr/>
        </p:nvSpPr>
        <p:spPr>
          <a:xfrm>
            <a:off x="9743288" y="4959978"/>
            <a:ext cx="10935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/>
              <a:t>Not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Yet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Clear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E4DA170-8853-4D1E-970D-855055CC8D37}"/>
              </a:ext>
            </a:extLst>
          </p:cNvPr>
          <p:cNvSpPr/>
          <p:nvPr/>
        </p:nvSpPr>
        <p:spPr>
          <a:xfrm>
            <a:off x="3150597" y="4493210"/>
            <a:ext cx="3401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/>
              <a:t>1</a:t>
            </a:r>
            <a:r>
              <a:rPr lang="en-US" altLang="ko-KR" sz="1050" b="1" baseline="30000" dirty="0"/>
              <a:t>st</a:t>
            </a:r>
            <a:endParaRPr lang="en-US" altLang="ko-KR" sz="1050" b="1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F97449B-25E3-4764-A9C1-98684A6BFECD}"/>
              </a:ext>
            </a:extLst>
          </p:cNvPr>
          <p:cNvSpPr/>
          <p:nvPr/>
        </p:nvSpPr>
        <p:spPr>
          <a:xfrm>
            <a:off x="5292966" y="4463134"/>
            <a:ext cx="3738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/>
              <a:t>2</a:t>
            </a:r>
            <a:r>
              <a:rPr lang="en-US" altLang="ko-KR" sz="1050" b="1" baseline="30000" dirty="0"/>
              <a:t>nd</a:t>
            </a:r>
            <a:endParaRPr lang="en-US" altLang="ko-KR" sz="1050" b="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0051400-1D19-4AF5-86CF-5734C71B2ACA}"/>
              </a:ext>
            </a:extLst>
          </p:cNvPr>
          <p:cNvSpPr/>
          <p:nvPr/>
        </p:nvSpPr>
        <p:spPr>
          <a:xfrm>
            <a:off x="9819441" y="4430751"/>
            <a:ext cx="3545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/>
              <a:t>3</a:t>
            </a:r>
            <a:r>
              <a:rPr lang="en-US" altLang="ko-KR" sz="1050" b="1" baseline="30000" dirty="0"/>
              <a:t>rd</a:t>
            </a:r>
            <a:endParaRPr lang="en-US" altLang="ko-KR" sz="1050" b="1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B3DB785-7628-4F61-9B5D-E191D5877142}"/>
              </a:ext>
            </a:extLst>
          </p:cNvPr>
          <p:cNvSpPr/>
          <p:nvPr/>
        </p:nvSpPr>
        <p:spPr>
          <a:xfrm>
            <a:off x="7825812" y="4459794"/>
            <a:ext cx="3529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/>
              <a:t>4</a:t>
            </a:r>
            <a:r>
              <a:rPr lang="en-US" altLang="ko-KR" sz="1050" b="1" baseline="30000" dirty="0"/>
              <a:t>th</a:t>
            </a:r>
            <a:endParaRPr lang="en-US" altLang="ko-KR" sz="1050" b="1" dirty="0"/>
          </a:p>
        </p:txBody>
      </p:sp>
    </p:spTree>
    <p:extLst>
      <p:ext uri="{BB962C8B-B14F-4D97-AF65-F5344CB8AC3E}">
        <p14:creationId xmlns:p14="http://schemas.microsoft.com/office/powerpoint/2010/main" val="257947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5B13C83-A361-4A54-8B6A-7EAF5A764CF7}"/>
              </a:ext>
            </a:extLst>
          </p:cNvPr>
          <p:cNvSpPr/>
          <p:nvPr/>
        </p:nvSpPr>
        <p:spPr>
          <a:xfrm>
            <a:off x="1796143" y="2265315"/>
            <a:ext cx="8599714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Let’s decide those priorities democratically by voting later this week !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This is the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reason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why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we’re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here now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6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289</Words>
  <Application>Microsoft Office PowerPoint</Application>
  <PresentationFormat>와이드스크린</PresentationFormat>
  <Paragraphs>132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창선 송</dc:creator>
  <cp:lastModifiedBy>창선 송</cp:lastModifiedBy>
  <cp:revision>266</cp:revision>
  <dcterms:created xsi:type="dcterms:W3CDTF">2019-05-11T00:43:13Z</dcterms:created>
  <dcterms:modified xsi:type="dcterms:W3CDTF">2019-05-12T05:58:09Z</dcterms:modified>
</cp:coreProperties>
</file>