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74" r:id="rId3"/>
    <p:sldId id="272" r:id="rId4"/>
    <p:sldId id="275" r:id="rId5"/>
    <p:sldId id="276" r:id="rId6"/>
    <p:sldId id="277" r:id="rId7"/>
    <p:sldId id="256" r:id="rId8"/>
    <p:sldId id="267" r:id="rId9"/>
    <p:sldId id="266" r:id="rId10"/>
    <p:sldId id="257" r:id="rId11"/>
    <p:sldId id="262" r:id="rId12"/>
    <p:sldId id="268" r:id="rId13"/>
    <p:sldId id="263" r:id="rId14"/>
    <p:sldId id="269" r:id="rId15"/>
    <p:sldId id="264" r:id="rId16"/>
    <p:sldId id="265"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E983F-E66C-42C1-8BAA-2E368379A843}" v="646" dt="2024-07-08T10:45:41.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4C3E7-8FA0-4374-8676-3018999D2BFF}"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D14D7-1602-4518-A790-F876634A7412}" type="slidenum">
              <a:rPr lang="en-IN" smtClean="0"/>
              <a:t>‹#›</a:t>
            </a:fld>
            <a:endParaRPr lang="en-IN"/>
          </a:p>
        </p:txBody>
      </p:sp>
    </p:spTree>
    <p:extLst>
      <p:ext uri="{BB962C8B-B14F-4D97-AF65-F5344CB8AC3E}">
        <p14:creationId xmlns:p14="http://schemas.microsoft.com/office/powerpoint/2010/main" val="1485304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1</a:t>
            </a:fld>
            <a:endParaRPr lang="en-IN"/>
          </a:p>
        </p:txBody>
      </p:sp>
    </p:spTree>
    <p:extLst>
      <p:ext uri="{BB962C8B-B14F-4D97-AF65-F5344CB8AC3E}">
        <p14:creationId xmlns:p14="http://schemas.microsoft.com/office/powerpoint/2010/main" val="54572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2</a:t>
            </a:fld>
            <a:endParaRPr lang="en-IN"/>
          </a:p>
        </p:txBody>
      </p:sp>
    </p:spTree>
    <p:extLst>
      <p:ext uri="{BB962C8B-B14F-4D97-AF65-F5344CB8AC3E}">
        <p14:creationId xmlns:p14="http://schemas.microsoft.com/office/powerpoint/2010/main" val="117194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3</a:t>
            </a:fld>
            <a:endParaRPr lang="en-IN"/>
          </a:p>
        </p:txBody>
      </p:sp>
    </p:spTree>
    <p:extLst>
      <p:ext uri="{BB962C8B-B14F-4D97-AF65-F5344CB8AC3E}">
        <p14:creationId xmlns:p14="http://schemas.microsoft.com/office/powerpoint/2010/main" val="2511564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4</a:t>
            </a:fld>
            <a:endParaRPr lang="en-IN"/>
          </a:p>
        </p:txBody>
      </p:sp>
    </p:spTree>
    <p:extLst>
      <p:ext uri="{BB962C8B-B14F-4D97-AF65-F5344CB8AC3E}">
        <p14:creationId xmlns:p14="http://schemas.microsoft.com/office/powerpoint/2010/main" val="31317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5</a:t>
            </a:fld>
            <a:endParaRPr lang="en-IN"/>
          </a:p>
        </p:txBody>
      </p:sp>
    </p:spTree>
    <p:extLst>
      <p:ext uri="{BB962C8B-B14F-4D97-AF65-F5344CB8AC3E}">
        <p14:creationId xmlns:p14="http://schemas.microsoft.com/office/powerpoint/2010/main" val="375986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6</a:t>
            </a:fld>
            <a:endParaRPr lang="en-IN"/>
          </a:p>
        </p:txBody>
      </p:sp>
    </p:spTree>
    <p:extLst>
      <p:ext uri="{BB962C8B-B14F-4D97-AF65-F5344CB8AC3E}">
        <p14:creationId xmlns:p14="http://schemas.microsoft.com/office/powerpoint/2010/main" val="200048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8</a:t>
            </a:fld>
            <a:endParaRPr lang="en-IN"/>
          </a:p>
        </p:txBody>
      </p:sp>
    </p:spTree>
    <p:extLst>
      <p:ext uri="{BB962C8B-B14F-4D97-AF65-F5344CB8AC3E}">
        <p14:creationId xmlns:p14="http://schemas.microsoft.com/office/powerpoint/2010/main" val="207126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9</a:t>
            </a:fld>
            <a:endParaRPr lang="en-IN"/>
          </a:p>
        </p:txBody>
      </p:sp>
    </p:spTree>
    <p:extLst>
      <p:ext uri="{BB962C8B-B14F-4D97-AF65-F5344CB8AC3E}">
        <p14:creationId xmlns:p14="http://schemas.microsoft.com/office/powerpoint/2010/main" val="3954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CD14D7-1602-4518-A790-F876634A7412}" type="slidenum">
              <a:rPr lang="en-IN" smtClean="0"/>
              <a:t>10</a:t>
            </a:fld>
            <a:endParaRPr lang="en-IN"/>
          </a:p>
        </p:txBody>
      </p:sp>
    </p:spTree>
    <p:extLst>
      <p:ext uri="{BB962C8B-B14F-4D97-AF65-F5344CB8AC3E}">
        <p14:creationId xmlns:p14="http://schemas.microsoft.com/office/powerpoint/2010/main" val="133157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722-A4F5-04ED-720C-8A367A15A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19355B-0B9C-87FF-4536-964E7F308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DC687-D254-777D-8A0C-06083C35D412}"/>
              </a:ext>
            </a:extLst>
          </p:cNvPr>
          <p:cNvSpPr>
            <a:spLocks noGrp="1"/>
          </p:cNvSpPr>
          <p:nvPr>
            <p:ph type="dt" sz="half" idx="10"/>
          </p:nvPr>
        </p:nvSpPr>
        <p:spPr/>
        <p:txBody>
          <a:bodyPr/>
          <a:lstStyle/>
          <a:p>
            <a:fld id="{88F2D944-62CF-4C37-80DA-7EBCC0B00094}" type="datetime1">
              <a:rPr lang="en-IN" smtClean="0"/>
              <a:t>08-07-2024</a:t>
            </a:fld>
            <a:endParaRPr lang="en-IN"/>
          </a:p>
        </p:txBody>
      </p:sp>
      <p:sp>
        <p:nvSpPr>
          <p:cNvPr id="5" name="Footer Placeholder 4">
            <a:extLst>
              <a:ext uri="{FF2B5EF4-FFF2-40B4-BE49-F238E27FC236}">
                <a16:creationId xmlns:a16="http://schemas.microsoft.com/office/drawing/2014/main" id="{99386846-42B4-BD42-0D38-51B52CA0205A}"/>
              </a:ext>
            </a:extLst>
          </p:cNvPr>
          <p:cNvSpPr>
            <a:spLocks noGrp="1"/>
          </p:cNvSpPr>
          <p:nvPr>
            <p:ph type="ftr" sz="quarter" idx="11"/>
          </p:nvPr>
        </p:nvSpPr>
        <p:spPr/>
        <p:txBody>
          <a:bodyPr/>
          <a:lstStyle/>
          <a:p>
            <a:r>
              <a:rPr lang="en-IN"/>
              <a:t>Web development</a:t>
            </a:r>
          </a:p>
        </p:txBody>
      </p:sp>
      <p:sp>
        <p:nvSpPr>
          <p:cNvPr id="6" name="Slide Number Placeholder 5">
            <a:extLst>
              <a:ext uri="{FF2B5EF4-FFF2-40B4-BE49-F238E27FC236}">
                <a16:creationId xmlns:a16="http://schemas.microsoft.com/office/drawing/2014/main" id="{1D3A1D40-A43E-AA9F-0AE2-C08B4110C868}"/>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42382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B973-B70C-4D11-3A7B-DCC6CAF582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97689-66A9-35F2-33DF-3E7343E33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B27A4F-FAD8-D2D6-ED58-52E1633F19DA}"/>
              </a:ext>
            </a:extLst>
          </p:cNvPr>
          <p:cNvSpPr>
            <a:spLocks noGrp="1"/>
          </p:cNvSpPr>
          <p:nvPr>
            <p:ph type="dt" sz="half" idx="10"/>
          </p:nvPr>
        </p:nvSpPr>
        <p:spPr/>
        <p:txBody>
          <a:bodyPr/>
          <a:lstStyle/>
          <a:p>
            <a:fld id="{D537A599-DF93-4A10-874E-7B39C0085ABA}" type="datetime1">
              <a:rPr lang="en-IN" smtClean="0"/>
              <a:t>08-07-2024</a:t>
            </a:fld>
            <a:endParaRPr lang="en-IN"/>
          </a:p>
        </p:txBody>
      </p:sp>
      <p:sp>
        <p:nvSpPr>
          <p:cNvPr id="5" name="Footer Placeholder 4">
            <a:extLst>
              <a:ext uri="{FF2B5EF4-FFF2-40B4-BE49-F238E27FC236}">
                <a16:creationId xmlns:a16="http://schemas.microsoft.com/office/drawing/2014/main" id="{3F380E19-BC94-E638-C063-B189A72E2053}"/>
              </a:ext>
            </a:extLst>
          </p:cNvPr>
          <p:cNvSpPr>
            <a:spLocks noGrp="1"/>
          </p:cNvSpPr>
          <p:nvPr>
            <p:ph type="ftr" sz="quarter" idx="11"/>
          </p:nvPr>
        </p:nvSpPr>
        <p:spPr/>
        <p:txBody>
          <a:bodyPr/>
          <a:lstStyle/>
          <a:p>
            <a:r>
              <a:rPr lang="en-IN"/>
              <a:t>Web development</a:t>
            </a:r>
          </a:p>
        </p:txBody>
      </p:sp>
      <p:sp>
        <p:nvSpPr>
          <p:cNvPr id="6" name="Slide Number Placeholder 5">
            <a:extLst>
              <a:ext uri="{FF2B5EF4-FFF2-40B4-BE49-F238E27FC236}">
                <a16:creationId xmlns:a16="http://schemas.microsoft.com/office/drawing/2014/main" id="{AC181831-41E5-8BE1-9173-7EC2C60E2450}"/>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208051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49242-76E3-0BC4-C8D2-44F21E7800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C178BF-C161-C2FA-8B4E-757DC4C55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D6286-19CA-E3E4-3EE1-7DD0EC5BE145}"/>
              </a:ext>
            </a:extLst>
          </p:cNvPr>
          <p:cNvSpPr>
            <a:spLocks noGrp="1"/>
          </p:cNvSpPr>
          <p:nvPr>
            <p:ph type="dt" sz="half" idx="10"/>
          </p:nvPr>
        </p:nvSpPr>
        <p:spPr/>
        <p:txBody>
          <a:bodyPr/>
          <a:lstStyle/>
          <a:p>
            <a:fld id="{9096BEA5-0ED9-4347-8CAF-87F27C3902D7}" type="datetime1">
              <a:rPr lang="en-IN" smtClean="0"/>
              <a:t>08-07-2024</a:t>
            </a:fld>
            <a:endParaRPr lang="en-IN"/>
          </a:p>
        </p:txBody>
      </p:sp>
      <p:sp>
        <p:nvSpPr>
          <p:cNvPr id="5" name="Footer Placeholder 4">
            <a:extLst>
              <a:ext uri="{FF2B5EF4-FFF2-40B4-BE49-F238E27FC236}">
                <a16:creationId xmlns:a16="http://schemas.microsoft.com/office/drawing/2014/main" id="{2CF5C4C6-A6E6-81CD-8F98-734B9015E318}"/>
              </a:ext>
            </a:extLst>
          </p:cNvPr>
          <p:cNvSpPr>
            <a:spLocks noGrp="1"/>
          </p:cNvSpPr>
          <p:nvPr>
            <p:ph type="ftr" sz="quarter" idx="11"/>
          </p:nvPr>
        </p:nvSpPr>
        <p:spPr/>
        <p:txBody>
          <a:bodyPr/>
          <a:lstStyle/>
          <a:p>
            <a:r>
              <a:rPr lang="en-IN"/>
              <a:t>Web development</a:t>
            </a:r>
          </a:p>
        </p:txBody>
      </p:sp>
      <p:sp>
        <p:nvSpPr>
          <p:cNvPr id="6" name="Slide Number Placeholder 5">
            <a:extLst>
              <a:ext uri="{FF2B5EF4-FFF2-40B4-BE49-F238E27FC236}">
                <a16:creationId xmlns:a16="http://schemas.microsoft.com/office/drawing/2014/main" id="{15EA672B-BF7C-C228-5EAE-1283465E097F}"/>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79519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7E4B-1237-B100-A9EF-766953F2B4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E41722-BDF4-727F-C01C-9EEC7FABB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F5A0F-9BFF-3622-4173-A936668BD87B}"/>
              </a:ext>
            </a:extLst>
          </p:cNvPr>
          <p:cNvSpPr>
            <a:spLocks noGrp="1"/>
          </p:cNvSpPr>
          <p:nvPr>
            <p:ph type="dt" sz="half" idx="10"/>
          </p:nvPr>
        </p:nvSpPr>
        <p:spPr/>
        <p:txBody>
          <a:bodyPr/>
          <a:lstStyle/>
          <a:p>
            <a:fld id="{ECE2A592-BD8E-45E4-BA9C-8B5B8A22497C}" type="datetime1">
              <a:rPr lang="en-IN" smtClean="0"/>
              <a:t>08-07-2024</a:t>
            </a:fld>
            <a:endParaRPr lang="en-IN"/>
          </a:p>
        </p:txBody>
      </p:sp>
      <p:sp>
        <p:nvSpPr>
          <p:cNvPr id="5" name="Footer Placeholder 4">
            <a:extLst>
              <a:ext uri="{FF2B5EF4-FFF2-40B4-BE49-F238E27FC236}">
                <a16:creationId xmlns:a16="http://schemas.microsoft.com/office/drawing/2014/main" id="{D226CFC3-DDD2-A96D-1BD5-D28E21EEC0E2}"/>
              </a:ext>
            </a:extLst>
          </p:cNvPr>
          <p:cNvSpPr>
            <a:spLocks noGrp="1"/>
          </p:cNvSpPr>
          <p:nvPr>
            <p:ph type="ftr" sz="quarter" idx="11"/>
          </p:nvPr>
        </p:nvSpPr>
        <p:spPr/>
        <p:txBody>
          <a:bodyPr/>
          <a:lstStyle/>
          <a:p>
            <a:r>
              <a:rPr lang="en-IN"/>
              <a:t>Web development</a:t>
            </a:r>
          </a:p>
        </p:txBody>
      </p:sp>
      <p:sp>
        <p:nvSpPr>
          <p:cNvPr id="6" name="Slide Number Placeholder 5">
            <a:extLst>
              <a:ext uri="{FF2B5EF4-FFF2-40B4-BE49-F238E27FC236}">
                <a16:creationId xmlns:a16="http://schemas.microsoft.com/office/drawing/2014/main" id="{30B617FC-2EB2-AE9E-A379-027D8A7EDF6A}"/>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160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FDBE-5956-BA25-6B86-32B6561A3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7DF75C-911A-EB97-FA7C-AE8A55DD5D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67FA3-F35A-5EBD-3842-AF7AA06CC16F}"/>
              </a:ext>
            </a:extLst>
          </p:cNvPr>
          <p:cNvSpPr>
            <a:spLocks noGrp="1"/>
          </p:cNvSpPr>
          <p:nvPr>
            <p:ph type="dt" sz="half" idx="10"/>
          </p:nvPr>
        </p:nvSpPr>
        <p:spPr/>
        <p:txBody>
          <a:bodyPr/>
          <a:lstStyle/>
          <a:p>
            <a:fld id="{0BFB1756-1144-466D-895F-F4F82060CB5B}" type="datetime1">
              <a:rPr lang="en-IN" smtClean="0"/>
              <a:t>08-07-2024</a:t>
            </a:fld>
            <a:endParaRPr lang="en-IN"/>
          </a:p>
        </p:txBody>
      </p:sp>
      <p:sp>
        <p:nvSpPr>
          <p:cNvPr id="5" name="Footer Placeholder 4">
            <a:extLst>
              <a:ext uri="{FF2B5EF4-FFF2-40B4-BE49-F238E27FC236}">
                <a16:creationId xmlns:a16="http://schemas.microsoft.com/office/drawing/2014/main" id="{4AAD5C5D-6B8E-DCFF-9710-101634141A6B}"/>
              </a:ext>
            </a:extLst>
          </p:cNvPr>
          <p:cNvSpPr>
            <a:spLocks noGrp="1"/>
          </p:cNvSpPr>
          <p:nvPr>
            <p:ph type="ftr" sz="quarter" idx="11"/>
          </p:nvPr>
        </p:nvSpPr>
        <p:spPr/>
        <p:txBody>
          <a:bodyPr/>
          <a:lstStyle/>
          <a:p>
            <a:r>
              <a:rPr lang="en-IN"/>
              <a:t>Web development</a:t>
            </a:r>
          </a:p>
        </p:txBody>
      </p:sp>
      <p:sp>
        <p:nvSpPr>
          <p:cNvPr id="6" name="Slide Number Placeholder 5">
            <a:extLst>
              <a:ext uri="{FF2B5EF4-FFF2-40B4-BE49-F238E27FC236}">
                <a16:creationId xmlns:a16="http://schemas.microsoft.com/office/drawing/2014/main" id="{703F8589-B193-0712-7017-B0933020D399}"/>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190113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270B-F69D-D70B-6692-0F00B143B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0BBD89-08E3-BCD4-3544-2C402632F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F8DB9A-6554-00C2-9417-8349EBB79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9F459B-8D14-4462-6E6E-766113F0125B}"/>
              </a:ext>
            </a:extLst>
          </p:cNvPr>
          <p:cNvSpPr>
            <a:spLocks noGrp="1"/>
          </p:cNvSpPr>
          <p:nvPr>
            <p:ph type="dt" sz="half" idx="10"/>
          </p:nvPr>
        </p:nvSpPr>
        <p:spPr/>
        <p:txBody>
          <a:bodyPr/>
          <a:lstStyle/>
          <a:p>
            <a:fld id="{454E6172-35B3-4F4F-AA42-19EB9AFE040C}" type="datetime1">
              <a:rPr lang="en-IN" smtClean="0"/>
              <a:t>08-07-2024</a:t>
            </a:fld>
            <a:endParaRPr lang="en-IN"/>
          </a:p>
        </p:txBody>
      </p:sp>
      <p:sp>
        <p:nvSpPr>
          <p:cNvPr id="6" name="Footer Placeholder 5">
            <a:extLst>
              <a:ext uri="{FF2B5EF4-FFF2-40B4-BE49-F238E27FC236}">
                <a16:creationId xmlns:a16="http://schemas.microsoft.com/office/drawing/2014/main" id="{2BA7991D-9BDB-2FCA-6332-8A8BD5D3EEDE}"/>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F3B49983-5C29-7C69-8121-F44B1C0644EF}"/>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228190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734D-3553-3AA2-8456-662347A4CE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F12D63-4246-06F2-05BF-DBFEE8A5B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FE4F9D-5BB6-1812-D662-70FEFF6911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B02918-45D3-1AE3-6EF9-0F3DDC0F1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BC51F7-3F69-AC05-3531-E4523B2A0B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EF908D-51B9-F584-6C94-ADCF54710A04}"/>
              </a:ext>
            </a:extLst>
          </p:cNvPr>
          <p:cNvSpPr>
            <a:spLocks noGrp="1"/>
          </p:cNvSpPr>
          <p:nvPr>
            <p:ph type="dt" sz="half" idx="10"/>
          </p:nvPr>
        </p:nvSpPr>
        <p:spPr/>
        <p:txBody>
          <a:bodyPr/>
          <a:lstStyle/>
          <a:p>
            <a:fld id="{AE479151-C602-455D-B775-E44FF1A02FD8}" type="datetime1">
              <a:rPr lang="en-IN" smtClean="0"/>
              <a:t>08-07-2024</a:t>
            </a:fld>
            <a:endParaRPr lang="en-IN"/>
          </a:p>
        </p:txBody>
      </p:sp>
      <p:sp>
        <p:nvSpPr>
          <p:cNvPr id="8" name="Footer Placeholder 7">
            <a:extLst>
              <a:ext uri="{FF2B5EF4-FFF2-40B4-BE49-F238E27FC236}">
                <a16:creationId xmlns:a16="http://schemas.microsoft.com/office/drawing/2014/main" id="{EB042D36-ED0F-3B44-CE33-332EB1A1CE44}"/>
              </a:ext>
            </a:extLst>
          </p:cNvPr>
          <p:cNvSpPr>
            <a:spLocks noGrp="1"/>
          </p:cNvSpPr>
          <p:nvPr>
            <p:ph type="ftr" sz="quarter" idx="11"/>
          </p:nvPr>
        </p:nvSpPr>
        <p:spPr/>
        <p:txBody>
          <a:bodyPr/>
          <a:lstStyle/>
          <a:p>
            <a:r>
              <a:rPr lang="en-IN"/>
              <a:t>Web development</a:t>
            </a:r>
          </a:p>
        </p:txBody>
      </p:sp>
      <p:sp>
        <p:nvSpPr>
          <p:cNvPr id="9" name="Slide Number Placeholder 8">
            <a:extLst>
              <a:ext uri="{FF2B5EF4-FFF2-40B4-BE49-F238E27FC236}">
                <a16:creationId xmlns:a16="http://schemas.microsoft.com/office/drawing/2014/main" id="{47CC4157-7156-8138-0650-D85E1086FFBC}"/>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53329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9A5A-7A19-3F0B-A0F0-E2E9056B81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7729E6-CF10-1D62-FE5E-2474B4E30D7B}"/>
              </a:ext>
            </a:extLst>
          </p:cNvPr>
          <p:cNvSpPr>
            <a:spLocks noGrp="1"/>
          </p:cNvSpPr>
          <p:nvPr>
            <p:ph type="dt" sz="half" idx="10"/>
          </p:nvPr>
        </p:nvSpPr>
        <p:spPr/>
        <p:txBody>
          <a:bodyPr/>
          <a:lstStyle/>
          <a:p>
            <a:fld id="{D7DACDD3-4CB6-4291-AC8E-026246BCF617}" type="datetime1">
              <a:rPr lang="en-IN" smtClean="0"/>
              <a:t>08-07-2024</a:t>
            </a:fld>
            <a:endParaRPr lang="en-IN"/>
          </a:p>
        </p:txBody>
      </p:sp>
      <p:sp>
        <p:nvSpPr>
          <p:cNvPr id="4" name="Footer Placeholder 3">
            <a:extLst>
              <a:ext uri="{FF2B5EF4-FFF2-40B4-BE49-F238E27FC236}">
                <a16:creationId xmlns:a16="http://schemas.microsoft.com/office/drawing/2014/main" id="{9D895D57-9C1E-68B3-D11F-3EA93E41FE52}"/>
              </a:ext>
            </a:extLst>
          </p:cNvPr>
          <p:cNvSpPr>
            <a:spLocks noGrp="1"/>
          </p:cNvSpPr>
          <p:nvPr>
            <p:ph type="ftr" sz="quarter" idx="11"/>
          </p:nvPr>
        </p:nvSpPr>
        <p:spPr/>
        <p:txBody>
          <a:bodyPr/>
          <a:lstStyle/>
          <a:p>
            <a:r>
              <a:rPr lang="en-IN"/>
              <a:t>Web development</a:t>
            </a:r>
          </a:p>
        </p:txBody>
      </p:sp>
      <p:sp>
        <p:nvSpPr>
          <p:cNvPr id="5" name="Slide Number Placeholder 4">
            <a:extLst>
              <a:ext uri="{FF2B5EF4-FFF2-40B4-BE49-F238E27FC236}">
                <a16:creationId xmlns:a16="http://schemas.microsoft.com/office/drawing/2014/main" id="{9C8AA17E-B97B-4F33-9085-9FDA7980B10E}"/>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178039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E8D37-9D43-7256-1ABE-2DF1F00EF2A2}"/>
              </a:ext>
            </a:extLst>
          </p:cNvPr>
          <p:cNvSpPr>
            <a:spLocks noGrp="1"/>
          </p:cNvSpPr>
          <p:nvPr>
            <p:ph type="dt" sz="half" idx="10"/>
          </p:nvPr>
        </p:nvSpPr>
        <p:spPr/>
        <p:txBody>
          <a:bodyPr/>
          <a:lstStyle/>
          <a:p>
            <a:fld id="{44C80186-600D-48AF-9510-92BEA419FE13}" type="datetime1">
              <a:rPr lang="en-IN" smtClean="0"/>
              <a:t>08-07-2024</a:t>
            </a:fld>
            <a:endParaRPr lang="en-IN"/>
          </a:p>
        </p:txBody>
      </p:sp>
      <p:sp>
        <p:nvSpPr>
          <p:cNvPr id="3" name="Footer Placeholder 2">
            <a:extLst>
              <a:ext uri="{FF2B5EF4-FFF2-40B4-BE49-F238E27FC236}">
                <a16:creationId xmlns:a16="http://schemas.microsoft.com/office/drawing/2014/main" id="{4A4C19DA-23CF-6E4B-A14C-FEB3F9B443AC}"/>
              </a:ext>
            </a:extLst>
          </p:cNvPr>
          <p:cNvSpPr>
            <a:spLocks noGrp="1"/>
          </p:cNvSpPr>
          <p:nvPr>
            <p:ph type="ftr" sz="quarter" idx="11"/>
          </p:nvPr>
        </p:nvSpPr>
        <p:spPr/>
        <p:txBody>
          <a:bodyPr/>
          <a:lstStyle/>
          <a:p>
            <a:r>
              <a:rPr lang="en-IN"/>
              <a:t>Web development</a:t>
            </a:r>
          </a:p>
        </p:txBody>
      </p:sp>
      <p:sp>
        <p:nvSpPr>
          <p:cNvPr id="4" name="Slide Number Placeholder 3">
            <a:extLst>
              <a:ext uri="{FF2B5EF4-FFF2-40B4-BE49-F238E27FC236}">
                <a16:creationId xmlns:a16="http://schemas.microsoft.com/office/drawing/2014/main" id="{0BC2E569-A79F-4EAD-91B1-EAA454C7064A}"/>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232572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DCD1-43D7-FE16-D354-420E5DE8F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E3AD44-1B0C-B19F-6244-E87809457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51A967-CACF-7AE2-473F-F4B5A19A6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881A6-8C45-0C01-F06F-EBAB5D985C59}"/>
              </a:ext>
            </a:extLst>
          </p:cNvPr>
          <p:cNvSpPr>
            <a:spLocks noGrp="1"/>
          </p:cNvSpPr>
          <p:nvPr>
            <p:ph type="dt" sz="half" idx="10"/>
          </p:nvPr>
        </p:nvSpPr>
        <p:spPr/>
        <p:txBody>
          <a:bodyPr/>
          <a:lstStyle/>
          <a:p>
            <a:fld id="{3BABB14E-17A6-4D7B-AFE4-53E8D4E06AC3}" type="datetime1">
              <a:rPr lang="en-IN" smtClean="0"/>
              <a:t>08-07-2024</a:t>
            </a:fld>
            <a:endParaRPr lang="en-IN"/>
          </a:p>
        </p:txBody>
      </p:sp>
      <p:sp>
        <p:nvSpPr>
          <p:cNvPr id="6" name="Footer Placeholder 5">
            <a:extLst>
              <a:ext uri="{FF2B5EF4-FFF2-40B4-BE49-F238E27FC236}">
                <a16:creationId xmlns:a16="http://schemas.microsoft.com/office/drawing/2014/main" id="{046ADDBB-C1C9-F716-FC9E-B7DE5CD24736}"/>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A334DAE7-A264-96CA-0D17-EEC986CE69AF}"/>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74509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922C-8F8E-FBA7-08F6-6764A57BA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032646-773B-5E74-EC1B-E7CFF3A8D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6CCEF8-852E-76AA-61FA-CE538A740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6CA13-F70C-534F-FEA8-46EBE0823D38}"/>
              </a:ext>
            </a:extLst>
          </p:cNvPr>
          <p:cNvSpPr>
            <a:spLocks noGrp="1"/>
          </p:cNvSpPr>
          <p:nvPr>
            <p:ph type="dt" sz="half" idx="10"/>
          </p:nvPr>
        </p:nvSpPr>
        <p:spPr/>
        <p:txBody>
          <a:bodyPr/>
          <a:lstStyle/>
          <a:p>
            <a:fld id="{2AAC8346-1242-4039-BF75-26024990F776}" type="datetime1">
              <a:rPr lang="en-IN" smtClean="0"/>
              <a:t>08-07-2024</a:t>
            </a:fld>
            <a:endParaRPr lang="en-IN"/>
          </a:p>
        </p:txBody>
      </p:sp>
      <p:sp>
        <p:nvSpPr>
          <p:cNvPr id="6" name="Footer Placeholder 5">
            <a:extLst>
              <a:ext uri="{FF2B5EF4-FFF2-40B4-BE49-F238E27FC236}">
                <a16:creationId xmlns:a16="http://schemas.microsoft.com/office/drawing/2014/main" id="{010DDA24-4377-B871-6035-E32B562AB7DC}"/>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89361017-9AE6-494B-DB2D-726C964B2209}"/>
              </a:ext>
            </a:extLst>
          </p:cNvPr>
          <p:cNvSpPr>
            <a:spLocks noGrp="1"/>
          </p:cNvSpPr>
          <p:nvPr>
            <p:ph type="sldNum" sz="quarter" idx="12"/>
          </p:nvPr>
        </p:nvSpPr>
        <p:spPr/>
        <p:txBody>
          <a:bodyPr/>
          <a:lstStyle/>
          <a:p>
            <a:fld id="{DBE94705-2363-4478-84F9-0A9830B433FB}" type="slidenum">
              <a:rPr lang="en-IN" smtClean="0"/>
              <a:t>‹#›</a:t>
            </a:fld>
            <a:endParaRPr lang="en-IN"/>
          </a:p>
        </p:txBody>
      </p:sp>
    </p:spTree>
    <p:extLst>
      <p:ext uri="{BB962C8B-B14F-4D97-AF65-F5344CB8AC3E}">
        <p14:creationId xmlns:p14="http://schemas.microsoft.com/office/powerpoint/2010/main" val="156632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CC9B5-0992-1361-45DA-95919DC45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C8B511-5572-1D58-F91E-B712B78B8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0547E4-9E83-2546-2A40-D3E35E99D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3CAA0-3DEC-4728-B806-A3630CD82ED0}" type="datetime1">
              <a:rPr lang="en-IN" smtClean="0"/>
              <a:t>08-07-2024</a:t>
            </a:fld>
            <a:endParaRPr lang="en-IN"/>
          </a:p>
        </p:txBody>
      </p:sp>
      <p:sp>
        <p:nvSpPr>
          <p:cNvPr id="5" name="Footer Placeholder 4">
            <a:extLst>
              <a:ext uri="{FF2B5EF4-FFF2-40B4-BE49-F238E27FC236}">
                <a16:creationId xmlns:a16="http://schemas.microsoft.com/office/drawing/2014/main" id="{4EA1E757-3A5B-C09C-3852-F61AD9794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Web development</a:t>
            </a:r>
          </a:p>
        </p:txBody>
      </p:sp>
      <p:sp>
        <p:nvSpPr>
          <p:cNvPr id="6" name="Slide Number Placeholder 5">
            <a:extLst>
              <a:ext uri="{FF2B5EF4-FFF2-40B4-BE49-F238E27FC236}">
                <a16:creationId xmlns:a16="http://schemas.microsoft.com/office/drawing/2014/main" id="{E8106C73-D9F6-B834-ED04-2323E0DD1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94705-2363-4478-84F9-0A9830B433FB}" type="slidenum">
              <a:rPr lang="en-IN" smtClean="0"/>
              <a:t>‹#›</a:t>
            </a:fld>
            <a:endParaRPr lang="en-IN"/>
          </a:p>
        </p:txBody>
      </p:sp>
    </p:spTree>
    <p:extLst>
      <p:ext uri="{BB962C8B-B14F-4D97-AF65-F5344CB8AC3E}">
        <p14:creationId xmlns:p14="http://schemas.microsoft.com/office/powerpoint/2010/main" val="977948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difference-between-web-application-and-website/" TargetMode="External"/><Relationship Id="rId2" Type="http://schemas.openxmlformats.org/officeDocument/2006/relationships/hyperlink" Target="https://www.geeksforgeeks.org/web-developmen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3.xml"/><Relationship Id="rId3" Type="http://schemas.openxmlformats.org/officeDocument/2006/relationships/slide" Target="slide8.xml"/><Relationship Id="rId7" Type="http://schemas.openxmlformats.org/officeDocument/2006/relationships/slide" Target="slide10.xml"/><Relationship Id="rId12" Type="http://schemas.openxmlformats.org/officeDocument/2006/relationships/image" Target="../media/image6.png"/><Relationship Id="rId17" Type="http://schemas.openxmlformats.org/officeDocument/2006/relationships/slide" Target="slide15.xml"/><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12.xml"/><Relationship Id="rId5" Type="http://schemas.openxmlformats.org/officeDocument/2006/relationships/slide" Target="slide9.xml"/><Relationship Id="rId15" Type="http://schemas.openxmlformats.org/officeDocument/2006/relationships/slide" Target="slide14.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1.xml"/><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192988D-D59C-3B09-DF2B-FD8B2BECBF09}"/>
              </a:ext>
            </a:extLst>
          </p:cNvPr>
          <p:cNvSpPr>
            <a:spLocks noGrp="1"/>
          </p:cNvSpPr>
          <p:nvPr>
            <p:ph type="dt" sz="half" idx="10"/>
          </p:nvPr>
        </p:nvSpPr>
        <p:spPr/>
        <p:txBody>
          <a:bodyPr/>
          <a:lstStyle/>
          <a:p>
            <a:fld id="{17408DEE-20AE-4E25-9684-02F158FC23B8}" type="datetime1">
              <a:rPr lang="en-IN" smtClean="0"/>
              <a:t>08-07-2024</a:t>
            </a:fld>
            <a:endParaRPr lang="en-IN"/>
          </a:p>
        </p:txBody>
      </p:sp>
      <p:sp>
        <p:nvSpPr>
          <p:cNvPr id="5" name="Footer Placeholder 4">
            <a:extLst>
              <a:ext uri="{FF2B5EF4-FFF2-40B4-BE49-F238E27FC236}">
                <a16:creationId xmlns:a16="http://schemas.microsoft.com/office/drawing/2014/main" id="{CBEDA95E-8EC3-9458-5100-FEC1D689A93A}"/>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C0346BCF-3304-1036-F414-2932E4AF0492}"/>
              </a:ext>
            </a:extLst>
          </p:cNvPr>
          <p:cNvSpPr>
            <a:spLocks noGrp="1"/>
          </p:cNvSpPr>
          <p:nvPr>
            <p:ph type="sldNum" sz="quarter" idx="12"/>
          </p:nvPr>
        </p:nvSpPr>
        <p:spPr/>
        <p:txBody>
          <a:bodyPr/>
          <a:lstStyle/>
          <a:p>
            <a:fld id="{DBE94705-2363-4478-84F9-0A9830B433FB}" type="slidenum">
              <a:rPr lang="en-IN" smtClean="0"/>
              <a:t>1</a:t>
            </a:fld>
            <a:endParaRPr lang="en-IN"/>
          </a:p>
        </p:txBody>
      </p:sp>
      <p:sp>
        <p:nvSpPr>
          <p:cNvPr id="9" name="Rectangle 8">
            <a:extLst>
              <a:ext uri="{FF2B5EF4-FFF2-40B4-BE49-F238E27FC236}">
                <a16:creationId xmlns:a16="http://schemas.microsoft.com/office/drawing/2014/main" id="{D6BF8D64-E78E-D0DF-06F1-1A9CDFA35AEE}"/>
              </a:ext>
            </a:extLst>
          </p:cNvPr>
          <p:cNvSpPr/>
          <p:nvPr/>
        </p:nvSpPr>
        <p:spPr>
          <a:xfrm>
            <a:off x="-135467" y="-93133"/>
            <a:ext cx="12395200" cy="7035800"/>
          </a:xfrm>
          <a:prstGeom prst="rect">
            <a:avLst/>
          </a:prstGeom>
          <a:solidFill>
            <a:srgbClr val="C0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0" dirty="0">
                <a:ln>
                  <a:solidFill>
                    <a:srgbClr val="FF0000"/>
                  </a:solidFill>
                </a:ln>
                <a:solidFill>
                  <a:schemeClr val="tx1"/>
                </a:solidFill>
                <a:latin typeface="Times New Roman" panose="02020603050405020304" pitchFamily="18" charset="0"/>
                <a:cs typeface="Times New Roman" panose="02020603050405020304" pitchFamily="18" charset="0"/>
              </a:rPr>
              <a:t>WELCOME</a:t>
            </a:r>
          </a:p>
          <a:p>
            <a:pPr algn="ctr"/>
            <a:endParaRPr lang="en-IN" sz="8000" dirty="0">
              <a:ln>
                <a:solidFill>
                  <a:srgbClr val="FF0000"/>
                </a:solidFill>
              </a:l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95413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63B55-C784-6AC4-A5EB-6E7513DB699D}"/>
              </a:ext>
            </a:extLst>
          </p:cNvPr>
          <p:cNvSpPr txBox="1"/>
          <p:nvPr/>
        </p:nvSpPr>
        <p:spPr>
          <a:xfrm>
            <a:off x="953166" y="2537831"/>
            <a:ext cx="7924800" cy="321626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Web Development </a:t>
            </a:r>
            <a:r>
              <a:rPr lang="en-IN" sz="28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Web development refers to the creating, building, and maintaining of websites.</a:t>
            </a: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It includes aspects such as web </a:t>
            </a:r>
            <a:r>
              <a:rPr lang="en-US" sz="2500" dirty="0">
                <a:highlight>
                  <a:srgbClr val="FFFF00"/>
                </a:highlight>
                <a:latin typeface="Times New Roman" panose="02020603050405020304" pitchFamily="18" charset="0"/>
                <a:cs typeface="Times New Roman" panose="02020603050405020304" pitchFamily="18" charset="0"/>
              </a:rPr>
              <a:t>design</a:t>
            </a:r>
            <a:r>
              <a:rPr lang="en-US" sz="2500" dirty="0">
                <a:latin typeface="Times New Roman" panose="02020603050405020304" pitchFamily="18" charset="0"/>
                <a:cs typeface="Times New Roman" panose="02020603050405020304" pitchFamily="18" charset="0"/>
              </a:rPr>
              <a:t>, web </a:t>
            </a:r>
            <a:r>
              <a:rPr lang="en-US" sz="2500" dirty="0">
                <a:highlight>
                  <a:srgbClr val="FFFF00"/>
                </a:highlight>
                <a:latin typeface="Times New Roman" panose="02020603050405020304" pitchFamily="18" charset="0"/>
                <a:cs typeface="Times New Roman" panose="02020603050405020304" pitchFamily="18" charset="0"/>
              </a:rPr>
              <a:t>publishing</a:t>
            </a:r>
            <a:r>
              <a:rPr lang="en-US" sz="2500" dirty="0">
                <a:latin typeface="Times New Roman" panose="02020603050405020304" pitchFamily="18" charset="0"/>
                <a:cs typeface="Times New Roman" panose="02020603050405020304" pitchFamily="18" charset="0"/>
              </a:rPr>
              <a:t>, web </a:t>
            </a:r>
            <a:r>
              <a:rPr lang="en-US" sz="2500" dirty="0">
                <a:highlight>
                  <a:srgbClr val="FFFF00"/>
                </a:highlight>
                <a:latin typeface="Times New Roman" panose="02020603050405020304" pitchFamily="18" charset="0"/>
                <a:cs typeface="Times New Roman" panose="02020603050405020304" pitchFamily="18" charset="0"/>
              </a:rPr>
              <a:t>programming</a:t>
            </a:r>
            <a:r>
              <a:rPr lang="en-US" sz="2500" dirty="0">
                <a:latin typeface="Times New Roman" panose="02020603050405020304" pitchFamily="18" charset="0"/>
                <a:cs typeface="Times New Roman" panose="02020603050405020304" pitchFamily="18" charset="0"/>
              </a:rPr>
              <a:t>, and </a:t>
            </a:r>
            <a:r>
              <a:rPr lang="en-US" sz="2500" dirty="0">
                <a:highlight>
                  <a:srgbClr val="FFFF00"/>
                </a:highlight>
                <a:latin typeface="Times New Roman" panose="02020603050405020304" pitchFamily="18" charset="0"/>
                <a:cs typeface="Times New Roman" panose="02020603050405020304" pitchFamily="18" charset="0"/>
              </a:rPr>
              <a:t>database</a:t>
            </a:r>
            <a:r>
              <a:rPr lang="en-US" sz="2500" dirty="0">
                <a:latin typeface="Times New Roman" panose="02020603050405020304" pitchFamily="18" charset="0"/>
                <a:cs typeface="Times New Roman" panose="02020603050405020304" pitchFamily="18" charset="0"/>
              </a:rPr>
              <a:t> management.</a:t>
            </a: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Simply,It</a:t>
            </a:r>
            <a:r>
              <a:rPr lang="en-US" sz="2500" dirty="0">
                <a:latin typeface="Times New Roman" panose="02020603050405020304" pitchFamily="18" charset="0"/>
                <a:cs typeface="Times New Roman" panose="02020603050405020304" pitchFamily="18" charset="0"/>
              </a:rPr>
              <a:t> is the creation of an application that works over the internet i.e. websites.</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5F85C4-E19D-99D2-2F2D-B7DF7A8BF39B}"/>
              </a:ext>
            </a:extLst>
          </p:cNvPr>
          <p:cNvSpPr txBox="1"/>
          <p:nvPr/>
        </p:nvSpPr>
        <p:spPr>
          <a:xfrm>
            <a:off x="953168" y="406378"/>
            <a:ext cx="8709244"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What is </a:t>
            </a:r>
            <a:r>
              <a:rPr lang="en-IN" sz="3000" b="1" dirty="0" err="1">
                <a:latin typeface="Times New Roman" panose="02020603050405020304" pitchFamily="18" charset="0"/>
                <a:cs typeface="Times New Roman" panose="02020603050405020304" pitchFamily="18" charset="0"/>
              </a:rPr>
              <a:t>Web,Development</a:t>
            </a:r>
            <a:r>
              <a:rPr lang="en-IN" sz="3000" b="1" dirty="0">
                <a:latin typeface="Times New Roman" panose="02020603050405020304" pitchFamily="18" charset="0"/>
                <a:cs typeface="Times New Roman" panose="02020603050405020304" pitchFamily="18" charset="0"/>
              </a:rPr>
              <a:t> and Web Development :-</a:t>
            </a:r>
          </a:p>
        </p:txBody>
      </p:sp>
      <p:sp>
        <p:nvSpPr>
          <p:cNvPr id="9" name="TextBox 8">
            <a:extLst>
              <a:ext uri="{FF2B5EF4-FFF2-40B4-BE49-F238E27FC236}">
                <a16:creationId xmlns:a16="http://schemas.microsoft.com/office/drawing/2014/main" id="{1FBA3D27-E53A-E967-6251-23BB55A10FDE}"/>
              </a:ext>
            </a:extLst>
          </p:cNvPr>
          <p:cNvSpPr txBox="1"/>
          <p:nvPr/>
        </p:nvSpPr>
        <p:spPr>
          <a:xfrm>
            <a:off x="953168" y="958540"/>
            <a:ext cx="7984067" cy="907941"/>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Web</a:t>
            </a:r>
            <a:r>
              <a:rPr lang="en-IN" sz="2800" dirty="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It refers to websites, web pages or anything that works over the internet.</a:t>
            </a:r>
            <a:endParaRPr lang="en-IN" sz="2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8549FD2-F980-4BA8-CF39-125BDC3699A0}"/>
              </a:ext>
            </a:extLst>
          </p:cNvPr>
          <p:cNvSpPr txBox="1"/>
          <p:nvPr/>
        </p:nvSpPr>
        <p:spPr>
          <a:xfrm>
            <a:off x="953167" y="1708259"/>
            <a:ext cx="7984067" cy="907941"/>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Development</a:t>
            </a:r>
            <a:r>
              <a:rPr lang="en-IN" sz="2800" dirty="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It refers to building the application from scratch.</a:t>
            </a:r>
            <a:endParaRPr lang="en-IN" sz="2500" dirty="0">
              <a:latin typeface="Times New Roman" panose="02020603050405020304" pitchFamily="18" charset="0"/>
              <a:cs typeface="Times New Roman" panose="02020603050405020304" pitchFamily="18" charset="0"/>
            </a:endParaRPr>
          </a:p>
        </p:txBody>
      </p:sp>
      <p:sp>
        <p:nvSpPr>
          <p:cNvPr id="11" name="Date Placeholder 10">
            <a:extLst>
              <a:ext uri="{FF2B5EF4-FFF2-40B4-BE49-F238E27FC236}">
                <a16:creationId xmlns:a16="http://schemas.microsoft.com/office/drawing/2014/main" id="{1FB84840-74BE-4A5D-40BF-975F3E252C37}"/>
              </a:ext>
            </a:extLst>
          </p:cNvPr>
          <p:cNvSpPr>
            <a:spLocks noGrp="1"/>
          </p:cNvSpPr>
          <p:nvPr>
            <p:ph type="dt" sz="half" idx="10"/>
          </p:nvPr>
        </p:nvSpPr>
        <p:spPr/>
        <p:txBody>
          <a:bodyPr/>
          <a:lstStyle/>
          <a:p>
            <a:fld id="{2B0867CF-7699-4B0E-A38B-061B99C28ED6}" type="datetime1">
              <a:rPr lang="en-IN" smtClean="0"/>
              <a:t>08-07-2024</a:t>
            </a:fld>
            <a:endParaRPr lang="en-IN"/>
          </a:p>
        </p:txBody>
      </p:sp>
      <p:sp>
        <p:nvSpPr>
          <p:cNvPr id="12" name="Footer Placeholder 11">
            <a:extLst>
              <a:ext uri="{FF2B5EF4-FFF2-40B4-BE49-F238E27FC236}">
                <a16:creationId xmlns:a16="http://schemas.microsoft.com/office/drawing/2014/main" id="{B2365E12-F345-04CB-4C56-D383E6A98817}"/>
              </a:ext>
            </a:extLst>
          </p:cNvPr>
          <p:cNvSpPr>
            <a:spLocks noGrp="1"/>
          </p:cNvSpPr>
          <p:nvPr>
            <p:ph type="ftr" sz="quarter" idx="11"/>
          </p:nvPr>
        </p:nvSpPr>
        <p:spPr/>
        <p:txBody>
          <a:bodyPr/>
          <a:lstStyle/>
          <a:p>
            <a:r>
              <a:rPr lang="en-IN"/>
              <a:t>Web development</a:t>
            </a:r>
          </a:p>
        </p:txBody>
      </p:sp>
      <p:sp>
        <p:nvSpPr>
          <p:cNvPr id="13" name="Slide Number Placeholder 12">
            <a:extLst>
              <a:ext uri="{FF2B5EF4-FFF2-40B4-BE49-F238E27FC236}">
                <a16:creationId xmlns:a16="http://schemas.microsoft.com/office/drawing/2014/main" id="{D00EC4A4-E552-3B8B-0184-4096DC7A4A82}"/>
              </a:ext>
            </a:extLst>
          </p:cNvPr>
          <p:cNvSpPr>
            <a:spLocks noGrp="1"/>
          </p:cNvSpPr>
          <p:nvPr>
            <p:ph type="sldNum" sz="quarter" idx="12"/>
          </p:nvPr>
        </p:nvSpPr>
        <p:spPr/>
        <p:txBody>
          <a:bodyPr/>
          <a:lstStyle/>
          <a:p>
            <a:fld id="{DBE94705-2363-4478-84F9-0A9830B433FB}" type="slidenum">
              <a:rPr lang="en-IN" smtClean="0"/>
              <a:t>10</a:t>
            </a:fld>
            <a:endParaRPr lang="en-IN"/>
          </a:p>
        </p:txBody>
      </p:sp>
    </p:spTree>
    <p:extLst>
      <p:ext uri="{BB962C8B-B14F-4D97-AF65-F5344CB8AC3E}">
        <p14:creationId xmlns:p14="http://schemas.microsoft.com/office/powerpoint/2010/main" val="423328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678FA-6C10-2C87-C1E7-2667B4819793}"/>
              </a:ext>
            </a:extLst>
          </p:cNvPr>
          <p:cNvSpPr txBox="1"/>
          <p:nvPr/>
        </p:nvSpPr>
        <p:spPr>
          <a:xfrm>
            <a:off x="838199" y="1149820"/>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Web Development can be classified into two ways:</a:t>
            </a:r>
            <a:endParaRPr lang="en-IN" sz="25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272B9AA-1FC6-E20C-4DA4-D8C493B16720}"/>
              </a:ext>
            </a:extLst>
          </p:cNvPr>
          <p:cNvSpPr>
            <a:spLocks noGrp="1"/>
          </p:cNvSpPr>
          <p:nvPr>
            <p:ph type="dt" sz="half" idx="10"/>
          </p:nvPr>
        </p:nvSpPr>
        <p:spPr/>
        <p:txBody>
          <a:bodyPr/>
          <a:lstStyle/>
          <a:p>
            <a:fld id="{72F2CEED-7F44-4B5B-B40A-D9E4C1354A63}" type="datetime1">
              <a:rPr lang="en-IN" smtClean="0"/>
              <a:t>08-07-2024</a:t>
            </a:fld>
            <a:endParaRPr lang="en-IN"/>
          </a:p>
        </p:txBody>
      </p:sp>
      <p:sp>
        <p:nvSpPr>
          <p:cNvPr id="4" name="Footer Placeholder 3">
            <a:extLst>
              <a:ext uri="{FF2B5EF4-FFF2-40B4-BE49-F238E27FC236}">
                <a16:creationId xmlns:a16="http://schemas.microsoft.com/office/drawing/2014/main" id="{323C0B12-739D-2F88-C58B-CAD249C17461}"/>
              </a:ext>
            </a:extLst>
          </p:cNvPr>
          <p:cNvSpPr>
            <a:spLocks noGrp="1"/>
          </p:cNvSpPr>
          <p:nvPr>
            <p:ph type="ftr" sz="quarter" idx="11"/>
          </p:nvPr>
        </p:nvSpPr>
        <p:spPr/>
        <p:txBody>
          <a:bodyPr/>
          <a:lstStyle/>
          <a:p>
            <a:r>
              <a:rPr lang="en-IN" dirty="0"/>
              <a:t>Web development</a:t>
            </a:r>
          </a:p>
        </p:txBody>
      </p:sp>
      <p:sp>
        <p:nvSpPr>
          <p:cNvPr id="5" name="Slide Number Placeholder 4">
            <a:extLst>
              <a:ext uri="{FF2B5EF4-FFF2-40B4-BE49-F238E27FC236}">
                <a16:creationId xmlns:a16="http://schemas.microsoft.com/office/drawing/2014/main" id="{D2321617-0619-070E-A1F3-2F5C6EFDD4A0}"/>
              </a:ext>
            </a:extLst>
          </p:cNvPr>
          <p:cNvSpPr>
            <a:spLocks noGrp="1"/>
          </p:cNvSpPr>
          <p:nvPr>
            <p:ph type="sldNum" sz="quarter" idx="12"/>
          </p:nvPr>
        </p:nvSpPr>
        <p:spPr/>
        <p:txBody>
          <a:bodyPr/>
          <a:lstStyle/>
          <a:p>
            <a:fld id="{DBE94705-2363-4478-84F9-0A9830B433FB}" type="slidenum">
              <a:rPr lang="en-IN" smtClean="0"/>
              <a:t>11</a:t>
            </a:fld>
            <a:endParaRPr lang="en-IN"/>
          </a:p>
        </p:txBody>
      </p:sp>
      <p:sp>
        <p:nvSpPr>
          <p:cNvPr id="6" name="TextBox 5">
            <a:extLst>
              <a:ext uri="{FF2B5EF4-FFF2-40B4-BE49-F238E27FC236}">
                <a16:creationId xmlns:a16="http://schemas.microsoft.com/office/drawing/2014/main" id="{2B73AA7A-81D1-A067-7712-ACCD8949015A}"/>
              </a:ext>
            </a:extLst>
          </p:cNvPr>
          <p:cNvSpPr txBox="1"/>
          <p:nvPr/>
        </p:nvSpPr>
        <p:spPr>
          <a:xfrm>
            <a:off x="838200" y="672766"/>
            <a:ext cx="9017167"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Web Development classifications:-</a:t>
            </a:r>
            <a:endParaRPr lang="en-IN" sz="25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636AF68-A8A7-A799-3766-6F07A49865A8}"/>
              </a:ext>
            </a:extLst>
          </p:cNvPr>
          <p:cNvSpPr txBox="1"/>
          <p:nvPr/>
        </p:nvSpPr>
        <p:spPr>
          <a:xfrm>
            <a:off x="1587416" y="1626874"/>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1  . Frontend Development  </a:t>
            </a:r>
            <a:endParaRPr lang="en-IN" sz="25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55CB10B-EA62-C201-36C6-F1C3EB88FC20}"/>
              </a:ext>
            </a:extLst>
          </p:cNvPr>
          <p:cNvSpPr txBox="1"/>
          <p:nvPr/>
        </p:nvSpPr>
        <p:spPr>
          <a:xfrm>
            <a:off x="1587416" y="2103928"/>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2  . Backend Development</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88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678FA-6C10-2C87-C1E7-2667B4819793}"/>
              </a:ext>
            </a:extLst>
          </p:cNvPr>
          <p:cNvSpPr txBox="1"/>
          <p:nvPr/>
        </p:nvSpPr>
        <p:spPr>
          <a:xfrm>
            <a:off x="838200" y="1149820"/>
            <a:ext cx="9766383"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	The part of a website where the user interacts directly is termed as front end. It is also referred to as the ‘client side’ of the application.</a:t>
            </a:r>
            <a:endParaRPr lang="en-IN" sz="25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272B9AA-1FC6-E20C-4DA4-D8C493B16720}"/>
              </a:ext>
            </a:extLst>
          </p:cNvPr>
          <p:cNvSpPr>
            <a:spLocks noGrp="1"/>
          </p:cNvSpPr>
          <p:nvPr>
            <p:ph type="dt" sz="half" idx="10"/>
          </p:nvPr>
        </p:nvSpPr>
        <p:spPr/>
        <p:txBody>
          <a:bodyPr/>
          <a:lstStyle/>
          <a:p>
            <a:fld id="{72F2CEED-7F44-4B5B-B40A-D9E4C1354A63}" type="datetime1">
              <a:rPr lang="en-IN" smtClean="0"/>
              <a:t>08-07-2024</a:t>
            </a:fld>
            <a:endParaRPr lang="en-IN"/>
          </a:p>
        </p:txBody>
      </p:sp>
      <p:sp>
        <p:nvSpPr>
          <p:cNvPr id="4" name="Footer Placeholder 3">
            <a:extLst>
              <a:ext uri="{FF2B5EF4-FFF2-40B4-BE49-F238E27FC236}">
                <a16:creationId xmlns:a16="http://schemas.microsoft.com/office/drawing/2014/main" id="{323C0B12-739D-2F88-C58B-CAD249C17461}"/>
              </a:ext>
            </a:extLst>
          </p:cNvPr>
          <p:cNvSpPr>
            <a:spLocks noGrp="1"/>
          </p:cNvSpPr>
          <p:nvPr>
            <p:ph type="ftr" sz="quarter" idx="11"/>
          </p:nvPr>
        </p:nvSpPr>
        <p:spPr/>
        <p:txBody>
          <a:bodyPr/>
          <a:lstStyle/>
          <a:p>
            <a:r>
              <a:rPr lang="en-IN" dirty="0"/>
              <a:t>Web development</a:t>
            </a:r>
          </a:p>
        </p:txBody>
      </p:sp>
      <p:sp>
        <p:nvSpPr>
          <p:cNvPr id="5" name="Slide Number Placeholder 4">
            <a:extLst>
              <a:ext uri="{FF2B5EF4-FFF2-40B4-BE49-F238E27FC236}">
                <a16:creationId xmlns:a16="http://schemas.microsoft.com/office/drawing/2014/main" id="{D2321617-0619-070E-A1F3-2F5C6EFDD4A0}"/>
              </a:ext>
            </a:extLst>
          </p:cNvPr>
          <p:cNvSpPr>
            <a:spLocks noGrp="1"/>
          </p:cNvSpPr>
          <p:nvPr>
            <p:ph type="sldNum" sz="quarter" idx="12"/>
          </p:nvPr>
        </p:nvSpPr>
        <p:spPr/>
        <p:txBody>
          <a:bodyPr/>
          <a:lstStyle/>
          <a:p>
            <a:fld id="{DBE94705-2363-4478-84F9-0A9830B433FB}" type="slidenum">
              <a:rPr lang="en-IN" smtClean="0"/>
              <a:t>12</a:t>
            </a:fld>
            <a:endParaRPr lang="en-IN"/>
          </a:p>
        </p:txBody>
      </p:sp>
      <p:sp>
        <p:nvSpPr>
          <p:cNvPr id="6" name="TextBox 5">
            <a:extLst>
              <a:ext uri="{FF2B5EF4-FFF2-40B4-BE49-F238E27FC236}">
                <a16:creationId xmlns:a16="http://schemas.microsoft.com/office/drawing/2014/main" id="{2B73AA7A-81D1-A067-7712-ACCD8949015A}"/>
              </a:ext>
            </a:extLst>
          </p:cNvPr>
          <p:cNvSpPr txBox="1"/>
          <p:nvPr/>
        </p:nvSpPr>
        <p:spPr>
          <a:xfrm>
            <a:off x="838200" y="672766"/>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Frontend Development : -</a:t>
            </a:r>
            <a:endParaRPr lang="en-IN" sz="25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5177987-EED9-1A2B-EDA1-D038929523BD}"/>
              </a:ext>
            </a:extLst>
          </p:cNvPr>
          <p:cNvSpPr txBox="1"/>
          <p:nvPr/>
        </p:nvSpPr>
        <p:spPr>
          <a:xfrm>
            <a:off x="838200" y="2050697"/>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Majorly and Must used Frontend Technologies</a:t>
            </a:r>
            <a:endParaRPr lang="en-IN" sz="2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A96A31A-01BE-4B06-05D7-97F71A66A10F}"/>
              </a:ext>
            </a:extLst>
          </p:cNvPr>
          <p:cNvSpPr txBox="1"/>
          <p:nvPr/>
        </p:nvSpPr>
        <p:spPr>
          <a:xfrm>
            <a:off x="2209800" y="2566854"/>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1 . HTML (</a:t>
            </a:r>
            <a:r>
              <a:rPr lang="en-US" sz="2500" dirty="0" err="1">
                <a:latin typeface="Times New Roman" panose="02020603050405020304" pitchFamily="18" charset="0"/>
                <a:cs typeface="Times New Roman" panose="02020603050405020304" pitchFamily="18" charset="0"/>
              </a:rPr>
              <a:t>HyperText</a:t>
            </a:r>
            <a:r>
              <a:rPr lang="en-US" sz="2500" dirty="0">
                <a:latin typeface="Times New Roman" panose="02020603050405020304" pitchFamily="18" charset="0"/>
                <a:cs typeface="Times New Roman" panose="02020603050405020304" pitchFamily="18" charset="0"/>
              </a:rPr>
              <a:t> Markup Language)</a:t>
            </a:r>
            <a:endParaRPr lang="en-IN" sz="25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B2AEBD4-F7BC-992A-3290-D366168570D0}"/>
              </a:ext>
            </a:extLst>
          </p:cNvPr>
          <p:cNvSpPr txBox="1"/>
          <p:nvPr/>
        </p:nvSpPr>
        <p:spPr>
          <a:xfrm>
            <a:off x="2209799" y="2935899"/>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2 . CSS (Cascading Style Sheets)</a:t>
            </a:r>
            <a:endParaRPr lang="en-IN" sz="25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24784B7-1F63-E032-AF30-1094DED5352B}"/>
              </a:ext>
            </a:extLst>
          </p:cNvPr>
          <p:cNvSpPr txBox="1"/>
          <p:nvPr/>
        </p:nvSpPr>
        <p:spPr>
          <a:xfrm>
            <a:off x="2209798" y="3412953"/>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3 . JS (JavaScript)</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7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01D8D4-6B36-27E7-494D-8078ADDC82AE}"/>
              </a:ext>
            </a:extLst>
          </p:cNvPr>
          <p:cNvSpPr>
            <a:spLocks noGrp="1"/>
          </p:cNvSpPr>
          <p:nvPr>
            <p:ph type="dt" sz="half" idx="10"/>
          </p:nvPr>
        </p:nvSpPr>
        <p:spPr/>
        <p:txBody>
          <a:bodyPr/>
          <a:lstStyle/>
          <a:p>
            <a:fld id="{40CE35C8-B992-42F4-81BE-75F0CEB7B319}" type="datetime1">
              <a:rPr lang="en-IN" smtClean="0"/>
              <a:t>08-07-2024</a:t>
            </a:fld>
            <a:endParaRPr lang="en-IN"/>
          </a:p>
        </p:txBody>
      </p:sp>
      <p:sp>
        <p:nvSpPr>
          <p:cNvPr id="4" name="Footer Placeholder 3">
            <a:extLst>
              <a:ext uri="{FF2B5EF4-FFF2-40B4-BE49-F238E27FC236}">
                <a16:creationId xmlns:a16="http://schemas.microsoft.com/office/drawing/2014/main" id="{136E34EA-EAC9-D0E9-88D8-1D3B87F37C9C}"/>
              </a:ext>
            </a:extLst>
          </p:cNvPr>
          <p:cNvSpPr>
            <a:spLocks noGrp="1"/>
          </p:cNvSpPr>
          <p:nvPr>
            <p:ph type="ftr" sz="quarter" idx="11"/>
          </p:nvPr>
        </p:nvSpPr>
        <p:spPr/>
        <p:txBody>
          <a:bodyPr/>
          <a:lstStyle/>
          <a:p>
            <a:r>
              <a:rPr lang="en-IN"/>
              <a:t>Web development</a:t>
            </a:r>
          </a:p>
        </p:txBody>
      </p:sp>
      <p:sp>
        <p:nvSpPr>
          <p:cNvPr id="5" name="Slide Number Placeholder 4">
            <a:extLst>
              <a:ext uri="{FF2B5EF4-FFF2-40B4-BE49-F238E27FC236}">
                <a16:creationId xmlns:a16="http://schemas.microsoft.com/office/drawing/2014/main" id="{1B18F7D4-6915-57A7-79F9-1408ED532B99}"/>
              </a:ext>
            </a:extLst>
          </p:cNvPr>
          <p:cNvSpPr>
            <a:spLocks noGrp="1"/>
          </p:cNvSpPr>
          <p:nvPr>
            <p:ph type="sldNum" sz="quarter" idx="12"/>
          </p:nvPr>
        </p:nvSpPr>
        <p:spPr/>
        <p:txBody>
          <a:bodyPr/>
          <a:lstStyle/>
          <a:p>
            <a:fld id="{DBE94705-2363-4478-84F9-0A9830B433FB}" type="slidenum">
              <a:rPr lang="en-IN" smtClean="0"/>
              <a:t>13</a:t>
            </a:fld>
            <a:endParaRPr lang="en-IN"/>
          </a:p>
        </p:txBody>
      </p:sp>
      <p:pic>
        <p:nvPicPr>
          <p:cNvPr id="7" name="Picture 6">
            <a:extLst>
              <a:ext uri="{FF2B5EF4-FFF2-40B4-BE49-F238E27FC236}">
                <a16:creationId xmlns:a16="http://schemas.microsoft.com/office/drawing/2014/main" id="{CD7C7019-1B04-EC24-5761-08DF1E421DC4}"/>
              </a:ext>
            </a:extLst>
          </p:cNvPr>
          <p:cNvPicPr>
            <a:picLocks noChangeAspect="1"/>
          </p:cNvPicPr>
          <p:nvPr/>
        </p:nvPicPr>
        <p:blipFill>
          <a:blip r:embed="rId2"/>
          <a:stretch>
            <a:fillRect/>
          </a:stretch>
        </p:blipFill>
        <p:spPr>
          <a:xfrm>
            <a:off x="1576294" y="136525"/>
            <a:ext cx="9284211" cy="6701229"/>
          </a:xfrm>
          <a:prstGeom prst="rect">
            <a:avLst/>
          </a:prstGeom>
        </p:spPr>
      </p:pic>
    </p:spTree>
    <p:extLst>
      <p:ext uri="{BB962C8B-B14F-4D97-AF65-F5344CB8AC3E}">
        <p14:creationId xmlns:p14="http://schemas.microsoft.com/office/powerpoint/2010/main" val="99278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678FA-6C10-2C87-C1E7-2667B4819793}"/>
              </a:ext>
            </a:extLst>
          </p:cNvPr>
          <p:cNvSpPr txBox="1"/>
          <p:nvPr/>
        </p:nvSpPr>
        <p:spPr>
          <a:xfrm>
            <a:off x="838200" y="1149820"/>
            <a:ext cx="9766383" cy="1631216"/>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	Backend is the server side of a website. It is part of the website that users cannot see and interact with. It is the portion of software that does not come in direct contact with the users. It is used to store and arrange data.</a:t>
            </a:r>
            <a:endParaRPr lang="en-IN" sz="25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272B9AA-1FC6-E20C-4DA4-D8C493B16720}"/>
              </a:ext>
            </a:extLst>
          </p:cNvPr>
          <p:cNvSpPr>
            <a:spLocks noGrp="1"/>
          </p:cNvSpPr>
          <p:nvPr>
            <p:ph type="dt" sz="half" idx="10"/>
          </p:nvPr>
        </p:nvSpPr>
        <p:spPr/>
        <p:txBody>
          <a:bodyPr/>
          <a:lstStyle/>
          <a:p>
            <a:fld id="{72F2CEED-7F44-4B5B-B40A-D9E4C1354A63}" type="datetime1">
              <a:rPr lang="en-IN" smtClean="0"/>
              <a:t>08-07-2024</a:t>
            </a:fld>
            <a:endParaRPr lang="en-IN"/>
          </a:p>
        </p:txBody>
      </p:sp>
      <p:sp>
        <p:nvSpPr>
          <p:cNvPr id="4" name="Footer Placeholder 3">
            <a:extLst>
              <a:ext uri="{FF2B5EF4-FFF2-40B4-BE49-F238E27FC236}">
                <a16:creationId xmlns:a16="http://schemas.microsoft.com/office/drawing/2014/main" id="{323C0B12-739D-2F88-C58B-CAD249C17461}"/>
              </a:ext>
            </a:extLst>
          </p:cNvPr>
          <p:cNvSpPr>
            <a:spLocks noGrp="1"/>
          </p:cNvSpPr>
          <p:nvPr>
            <p:ph type="ftr" sz="quarter" idx="11"/>
          </p:nvPr>
        </p:nvSpPr>
        <p:spPr/>
        <p:txBody>
          <a:bodyPr/>
          <a:lstStyle/>
          <a:p>
            <a:r>
              <a:rPr lang="en-IN" dirty="0"/>
              <a:t>Web development</a:t>
            </a:r>
          </a:p>
        </p:txBody>
      </p:sp>
      <p:sp>
        <p:nvSpPr>
          <p:cNvPr id="5" name="Slide Number Placeholder 4">
            <a:extLst>
              <a:ext uri="{FF2B5EF4-FFF2-40B4-BE49-F238E27FC236}">
                <a16:creationId xmlns:a16="http://schemas.microsoft.com/office/drawing/2014/main" id="{D2321617-0619-070E-A1F3-2F5C6EFDD4A0}"/>
              </a:ext>
            </a:extLst>
          </p:cNvPr>
          <p:cNvSpPr>
            <a:spLocks noGrp="1"/>
          </p:cNvSpPr>
          <p:nvPr>
            <p:ph type="sldNum" sz="quarter" idx="12"/>
          </p:nvPr>
        </p:nvSpPr>
        <p:spPr/>
        <p:txBody>
          <a:bodyPr/>
          <a:lstStyle/>
          <a:p>
            <a:fld id="{DBE94705-2363-4478-84F9-0A9830B433FB}" type="slidenum">
              <a:rPr lang="en-IN" smtClean="0"/>
              <a:t>14</a:t>
            </a:fld>
            <a:endParaRPr lang="en-IN"/>
          </a:p>
        </p:txBody>
      </p:sp>
      <p:sp>
        <p:nvSpPr>
          <p:cNvPr id="6" name="TextBox 5">
            <a:extLst>
              <a:ext uri="{FF2B5EF4-FFF2-40B4-BE49-F238E27FC236}">
                <a16:creationId xmlns:a16="http://schemas.microsoft.com/office/drawing/2014/main" id="{2B73AA7A-81D1-A067-7712-ACCD8949015A}"/>
              </a:ext>
            </a:extLst>
          </p:cNvPr>
          <p:cNvSpPr txBox="1"/>
          <p:nvPr/>
        </p:nvSpPr>
        <p:spPr>
          <a:xfrm>
            <a:off x="838200" y="672766"/>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Backend Development: -</a:t>
            </a:r>
            <a:endParaRPr lang="en-IN" sz="25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5177987-EED9-1A2B-EDA1-D038929523BD}"/>
              </a:ext>
            </a:extLst>
          </p:cNvPr>
          <p:cNvSpPr txBox="1"/>
          <p:nvPr/>
        </p:nvSpPr>
        <p:spPr>
          <a:xfrm>
            <a:off x="838199" y="2781036"/>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Majorly used Backend Technologies</a:t>
            </a:r>
            <a:endParaRPr lang="en-IN" sz="2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A96A31A-01BE-4B06-05D7-97F71A66A10F}"/>
              </a:ext>
            </a:extLst>
          </p:cNvPr>
          <p:cNvSpPr txBox="1"/>
          <p:nvPr/>
        </p:nvSpPr>
        <p:spPr>
          <a:xfrm>
            <a:off x="2209796" y="3906054"/>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2 . NODEJS - </a:t>
            </a:r>
            <a:r>
              <a:rPr lang="en-US" sz="2500" dirty="0" err="1">
                <a:latin typeface="Times New Roman" panose="02020603050405020304" pitchFamily="18" charset="0"/>
                <a:cs typeface="Times New Roman" panose="02020603050405020304" pitchFamily="18" charset="0"/>
              </a:rPr>
              <a:t>Javascript</a:t>
            </a:r>
            <a:endParaRPr lang="en-IN" sz="25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B2AEBD4-F7BC-992A-3290-D366168570D0}"/>
              </a:ext>
            </a:extLst>
          </p:cNvPr>
          <p:cNvSpPr txBox="1"/>
          <p:nvPr/>
        </p:nvSpPr>
        <p:spPr>
          <a:xfrm>
            <a:off x="2209797" y="3429000"/>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1 . PHP</a:t>
            </a:r>
            <a:endParaRPr lang="en-IN" sz="25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24784B7-1F63-E032-AF30-1094DED5352B}"/>
              </a:ext>
            </a:extLst>
          </p:cNvPr>
          <p:cNvSpPr txBox="1"/>
          <p:nvPr/>
        </p:nvSpPr>
        <p:spPr>
          <a:xfrm>
            <a:off x="2209796" y="4415621"/>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3 . PYTHON</a:t>
            </a:r>
            <a:endParaRPr lang="en-IN" sz="25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5972AE2-5173-D1A3-2C91-AA508274D73F}"/>
              </a:ext>
            </a:extLst>
          </p:cNvPr>
          <p:cNvSpPr txBox="1"/>
          <p:nvPr/>
        </p:nvSpPr>
        <p:spPr>
          <a:xfrm>
            <a:off x="2209795" y="4923033"/>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4 . JAVA</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3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678FA-6C10-2C87-C1E7-2667B4819793}"/>
              </a:ext>
            </a:extLst>
          </p:cNvPr>
          <p:cNvSpPr txBox="1"/>
          <p:nvPr/>
        </p:nvSpPr>
        <p:spPr>
          <a:xfrm>
            <a:off x="1057275" y="1771650"/>
            <a:ext cx="6276975" cy="369332"/>
          </a:xfrm>
          <a:prstGeom prst="rect">
            <a:avLst/>
          </a:prstGeom>
          <a:noFill/>
        </p:spPr>
        <p:txBody>
          <a:bodyPr wrap="square" rtlCol="0">
            <a:spAutoFit/>
          </a:bodyPr>
          <a:lstStyle/>
          <a:p>
            <a:r>
              <a:rPr lang="en-IN" dirty="0"/>
              <a:t>Setup</a:t>
            </a:r>
          </a:p>
        </p:txBody>
      </p:sp>
      <p:sp>
        <p:nvSpPr>
          <p:cNvPr id="3" name="Date Placeholder 2">
            <a:extLst>
              <a:ext uri="{FF2B5EF4-FFF2-40B4-BE49-F238E27FC236}">
                <a16:creationId xmlns:a16="http://schemas.microsoft.com/office/drawing/2014/main" id="{1B21978E-64AD-7E64-4BA7-037C6999DACE}"/>
              </a:ext>
            </a:extLst>
          </p:cNvPr>
          <p:cNvSpPr>
            <a:spLocks noGrp="1"/>
          </p:cNvSpPr>
          <p:nvPr>
            <p:ph type="dt" sz="half" idx="10"/>
          </p:nvPr>
        </p:nvSpPr>
        <p:spPr/>
        <p:txBody>
          <a:bodyPr/>
          <a:lstStyle/>
          <a:p>
            <a:fld id="{32F58E10-00C5-4A2D-8820-38E11590B5A7}" type="datetime1">
              <a:rPr lang="en-IN" smtClean="0"/>
              <a:t>08-07-2024</a:t>
            </a:fld>
            <a:endParaRPr lang="en-IN"/>
          </a:p>
        </p:txBody>
      </p:sp>
      <p:sp>
        <p:nvSpPr>
          <p:cNvPr id="4" name="Footer Placeholder 3">
            <a:extLst>
              <a:ext uri="{FF2B5EF4-FFF2-40B4-BE49-F238E27FC236}">
                <a16:creationId xmlns:a16="http://schemas.microsoft.com/office/drawing/2014/main" id="{B3FD82E6-08CF-8E44-BD9B-32636FF4E4D8}"/>
              </a:ext>
            </a:extLst>
          </p:cNvPr>
          <p:cNvSpPr>
            <a:spLocks noGrp="1"/>
          </p:cNvSpPr>
          <p:nvPr>
            <p:ph type="ftr" sz="quarter" idx="11"/>
          </p:nvPr>
        </p:nvSpPr>
        <p:spPr/>
        <p:txBody>
          <a:bodyPr/>
          <a:lstStyle/>
          <a:p>
            <a:r>
              <a:rPr lang="en-IN"/>
              <a:t>Web development</a:t>
            </a:r>
          </a:p>
        </p:txBody>
      </p:sp>
      <p:sp>
        <p:nvSpPr>
          <p:cNvPr id="5" name="Slide Number Placeholder 4">
            <a:extLst>
              <a:ext uri="{FF2B5EF4-FFF2-40B4-BE49-F238E27FC236}">
                <a16:creationId xmlns:a16="http://schemas.microsoft.com/office/drawing/2014/main" id="{4FAB194C-9103-7B5C-DB6A-A5951E0C9790}"/>
              </a:ext>
            </a:extLst>
          </p:cNvPr>
          <p:cNvSpPr>
            <a:spLocks noGrp="1"/>
          </p:cNvSpPr>
          <p:nvPr>
            <p:ph type="sldNum" sz="quarter" idx="12"/>
          </p:nvPr>
        </p:nvSpPr>
        <p:spPr/>
        <p:txBody>
          <a:bodyPr/>
          <a:lstStyle/>
          <a:p>
            <a:fld id="{DBE94705-2363-4478-84F9-0A9830B433FB}" type="slidenum">
              <a:rPr lang="en-IN" smtClean="0"/>
              <a:t>15</a:t>
            </a:fld>
            <a:endParaRPr lang="en-IN"/>
          </a:p>
        </p:txBody>
      </p:sp>
      <p:pic>
        <p:nvPicPr>
          <p:cNvPr id="7" name="Picture 6">
            <a:extLst>
              <a:ext uri="{FF2B5EF4-FFF2-40B4-BE49-F238E27FC236}">
                <a16:creationId xmlns:a16="http://schemas.microsoft.com/office/drawing/2014/main" id="{429510AE-D5C9-7239-42F2-422D50DD7027}"/>
              </a:ext>
            </a:extLst>
          </p:cNvPr>
          <p:cNvPicPr>
            <a:picLocks noChangeAspect="1"/>
          </p:cNvPicPr>
          <p:nvPr/>
        </p:nvPicPr>
        <p:blipFill>
          <a:blip r:embed="rId2"/>
          <a:stretch>
            <a:fillRect/>
          </a:stretch>
        </p:blipFill>
        <p:spPr>
          <a:xfrm>
            <a:off x="597688" y="307562"/>
            <a:ext cx="10996623" cy="6242875"/>
          </a:xfrm>
          <a:prstGeom prst="rect">
            <a:avLst/>
          </a:prstGeom>
        </p:spPr>
      </p:pic>
    </p:spTree>
    <p:extLst>
      <p:ext uri="{BB962C8B-B14F-4D97-AF65-F5344CB8AC3E}">
        <p14:creationId xmlns:p14="http://schemas.microsoft.com/office/powerpoint/2010/main" val="21567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332EC0E-FE28-A936-1683-A4FF5F8F60C9}"/>
              </a:ext>
            </a:extLst>
          </p:cNvPr>
          <p:cNvSpPr>
            <a:spLocks noGrp="1"/>
          </p:cNvSpPr>
          <p:nvPr>
            <p:ph type="dt" sz="half" idx="10"/>
          </p:nvPr>
        </p:nvSpPr>
        <p:spPr/>
        <p:txBody>
          <a:bodyPr/>
          <a:lstStyle/>
          <a:p>
            <a:fld id="{A0B63C5A-C18A-4904-AAD2-4DBFBE5CF620}" type="datetime1">
              <a:rPr lang="en-IN" smtClean="0"/>
              <a:t>08-07-2024</a:t>
            </a:fld>
            <a:endParaRPr lang="en-IN"/>
          </a:p>
        </p:txBody>
      </p:sp>
      <p:sp>
        <p:nvSpPr>
          <p:cNvPr id="4" name="Footer Placeholder 3">
            <a:extLst>
              <a:ext uri="{FF2B5EF4-FFF2-40B4-BE49-F238E27FC236}">
                <a16:creationId xmlns:a16="http://schemas.microsoft.com/office/drawing/2014/main" id="{B1E19B1B-CA0C-D28D-1413-9AA269C9222D}"/>
              </a:ext>
            </a:extLst>
          </p:cNvPr>
          <p:cNvSpPr>
            <a:spLocks noGrp="1"/>
          </p:cNvSpPr>
          <p:nvPr>
            <p:ph type="ftr" sz="quarter" idx="11"/>
          </p:nvPr>
        </p:nvSpPr>
        <p:spPr/>
        <p:txBody>
          <a:bodyPr/>
          <a:lstStyle/>
          <a:p>
            <a:r>
              <a:rPr lang="en-IN"/>
              <a:t>Web development</a:t>
            </a:r>
          </a:p>
        </p:txBody>
      </p:sp>
      <p:sp>
        <p:nvSpPr>
          <p:cNvPr id="5" name="Slide Number Placeholder 4">
            <a:extLst>
              <a:ext uri="{FF2B5EF4-FFF2-40B4-BE49-F238E27FC236}">
                <a16:creationId xmlns:a16="http://schemas.microsoft.com/office/drawing/2014/main" id="{2FAD528B-F5D2-1F7D-C7D4-B0D6081025AB}"/>
              </a:ext>
            </a:extLst>
          </p:cNvPr>
          <p:cNvSpPr>
            <a:spLocks noGrp="1"/>
          </p:cNvSpPr>
          <p:nvPr>
            <p:ph type="sldNum" sz="quarter" idx="12"/>
          </p:nvPr>
        </p:nvSpPr>
        <p:spPr/>
        <p:txBody>
          <a:bodyPr/>
          <a:lstStyle/>
          <a:p>
            <a:fld id="{DBE94705-2363-4478-84F9-0A9830B433FB}" type="slidenum">
              <a:rPr lang="en-IN" smtClean="0"/>
              <a:t>16</a:t>
            </a:fld>
            <a:endParaRPr lang="en-IN"/>
          </a:p>
        </p:txBody>
      </p:sp>
      <p:pic>
        <p:nvPicPr>
          <p:cNvPr id="1026" name="Picture 2" descr="Any questions Royalty Free Vector Image - VectorStock">
            <a:extLst>
              <a:ext uri="{FF2B5EF4-FFF2-40B4-BE49-F238E27FC236}">
                <a16:creationId xmlns:a16="http://schemas.microsoft.com/office/drawing/2014/main" id="{EE2F67E0-1FD8-906B-E167-5F2FF68A4F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 b="7315"/>
          <a:stretch/>
        </p:blipFill>
        <p:spPr bwMode="auto">
          <a:xfrm>
            <a:off x="2654300" y="246814"/>
            <a:ext cx="5956300" cy="636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70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332EC0E-FE28-A936-1683-A4FF5F8F60C9}"/>
              </a:ext>
            </a:extLst>
          </p:cNvPr>
          <p:cNvSpPr>
            <a:spLocks noGrp="1"/>
          </p:cNvSpPr>
          <p:nvPr>
            <p:ph type="dt" sz="half" idx="10"/>
          </p:nvPr>
        </p:nvSpPr>
        <p:spPr/>
        <p:txBody>
          <a:bodyPr/>
          <a:lstStyle/>
          <a:p>
            <a:fld id="{A0B63C5A-C18A-4904-AAD2-4DBFBE5CF620}" type="datetime1">
              <a:rPr lang="en-IN" smtClean="0"/>
              <a:t>08-07-2024</a:t>
            </a:fld>
            <a:endParaRPr lang="en-IN"/>
          </a:p>
        </p:txBody>
      </p:sp>
      <p:sp>
        <p:nvSpPr>
          <p:cNvPr id="4" name="Footer Placeholder 3">
            <a:extLst>
              <a:ext uri="{FF2B5EF4-FFF2-40B4-BE49-F238E27FC236}">
                <a16:creationId xmlns:a16="http://schemas.microsoft.com/office/drawing/2014/main" id="{B1E19B1B-CA0C-D28D-1413-9AA269C9222D}"/>
              </a:ext>
            </a:extLst>
          </p:cNvPr>
          <p:cNvSpPr>
            <a:spLocks noGrp="1"/>
          </p:cNvSpPr>
          <p:nvPr>
            <p:ph type="ftr" sz="quarter" idx="11"/>
          </p:nvPr>
        </p:nvSpPr>
        <p:spPr/>
        <p:txBody>
          <a:bodyPr/>
          <a:lstStyle/>
          <a:p>
            <a:r>
              <a:rPr lang="en-IN"/>
              <a:t>Web development</a:t>
            </a:r>
          </a:p>
        </p:txBody>
      </p:sp>
      <p:sp>
        <p:nvSpPr>
          <p:cNvPr id="5" name="Slide Number Placeholder 4">
            <a:extLst>
              <a:ext uri="{FF2B5EF4-FFF2-40B4-BE49-F238E27FC236}">
                <a16:creationId xmlns:a16="http://schemas.microsoft.com/office/drawing/2014/main" id="{2FAD528B-F5D2-1F7D-C7D4-B0D6081025AB}"/>
              </a:ext>
            </a:extLst>
          </p:cNvPr>
          <p:cNvSpPr>
            <a:spLocks noGrp="1"/>
          </p:cNvSpPr>
          <p:nvPr>
            <p:ph type="sldNum" sz="quarter" idx="12"/>
          </p:nvPr>
        </p:nvSpPr>
        <p:spPr/>
        <p:txBody>
          <a:bodyPr/>
          <a:lstStyle/>
          <a:p>
            <a:fld id="{DBE94705-2363-4478-84F9-0A9830B433FB}" type="slidenum">
              <a:rPr lang="en-IN" smtClean="0"/>
              <a:t>17</a:t>
            </a:fld>
            <a:endParaRPr lang="en-IN"/>
          </a:p>
        </p:txBody>
      </p:sp>
      <p:sp>
        <p:nvSpPr>
          <p:cNvPr id="2" name="TextBox 1">
            <a:extLst>
              <a:ext uri="{FF2B5EF4-FFF2-40B4-BE49-F238E27FC236}">
                <a16:creationId xmlns:a16="http://schemas.microsoft.com/office/drawing/2014/main" id="{21F18386-8194-D697-A81D-6B2197F98776}"/>
              </a:ext>
            </a:extLst>
          </p:cNvPr>
          <p:cNvSpPr txBox="1"/>
          <p:nvPr/>
        </p:nvSpPr>
        <p:spPr>
          <a:xfrm>
            <a:off x="838200" y="672766"/>
            <a:ext cx="901716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REFERENCES:-</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C4205F-D443-DDB4-CEEE-427A0EB1820B}"/>
              </a:ext>
            </a:extLst>
          </p:cNvPr>
          <p:cNvSpPr txBox="1"/>
          <p:nvPr/>
        </p:nvSpPr>
        <p:spPr>
          <a:xfrm>
            <a:off x="1587416" y="1149820"/>
            <a:ext cx="9017167" cy="1631216"/>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hlinkClick r:id="rId2"/>
              </a:rPr>
              <a:t>https://www.geeksforgeeks.org/web-development/</a:t>
            </a: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hlinkClick r:id="rId3"/>
              </a:rPr>
              <a:t>https://www.geeksforgeeks.org/difference-between-web-application-and-website/</a:t>
            </a:r>
            <a:endParaRPr lang="en-US"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52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F85C4-E19D-99D2-2F2D-B7DF7A8BF39B}"/>
              </a:ext>
            </a:extLst>
          </p:cNvPr>
          <p:cNvSpPr txBox="1"/>
          <p:nvPr/>
        </p:nvSpPr>
        <p:spPr>
          <a:xfrm>
            <a:off x="3999913" y="2875002"/>
            <a:ext cx="4192173"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WEB DEVELOPMENT</a:t>
            </a:r>
          </a:p>
        </p:txBody>
      </p:sp>
      <p:sp>
        <p:nvSpPr>
          <p:cNvPr id="3" name="Date Placeholder 2">
            <a:extLst>
              <a:ext uri="{FF2B5EF4-FFF2-40B4-BE49-F238E27FC236}">
                <a16:creationId xmlns:a16="http://schemas.microsoft.com/office/drawing/2014/main" id="{8192988D-D59C-3B09-DF2B-FD8B2BECBF09}"/>
              </a:ext>
            </a:extLst>
          </p:cNvPr>
          <p:cNvSpPr>
            <a:spLocks noGrp="1"/>
          </p:cNvSpPr>
          <p:nvPr>
            <p:ph type="dt" sz="half" idx="10"/>
          </p:nvPr>
        </p:nvSpPr>
        <p:spPr/>
        <p:txBody>
          <a:bodyPr/>
          <a:lstStyle/>
          <a:p>
            <a:fld id="{17408DEE-20AE-4E25-9684-02F158FC23B8}" type="datetime1">
              <a:rPr lang="en-IN" smtClean="0"/>
              <a:t>08-07-2024</a:t>
            </a:fld>
            <a:endParaRPr lang="en-IN"/>
          </a:p>
        </p:txBody>
      </p:sp>
      <p:sp>
        <p:nvSpPr>
          <p:cNvPr id="5" name="Footer Placeholder 4">
            <a:extLst>
              <a:ext uri="{FF2B5EF4-FFF2-40B4-BE49-F238E27FC236}">
                <a16:creationId xmlns:a16="http://schemas.microsoft.com/office/drawing/2014/main" id="{CBEDA95E-8EC3-9458-5100-FEC1D689A93A}"/>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C0346BCF-3304-1036-F414-2932E4AF0492}"/>
              </a:ext>
            </a:extLst>
          </p:cNvPr>
          <p:cNvSpPr>
            <a:spLocks noGrp="1"/>
          </p:cNvSpPr>
          <p:nvPr>
            <p:ph type="sldNum" sz="quarter" idx="12"/>
          </p:nvPr>
        </p:nvSpPr>
        <p:spPr/>
        <p:txBody>
          <a:bodyPr/>
          <a:lstStyle/>
          <a:p>
            <a:fld id="{DBE94705-2363-4478-84F9-0A9830B433FB}" type="slidenum">
              <a:rPr lang="en-IN" smtClean="0"/>
              <a:t>2</a:t>
            </a:fld>
            <a:endParaRPr lang="en-IN"/>
          </a:p>
        </p:txBody>
      </p:sp>
      <p:sp>
        <p:nvSpPr>
          <p:cNvPr id="8" name="TextBox 7">
            <a:extLst>
              <a:ext uri="{FF2B5EF4-FFF2-40B4-BE49-F238E27FC236}">
                <a16:creationId xmlns:a16="http://schemas.microsoft.com/office/drawing/2014/main" id="{FCDC3F09-42E8-45E2-105A-3F589C59F662}"/>
              </a:ext>
            </a:extLst>
          </p:cNvPr>
          <p:cNvSpPr txBox="1"/>
          <p:nvPr/>
        </p:nvSpPr>
        <p:spPr>
          <a:xfrm>
            <a:off x="7886113" y="4615676"/>
            <a:ext cx="3891020" cy="147732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BALAJI C</a:t>
            </a:r>
          </a:p>
          <a:p>
            <a:r>
              <a:rPr lang="en-IN" sz="3000" b="1" dirty="0">
                <a:latin typeface="Times New Roman" panose="02020603050405020304" pitchFamily="18" charset="0"/>
                <a:cs typeface="Times New Roman" panose="02020603050405020304" pitchFamily="18" charset="0"/>
              </a:rPr>
              <a:t>Software Developer</a:t>
            </a:r>
          </a:p>
          <a:p>
            <a:r>
              <a:rPr lang="en-IN" sz="3000" b="1" dirty="0">
                <a:latin typeface="Times New Roman" panose="02020603050405020304" pitchFamily="18" charset="0"/>
                <a:cs typeface="Times New Roman" panose="02020603050405020304" pitchFamily="18" charset="0"/>
              </a:rPr>
              <a:t>KRISHTEC</a:t>
            </a:r>
          </a:p>
        </p:txBody>
      </p:sp>
    </p:spTree>
    <p:extLst>
      <p:ext uri="{BB962C8B-B14F-4D97-AF65-F5344CB8AC3E}">
        <p14:creationId xmlns:p14="http://schemas.microsoft.com/office/powerpoint/2010/main" val="3198958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F85C4-E19D-99D2-2F2D-B7DF7A8BF39B}"/>
              </a:ext>
            </a:extLst>
          </p:cNvPr>
          <p:cNvSpPr txBox="1"/>
          <p:nvPr/>
        </p:nvSpPr>
        <p:spPr>
          <a:xfrm>
            <a:off x="2057234" y="2875002"/>
            <a:ext cx="8077532"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LET’S START WITH THE DISCUESSION…! </a:t>
            </a:r>
          </a:p>
        </p:txBody>
      </p:sp>
      <p:sp>
        <p:nvSpPr>
          <p:cNvPr id="3" name="Date Placeholder 2">
            <a:extLst>
              <a:ext uri="{FF2B5EF4-FFF2-40B4-BE49-F238E27FC236}">
                <a16:creationId xmlns:a16="http://schemas.microsoft.com/office/drawing/2014/main" id="{8192988D-D59C-3B09-DF2B-FD8B2BECBF09}"/>
              </a:ext>
            </a:extLst>
          </p:cNvPr>
          <p:cNvSpPr>
            <a:spLocks noGrp="1"/>
          </p:cNvSpPr>
          <p:nvPr>
            <p:ph type="dt" sz="half" idx="10"/>
          </p:nvPr>
        </p:nvSpPr>
        <p:spPr/>
        <p:txBody>
          <a:bodyPr/>
          <a:lstStyle/>
          <a:p>
            <a:fld id="{17408DEE-20AE-4E25-9684-02F158FC23B8}" type="datetime1">
              <a:rPr lang="en-IN" smtClean="0"/>
              <a:t>08-07-2024</a:t>
            </a:fld>
            <a:endParaRPr lang="en-IN"/>
          </a:p>
        </p:txBody>
      </p:sp>
      <p:sp>
        <p:nvSpPr>
          <p:cNvPr id="5" name="Footer Placeholder 4">
            <a:extLst>
              <a:ext uri="{FF2B5EF4-FFF2-40B4-BE49-F238E27FC236}">
                <a16:creationId xmlns:a16="http://schemas.microsoft.com/office/drawing/2014/main" id="{CBEDA95E-8EC3-9458-5100-FEC1D689A93A}"/>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C0346BCF-3304-1036-F414-2932E4AF0492}"/>
              </a:ext>
            </a:extLst>
          </p:cNvPr>
          <p:cNvSpPr>
            <a:spLocks noGrp="1"/>
          </p:cNvSpPr>
          <p:nvPr>
            <p:ph type="sldNum" sz="quarter" idx="12"/>
          </p:nvPr>
        </p:nvSpPr>
        <p:spPr/>
        <p:txBody>
          <a:bodyPr/>
          <a:lstStyle/>
          <a:p>
            <a:fld id="{DBE94705-2363-4478-84F9-0A9830B433FB}" type="slidenum">
              <a:rPr lang="en-IN" smtClean="0"/>
              <a:t>3</a:t>
            </a:fld>
            <a:endParaRPr lang="en-IN"/>
          </a:p>
        </p:txBody>
      </p:sp>
    </p:spTree>
    <p:extLst>
      <p:ext uri="{BB962C8B-B14F-4D97-AF65-F5344CB8AC3E}">
        <p14:creationId xmlns:p14="http://schemas.microsoft.com/office/powerpoint/2010/main" val="3602347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F85C4-E19D-99D2-2F2D-B7DF7A8BF39B}"/>
              </a:ext>
            </a:extLst>
          </p:cNvPr>
          <p:cNvSpPr txBox="1"/>
          <p:nvPr/>
        </p:nvSpPr>
        <p:spPr>
          <a:xfrm>
            <a:off x="2810998" y="2875002"/>
            <a:ext cx="6570004"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LET’S MOVE INTO THE SESSION  </a:t>
            </a:r>
          </a:p>
        </p:txBody>
      </p:sp>
      <p:sp>
        <p:nvSpPr>
          <p:cNvPr id="3" name="Date Placeholder 2">
            <a:extLst>
              <a:ext uri="{FF2B5EF4-FFF2-40B4-BE49-F238E27FC236}">
                <a16:creationId xmlns:a16="http://schemas.microsoft.com/office/drawing/2014/main" id="{8192988D-D59C-3B09-DF2B-FD8B2BECBF09}"/>
              </a:ext>
            </a:extLst>
          </p:cNvPr>
          <p:cNvSpPr>
            <a:spLocks noGrp="1"/>
          </p:cNvSpPr>
          <p:nvPr>
            <p:ph type="dt" sz="half" idx="10"/>
          </p:nvPr>
        </p:nvSpPr>
        <p:spPr/>
        <p:txBody>
          <a:bodyPr/>
          <a:lstStyle/>
          <a:p>
            <a:fld id="{17408DEE-20AE-4E25-9684-02F158FC23B8}" type="datetime1">
              <a:rPr lang="en-IN" smtClean="0"/>
              <a:t>08-07-2024</a:t>
            </a:fld>
            <a:endParaRPr lang="en-IN"/>
          </a:p>
        </p:txBody>
      </p:sp>
      <p:sp>
        <p:nvSpPr>
          <p:cNvPr id="5" name="Footer Placeholder 4">
            <a:extLst>
              <a:ext uri="{FF2B5EF4-FFF2-40B4-BE49-F238E27FC236}">
                <a16:creationId xmlns:a16="http://schemas.microsoft.com/office/drawing/2014/main" id="{CBEDA95E-8EC3-9458-5100-FEC1D689A93A}"/>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C0346BCF-3304-1036-F414-2932E4AF0492}"/>
              </a:ext>
            </a:extLst>
          </p:cNvPr>
          <p:cNvSpPr>
            <a:spLocks noGrp="1"/>
          </p:cNvSpPr>
          <p:nvPr>
            <p:ph type="sldNum" sz="quarter" idx="12"/>
          </p:nvPr>
        </p:nvSpPr>
        <p:spPr/>
        <p:txBody>
          <a:bodyPr/>
          <a:lstStyle/>
          <a:p>
            <a:fld id="{DBE94705-2363-4478-84F9-0A9830B433FB}" type="slidenum">
              <a:rPr lang="en-IN" smtClean="0"/>
              <a:t>4</a:t>
            </a:fld>
            <a:endParaRPr lang="en-IN"/>
          </a:p>
        </p:txBody>
      </p:sp>
    </p:spTree>
    <p:extLst>
      <p:ext uri="{BB962C8B-B14F-4D97-AF65-F5344CB8AC3E}">
        <p14:creationId xmlns:p14="http://schemas.microsoft.com/office/powerpoint/2010/main" val="4596623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F85C4-E19D-99D2-2F2D-B7DF7A8BF39B}"/>
              </a:ext>
            </a:extLst>
          </p:cNvPr>
          <p:cNvSpPr txBox="1"/>
          <p:nvPr/>
        </p:nvSpPr>
        <p:spPr>
          <a:xfrm>
            <a:off x="2269728" y="2875002"/>
            <a:ext cx="7652544"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BEFORE THAT ONE IMPORTANT THING</a:t>
            </a:r>
          </a:p>
        </p:txBody>
      </p:sp>
      <p:sp>
        <p:nvSpPr>
          <p:cNvPr id="3" name="Date Placeholder 2">
            <a:extLst>
              <a:ext uri="{FF2B5EF4-FFF2-40B4-BE49-F238E27FC236}">
                <a16:creationId xmlns:a16="http://schemas.microsoft.com/office/drawing/2014/main" id="{8192988D-D59C-3B09-DF2B-FD8B2BECBF09}"/>
              </a:ext>
            </a:extLst>
          </p:cNvPr>
          <p:cNvSpPr>
            <a:spLocks noGrp="1"/>
          </p:cNvSpPr>
          <p:nvPr>
            <p:ph type="dt" sz="half" idx="10"/>
          </p:nvPr>
        </p:nvSpPr>
        <p:spPr/>
        <p:txBody>
          <a:bodyPr/>
          <a:lstStyle/>
          <a:p>
            <a:fld id="{17408DEE-20AE-4E25-9684-02F158FC23B8}" type="datetime1">
              <a:rPr lang="en-IN" smtClean="0"/>
              <a:t>08-07-2024</a:t>
            </a:fld>
            <a:endParaRPr lang="en-IN"/>
          </a:p>
        </p:txBody>
      </p:sp>
      <p:sp>
        <p:nvSpPr>
          <p:cNvPr id="5" name="Footer Placeholder 4">
            <a:extLst>
              <a:ext uri="{FF2B5EF4-FFF2-40B4-BE49-F238E27FC236}">
                <a16:creationId xmlns:a16="http://schemas.microsoft.com/office/drawing/2014/main" id="{CBEDA95E-8EC3-9458-5100-FEC1D689A93A}"/>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C0346BCF-3304-1036-F414-2932E4AF0492}"/>
              </a:ext>
            </a:extLst>
          </p:cNvPr>
          <p:cNvSpPr>
            <a:spLocks noGrp="1"/>
          </p:cNvSpPr>
          <p:nvPr>
            <p:ph type="sldNum" sz="quarter" idx="12"/>
          </p:nvPr>
        </p:nvSpPr>
        <p:spPr/>
        <p:txBody>
          <a:bodyPr/>
          <a:lstStyle/>
          <a:p>
            <a:fld id="{DBE94705-2363-4478-84F9-0A9830B433FB}" type="slidenum">
              <a:rPr lang="en-IN" smtClean="0"/>
              <a:t>5</a:t>
            </a:fld>
            <a:endParaRPr lang="en-IN"/>
          </a:p>
        </p:txBody>
      </p:sp>
    </p:spTree>
    <p:extLst>
      <p:ext uri="{BB962C8B-B14F-4D97-AF65-F5344CB8AC3E}">
        <p14:creationId xmlns:p14="http://schemas.microsoft.com/office/powerpoint/2010/main" val="24631107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F85C4-E19D-99D2-2F2D-B7DF7A8BF39B}"/>
              </a:ext>
            </a:extLst>
          </p:cNvPr>
          <p:cNvSpPr txBox="1"/>
          <p:nvPr/>
        </p:nvSpPr>
        <p:spPr>
          <a:xfrm>
            <a:off x="2112409" y="2045268"/>
            <a:ext cx="3983591"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WHAT  IS CODING..?</a:t>
            </a:r>
          </a:p>
        </p:txBody>
      </p:sp>
      <p:sp>
        <p:nvSpPr>
          <p:cNvPr id="3" name="Date Placeholder 2">
            <a:extLst>
              <a:ext uri="{FF2B5EF4-FFF2-40B4-BE49-F238E27FC236}">
                <a16:creationId xmlns:a16="http://schemas.microsoft.com/office/drawing/2014/main" id="{8192988D-D59C-3B09-DF2B-FD8B2BECBF09}"/>
              </a:ext>
            </a:extLst>
          </p:cNvPr>
          <p:cNvSpPr>
            <a:spLocks noGrp="1"/>
          </p:cNvSpPr>
          <p:nvPr>
            <p:ph type="dt" sz="half" idx="10"/>
          </p:nvPr>
        </p:nvSpPr>
        <p:spPr/>
        <p:txBody>
          <a:bodyPr/>
          <a:lstStyle/>
          <a:p>
            <a:fld id="{17408DEE-20AE-4E25-9684-02F158FC23B8}" type="datetime1">
              <a:rPr lang="en-IN" smtClean="0"/>
              <a:t>08-07-2024</a:t>
            </a:fld>
            <a:endParaRPr lang="en-IN"/>
          </a:p>
        </p:txBody>
      </p:sp>
      <p:sp>
        <p:nvSpPr>
          <p:cNvPr id="5" name="Footer Placeholder 4">
            <a:extLst>
              <a:ext uri="{FF2B5EF4-FFF2-40B4-BE49-F238E27FC236}">
                <a16:creationId xmlns:a16="http://schemas.microsoft.com/office/drawing/2014/main" id="{CBEDA95E-8EC3-9458-5100-FEC1D689A93A}"/>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C0346BCF-3304-1036-F414-2932E4AF0492}"/>
              </a:ext>
            </a:extLst>
          </p:cNvPr>
          <p:cNvSpPr>
            <a:spLocks noGrp="1"/>
          </p:cNvSpPr>
          <p:nvPr>
            <p:ph type="sldNum" sz="quarter" idx="12"/>
          </p:nvPr>
        </p:nvSpPr>
        <p:spPr/>
        <p:txBody>
          <a:bodyPr/>
          <a:lstStyle/>
          <a:p>
            <a:fld id="{DBE94705-2363-4478-84F9-0A9830B433FB}" type="slidenum">
              <a:rPr lang="en-IN" smtClean="0"/>
              <a:t>6</a:t>
            </a:fld>
            <a:endParaRPr lang="en-IN"/>
          </a:p>
        </p:txBody>
      </p:sp>
      <p:sp>
        <p:nvSpPr>
          <p:cNvPr id="2" name="TextBox 1">
            <a:extLst>
              <a:ext uri="{FF2B5EF4-FFF2-40B4-BE49-F238E27FC236}">
                <a16:creationId xmlns:a16="http://schemas.microsoft.com/office/drawing/2014/main" id="{4D910C8A-B52A-7FA9-E782-380BCCD3DFCC}"/>
              </a:ext>
            </a:extLst>
          </p:cNvPr>
          <p:cNvSpPr txBox="1"/>
          <p:nvPr/>
        </p:nvSpPr>
        <p:spPr>
          <a:xfrm>
            <a:off x="2863813" y="2594464"/>
            <a:ext cx="5724388"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WHAT  IS PROGRAMMING..?</a:t>
            </a:r>
          </a:p>
        </p:txBody>
      </p:sp>
      <p:sp>
        <p:nvSpPr>
          <p:cNvPr id="8" name="TextBox 7">
            <a:extLst>
              <a:ext uri="{FF2B5EF4-FFF2-40B4-BE49-F238E27FC236}">
                <a16:creationId xmlns:a16="http://schemas.microsoft.com/office/drawing/2014/main" id="{C1E3AE89-A864-50A3-FC10-B0D401360284}"/>
              </a:ext>
            </a:extLst>
          </p:cNvPr>
          <p:cNvSpPr txBox="1"/>
          <p:nvPr/>
        </p:nvSpPr>
        <p:spPr>
          <a:xfrm>
            <a:off x="3484009" y="3143660"/>
            <a:ext cx="5388142"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WHAT  IS DEVELOPMENT..?</a:t>
            </a:r>
          </a:p>
        </p:txBody>
      </p:sp>
      <p:sp>
        <p:nvSpPr>
          <p:cNvPr id="9" name="TextBox 8">
            <a:extLst>
              <a:ext uri="{FF2B5EF4-FFF2-40B4-BE49-F238E27FC236}">
                <a16:creationId xmlns:a16="http://schemas.microsoft.com/office/drawing/2014/main" id="{D0B2C1D9-2A3C-322F-5D8A-C3F90881BFFD}"/>
              </a:ext>
            </a:extLst>
          </p:cNvPr>
          <p:cNvSpPr txBox="1"/>
          <p:nvPr/>
        </p:nvSpPr>
        <p:spPr>
          <a:xfrm>
            <a:off x="4104205" y="3688054"/>
            <a:ext cx="5179431"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WHAT  IS ENGINEERING..?</a:t>
            </a:r>
          </a:p>
        </p:txBody>
      </p:sp>
    </p:spTree>
    <p:extLst>
      <p:ext uri="{BB962C8B-B14F-4D97-AF65-F5344CB8AC3E}">
        <p14:creationId xmlns:p14="http://schemas.microsoft.com/office/powerpoint/2010/main" val="10449441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tar: 5 Points 7">
            <a:extLst>
              <a:ext uri="{FF2B5EF4-FFF2-40B4-BE49-F238E27FC236}">
                <a16:creationId xmlns:a16="http://schemas.microsoft.com/office/drawing/2014/main" id="{BCAFF327-9AC6-43F3-B016-2F6620283D46}"/>
              </a:ext>
            </a:extLst>
          </p:cNvPr>
          <p:cNvSpPr/>
          <p:nvPr/>
        </p:nvSpPr>
        <p:spPr>
          <a:xfrm>
            <a:off x="2798496" y="1191982"/>
            <a:ext cx="5659968" cy="4315884"/>
          </a:xfrm>
          <a:prstGeom prst="star5">
            <a:avLst>
              <a:gd name="adj" fmla="val 21452"/>
              <a:gd name="hf" fmla="val 105146"/>
              <a:gd name="vf" fmla="val 110557"/>
            </a:avLst>
          </a:prstGeom>
          <a:solidFill>
            <a:schemeClr val="bg1"/>
          </a:solidFill>
          <a:ln w="28575">
            <a:solidFill>
              <a:srgbClr val="FF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accent1"/>
                </a:solidFill>
                <a:effectLst>
                  <a:outerShdw blurRad="38100" dist="25400" dir="5400000" algn="ctr" rotWithShape="0">
                    <a:srgbClr val="6E747A">
                      <a:alpha val="43000"/>
                    </a:srgbClr>
                  </a:outerShdw>
                </a:effectLst>
              </a:rPr>
              <a:t>Web Development</a:t>
            </a:r>
          </a:p>
          <a:p>
            <a:pPr algn="ctr"/>
            <a:endParaRPr lang="en-IN" sz="2800" dirty="0">
              <a:ln w="0"/>
              <a:solidFill>
                <a:schemeClr val="accent1"/>
              </a:solidFill>
              <a:effectLst>
                <a:outerShdw blurRad="38100" dist="25400" dir="5400000" algn="ctr" rotWithShape="0">
                  <a:srgbClr val="6E747A">
                    <a:alpha val="43000"/>
                  </a:srgbClr>
                </a:outerShdw>
              </a:effectLst>
            </a:endParaRPr>
          </a:p>
        </p:txBody>
      </p:sp>
      <p:sp>
        <p:nvSpPr>
          <p:cNvPr id="19" name="Date Placeholder 18">
            <a:extLst>
              <a:ext uri="{FF2B5EF4-FFF2-40B4-BE49-F238E27FC236}">
                <a16:creationId xmlns:a16="http://schemas.microsoft.com/office/drawing/2014/main" id="{DF740F5F-D553-0732-C199-5668FA893152}"/>
              </a:ext>
            </a:extLst>
          </p:cNvPr>
          <p:cNvSpPr>
            <a:spLocks noGrp="1"/>
          </p:cNvSpPr>
          <p:nvPr>
            <p:ph type="dt" sz="half" idx="10"/>
          </p:nvPr>
        </p:nvSpPr>
        <p:spPr/>
        <p:txBody>
          <a:bodyPr/>
          <a:lstStyle/>
          <a:p>
            <a:fld id="{81EEF6CC-F15E-4DAF-863B-93CA01948014}" type="datetime1">
              <a:rPr lang="en-IN" smtClean="0"/>
              <a:t>08-07-2024</a:t>
            </a:fld>
            <a:endParaRPr lang="en-IN"/>
          </a:p>
        </p:txBody>
      </p:sp>
      <p:sp>
        <p:nvSpPr>
          <p:cNvPr id="20" name="Footer Placeholder 19">
            <a:extLst>
              <a:ext uri="{FF2B5EF4-FFF2-40B4-BE49-F238E27FC236}">
                <a16:creationId xmlns:a16="http://schemas.microsoft.com/office/drawing/2014/main" id="{289BE8D5-F422-4270-3594-196934691E2E}"/>
              </a:ext>
            </a:extLst>
          </p:cNvPr>
          <p:cNvSpPr>
            <a:spLocks noGrp="1"/>
          </p:cNvSpPr>
          <p:nvPr>
            <p:ph type="ftr" sz="quarter" idx="11"/>
          </p:nvPr>
        </p:nvSpPr>
        <p:spPr/>
        <p:txBody>
          <a:bodyPr/>
          <a:lstStyle/>
          <a:p>
            <a:r>
              <a:rPr lang="en-IN"/>
              <a:t>Web development</a:t>
            </a:r>
          </a:p>
        </p:txBody>
      </p:sp>
      <p:sp>
        <p:nvSpPr>
          <p:cNvPr id="21" name="Slide Number Placeholder 20">
            <a:extLst>
              <a:ext uri="{FF2B5EF4-FFF2-40B4-BE49-F238E27FC236}">
                <a16:creationId xmlns:a16="http://schemas.microsoft.com/office/drawing/2014/main" id="{516E41E4-8857-23C1-5F35-4B3B78706785}"/>
              </a:ext>
            </a:extLst>
          </p:cNvPr>
          <p:cNvSpPr>
            <a:spLocks noGrp="1"/>
          </p:cNvSpPr>
          <p:nvPr>
            <p:ph type="sldNum" sz="quarter" idx="12"/>
          </p:nvPr>
        </p:nvSpPr>
        <p:spPr/>
        <p:txBody>
          <a:bodyPr/>
          <a:lstStyle/>
          <a:p>
            <a:fld id="{DBE94705-2363-4478-84F9-0A9830B433FB}" type="slidenum">
              <a:rPr lang="en-IN" smtClean="0"/>
              <a:t>7</a:t>
            </a:fld>
            <a:endParaRPr lang="en-IN"/>
          </a:p>
        </p:txBody>
      </p:sp>
      <mc:AlternateContent xmlns:mc="http://schemas.openxmlformats.org/markup-compatibility/2006">
        <mc:Choice xmlns:pslz="http://schemas.microsoft.com/office/powerpoint/2016/slidezoom" Requires="pslz">
          <p:graphicFrame>
            <p:nvGraphicFramePr>
              <p:cNvPr id="23" name="Slide Zoom 22">
                <a:extLst>
                  <a:ext uri="{FF2B5EF4-FFF2-40B4-BE49-F238E27FC236}">
                    <a16:creationId xmlns:a16="http://schemas.microsoft.com/office/drawing/2014/main" id="{6A44E5AD-1533-A61F-75A6-794FCAD1FA94}"/>
                  </a:ext>
                </a:extLst>
              </p:cNvPr>
              <p:cNvGraphicFramePr>
                <a:graphicFrameLocks noChangeAspect="1"/>
              </p:cNvGraphicFramePr>
              <p:nvPr>
                <p:extLst>
                  <p:ext uri="{D42A27DB-BD31-4B8C-83A1-F6EECF244321}">
                    <p14:modId xmlns:p14="http://schemas.microsoft.com/office/powerpoint/2010/main" val="3502834284"/>
                  </p:ext>
                </p:extLst>
              </p:nvPr>
            </p:nvGraphicFramePr>
            <p:xfrm>
              <a:off x="422371" y="5262066"/>
              <a:ext cx="1617920" cy="910080"/>
            </p:xfrm>
            <a:graphic>
              <a:graphicData uri="http://schemas.microsoft.com/office/powerpoint/2016/slidezoom">
                <pslz:sldZm>
                  <pslz:sldZmObj sldId="267" cId="965427034">
                    <pslz:zmPr id="{9AA088E5-E1C2-4B4A-B104-72618996CCC6}" returnToParent="0" transitionDur="1000">
                      <p166:blipFill xmlns:p166="http://schemas.microsoft.com/office/powerpoint/2016/6/main">
                        <a:blip r:embed="rId2"/>
                        <a:stretch>
                          <a:fillRect/>
                        </a:stretch>
                      </p166:blipFill>
                      <p166:spPr xmlns:p166="http://schemas.microsoft.com/office/powerpoint/2016/6/main">
                        <a:xfrm>
                          <a:off x="0" y="0"/>
                          <a:ext cx="1617920" cy="9100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166:spPr>
                    </pslz:zmPr>
                  </pslz:sldZmObj>
                </pslz:sldZm>
              </a:graphicData>
            </a:graphic>
          </p:graphicFrame>
        </mc:Choice>
        <mc:Fallback>
          <p:pic>
            <p:nvPicPr>
              <p:cNvPr id="23" name="Slide Zoom 22">
                <a:hlinkClick r:id="rId3" action="ppaction://hlinksldjump"/>
                <a:extLst>
                  <a:ext uri="{FF2B5EF4-FFF2-40B4-BE49-F238E27FC236}">
                    <a16:creationId xmlns:a16="http://schemas.microsoft.com/office/drawing/2014/main" id="{6A44E5AD-1533-A61F-75A6-794FCAD1FA94}"/>
                  </a:ext>
                </a:extLst>
              </p:cNvPr>
              <p:cNvPicPr>
                <a:picLocks noGrp="1" noRot="1" noChangeAspect="1" noMove="1" noResize="1" noEditPoints="1" noAdjustHandles="1" noChangeArrowheads="1" noChangeShapeType="1"/>
              </p:cNvPicPr>
              <p:nvPr/>
            </p:nvPicPr>
            <p:blipFill>
              <a:blip r:embed="rId2"/>
              <a:stretch>
                <a:fillRect/>
              </a:stretch>
            </p:blipFill>
            <p:spPr>
              <a:xfrm>
                <a:off x="422371" y="5262066"/>
                <a:ext cx="1617920" cy="9100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Fallback>
      </mc:AlternateContent>
      <mc:AlternateContent xmlns:mc="http://schemas.openxmlformats.org/markup-compatibility/2006">
        <mc:Choice xmlns:pslz="http://schemas.microsoft.com/office/powerpoint/2016/slidezoom" Requires="pslz">
          <p:graphicFrame>
            <p:nvGraphicFramePr>
              <p:cNvPr id="25" name="Slide Zoom 24">
                <a:extLst>
                  <a:ext uri="{FF2B5EF4-FFF2-40B4-BE49-F238E27FC236}">
                    <a16:creationId xmlns:a16="http://schemas.microsoft.com/office/drawing/2014/main" id="{4433FE85-7147-AEFF-872D-E65D7CC1F822}"/>
                  </a:ext>
                </a:extLst>
              </p:cNvPr>
              <p:cNvGraphicFramePr>
                <a:graphicFrameLocks noChangeAspect="1"/>
              </p:cNvGraphicFramePr>
              <p:nvPr>
                <p:extLst>
                  <p:ext uri="{D42A27DB-BD31-4B8C-83A1-F6EECF244321}">
                    <p14:modId xmlns:p14="http://schemas.microsoft.com/office/powerpoint/2010/main" val="732617134"/>
                  </p:ext>
                </p:extLst>
              </p:nvPr>
            </p:nvGraphicFramePr>
            <p:xfrm rot="886401">
              <a:off x="2184809" y="5341393"/>
              <a:ext cx="1756834" cy="988219"/>
            </p:xfrm>
            <a:graphic>
              <a:graphicData uri="http://schemas.microsoft.com/office/powerpoint/2016/slidezoom">
                <pslz:sldZm>
                  <pslz:sldZmObj sldId="266" cId="2541606468">
                    <pslz:zmPr id="{F9719361-6FB3-4E5E-ABF7-F6BC5E0F785A}" returnToParent="0" transitionDur="1000">
                      <p166:blipFill xmlns:p166="http://schemas.microsoft.com/office/powerpoint/2016/6/main">
                        <a:blip r:embed="rId4"/>
                        <a:stretch>
                          <a:fillRect/>
                        </a:stretch>
                      </p166:blipFill>
                      <p166:spPr xmlns:p166="http://schemas.microsoft.com/office/powerpoint/2016/6/main">
                        <a:xfrm rot="886401">
                          <a:off x="0" y="0"/>
                          <a:ext cx="1756834" cy="98821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166:spPr>
                    </pslz:zmPr>
                  </pslz:sldZmObj>
                </pslz:sldZm>
              </a:graphicData>
            </a:graphic>
          </p:graphicFrame>
        </mc:Choice>
        <mc:Fallback>
          <p:pic>
            <p:nvPicPr>
              <p:cNvPr id="25" name="Slide Zoom 24">
                <a:hlinkClick r:id="rId5" action="ppaction://hlinksldjump"/>
                <a:extLst>
                  <a:ext uri="{FF2B5EF4-FFF2-40B4-BE49-F238E27FC236}">
                    <a16:creationId xmlns:a16="http://schemas.microsoft.com/office/drawing/2014/main" id="{4433FE85-7147-AEFF-872D-E65D7CC1F822}"/>
                  </a:ext>
                </a:extLst>
              </p:cNvPr>
              <p:cNvPicPr>
                <a:picLocks noGrp="1" noRot="1" noChangeAspect="1" noMove="1" noResize="1" noEditPoints="1" noAdjustHandles="1" noChangeArrowheads="1" noChangeShapeType="1"/>
              </p:cNvPicPr>
              <p:nvPr/>
            </p:nvPicPr>
            <p:blipFill>
              <a:blip r:embed="rId4"/>
              <a:stretch>
                <a:fillRect/>
              </a:stretch>
            </p:blipFill>
            <p:spPr>
              <a:xfrm rot="886401">
                <a:off x="2184809" y="5341393"/>
                <a:ext cx="1756834" cy="98821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Fallback>
      </mc:AlternateContent>
      <mc:AlternateContent xmlns:mc="http://schemas.openxmlformats.org/markup-compatibility/2006">
        <mc:Choice xmlns:pslz="http://schemas.microsoft.com/office/powerpoint/2016/slidezoom" Requires="pslz">
          <p:graphicFrame>
            <p:nvGraphicFramePr>
              <p:cNvPr id="27" name="Slide Zoom 26">
                <a:extLst>
                  <a:ext uri="{FF2B5EF4-FFF2-40B4-BE49-F238E27FC236}">
                    <a16:creationId xmlns:a16="http://schemas.microsoft.com/office/drawing/2014/main" id="{3AC6AF2C-1FFF-DFBB-E064-60C6A12E59C3}"/>
                  </a:ext>
                </a:extLst>
              </p:cNvPr>
              <p:cNvGraphicFramePr>
                <a:graphicFrameLocks noChangeAspect="1"/>
              </p:cNvGraphicFramePr>
              <p:nvPr>
                <p:extLst>
                  <p:ext uri="{D42A27DB-BD31-4B8C-83A1-F6EECF244321}">
                    <p14:modId xmlns:p14="http://schemas.microsoft.com/office/powerpoint/2010/main" val="2098135936"/>
                  </p:ext>
                </p:extLst>
              </p:nvPr>
            </p:nvGraphicFramePr>
            <p:xfrm>
              <a:off x="4808140" y="269100"/>
              <a:ext cx="1640680" cy="922882"/>
            </p:xfrm>
            <a:graphic>
              <a:graphicData uri="http://schemas.microsoft.com/office/powerpoint/2016/slidezoom">
                <pslz:sldZm>
                  <pslz:sldZmObj sldId="257" cId="4233286406">
                    <pslz:zmPr id="{ADDF5BA4-FF30-4357-9917-3A1E418C6DC8}" returnToParent="0" transitionDur="1000">
                      <p166:blipFill xmlns:p166="http://schemas.microsoft.com/office/powerpoint/2016/6/main">
                        <a:blip r:embed="rId6"/>
                        <a:stretch>
                          <a:fillRect/>
                        </a:stretch>
                      </p166:blipFill>
                      <p166:spPr xmlns:p166="http://schemas.microsoft.com/office/powerpoint/2016/6/main">
                        <a:xfrm>
                          <a:off x="0" y="0"/>
                          <a:ext cx="1640680" cy="922882"/>
                        </a:xfrm>
                        <a:prstGeom prst="rect">
                          <a:avLst/>
                        </a:prstGeom>
                        <a:ln w="88900" cap="sq" cmpd="thickThin">
                          <a:solidFill>
                            <a:schemeClr val="bg1"/>
                          </a:solidFill>
                          <a:prstDash val="solid"/>
                          <a:miter lim="800000"/>
                        </a:ln>
                        <a:effectLst>
                          <a:innerShdw blurRad="76200">
                            <a:srgbClr val="000000"/>
                          </a:innerShdw>
                        </a:effectLst>
                      </p166:spPr>
                    </pslz:zmPr>
                  </pslz:sldZmObj>
                </pslz:sldZm>
              </a:graphicData>
            </a:graphic>
          </p:graphicFrame>
        </mc:Choice>
        <mc:Fallback>
          <p:pic>
            <p:nvPicPr>
              <p:cNvPr id="27" name="Slide Zoom 26">
                <a:hlinkClick r:id="rId7" action="ppaction://hlinksldjump"/>
                <a:extLst>
                  <a:ext uri="{FF2B5EF4-FFF2-40B4-BE49-F238E27FC236}">
                    <a16:creationId xmlns:a16="http://schemas.microsoft.com/office/drawing/2014/main" id="{3AC6AF2C-1FFF-DFBB-E064-60C6A12E59C3}"/>
                  </a:ext>
                </a:extLst>
              </p:cNvPr>
              <p:cNvPicPr>
                <a:picLocks noGrp="1" noRot="1" noChangeAspect="1" noMove="1" noResize="1" noEditPoints="1" noAdjustHandles="1" noChangeArrowheads="1" noChangeShapeType="1"/>
              </p:cNvPicPr>
              <p:nvPr/>
            </p:nvPicPr>
            <p:blipFill>
              <a:blip r:embed="rId6"/>
              <a:stretch>
                <a:fillRect/>
              </a:stretch>
            </p:blipFill>
            <p:spPr>
              <a:xfrm>
                <a:off x="4808140" y="269100"/>
                <a:ext cx="1640680" cy="922882"/>
              </a:xfrm>
              <a:prstGeom prst="rect">
                <a:avLst/>
              </a:prstGeom>
              <a:ln w="88900" cap="sq" cmpd="thickThin">
                <a:solidFill>
                  <a:schemeClr val="bg1"/>
                </a:solidFill>
                <a:prstDash val="solid"/>
                <a:miter lim="800000"/>
              </a:ln>
              <a:effectLst>
                <a:innerShdw blurRad="76200">
                  <a:srgbClr val="000000"/>
                </a:innerShdw>
              </a:effectLst>
            </p:spPr>
          </p:pic>
        </mc:Fallback>
      </mc:AlternateContent>
      <mc:AlternateContent xmlns:mc="http://schemas.openxmlformats.org/markup-compatibility/2006">
        <mc:Choice xmlns:pslz="http://schemas.microsoft.com/office/powerpoint/2016/slidezoom" Requires="pslz">
          <p:graphicFrame>
            <p:nvGraphicFramePr>
              <p:cNvPr id="29" name="Slide Zoom 28">
                <a:extLst>
                  <a:ext uri="{FF2B5EF4-FFF2-40B4-BE49-F238E27FC236}">
                    <a16:creationId xmlns:a16="http://schemas.microsoft.com/office/drawing/2014/main" id="{13E99F11-5847-6F4F-2536-B47FF3096266}"/>
                  </a:ext>
                </a:extLst>
              </p:cNvPr>
              <p:cNvGraphicFramePr>
                <a:graphicFrameLocks noChangeAspect="1"/>
              </p:cNvGraphicFramePr>
              <p:nvPr>
                <p:extLst>
                  <p:ext uri="{D42A27DB-BD31-4B8C-83A1-F6EECF244321}">
                    <p14:modId xmlns:p14="http://schemas.microsoft.com/office/powerpoint/2010/main" val="3111235763"/>
                  </p:ext>
                </p:extLst>
              </p:nvPr>
            </p:nvGraphicFramePr>
            <p:xfrm>
              <a:off x="7455517" y="5460770"/>
              <a:ext cx="2122311" cy="1193800"/>
            </p:xfrm>
            <a:graphic>
              <a:graphicData uri="http://schemas.microsoft.com/office/powerpoint/2016/slidezoom">
                <pslz:sldZm>
                  <pslz:sldZmObj sldId="262" cId="2431884834">
                    <pslz:zmPr id="{0995A2C3-6295-41B6-8313-17F4B56FD025}" returnToParent="0" transitionDur="1000">
                      <p166:blipFill xmlns:p166="http://schemas.microsoft.com/office/powerpoint/2016/6/main">
                        <a:blip r:embed="rId8"/>
                        <a:stretch>
                          <a:fillRect/>
                        </a:stretch>
                      </p166:blipFill>
                      <p166:spPr xmlns:p166="http://schemas.microsoft.com/office/powerpoint/2016/6/main">
                        <a:xfrm>
                          <a:off x="0" y="0"/>
                          <a:ext cx="2122311" cy="11938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p:pic>
            <p:nvPicPr>
              <p:cNvPr id="29" name="Slide Zoom 28">
                <a:hlinkClick r:id="rId9" action="ppaction://hlinksldjump"/>
                <a:extLst>
                  <a:ext uri="{FF2B5EF4-FFF2-40B4-BE49-F238E27FC236}">
                    <a16:creationId xmlns:a16="http://schemas.microsoft.com/office/drawing/2014/main" id="{13E99F11-5847-6F4F-2536-B47FF3096266}"/>
                  </a:ext>
                </a:extLst>
              </p:cNvPr>
              <p:cNvPicPr>
                <a:picLocks noGrp="1" noRot="1" noChangeAspect="1" noMove="1" noResize="1" noEditPoints="1" noAdjustHandles="1" noChangeArrowheads="1" noChangeShapeType="1"/>
              </p:cNvPicPr>
              <p:nvPr/>
            </p:nvPicPr>
            <p:blipFill>
              <a:blip r:embed="rId8"/>
              <a:stretch>
                <a:fillRect/>
              </a:stretch>
            </p:blipFill>
            <p:spPr>
              <a:xfrm>
                <a:off x="7455517" y="5460770"/>
                <a:ext cx="2122311" cy="11938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mc:AlternateContent xmlns:mc="http://schemas.openxmlformats.org/markup-compatibility/2006">
        <mc:Choice xmlns:pslz="http://schemas.microsoft.com/office/powerpoint/2016/slidezoom" Requires="pslz">
          <p:graphicFrame>
            <p:nvGraphicFramePr>
              <p:cNvPr id="31" name="Slide Zoom 30">
                <a:extLst>
                  <a:ext uri="{FF2B5EF4-FFF2-40B4-BE49-F238E27FC236}">
                    <a16:creationId xmlns:a16="http://schemas.microsoft.com/office/drawing/2014/main" id="{37888972-34A4-44F3-93B4-F8027054F482}"/>
                  </a:ext>
                </a:extLst>
              </p:cNvPr>
              <p:cNvGraphicFramePr>
                <a:graphicFrameLocks noChangeAspect="1"/>
              </p:cNvGraphicFramePr>
              <p:nvPr>
                <p:extLst>
                  <p:ext uri="{D42A27DB-BD31-4B8C-83A1-F6EECF244321}">
                    <p14:modId xmlns:p14="http://schemas.microsoft.com/office/powerpoint/2010/main" val="322905526"/>
                  </p:ext>
                </p:extLst>
              </p:nvPr>
            </p:nvGraphicFramePr>
            <p:xfrm rot="21241652">
              <a:off x="-94926" y="2144565"/>
              <a:ext cx="1540457" cy="866507"/>
            </p:xfrm>
            <a:graphic>
              <a:graphicData uri="http://schemas.microsoft.com/office/powerpoint/2016/slidezoom">
                <pslz:sldZm>
                  <pslz:sldZmObj sldId="268" cId="3252701291">
                    <pslz:zmPr id="{AFAF06FE-A967-4A52-A63A-0998599F8612}" returnToParent="0" transitionDur="1000">
                      <p166:blipFill xmlns:p166="http://schemas.microsoft.com/office/powerpoint/2016/6/main">
                        <a:blip r:embed="rId10"/>
                        <a:stretch>
                          <a:fillRect/>
                        </a:stretch>
                      </p166:blipFill>
                      <p166:spPr xmlns:p166="http://schemas.microsoft.com/office/powerpoint/2016/6/main">
                        <a:xfrm rot="21241652">
                          <a:off x="0" y="0"/>
                          <a:ext cx="1540457" cy="8665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166:spPr>
                    </pslz:zmPr>
                  </pslz:sldZmObj>
                </pslz:sldZm>
              </a:graphicData>
            </a:graphic>
          </p:graphicFrame>
        </mc:Choice>
        <mc:Fallback>
          <p:pic>
            <p:nvPicPr>
              <p:cNvPr id="31" name="Slide Zoom 30">
                <a:hlinkClick r:id="rId11" action="ppaction://hlinksldjump"/>
                <a:extLst>
                  <a:ext uri="{FF2B5EF4-FFF2-40B4-BE49-F238E27FC236}">
                    <a16:creationId xmlns:a16="http://schemas.microsoft.com/office/drawing/2014/main" id="{37888972-34A4-44F3-93B4-F8027054F482}"/>
                  </a:ext>
                </a:extLst>
              </p:cNvPr>
              <p:cNvPicPr>
                <a:picLocks noGrp="1" noRot="1" noChangeAspect="1" noMove="1" noResize="1" noEditPoints="1" noAdjustHandles="1" noChangeArrowheads="1" noChangeShapeType="1"/>
              </p:cNvPicPr>
              <p:nvPr/>
            </p:nvPicPr>
            <p:blipFill>
              <a:blip r:embed="rId10"/>
              <a:stretch>
                <a:fillRect/>
              </a:stretch>
            </p:blipFill>
            <p:spPr>
              <a:xfrm rot="21241652">
                <a:off x="-94926" y="2144565"/>
                <a:ext cx="1540457" cy="8665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mc:Fallback>
      </mc:AlternateContent>
      <mc:AlternateContent xmlns:mc="http://schemas.openxmlformats.org/markup-compatibility/2006">
        <mc:Choice xmlns:pslz="http://schemas.microsoft.com/office/powerpoint/2016/slidezoom" Requires="pslz">
          <p:graphicFrame>
            <p:nvGraphicFramePr>
              <p:cNvPr id="33" name="Slide Zoom 32">
                <a:extLst>
                  <a:ext uri="{FF2B5EF4-FFF2-40B4-BE49-F238E27FC236}">
                    <a16:creationId xmlns:a16="http://schemas.microsoft.com/office/drawing/2014/main" id="{1726383D-B74A-F8A7-8D29-C2BA49CDBD6B}"/>
                  </a:ext>
                </a:extLst>
              </p:cNvPr>
              <p:cNvGraphicFramePr>
                <a:graphicFrameLocks noChangeAspect="1"/>
              </p:cNvGraphicFramePr>
              <p:nvPr>
                <p:extLst>
                  <p:ext uri="{D42A27DB-BD31-4B8C-83A1-F6EECF244321}">
                    <p14:modId xmlns:p14="http://schemas.microsoft.com/office/powerpoint/2010/main" val="4185044266"/>
                  </p:ext>
                </p:extLst>
              </p:nvPr>
            </p:nvGraphicFramePr>
            <p:xfrm rot="719306">
              <a:off x="1382866" y="2215234"/>
              <a:ext cx="1519197" cy="854548"/>
            </p:xfrm>
            <a:graphic>
              <a:graphicData uri="http://schemas.microsoft.com/office/powerpoint/2016/slidezoom">
                <pslz:sldZm>
                  <pslz:sldZmObj sldId="263" cId="992784025">
                    <pslz:zmPr id="{FA84715F-ABDE-4FEC-8374-592508E1CA57}" returnToParent="0" transitionDur="1000">
                      <p166:blipFill xmlns:p166="http://schemas.microsoft.com/office/powerpoint/2016/6/main">
                        <a:blip r:embed="rId12"/>
                        <a:stretch>
                          <a:fillRect/>
                        </a:stretch>
                      </p166:blipFill>
                      <p166:spPr xmlns:p166="http://schemas.microsoft.com/office/powerpoint/2016/6/main">
                        <a:xfrm rot="719306">
                          <a:off x="0" y="0"/>
                          <a:ext cx="1519197" cy="8545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166:spPr>
                    </pslz:zmPr>
                  </pslz:sldZmObj>
                </pslz:sldZm>
              </a:graphicData>
            </a:graphic>
          </p:graphicFrame>
        </mc:Choice>
        <mc:Fallback>
          <p:pic>
            <p:nvPicPr>
              <p:cNvPr id="33" name="Slide Zoom 32">
                <a:hlinkClick r:id="rId13" action="ppaction://hlinksldjump"/>
                <a:extLst>
                  <a:ext uri="{FF2B5EF4-FFF2-40B4-BE49-F238E27FC236}">
                    <a16:creationId xmlns:a16="http://schemas.microsoft.com/office/drawing/2014/main" id="{1726383D-B74A-F8A7-8D29-C2BA49CDBD6B}"/>
                  </a:ext>
                </a:extLst>
              </p:cNvPr>
              <p:cNvPicPr>
                <a:picLocks noGrp="1" noRot="1" noChangeAspect="1" noMove="1" noResize="1" noEditPoints="1" noAdjustHandles="1" noChangeArrowheads="1" noChangeShapeType="1"/>
              </p:cNvPicPr>
              <p:nvPr/>
            </p:nvPicPr>
            <p:blipFill>
              <a:blip r:embed="rId12"/>
              <a:stretch>
                <a:fillRect/>
              </a:stretch>
            </p:blipFill>
            <p:spPr>
              <a:xfrm rot="719306">
                <a:off x="1382866" y="2215234"/>
                <a:ext cx="1519197" cy="8545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mc:Fallback>
      </mc:AlternateContent>
      <mc:AlternateContent xmlns:mc="http://schemas.openxmlformats.org/markup-compatibility/2006">
        <mc:Choice xmlns:pslz="http://schemas.microsoft.com/office/powerpoint/2016/slidezoom" Requires="pslz">
          <p:graphicFrame>
            <p:nvGraphicFramePr>
              <p:cNvPr id="35" name="Slide Zoom 34">
                <a:extLst>
                  <a:ext uri="{FF2B5EF4-FFF2-40B4-BE49-F238E27FC236}">
                    <a16:creationId xmlns:a16="http://schemas.microsoft.com/office/drawing/2014/main" id="{589080EA-C1B1-3C93-D17B-2ADE3E047D02}"/>
                  </a:ext>
                </a:extLst>
              </p:cNvPr>
              <p:cNvGraphicFramePr>
                <a:graphicFrameLocks noChangeAspect="1"/>
              </p:cNvGraphicFramePr>
              <p:nvPr>
                <p:extLst>
                  <p:ext uri="{D42A27DB-BD31-4B8C-83A1-F6EECF244321}">
                    <p14:modId xmlns:p14="http://schemas.microsoft.com/office/powerpoint/2010/main" val="241777965"/>
                  </p:ext>
                </p:extLst>
              </p:nvPr>
            </p:nvGraphicFramePr>
            <p:xfrm rot="21132125">
              <a:off x="8518982" y="1875342"/>
              <a:ext cx="1804544" cy="1015056"/>
            </p:xfrm>
            <a:graphic>
              <a:graphicData uri="http://schemas.microsoft.com/office/powerpoint/2016/slidezoom">
                <pslz:sldZm>
                  <pslz:sldZmObj sldId="269" cId="4277036620">
                    <pslz:zmPr id="{87001ED8-509C-44D6-A214-EA1C860D350B}" returnToParent="0" transitionDur="1000">
                      <p166:blipFill xmlns:p166="http://schemas.microsoft.com/office/powerpoint/2016/6/main">
                        <a:blip r:embed="rId14"/>
                        <a:stretch>
                          <a:fillRect/>
                        </a:stretch>
                      </p166:blipFill>
                      <p166:spPr xmlns:p166="http://schemas.microsoft.com/office/powerpoint/2016/6/main">
                        <a:xfrm rot="21132125">
                          <a:off x="0" y="0"/>
                          <a:ext cx="1804544" cy="10150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166:spPr>
                    </pslz:zmPr>
                  </pslz:sldZmObj>
                </pslz:sldZm>
              </a:graphicData>
            </a:graphic>
          </p:graphicFrame>
        </mc:Choice>
        <mc:Fallback>
          <p:pic>
            <p:nvPicPr>
              <p:cNvPr id="35" name="Slide Zoom 34">
                <a:hlinkClick r:id="rId15" action="ppaction://hlinksldjump"/>
                <a:extLst>
                  <a:ext uri="{FF2B5EF4-FFF2-40B4-BE49-F238E27FC236}">
                    <a16:creationId xmlns:a16="http://schemas.microsoft.com/office/drawing/2014/main" id="{589080EA-C1B1-3C93-D17B-2ADE3E047D02}"/>
                  </a:ext>
                </a:extLst>
              </p:cNvPr>
              <p:cNvPicPr>
                <a:picLocks noGrp="1" noRot="1" noChangeAspect="1" noMove="1" noResize="1" noEditPoints="1" noAdjustHandles="1" noChangeArrowheads="1" noChangeShapeType="1"/>
              </p:cNvPicPr>
              <p:nvPr/>
            </p:nvPicPr>
            <p:blipFill>
              <a:blip r:embed="rId14"/>
              <a:stretch>
                <a:fillRect/>
              </a:stretch>
            </p:blipFill>
            <p:spPr>
              <a:xfrm rot="21132125">
                <a:off x="8518982" y="1875342"/>
                <a:ext cx="1804544" cy="10150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mc:Fallback>
      </mc:AlternateContent>
      <mc:AlternateContent xmlns:mc="http://schemas.openxmlformats.org/markup-compatibility/2006">
        <mc:Choice xmlns:pslz="http://schemas.microsoft.com/office/powerpoint/2016/slidezoom" Requires="pslz">
          <p:graphicFrame>
            <p:nvGraphicFramePr>
              <p:cNvPr id="37" name="Slide Zoom 36">
                <a:extLst>
                  <a:ext uri="{FF2B5EF4-FFF2-40B4-BE49-F238E27FC236}">
                    <a16:creationId xmlns:a16="http://schemas.microsoft.com/office/drawing/2014/main" id="{9942291C-3ACE-9352-2239-BB599BB90598}"/>
                  </a:ext>
                </a:extLst>
              </p:cNvPr>
              <p:cNvGraphicFramePr>
                <a:graphicFrameLocks noChangeAspect="1"/>
              </p:cNvGraphicFramePr>
              <p:nvPr>
                <p:extLst>
                  <p:ext uri="{D42A27DB-BD31-4B8C-83A1-F6EECF244321}">
                    <p14:modId xmlns:p14="http://schemas.microsoft.com/office/powerpoint/2010/main" val="4137789916"/>
                  </p:ext>
                </p:extLst>
              </p:nvPr>
            </p:nvGraphicFramePr>
            <p:xfrm rot="828062">
              <a:off x="10369049" y="1951004"/>
              <a:ext cx="1739804" cy="978640"/>
            </p:xfrm>
            <a:graphic>
              <a:graphicData uri="http://schemas.microsoft.com/office/powerpoint/2016/slidezoom">
                <pslz:sldZm>
                  <pslz:sldZmObj sldId="264" cId="215671367">
                    <pslz:zmPr id="{7B7D9F01-2EBD-4A8B-9EC6-45D1F204684A}" returnToParent="0" transitionDur="1000">
                      <p166:blipFill xmlns:p166="http://schemas.microsoft.com/office/powerpoint/2016/6/main">
                        <a:blip r:embed="rId16"/>
                        <a:stretch>
                          <a:fillRect/>
                        </a:stretch>
                      </p166:blipFill>
                      <p166:spPr xmlns:p166="http://schemas.microsoft.com/office/powerpoint/2016/6/main">
                        <a:xfrm rot="828062">
                          <a:off x="0" y="0"/>
                          <a:ext cx="1739804" cy="9786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166:spPr>
                    </pslz:zmPr>
                  </pslz:sldZmObj>
                </pslz:sldZm>
              </a:graphicData>
            </a:graphic>
          </p:graphicFrame>
        </mc:Choice>
        <mc:Fallback>
          <p:pic>
            <p:nvPicPr>
              <p:cNvPr id="37" name="Slide Zoom 36">
                <a:hlinkClick r:id="rId17" action="ppaction://hlinksldjump"/>
                <a:extLst>
                  <a:ext uri="{FF2B5EF4-FFF2-40B4-BE49-F238E27FC236}">
                    <a16:creationId xmlns:a16="http://schemas.microsoft.com/office/drawing/2014/main" id="{9942291C-3ACE-9352-2239-BB599BB90598}"/>
                  </a:ext>
                </a:extLst>
              </p:cNvPr>
              <p:cNvPicPr>
                <a:picLocks noGrp="1" noRot="1" noChangeAspect="1" noMove="1" noResize="1" noEditPoints="1" noAdjustHandles="1" noChangeArrowheads="1" noChangeShapeType="1"/>
              </p:cNvPicPr>
              <p:nvPr/>
            </p:nvPicPr>
            <p:blipFill>
              <a:blip r:embed="rId16"/>
              <a:stretch>
                <a:fillRect/>
              </a:stretch>
            </p:blipFill>
            <p:spPr>
              <a:xfrm rot="828062">
                <a:off x="10369049" y="1951004"/>
                <a:ext cx="1739804" cy="9786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mc:Fallback>
      </mc:AlternateContent>
    </p:spTree>
    <p:extLst>
      <p:ext uri="{BB962C8B-B14F-4D97-AF65-F5344CB8AC3E}">
        <p14:creationId xmlns:p14="http://schemas.microsoft.com/office/powerpoint/2010/main" val="397870293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63B55-C784-6AC4-A5EB-6E7513DB699D}"/>
              </a:ext>
            </a:extLst>
          </p:cNvPr>
          <p:cNvSpPr txBox="1"/>
          <p:nvPr/>
        </p:nvSpPr>
        <p:spPr>
          <a:xfrm>
            <a:off x="970101" y="1214376"/>
            <a:ext cx="7924800" cy="181588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Application</a:t>
            </a:r>
            <a:r>
              <a:rPr lang="en-IN" sz="2800" dirty="0">
                <a:latin typeface="Times New Roman" panose="02020603050405020304" pitchFamily="18" charset="0"/>
                <a:cs typeface="Times New Roman" panose="02020603050405020304" pitchFamily="18" charset="0"/>
              </a:rPr>
              <a:t> : A Software , Platform depended , both offline and Online</a:t>
            </a:r>
          </a:p>
          <a:p>
            <a:endParaRPr lang="en-IN"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 Calculator , </a:t>
            </a:r>
            <a:r>
              <a:rPr lang="en-US" sz="2800" dirty="0" err="1">
                <a:latin typeface="Times New Roman" panose="02020603050405020304" pitchFamily="18" charset="0"/>
                <a:cs typeface="Times New Roman" panose="02020603050405020304" pitchFamily="18" charset="0"/>
              </a:rPr>
              <a:t>Gpay</a:t>
            </a:r>
            <a:r>
              <a:rPr lang="en-US" sz="2800" dirty="0">
                <a:latin typeface="Times New Roman" panose="02020603050405020304" pitchFamily="18" charset="0"/>
                <a:cs typeface="Times New Roman" panose="02020603050405020304" pitchFamily="18" charset="0"/>
              </a:rPr>
              <a:t> etc..,</a:t>
            </a:r>
            <a:endParaRPr lang="en-US"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5F85C4-E19D-99D2-2F2D-B7DF7A8BF39B}"/>
              </a:ext>
            </a:extLst>
          </p:cNvPr>
          <p:cNvSpPr txBox="1"/>
          <p:nvPr/>
        </p:nvSpPr>
        <p:spPr>
          <a:xfrm>
            <a:off x="970101" y="660378"/>
            <a:ext cx="4228145"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Application vs  Website?</a:t>
            </a:r>
          </a:p>
        </p:txBody>
      </p:sp>
      <p:sp>
        <p:nvSpPr>
          <p:cNvPr id="2" name="TextBox 1">
            <a:extLst>
              <a:ext uri="{FF2B5EF4-FFF2-40B4-BE49-F238E27FC236}">
                <a16:creationId xmlns:a16="http://schemas.microsoft.com/office/drawing/2014/main" id="{2C7D305B-CA42-E923-8C6F-34DF6C912532}"/>
              </a:ext>
            </a:extLst>
          </p:cNvPr>
          <p:cNvSpPr txBox="1"/>
          <p:nvPr/>
        </p:nvSpPr>
        <p:spPr>
          <a:xfrm>
            <a:off x="970101" y="3402640"/>
            <a:ext cx="7924800" cy="181588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Website</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Webpage runs on Browser ,</a:t>
            </a:r>
            <a:r>
              <a:rPr lang="en-IN" sz="2800" dirty="0">
                <a:latin typeface="Times New Roman" panose="02020603050405020304" pitchFamily="18" charset="0"/>
                <a:cs typeface="Times New Roman" panose="02020603050405020304" pitchFamily="18" charset="0"/>
              </a:rPr>
              <a:t> Platform </a:t>
            </a:r>
            <a:r>
              <a:rPr lang="en-IN" sz="2800" dirty="0" err="1">
                <a:latin typeface="Times New Roman" panose="02020603050405020304" pitchFamily="18" charset="0"/>
                <a:cs typeface="Times New Roman" panose="02020603050405020304" pitchFamily="18" charset="0"/>
              </a:rPr>
              <a:t>independed</a:t>
            </a:r>
            <a:r>
              <a:rPr lang="en-IN" sz="2800" dirty="0">
                <a:latin typeface="Times New Roman" panose="02020603050405020304" pitchFamily="18" charset="0"/>
                <a:cs typeface="Times New Roman" panose="02020603050405020304" pitchFamily="18" charset="0"/>
              </a:rPr>
              <a:t> , only Online</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 Google , Amazon, YouTube..,</a:t>
            </a:r>
            <a:endParaRPr lang="en-US" sz="25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192988D-D59C-3B09-DF2B-FD8B2BECBF09}"/>
              </a:ext>
            </a:extLst>
          </p:cNvPr>
          <p:cNvSpPr>
            <a:spLocks noGrp="1"/>
          </p:cNvSpPr>
          <p:nvPr>
            <p:ph type="dt" sz="half" idx="10"/>
          </p:nvPr>
        </p:nvSpPr>
        <p:spPr/>
        <p:txBody>
          <a:bodyPr/>
          <a:lstStyle/>
          <a:p>
            <a:fld id="{17408DEE-20AE-4E25-9684-02F158FC23B8}" type="datetime1">
              <a:rPr lang="en-IN" smtClean="0"/>
              <a:t>08-07-2024</a:t>
            </a:fld>
            <a:endParaRPr lang="en-IN"/>
          </a:p>
        </p:txBody>
      </p:sp>
      <p:sp>
        <p:nvSpPr>
          <p:cNvPr id="5" name="Footer Placeholder 4">
            <a:extLst>
              <a:ext uri="{FF2B5EF4-FFF2-40B4-BE49-F238E27FC236}">
                <a16:creationId xmlns:a16="http://schemas.microsoft.com/office/drawing/2014/main" id="{CBEDA95E-8EC3-9458-5100-FEC1D689A93A}"/>
              </a:ext>
            </a:extLst>
          </p:cNvPr>
          <p:cNvSpPr>
            <a:spLocks noGrp="1"/>
          </p:cNvSpPr>
          <p:nvPr>
            <p:ph type="ftr" sz="quarter" idx="11"/>
          </p:nvPr>
        </p:nvSpPr>
        <p:spPr/>
        <p:txBody>
          <a:bodyPr/>
          <a:lstStyle/>
          <a:p>
            <a:r>
              <a:rPr lang="en-IN"/>
              <a:t>Web development</a:t>
            </a:r>
          </a:p>
        </p:txBody>
      </p:sp>
      <p:sp>
        <p:nvSpPr>
          <p:cNvPr id="7" name="Slide Number Placeholder 6">
            <a:extLst>
              <a:ext uri="{FF2B5EF4-FFF2-40B4-BE49-F238E27FC236}">
                <a16:creationId xmlns:a16="http://schemas.microsoft.com/office/drawing/2014/main" id="{C0346BCF-3304-1036-F414-2932E4AF0492}"/>
              </a:ext>
            </a:extLst>
          </p:cNvPr>
          <p:cNvSpPr>
            <a:spLocks noGrp="1"/>
          </p:cNvSpPr>
          <p:nvPr>
            <p:ph type="sldNum" sz="quarter" idx="12"/>
          </p:nvPr>
        </p:nvSpPr>
        <p:spPr/>
        <p:txBody>
          <a:bodyPr/>
          <a:lstStyle/>
          <a:p>
            <a:fld id="{DBE94705-2363-4478-84F9-0A9830B433FB}" type="slidenum">
              <a:rPr lang="en-IN" smtClean="0"/>
              <a:t>8</a:t>
            </a:fld>
            <a:endParaRPr lang="en-IN"/>
          </a:p>
        </p:txBody>
      </p:sp>
    </p:spTree>
    <p:extLst>
      <p:ext uri="{BB962C8B-B14F-4D97-AF65-F5344CB8AC3E}">
        <p14:creationId xmlns:p14="http://schemas.microsoft.com/office/powerpoint/2010/main" val="96542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63B55-C784-6AC4-A5EB-6E7513DB699D}"/>
              </a:ext>
            </a:extLst>
          </p:cNvPr>
          <p:cNvSpPr txBox="1"/>
          <p:nvPr/>
        </p:nvSpPr>
        <p:spPr>
          <a:xfrm>
            <a:off x="872067" y="1121242"/>
            <a:ext cx="7924800" cy="224676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Website</a:t>
            </a:r>
            <a:r>
              <a:rPr lang="en-IN"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Website is a collection of related web pages that contains images, text, audio, video, etc. It can be consist of one page, two pages, and n number of pages. </a:t>
            </a:r>
          </a:p>
          <a:p>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 Wikipedia , College site , forum and</a:t>
            </a:r>
            <a:r>
              <a:rPr lang="en-IN" sz="2800" dirty="0">
                <a:latin typeface="Times New Roman" panose="02020603050405020304" pitchFamily="18" charset="0"/>
                <a:cs typeface="Times New Roman" panose="02020603050405020304" pitchFamily="18" charset="0"/>
              </a:rPr>
              <a:t> blog</a:t>
            </a:r>
            <a:endParaRPr lang="en-US"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5F85C4-E19D-99D2-2F2D-B7DF7A8BF39B}"/>
              </a:ext>
            </a:extLst>
          </p:cNvPr>
          <p:cNvSpPr txBox="1"/>
          <p:nvPr/>
        </p:nvSpPr>
        <p:spPr>
          <a:xfrm>
            <a:off x="872067" y="567244"/>
            <a:ext cx="5051319"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Website vs  Web Application?</a:t>
            </a:r>
          </a:p>
        </p:txBody>
      </p:sp>
      <p:sp>
        <p:nvSpPr>
          <p:cNvPr id="2" name="TextBox 1">
            <a:extLst>
              <a:ext uri="{FF2B5EF4-FFF2-40B4-BE49-F238E27FC236}">
                <a16:creationId xmlns:a16="http://schemas.microsoft.com/office/drawing/2014/main" id="{2C7D305B-CA42-E923-8C6F-34DF6C912532}"/>
              </a:ext>
            </a:extLst>
          </p:cNvPr>
          <p:cNvSpPr txBox="1"/>
          <p:nvPr/>
        </p:nvSpPr>
        <p:spPr>
          <a:xfrm>
            <a:off x="872067" y="3309506"/>
            <a:ext cx="7924800" cy="227754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Web Application </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Web application is a piece of software that can be accessed by the browser. A Browser is an application that is used to browse the internet. </a:t>
            </a:r>
          </a:p>
          <a:p>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 Google Apps, Amazon, YouTube</a:t>
            </a:r>
            <a:endParaRPr lang="en-US" sz="25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5892B62-5A46-2AAB-2701-42553E718C54}"/>
              </a:ext>
            </a:extLst>
          </p:cNvPr>
          <p:cNvSpPr>
            <a:spLocks noGrp="1"/>
          </p:cNvSpPr>
          <p:nvPr>
            <p:ph type="dt" sz="half" idx="10"/>
          </p:nvPr>
        </p:nvSpPr>
        <p:spPr/>
        <p:txBody>
          <a:bodyPr/>
          <a:lstStyle/>
          <a:p>
            <a:fld id="{2A04AD09-65F3-4537-9784-55DFA69A1517}" type="datetime1">
              <a:rPr lang="en-IN" smtClean="0"/>
              <a:t>08-07-2024</a:t>
            </a:fld>
            <a:endParaRPr lang="en-IN"/>
          </a:p>
        </p:txBody>
      </p:sp>
      <p:sp>
        <p:nvSpPr>
          <p:cNvPr id="5" name="Footer Placeholder 4">
            <a:extLst>
              <a:ext uri="{FF2B5EF4-FFF2-40B4-BE49-F238E27FC236}">
                <a16:creationId xmlns:a16="http://schemas.microsoft.com/office/drawing/2014/main" id="{58A7FD4E-5EDA-2758-16A6-4DC4B9EC6D21}"/>
              </a:ext>
            </a:extLst>
          </p:cNvPr>
          <p:cNvSpPr>
            <a:spLocks noGrp="1"/>
          </p:cNvSpPr>
          <p:nvPr>
            <p:ph type="ftr" sz="quarter" idx="11"/>
          </p:nvPr>
        </p:nvSpPr>
        <p:spPr/>
        <p:txBody>
          <a:bodyPr/>
          <a:lstStyle/>
          <a:p>
            <a:r>
              <a:rPr lang="en-IN"/>
              <a:t>Web development</a:t>
            </a:r>
            <a:endParaRPr lang="en-IN" dirty="0"/>
          </a:p>
        </p:txBody>
      </p:sp>
      <p:sp>
        <p:nvSpPr>
          <p:cNvPr id="7" name="Slide Number Placeholder 6">
            <a:extLst>
              <a:ext uri="{FF2B5EF4-FFF2-40B4-BE49-F238E27FC236}">
                <a16:creationId xmlns:a16="http://schemas.microsoft.com/office/drawing/2014/main" id="{7BAB0D89-06B8-735A-7701-264550E085B1}"/>
              </a:ext>
            </a:extLst>
          </p:cNvPr>
          <p:cNvSpPr>
            <a:spLocks noGrp="1"/>
          </p:cNvSpPr>
          <p:nvPr>
            <p:ph type="sldNum" sz="quarter" idx="12"/>
          </p:nvPr>
        </p:nvSpPr>
        <p:spPr/>
        <p:txBody>
          <a:bodyPr/>
          <a:lstStyle/>
          <a:p>
            <a:fld id="{DBE94705-2363-4478-84F9-0A9830B433FB}" type="slidenum">
              <a:rPr lang="en-IN" smtClean="0"/>
              <a:t>9</a:t>
            </a:fld>
            <a:endParaRPr lang="en-IN"/>
          </a:p>
        </p:txBody>
      </p:sp>
    </p:spTree>
    <p:extLst>
      <p:ext uri="{BB962C8B-B14F-4D97-AF65-F5344CB8AC3E}">
        <p14:creationId xmlns:p14="http://schemas.microsoft.com/office/powerpoint/2010/main" val="25416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528</Words>
  <Application>Microsoft Office PowerPoint</Application>
  <PresentationFormat>Widescreen</PresentationFormat>
  <Paragraphs>113</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rc balaji</dc:creator>
  <cp:lastModifiedBy>rc balaji</cp:lastModifiedBy>
  <cp:revision>2</cp:revision>
  <dcterms:created xsi:type="dcterms:W3CDTF">2024-07-08T08:48:40Z</dcterms:created>
  <dcterms:modified xsi:type="dcterms:W3CDTF">2024-07-08T10:56:17Z</dcterms:modified>
</cp:coreProperties>
</file>