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354" r:id="rId2"/>
    <p:sldId id="295" r:id="rId3"/>
    <p:sldId id="296" r:id="rId4"/>
    <p:sldId id="297" r:id="rId5"/>
    <p:sldId id="298" r:id="rId6"/>
    <p:sldId id="299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65" r:id="rId15"/>
    <p:sldId id="311" r:id="rId16"/>
    <p:sldId id="314" r:id="rId17"/>
    <p:sldId id="315" r:id="rId18"/>
    <p:sldId id="317" r:id="rId19"/>
    <p:sldId id="316" r:id="rId20"/>
    <p:sldId id="318" r:id="rId21"/>
    <p:sldId id="319" r:id="rId22"/>
    <p:sldId id="300" r:id="rId23"/>
    <p:sldId id="321" r:id="rId24"/>
    <p:sldId id="356" r:id="rId25"/>
    <p:sldId id="320" r:id="rId26"/>
    <p:sldId id="366" r:id="rId27"/>
    <p:sldId id="325" r:id="rId28"/>
    <p:sldId id="367" r:id="rId29"/>
    <p:sldId id="355" r:id="rId30"/>
    <p:sldId id="330" r:id="rId31"/>
    <p:sldId id="357" r:id="rId32"/>
    <p:sldId id="328" r:id="rId33"/>
    <p:sldId id="301" r:id="rId34"/>
    <p:sldId id="329" r:id="rId35"/>
    <p:sldId id="331" r:id="rId36"/>
    <p:sldId id="358" r:id="rId37"/>
    <p:sldId id="335" r:id="rId38"/>
    <p:sldId id="332" r:id="rId39"/>
    <p:sldId id="334" r:id="rId40"/>
    <p:sldId id="287" r:id="rId41"/>
    <p:sldId id="341" r:id="rId42"/>
    <p:sldId id="342" r:id="rId43"/>
    <p:sldId id="359" r:id="rId44"/>
    <p:sldId id="339" r:id="rId45"/>
    <p:sldId id="336" r:id="rId46"/>
    <p:sldId id="343" r:id="rId47"/>
    <p:sldId id="340" r:id="rId48"/>
    <p:sldId id="344" r:id="rId49"/>
    <p:sldId id="360" r:id="rId50"/>
    <p:sldId id="368" r:id="rId51"/>
    <p:sldId id="361" r:id="rId52"/>
    <p:sldId id="362" r:id="rId53"/>
    <p:sldId id="363" r:id="rId54"/>
    <p:sldId id="337" r:id="rId55"/>
    <p:sldId id="364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70CF8-67CF-4804-8253-06461AE750BA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5F1CB-C8F2-4F8F-AEA5-BDC7CCBFD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891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f87997393_0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f87997393_0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28272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f87997393_0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f87997393_0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52826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f87997393_0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f87997393_0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1438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f87997393_0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f87997393_0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45859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f87997393_0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f87997393_0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13276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f87997393_0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f87997393_0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5310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f87997393_0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f87997393_0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55602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f87997393_0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f87997393_0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90874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f87997393_0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f87997393_0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12280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f87997393_0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f87997393_0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73820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f87997393_0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f87997393_0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26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f87997393_0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f87997393_0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00845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f87997393_0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f87997393_0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10562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f87997393_0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f87997393_0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80639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f87997393_0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f87997393_0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80392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f87997393_0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f87997393_0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73958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f87997393_0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f87997393_0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65216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f87997393_0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f87997393_0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9023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f87997393_0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f87997393_0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9023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f87997393_0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f87997393_0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73188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f87997393_0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f87997393_0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86292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f87997393_0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f87997393_0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5150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f87997393_0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f87997393_0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60282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f87997393_0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f87997393_0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24209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f87997393_0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f87997393_0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25640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f87997393_0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f87997393_0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4922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f87997393_0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f87997393_0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24318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f87997393_0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f87997393_0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22185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f87997393_0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f87997393_0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79074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f87997393_0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f87997393_0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36252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f87997393_0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f87997393_0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93050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f87997393_0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f87997393_0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44548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f87997393_0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f87997393_0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1216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f87997393_0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f87997393_0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41755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f87997393_0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f87997393_0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35250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f87997393_0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f87997393_0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31708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f87997393_0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f87997393_0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23845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f87997393_0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f87997393_0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40811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f87997393_0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f87997393_0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02471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f87997393_0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f87997393_0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010936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f87997393_0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f87997393_0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556764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f87997393_0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f87997393_0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071356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f87997393_0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f87997393_0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677709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f87997393_0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f87997393_0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6448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f87997393_0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f87997393_0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539351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f87997393_0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f87997393_0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219327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f87997393_0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f87997393_0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717132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f87997393_0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f87997393_0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516029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f87997393_0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f87997393_0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026604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f87997393_0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f87997393_0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656255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f87997393_0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f87997393_0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007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f87997393_0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f87997393_0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5575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f87997393_0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f87997393_0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3768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f87997393_0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f87997393_0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7924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f87997393_0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f87997393_0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8833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49C82-47DA-DF84-287E-86050B4B3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CCD2B6-75DD-3232-EFD5-5B346B058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ACE8E-E2AF-19BC-A1F2-A951D6A4A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6F89-8379-415C-A368-98A32C651C75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45C97-D93E-2E0E-D45B-2DA7DDAFF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6C052-9B9A-DB2D-A3C8-4985F44C3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DF241-B749-41D5-A525-13F6470A5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612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AE7F0-20E5-5EBB-FC15-617FFF798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FEC80A-CAC6-C120-883D-A8D5B39DD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E2C0E-126F-798D-1BC0-EACB7BA4F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6F89-8379-415C-A368-98A32C651C75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83FDB-A393-E559-8419-9B171A39C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B98C9-71D0-5834-46C1-2E230D61A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DF241-B749-41D5-A525-13F6470A5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852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00CD93-F9BB-8ACA-93C0-3991BC2162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334906-23AA-245C-5FA7-F9941696B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517B9-3D84-6479-20B4-728E17C33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6F89-8379-415C-A368-98A32C651C75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6D4D9-9722-0827-01C4-74A58CDA3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675BB-385A-4AEB-FF7C-01047EDDD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DF241-B749-41D5-A525-13F6470A5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969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24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AA5E0-B928-7C1B-D4D6-647B19593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D98E9-A15F-4B13-AD98-8AEFA6B1B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3EAAC-468C-D751-4191-73215A07B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6F89-8379-415C-A368-98A32C651C75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7730B-D24F-AB3A-1147-F6551EC30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CA691-781C-5E4A-8892-2D725067C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DF241-B749-41D5-A525-13F6470A5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11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24A61-ACD8-602C-FB71-DCED8B85C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40E92-2984-0915-8BB8-EF084E070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2E485-15DB-3033-D44B-B5274C66C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6F89-8379-415C-A368-98A32C651C75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F64F2-06D0-8A7F-3ABC-AE9F55373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B8716-4C36-F482-2B95-A7E4DC5F7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DF241-B749-41D5-A525-13F6470A5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865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074B9-3B92-1D50-509E-6967F6FA0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6E561-35B0-6604-1538-CA41A21EC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F385DD-8865-8AB0-528F-68536277A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DC270-AB68-CCD6-7A9C-1DA8096C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6F89-8379-415C-A368-98A32C651C75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5A4B9-4559-FCAD-F2AF-469B224C2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F776B-D5CF-2CB3-F6DE-1FD52BE59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DF241-B749-41D5-A525-13F6470A5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71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6CB80-0257-D7AE-48E4-96002889E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AC1B2-46BF-A70E-C7AF-020E5384A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D3D70-446E-18CF-CAED-F00376888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12BF45-23D0-4D18-5395-A7B1CF6584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8E2C3F-7488-7159-D4E6-47ABD5912E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0CD3CC-FFED-9B0B-0C2C-C8B07465F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6F89-8379-415C-A368-98A32C651C75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CADB57-9F02-4F58-4F63-BFEE145DC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527303-AA1A-0DE0-CCAC-8FDC83FC6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DF241-B749-41D5-A525-13F6470A5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89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EBB68-7281-C9D4-63E4-3D0832A93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272777-DE8E-8122-D690-9863FA646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6F89-8379-415C-A368-98A32C651C75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CD745A-D4C8-74A1-5DB4-264268438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5BAD01-42C4-C619-9E0D-EDBA64FE1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DF241-B749-41D5-A525-13F6470A5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170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DB5C35-7F4B-3218-28EA-9B9130E3C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6F89-8379-415C-A368-98A32C651C75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A030A4-11C2-8E1C-DCD0-8CA0CE356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2E70A9-99A7-29DD-E889-457970C57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DF241-B749-41D5-A525-13F6470A5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590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5509F-C42C-03BE-B234-277CD0EEE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12062-3317-56BF-BFEC-F8591DA87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07E30D-6149-5093-12B1-3B3F98B3E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6B019-2CE2-FABB-E1F9-41CF1101E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6F89-8379-415C-A368-98A32C651C75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C60780-52AE-F96F-814F-FE09B9FAD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79D57-1C87-6122-A48B-17485A68E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DF241-B749-41D5-A525-13F6470A5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923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6B1C7-4BC0-90E2-8CCA-069923DA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352990-DAB5-4692-2AC3-7C02D41D31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1A5930-A5FC-248C-0D1D-9AC55D156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3CF10-7F31-B794-4288-5FE4B832F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6F89-8379-415C-A368-98A32C651C75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47B0D-3861-09CC-252D-433C26123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D3940-FFAD-8444-5A32-E986C7B5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DF241-B749-41D5-A525-13F6470A5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911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D02FC6-43A0-5D9B-BDD2-35F4C7713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E464F-F08C-8A5B-78DD-85EE48B40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14D83-122F-0B17-994C-1CDCF1C34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76F89-8379-415C-A368-98A32C651C75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1D91D-35B5-B676-3301-92EA8C2A5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4CD13-1857-9C03-F644-026C3A779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DF241-B749-41D5-A525-13F6470A5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615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ECA974-5965-9993-D526-E34B3B6DF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993440"/>
          </a:xfrm>
        </p:spPr>
        <p:txBody>
          <a:bodyPr/>
          <a:lstStyle/>
          <a:p>
            <a:r>
              <a:rPr lang="en-IN" sz="4667" dirty="0"/>
              <a:t>MongoDB</a:t>
            </a:r>
            <a:r>
              <a:rPr lang="en-IN" dirty="0"/>
              <a:t>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DD64588-994E-97AD-7798-CD28D2C5C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1389136"/>
            <a:ext cx="9385200" cy="3881600"/>
          </a:xfrm>
        </p:spPr>
        <p:txBody>
          <a:bodyPr>
            <a:normAutofit/>
          </a:bodyPr>
          <a:lstStyle/>
          <a:p>
            <a:pPr marL="194728" indent="0">
              <a:lnSpc>
                <a:spcPct val="107000"/>
              </a:lnSpc>
              <a:spcAft>
                <a:spcPts val="1067"/>
              </a:spcAft>
              <a:buNone/>
            </a:pPr>
            <a:r>
              <a:rPr lang="en-IN" sz="2667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model schema for MongoDB</a:t>
            </a:r>
          </a:p>
          <a:p>
            <a:pPr marL="194728" indent="0">
              <a:buNone/>
            </a:pPr>
            <a:endParaRPr lang="en-IN" sz="3333" dirty="0"/>
          </a:p>
          <a:p>
            <a:pPr marL="194728" indent="0">
              <a:buNone/>
            </a:pPr>
            <a:endParaRPr lang="en-IN" sz="3333" dirty="0"/>
          </a:p>
          <a:p>
            <a:pPr marL="194728" indent="0">
              <a:buNone/>
            </a:pPr>
            <a:endParaRPr lang="en-IN" sz="3333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628CE3-3150-0EA3-A326-301F34DCCF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1757" b="25347"/>
          <a:stretch/>
        </p:blipFill>
        <p:spPr>
          <a:xfrm>
            <a:off x="4462621" y="2142152"/>
            <a:ext cx="3851063" cy="312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433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ECA974-5965-9993-D526-E34B3B6DF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993440"/>
          </a:xfrm>
        </p:spPr>
        <p:txBody>
          <a:bodyPr/>
          <a:lstStyle/>
          <a:p>
            <a:r>
              <a:rPr lang="en-IN" sz="4667" dirty="0"/>
              <a:t>Node</a:t>
            </a:r>
            <a:r>
              <a:rPr lang="en-IN" dirty="0"/>
              <a:t>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DD64588-994E-97AD-7798-CD28D2C5C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1389136"/>
            <a:ext cx="9385200" cy="3881600"/>
          </a:xfrm>
        </p:spPr>
        <p:txBody>
          <a:bodyPr>
            <a:normAutofit/>
          </a:bodyPr>
          <a:lstStyle/>
          <a:p>
            <a:pPr marL="194728" indent="0">
              <a:lnSpc>
                <a:spcPct val="107000"/>
              </a:lnSpc>
              <a:spcAft>
                <a:spcPts val="1067"/>
              </a:spcAft>
              <a:buNone/>
            </a:pPr>
            <a:r>
              <a:rPr lang="en-IN" sz="3333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Connect to the MongoDB</a:t>
            </a:r>
          </a:p>
          <a:p>
            <a:pPr marL="194728" indent="0">
              <a:lnSpc>
                <a:spcPct val="107000"/>
              </a:lnSpc>
              <a:spcAft>
                <a:spcPts val="1067"/>
              </a:spcAft>
              <a:buNone/>
            </a:pPr>
            <a:endParaRPr lang="en-IN" sz="3333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728" indent="0">
              <a:lnSpc>
                <a:spcPct val="107000"/>
              </a:lnSpc>
              <a:spcAft>
                <a:spcPts val="1067"/>
              </a:spcAft>
              <a:buNone/>
            </a:pPr>
            <a:endParaRPr lang="en-IN" sz="3333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2BE253-1310-B2DC-6610-8B3F2325A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178" y="2107106"/>
            <a:ext cx="7453196" cy="21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874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ECA974-5965-9993-D526-E34B3B6DF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993440"/>
          </a:xfrm>
        </p:spPr>
        <p:txBody>
          <a:bodyPr/>
          <a:lstStyle/>
          <a:p>
            <a:r>
              <a:rPr lang="en-IN" sz="4667" dirty="0"/>
              <a:t>Node</a:t>
            </a:r>
            <a:r>
              <a:rPr lang="en-IN" dirty="0"/>
              <a:t>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DD64588-994E-97AD-7798-CD28D2C5C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1234807"/>
            <a:ext cx="9385200" cy="3881600"/>
          </a:xfrm>
        </p:spPr>
        <p:txBody>
          <a:bodyPr>
            <a:normAutofit/>
          </a:bodyPr>
          <a:lstStyle/>
          <a:p>
            <a:pPr marL="194728" indent="0">
              <a:lnSpc>
                <a:spcPct val="107000"/>
              </a:lnSpc>
              <a:spcAft>
                <a:spcPts val="1067"/>
              </a:spcAft>
              <a:buNone/>
            </a:pPr>
            <a:r>
              <a:rPr lang="en-IN" sz="3333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 </a:t>
            </a:r>
            <a:r>
              <a:rPr lang="en-IN" sz="3333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MongoCompuss</a:t>
            </a:r>
            <a:endParaRPr lang="en-IN" sz="3333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728" indent="0">
              <a:lnSpc>
                <a:spcPct val="107000"/>
              </a:lnSpc>
              <a:spcAft>
                <a:spcPts val="1067"/>
              </a:spcAft>
              <a:buNone/>
            </a:pPr>
            <a:endParaRPr lang="en-IN" sz="3333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728" indent="0">
              <a:lnSpc>
                <a:spcPct val="107000"/>
              </a:lnSpc>
              <a:spcAft>
                <a:spcPts val="1067"/>
              </a:spcAft>
              <a:buNone/>
            </a:pPr>
            <a:endParaRPr lang="en-IN" sz="3333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52E75E-925C-9261-4BCC-867AE589B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140" y="1865314"/>
            <a:ext cx="8455721" cy="446768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63030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ECA974-5965-9993-D526-E34B3B6DF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993440"/>
          </a:xfrm>
        </p:spPr>
        <p:txBody>
          <a:bodyPr/>
          <a:lstStyle/>
          <a:p>
            <a:r>
              <a:rPr lang="en-IN" sz="4667" dirty="0"/>
              <a:t>Node</a:t>
            </a:r>
            <a:r>
              <a:rPr lang="en-IN" dirty="0"/>
              <a:t>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DD64588-994E-97AD-7798-CD28D2C5C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1234807"/>
            <a:ext cx="9385200" cy="3881600"/>
          </a:xfrm>
        </p:spPr>
        <p:txBody>
          <a:bodyPr>
            <a:normAutofit/>
          </a:bodyPr>
          <a:lstStyle/>
          <a:p>
            <a:pPr marL="194728" indent="0">
              <a:lnSpc>
                <a:spcPct val="107000"/>
              </a:lnSpc>
              <a:spcAft>
                <a:spcPts val="1067"/>
              </a:spcAft>
              <a:buNone/>
            </a:pPr>
            <a:r>
              <a:rPr lang="en-IN" sz="3333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Finally, Listen to the PORT:-</a:t>
            </a:r>
          </a:p>
          <a:p>
            <a:pPr marL="194728" indent="0">
              <a:lnSpc>
                <a:spcPct val="107000"/>
              </a:lnSpc>
              <a:spcAft>
                <a:spcPts val="1067"/>
              </a:spcAft>
              <a:buNone/>
            </a:pPr>
            <a:endParaRPr lang="en-IN" sz="3333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728" indent="0">
              <a:lnSpc>
                <a:spcPct val="107000"/>
              </a:lnSpc>
              <a:spcAft>
                <a:spcPts val="1067"/>
              </a:spcAft>
              <a:buNone/>
            </a:pPr>
            <a:endParaRPr lang="en-IN" sz="3333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A53E2D-78BF-AD1D-5CFB-D58D8DFFC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637" y="2270430"/>
            <a:ext cx="9715563" cy="181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643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ECA974-5965-9993-D526-E34B3B6DF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993440"/>
          </a:xfrm>
        </p:spPr>
        <p:txBody>
          <a:bodyPr/>
          <a:lstStyle/>
          <a:p>
            <a:r>
              <a:rPr lang="en-IN" sz="4667" dirty="0"/>
              <a:t>Node</a:t>
            </a:r>
            <a:r>
              <a:rPr lang="en-IN" dirty="0"/>
              <a:t>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DD64588-994E-97AD-7798-CD28D2C5C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1234807"/>
            <a:ext cx="9385200" cy="3881600"/>
          </a:xfrm>
        </p:spPr>
        <p:txBody>
          <a:bodyPr>
            <a:normAutofit/>
          </a:bodyPr>
          <a:lstStyle/>
          <a:p>
            <a:pPr marL="194728" indent="0">
              <a:lnSpc>
                <a:spcPct val="107000"/>
              </a:lnSpc>
              <a:spcAft>
                <a:spcPts val="1067"/>
              </a:spcAft>
              <a:buNone/>
            </a:pPr>
            <a:r>
              <a:rPr lang="en-IN" sz="3333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 start the server,</a:t>
            </a:r>
          </a:p>
          <a:p>
            <a:pPr marL="194728" indent="0">
              <a:lnSpc>
                <a:spcPct val="107000"/>
              </a:lnSpc>
              <a:spcAft>
                <a:spcPts val="1067"/>
              </a:spcAft>
              <a:buNone/>
            </a:pPr>
            <a:endParaRPr lang="en-IN" sz="3333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728" indent="0">
              <a:lnSpc>
                <a:spcPct val="107000"/>
              </a:lnSpc>
              <a:spcAft>
                <a:spcPts val="1067"/>
              </a:spcAft>
              <a:buNone/>
            </a:pPr>
            <a:endParaRPr lang="en-IN" sz="3333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D0D321-4F55-7C1B-034F-FAF0C5AFC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896" y="1941203"/>
            <a:ext cx="9180209" cy="368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911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ECA974-5965-9993-D526-E34B3B6DF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993440"/>
          </a:xfrm>
        </p:spPr>
        <p:txBody>
          <a:bodyPr/>
          <a:lstStyle/>
          <a:p>
            <a:r>
              <a:rPr lang="en-IN" sz="4667" dirty="0"/>
              <a:t>Node</a:t>
            </a:r>
            <a:r>
              <a:rPr lang="en-IN" dirty="0"/>
              <a:t>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DD64588-994E-97AD-7798-CD28D2C5C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1234807"/>
            <a:ext cx="9385200" cy="3881600"/>
          </a:xfrm>
        </p:spPr>
        <p:txBody>
          <a:bodyPr>
            <a:normAutofit/>
          </a:bodyPr>
          <a:lstStyle/>
          <a:p>
            <a:pPr marL="194728" indent="0">
              <a:lnSpc>
                <a:spcPct val="107000"/>
              </a:lnSpc>
              <a:spcAft>
                <a:spcPts val="1067"/>
              </a:spcAft>
              <a:buNone/>
            </a:pPr>
            <a:r>
              <a:rPr lang="en-IN" sz="3333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 start the server,</a:t>
            </a:r>
          </a:p>
          <a:p>
            <a:pPr marL="194728" indent="0">
              <a:lnSpc>
                <a:spcPct val="107000"/>
              </a:lnSpc>
              <a:spcAft>
                <a:spcPts val="1067"/>
              </a:spcAft>
              <a:buNone/>
            </a:pPr>
            <a:endParaRPr lang="en-IN" sz="3333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728" indent="0">
              <a:lnSpc>
                <a:spcPct val="107000"/>
              </a:lnSpc>
              <a:spcAft>
                <a:spcPts val="1067"/>
              </a:spcAft>
              <a:buNone/>
            </a:pPr>
            <a:endParaRPr lang="en-IN" sz="3333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D0D321-4F55-7C1B-034F-FAF0C5AFC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896" y="1941203"/>
            <a:ext cx="9180209" cy="36819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E92819-A2F0-7256-2F78-64D36D989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6010" y="727175"/>
            <a:ext cx="3947612" cy="99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76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ECA974-5965-9993-D526-E34B3B6DF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993440"/>
          </a:xfrm>
        </p:spPr>
        <p:txBody>
          <a:bodyPr/>
          <a:lstStyle/>
          <a:p>
            <a:r>
              <a:rPr lang="en-IN" sz="4667" dirty="0"/>
              <a:t>React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DD64588-994E-97AD-7798-CD28D2C5C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1234807"/>
            <a:ext cx="9385200" cy="678875"/>
          </a:xfrm>
        </p:spPr>
        <p:txBody>
          <a:bodyPr>
            <a:noAutofit/>
          </a:bodyPr>
          <a:lstStyle/>
          <a:p>
            <a:pPr marL="194728" indent="0">
              <a:lnSpc>
                <a:spcPct val="107000"/>
              </a:lnSpc>
              <a:spcAft>
                <a:spcPts val="1067"/>
              </a:spcAft>
              <a:buNone/>
            </a:pPr>
            <a:r>
              <a:rPr lang="en-IN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 a frontend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53AF37-5791-ED1A-42D0-E751720FF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934" y="1913682"/>
            <a:ext cx="3260073" cy="46910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91C41B-7053-1F1F-5337-B92AC2ECA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9039" y="2712928"/>
            <a:ext cx="3490535" cy="223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576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ECA974-5965-9993-D526-E34B3B6DF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993440"/>
          </a:xfrm>
        </p:spPr>
        <p:txBody>
          <a:bodyPr/>
          <a:lstStyle/>
          <a:p>
            <a:r>
              <a:rPr lang="en-IN" sz="4667" dirty="0"/>
              <a:t>React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DD64588-994E-97AD-7798-CD28D2C5C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1234807"/>
            <a:ext cx="9385200" cy="678875"/>
          </a:xfrm>
        </p:spPr>
        <p:txBody>
          <a:bodyPr>
            <a:noAutofit/>
          </a:bodyPr>
          <a:lstStyle/>
          <a:p>
            <a:pPr marL="194728" indent="0">
              <a:lnSpc>
                <a:spcPct val="107000"/>
              </a:lnSpc>
              <a:spcAft>
                <a:spcPts val="1067"/>
              </a:spcAft>
              <a:buNone/>
            </a:pPr>
            <a:r>
              <a:rPr lang="en-IN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Necessary Packages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8AA964-377A-DDF9-F381-667ABBAE09CB}"/>
              </a:ext>
            </a:extLst>
          </p:cNvPr>
          <p:cNvSpPr txBox="1"/>
          <p:nvPr/>
        </p:nvSpPr>
        <p:spPr>
          <a:xfrm>
            <a:off x="2020872" y="3973936"/>
            <a:ext cx="6096000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IN" sz="3200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variable :-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A84158-A177-98C4-CEC4-FEF2A0AD4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873" y="4816455"/>
            <a:ext cx="7540817" cy="9906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B5CA0ED-4B43-5E2D-CE8B-592CD0D922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0874" y="1806877"/>
            <a:ext cx="6698721" cy="219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630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ECA974-5965-9993-D526-E34B3B6DF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993440"/>
          </a:xfrm>
        </p:spPr>
        <p:txBody>
          <a:bodyPr/>
          <a:lstStyle/>
          <a:p>
            <a:r>
              <a:rPr lang="en-IN" sz="4667" dirty="0"/>
              <a:t>React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8AA964-377A-DDF9-F381-667ABBAE09CB}"/>
              </a:ext>
            </a:extLst>
          </p:cNvPr>
          <p:cNvSpPr txBox="1"/>
          <p:nvPr/>
        </p:nvSpPr>
        <p:spPr>
          <a:xfrm>
            <a:off x="1730000" y="1518440"/>
            <a:ext cx="6096000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IN" sz="3200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element :-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44AE6C-37B9-5874-9A3F-FC9DF17EA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601" y="959988"/>
            <a:ext cx="7096503" cy="517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568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ECA974-5965-9993-D526-E34B3B6DF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993440"/>
          </a:xfrm>
        </p:spPr>
        <p:txBody>
          <a:bodyPr/>
          <a:lstStyle/>
          <a:p>
            <a:r>
              <a:rPr lang="en-IN" sz="4667" dirty="0"/>
              <a:t>React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8AA964-377A-DDF9-F381-667ABBAE09CB}"/>
              </a:ext>
            </a:extLst>
          </p:cNvPr>
          <p:cNvSpPr txBox="1"/>
          <p:nvPr/>
        </p:nvSpPr>
        <p:spPr>
          <a:xfrm>
            <a:off x="1730000" y="1518440"/>
            <a:ext cx="6096000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IN" sz="3200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element :-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44AE6C-37B9-5874-9A3F-FC9DF17EA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601" y="959988"/>
            <a:ext cx="7096503" cy="517182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CA800BD-0F85-0B41-9854-63EAF6FE87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972" t="67996" r="23874" b="-1"/>
          <a:stretch/>
        </p:blipFill>
        <p:spPr bwMode="auto">
          <a:xfrm>
            <a:off x="758851" y="2816782"/>
            <a:ext cx="3963620" cy="1896860"/>
          </a:xfrm>
          <a:prstGeom prst="rect">
            <a:avLst/>
          </a:prstGeom>
          <a:ln w="9525" cap="flat" cmpd="sng" algn="ctr">
            <a:solidFill>
              <a:srgbClr val="4472C4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58007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ECA974-5965-9993-D526-E34B3B6DF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993440"/>
          </a:xfrm>
        </p:spPr>
        <p:txBody>
          <a:bodyPr/>
          <a:lstStyle/>
          <a:p>
            <a:r>
              <a:rPr lang="en-IN" sz="4667" dirty="0"/>
              <a:t>React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8AA964-377A-DDF9-F381-667ABBAE09CB}"/>
              </a:ext>
            </a:extLst>
          </p:cNvPr>
          <p:cNvSpPr txBox="1"/>
          <p:nvPr/>
        </p:nvSpPr>
        <p:spPr>
          <a:xfrm>
            <a:off x="1730000" y="1518441"/>
            <a:ext cx="8440288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IN" sz="3200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fetch request for Create a element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A26B8B-CAD3-B58A-D294-C8341DFAA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267" y="2021643"/>
            <a:ext cx="10188667" cy="418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490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ECA974-5965-9993-D526-E34B3B6DF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993440"/>
          </a:xfrm>
        </p:spPr>
        <p:txBody>
          <a:bodyPr/>
          <a:lstStyle/>
          <a:p>
            <a:r>
              <a:rPr lang="en-IN" sz="4667" dirty="0"/>
              <a:t>Node</a:t>
            </a:r>
            <a:r>
              <a:rPr lang="en-IN" dirty="0"/>
              <a:t>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DD64588-994E-97AD-7798-CD28D2C5C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1389136"/>
            <a:ext cx="9385200" cy="3881600"/>
          </a:xfrm>
        </p:spPr>
        <p:txBody>
          <a:bodyPr>
            <a:normAutofit/>
          </a:bodyPr>
          <a:lstStyle/>
          <a:p>
            <a:pPr marL="194728" indent="0">
              <a:lnSpc>
                <a:spcPct val="107000"/>
              </a:lnSpc>
              <a:spcAft>
                <a:spcPts val="1067"/>
              </a:spcAft>
              <a:buNone/>
            </a:pPr>
            <a:r>
              <a:rPr lang="en-IN" sz="2667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Inside model.js</a:t>
            </a:r>
          </a:p>
          <a:p>
            <a:pPr marL="194728" indent="0">
              <a:buNone/>
            </a:pPr>
            <a:endParaRPr lang="en-IN" sz="3333" dirty="0"/>
          </a:p>
          <a:p>
            <a:pPr marL="194728" indent="0">
              <a:buNone/>
            </a:pPr>
            <a:endParaRPr lang="en-IN" sz="3333" dirty="0"/>
          </a:p>
          <a:p>
            <a:pPr marL="194728" indent="0">
              <a:buNone/>
            </a:pPr>
            <a:endParaRPr lang="en-IN" sz="3333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AADB59-F0B5-5D50-003F-A247AD0E5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464" y="1985410"/>
            <a:ext cx="9768272" cy="451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804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ECA974-5965-9993-D526-E34B3B6DF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993440"/>
          </a:xfrm>
        </p:spPr>
        <p:txBody>
          <a:bodyPr/>
          <a:lstStyle/>
          <a:p>
            <a:r>
              <a:rPr lang="en-IN" sz="4667" dirty="0"/>
              <a:t>React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5567E8-FD7C-E3EE-0254-46B22300F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380" y="525001"/>
            <a:ext cx="7017248" cy="568100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90958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ECA974-5965-9993-D526-E34B3B6DF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993440"/>
          </a:xfrm>
        </p:spPr>
        <p:txBody>
          <a:bodyPr/>
          <a:lstStyle/>
          <a:p>
            <a:r>
              <a:rPr lang="en-IN" sz="4667" dirty="0"/>
              <a:t>React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5567E8-FD7C-E3EE-0254-46B22300F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380" y="525001"/>
            <a:ext cx="7017248" cy="568100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D931A3C-A1C9-9BE8-9620-234046C3FC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42" y="651999"/>
            <a:ext cx="12044316" cy="513887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45264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ECA974-5965-9993-D526-E34B3B6DF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993440"/>
          </a:xfrm>
        </p:spPr>
        <p:txBody>
          <a:bodyPr/>
          <a:lstStyle/>
          <a:p>
            <a:r>
              <a:rPr lang="en-IN" sz="4667" dirty="0"/>
              <a:t>Express</a:t>
            </a:r>
            <a:r>
              <a:rPr lang="en-IN" dirty="0"/>
              <a:t>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DD64588-994E-97AD-7798-CD28D2C5C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1389136"/>
            <a:ext cx="9385200" cy="3881600"/>
          </a:xfrm>
        </p:spPr>
        <p:txBody>
          <a:bodyPr>
            <a:normAutofit/>
          </a:bodyPr>
          <a:lstStyle/>
          <a:p>
            <a:pPr marL="194728" indent="0">
              <a:lnSpc>
                <a:spcPct val="107000"/>
              </a:lnSpc>
              <a:spcAft>
                <a:spcPts val="1067"/>
              </a:spcAft>
              <a:buNone/>
            </a:pPr>
            <a:r>
              <a:rPr lang="en-IN" sz="4667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IN" sz="3333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ead an element</a:t>
            </a:r>
            <a:endParaRPr lang="en-IN" sz="3333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125EB9-461D-E60B-3BD4-7D2912C5B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360" y="2146845"/>
            <a:ext cx="8622480" cy="418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458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ECA974-5965-9993-D526-E34B3B6DF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993440"/>
          </a:xfrm>
        </p:spPr>
        <p:txBody>
          <a:bodyPr/>
          <a:lstStyle/>
          <a:p>
            <a:r>
              <a:rPr lang="en-IN" sz="4667" dirty="0"/>
              <a:t>React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8AA964-377A-DDF9-F381-667ABBAE09CB}"/>
              </a:ext>
            </a:extLst>
          </p:cNvPr>
          <p:cNvSpPr txBox="1"/>
          <p:nvPr/>
        </p:nvSpPr>
        <p:spPr>
          <a:xfrm>
            <a:off x="1730000" y="1394976"/>
            <a:ext cx="8440288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IN" sz="3200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 a element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27BDF2-4594-B572-BBDD-3BD1668C6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31" y="2021643"/>
            <a:ext cx="11545539" cy="10386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7A757A-3F94-384B-FB18-B4FA36EB1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9825" y="3183771"/>
            <a:ext cx="7775745" cy="328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128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ECA974-5965-9993-D526-E34B3B6DF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993440"/>
          </a:xfrm>
        </p:spPr>
        <p:txBody>
          <a:bodyPr/>
          <a:lstStyle/>
          <a:p>
            <a:r>
              <a:rPr lang="en-IN" sz="4667" dirty="0"/>
              <a:t>React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8AA964-377A-DDF9-F381-667ABBAE09CB}"/>
              </a:ext>
            </a:extLst>
          </p:cNvPr>
          <p:cNvSpPr txBox="1"/>
          <p:nvPr/>
        </p:nvSpPr>
        <p:spPr>
          <a:xfrm>
            <a:off x="1730000" y="1394976"/>
            <a:ext cx="8440288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IN" sz="3200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 a element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27BDF2-4594-B572-BBDD-3BD1668C6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31" y="2021643"/>
            <a:ext cx="11545539" cy="10386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7A757A-3F94-384B-FB18-B4FA36EB1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9825" y="3183771"/>
            <a:ext cx="7775745" cy="328973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E4B9C56-73C7-2BE5-546F-E735A952C5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0144" y="2388416"/>
            <a:ext cx="5816472" cy="426770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4034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ECA974-5965-9993-D526-E34B3B6DF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993440"/>
          </a:xfrm>
        </p:spPr>
        <p:txBody>
          <a:bodyPr/>
          <a:lstStyle/>
          <a:p>
            <a:r>
              <a:rPr lang="en-IN" sz="4667" dirty="0"/>
              <a:t>React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8AA964-377A-DDF9-F381-667ABBAE09CB}"/>
              </a:ext>
            </a:extLst>
          </p:cNvPr>
          <p:cNvSpPr txBox="1"/>
          <p:nvPr/>
        </p:nvSpPr>
        <p:spPr>
          <a:xfrm>
            <a:off x="1730000" y="1394977"/>
            <a:ext cx="8440288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IN" sz="3200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fetch request for Read a element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222659-6299-8F4D-C44D-B01C3A04A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96" y="1990776"/>
            <a:ext cx="10859753" cy="407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5334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ECA974-5965-9993-D526-E34B3B6DF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993440"/>
          </a:xfrm>
        </p:spPr>
        <p:txBody>
          <a:bodyPr/>
          <a:lstStyle/>
          <a:p>
            <a:r>
              <a:rPr lang="en-IN" sz="4667" dirty="0"/>
              <a:t>React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8AA964-377A-DDF9-F381-667ABBAE09CB}"/>
              </a:ext>
            </a:extLst>
          </p:cNvPr>
          <p:cNvSpPr txBox="1"/>
          <p:nvPr/>
        </p:nvSpPr>
        <p:spPr>
          <a:xfrm>
            <a:off x="1730000" y="1394977"/>
            <a:ext cx="8440288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IN" sz="3200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fetch request for Read a element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222659-6299-8F4D-C44D-B01C3A04A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96" y="1990776"/>
            <a:ext cx="10859753" cy="407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4443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ECA974-5965-9993-D526-E34B3B6DF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993440"/>
          </a:xfrm>
        </p:spPr>
        <p:txBody>
          <a:bodyPr/>
          <a:lstStyle/>
          <a:p>
            <a:r>
              <a:rPr lang="en-IN" sz="4667" dirty="0"/>
              <a:t>React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8AA964-377A-DDF9-F381-667ABBAE09CB}"/>
              </a:ext>
            </a:extLst>
          </p:cNvPr>
          <p:cNvSpPr txBox="1"/>
          <p:nvPr/>
        </p:nvSpPr>
        <p:spPr>
          <a:xfrm>
            <a:off x="1730000" y="1394977"/>
            <a:ext cx="8440288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IN" sz="3200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fetch request for Read a element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B7E894-662C-55E5-7BCB-2BFB094B7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138" y="181610"/>
            <a:ext cx="7642013" cy="64947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5678CB9-52F8-2411-4881-9931297B38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4730049"/>
              </p:ext>
            </p:extLst>
          </p:nvPr>
        </p:nvGraphicFramePr>
        <p:xfrm>
          <a:off x="92075" y="92075"/>
          <a:ext cx="973138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973800" imgH="439560" progId="Package">
                  <p:embed/>
                </p:oleObj>
              </mc:Choice>
              <mc:Fallback>
                <p:oleObj name="Packager Shell Object" showAsIcon="1" r:id="rId4" imgW="97380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075" y="92075"/>
                        <a:ext cx="973138" cy="439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04554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ECA974-5965-9993-D526-E34B3B6DF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993440"/>
          </a:xfrm>
        </p:spPr>
        <p:txBody>
          <a:bodyPr/>
          <a:lstStyle/>
          <a:p>
            <a:r>
              <a:rPr lang="en-IN" sz="4667" dirty="0"/>
              <a:t>React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8AA964-377A-DDF9-F381-667ABBAE09CB}"/>
              </a:ext>
            </a:extLst>
          </p:cNvPr>
          <p:cNvSpPr txBox="1"/>
          <p:nvPr/>
        </p:nvSpPr>
        <p:spPr>
          <a:xfrm>
            <a:off x="1730000" y="1394977"/>
            <a:ext cx="8440288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IN" sz="3200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fetch request for Read a element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B7E894-662C-55E5-7BCB-2BFB094B7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138" y="181610"/>
            <a:ext cx="7642013" cy="64947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5754A4-ADF3-EDEA-395D-B8DA1B6CB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4568" y="467574"/>
            <a:ext cx="5937800" cy="58499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5678CB9-52F8-2411-4881-9931297B38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075" y="92075"/>
          <a:ext cx="973138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5" imgW="973800" imgH="439560" progId="Package">
                  <p:embed/>
                </p:oleObj>
              </mc:Choice>
              <mc:Fallback>
                <p:oleObj name="Packager Shell Object" showAsIcon="1" r:id="rId5" imgW="973800" imgH="439560" progId="Package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C5678CB9-52F8-2411-4881-9931297B38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2075" y="92075"/>
                        <a:ext cx="973138" cy="439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72148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ECA974-5965-9993-D526-E34B3B6DF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993440"/>
          </a:xfrm>
        </p:spPr>
        <p:txBody>
          <a:bodyPr/>
          <a:lstStyle/>
          <a:p>
            <a:r>
              <a:rPr lang="en-IN" sz="4667" dirty="0"/>
              <a:t>Express</a:t>
            </a:r>
            <a:r>
              <a:rPr lang="en-IN" dirty="0"/>
              <a:t>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DD64588-994E-97AD-7798-CD28D2C5C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1389136"/>
            <a:ext cx="9385200" cy="3881600"/>
          </a:xfrm>
        </p:spPr>
        <p:txBody>
          <a:bodyPr>
            <a:normAutofit/>
          </a:bodyPr>
          <a:lstStyle/>
          <a:p>
            <a:pPr marL="194728" indent="0">
              <a:lnSpc>
                <a:spcPct val="107000"/>
              </a:lnSpc>
              <a:spcAft>
                <a:spcPts val="1067"/>
              </a:spcAft>
              <a:buNone/>
            </a:pPr>
            <a:r>
              <a:rPr lang="en-IN" sz="4667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IN" sz="3333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elete an element</a:t>
            </a:r>
            <a:endParaRPr lang="en-IN" sz="3333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A3CBA5-3D75-4723-6B8D-788142D79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011" y="2257643"/>
            <a:ext cx="9613189" cy="420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125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ECA974-5965-9993-D526-E34B3B6DF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993440"/>
          </a:xfrm>
        </p:spPr>
        <p:txBody>
          <a:bodyPr/>
          <a:lstStyle/>
          <a:p>
            <a:r>
              <a:rPr lang="en-IN" sz="4667" dirty="0"/>
              <a:t>Express</a:t>
            </a:r>
            <a:r>
              <a:rPr lang="en-IN" dirty="0"/>
              <a:t>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DD64588-994E-97AD-7798-CD28D2C5C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1389136"/>
            <a:ext cx="9385200" cy="3881600"/>
          </a:xfrm>
        </p:spPr>
        <p:txBody>
          <a:bodyPr>
            <a:normAutofit/>
          </a:bodyPr>
          <a:lstStyle/>
          <a:p>
            <a:pPr marL="194728" indent="0">
              <a:lnSpc>
                <a:spcPct val="107000"/>
              </a:lnSpc>
              <a:spcAft>
                <a:spcPts val="1067"/>
              </a:spcAft>
              <a:buNone/>
            </a:pPr>
            <a:r>
              <a:rPr lang="en-IN" sz="3333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routes for the express</a:t>
            </a:r>
          </a:p>
          <a:p>
            <a:pPr marL="194728" indent="0">
              <a:buNone/>
            </a:pPr>
            <a:endParaRPr lang="en-IN" sz="3333" dirty="0"/>
          </a:p>
          <a:p>
            <a:pPr marL="194728" indent="0">
              <a:buNone/>
            </a:pPr>
            <a:endParaRPr lang="en-IN" sz="3333" dirty="0"/>
          </a:p>
          <a:p>
            <a:pPr marL="194728" indent="0">
              <a:buNone/>
            </a:pPr>
            <a:endParaRPr lang="en-IN" sz="3333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5A5944-8392-9EDC-F7D4-FB8B37921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335" y="2246290"/>
            <a:ext cx="5931319" cy="388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343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ECA974-5965-9993-D526-E34B3B6DF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993440"/>
          </a:xfrm>
        </p:spPr>
        <p:txBody>
          <a:bodyPr/>
          <a:lstStyle/>
          <a:p>
            <a:r>
              <a:rPr lang="en-IN" sz="4667" dirty="0"/>
              <a:t>React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8AA964-377A-DDF9-F381-667ABBAE09CB}"/>
              </a:ext>
            </a:extLst>
          </p:cNvPr>
          <p:cNvSpPr txBox="1"/>
          <p:nvPr/>
        </p:nvSpPr>
        <p:spPr>
          <a:xfrm>
            <a:off x="1730000" y="1394976"/>
            <a:ext cx="8440288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IN" sz="3200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button for Delete a element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0BBDFC-7597-AA64-7567-5A8663076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000" y="1987091"/>
            <a:ext cx="8732000" cy="401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2678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ECA974-5965-9993-D526-E34B3B6DF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993440"/>
          </a:xfrm>
        </p:spPr>
        <p:txBody>
          <a:bodyPr/>
          <a:lstStyle/>
          <a:p>
            <a:r>
              <a:rPr lang="en-IN" sz="4667" dirty="0"/>
              <a:t>React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8AA964-377A-DDF9-F381-667ABBAE09CB}"/>
              </a:ext>
            </a:extLst>
          </p:cNvPr>
          <p:cNvSpPr txBox="1"/>
          <p:nvPr/>
        </p:nvSpPr>
        <p:spPr>
          <a:xfrm>
            <a:off x="1730000" y="1394976"/>
            <a:ext cx="8440288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IN" sz="3200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button for Delete a element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0BBDFC-7597-AA64-7567-5A8663076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000" y="1987091"/>
            <a:ext cx="8732000" cy="40192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EABE06F-52F7-1BAE-3985-5E1B15078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009" y="672147"/>
            <a:ext cx="6209361" cy="58758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546788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ECA974-5965-9993-D526-E34B3B6DF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993440"/>
          </a:xfrm>
        </p:spPr>
        <p:txBody>
          <a:bodyPr/>
          <a:lstStyle/>
          <a:p>
            <a:r>
              <a:rPr lang="en-IN" sz="4667" dirty="0"/>
              <a:t>React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8AA964-377A-DDF9-F381-667ABBAE09CB}"/>
              </a:ext>
            </a:extLst>
          </p:cNvPr>
          <p:cNvSpPr txBox="1"/>
          <p:nvPr/>
        </p:nvSpPr>
        <p:spPr>
          <a:xfrm>
            <a:off x="1730000" y="1394976"/>
            <a:ext cx="8440288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IN" sz="3200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method for delete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11B642-F166-237C-D5BB-657BB626C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317" y="2024271"/>
            <a:ext cx="9747367" cy="301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0620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ECA974-5965-9993-D526-E34B3B6DF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993440"/>
          </a:xfrm>
        </p:spPr>
        <p:txBody>
          <a:bodyPr/>
          <a:lstStyle/>
          <a:p>
            <a:r>
              <a:rPr lang="en-IN" sz="4667" dirty="0"/>
              <a:t>Express</a:t>
            </a:r>
            <a:r>
              <a:rPr lang="en-IN" dirty="0"/>
              <a:t>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DD64588-994E-97AD-7798-CD28D2C5C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1389136"/>
            <a:ext cx="9385200" cy="3881600"/>
          </a:xfrm>
        </p:spPr>
        <p:txBody>
          <a:bodyPr>
            <a:normAutofit/>
          </a:bodyPr>
          <a:lstStyle/>
          <a:p>
            <a:pPr marL="194728" indent="0">
              <a:lnSpc>
                <a:spcPct val="107000"/>
              </a:lnSpc>
              <a:spcAft>
                <a:spcPts val="1067"/>
              </a:spcAft>
              <a:buNone/>
            </a:pPr>
            <a:r>
              <a:rPr lang="en-IN" sz="4667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IN" sz="3333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pdate an element</a:t>
            </a:r>
            <a:endParaRPr lang="en-IN" sz="3333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A25534-414D-D086-8060-7B95986ED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139" y="2382577"/>
            <a:ext cx="10820896" cy="351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3545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ECA974-5965-9993-D526-E34B3B6DF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993440"/>
          </a:xfrm>
        </p:spPr>
        <p:txBody>
          <a:bodyPr/>
          <a:lstStyle/>
          <a:p>
            <a:r>
              <a:rPr lang="en-IN" sz="4667" dirty="0"/>
              <a:t>React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8AA964-377A-DDF9-F381-667ABBAE09CB}"/>
              </a:ext>
            </a:extLst>
          </p:cNvPr>
          <p:cNvSpPr txBox="1"/>
          <p:nvPr/>
        </p:nvSpPr>
        <p:spPr>
          <a:xfrm>
            <a:off x="1730000" y="1394976"/>
            <a:ext cx="8440288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IN" sz="3200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button for update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DB4A86-7539-5A0C-0D08-9811B20F9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84" y="2021643"/>
            <a:ext cx="7823521" cy="369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175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ECA974-5965-9993-D526-E34B3B6DF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993440"/>
          </a:xfrm>
        </p:spPr>
        <p:txBody>
          <a:bodyPr/>
          <a:lstStyle/>
          <a:p>
            <a:r>
              <a:rPr lang="en-IN" sz="4667" dirty="0"/>
              <a:t>React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8AA964-377A-DDF9-F381-667ABBAE09CB}"/>
              </a:ext>
            </a:extLst>
          </p:cNvPr>
          <p:cNvSpPr txBox="1"/>
          <p:nvPr/>
        </p:nvSpPr>
        <p:spPr>
          <a:xfrm>
            <a:off x="1730000" y="1394976"/>
            <a:ext cx="8440288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IN" sz="3200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button for update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DB4A86-7539-5A0C-0D08-9811B20F9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84" y="2021643"/>
            <a:ext cx="7823521" cy="36983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327C30-70F3-3517-7D27-259E1088E0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9357" y="381669"/>
            <a:ext cx="5670035" cy="609466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689941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ECA974-5965-9993-D526-E34B3B6DF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993440"/>
          </a:xfrm>
        </p:spPr>
        <p:txBody>
          <a:bodyPr/>
          <a:lstStyle/>
          <a:p>
            <a:r>
              <a:rPr lang="en-IN" sz="4667" dirty="0"/>
              <a:t>React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8AA964-377A-DDF9-F381-667ABBAE09CB}"/>
              </a:ext>
            </a:extLst>
          </p:cNvPr>
          <p:cNvSpPr txBox="1"/>
          <p:nvPr/>
        </p:nvSpPr>
        <p:spPr>
          <a:xfrm>
            <a:off x="1730000" y="1394976"/>
            <a:ext cx="8440288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IN" sz="3200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method for update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489634-F51F-3FBB-74F2-8FC317E81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875" y="2021643"/>
            <a:ext cx="9830251" cy="412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1774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ECA974-5965-9993-D526-E34B3B6DF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993440"/>
          </a:xfrm>
        </p:spPr>
        <p:txBody>
          <a:bodyPr/>
          <a:lstStyle/>
          <a:p>
            <a:r>
              <a:rPr lang="en-IN" sz="4667" dirty="0"/>
              <a:t>React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8AA964-377A-DDF9-F381-667ABBAE09CB}"/>
              </a:ext>
            </a:extLst>
          </p:cNvPr>
          <p:cNvSpPr txBox="1"/>
          <p:nvPr/>
        </p:nvSpPr>
        <p:spPr>
          <a:xfrm>
            <a:off x="1730000" y="1394976"/>
            <a:ext cx="8440288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IN" sz="3200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method for update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489634-F51F-3FBB-74F2-8FC317E81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875" y="2021643"/>
            <a:ext cx="9830251" cy="41204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7C22CF9-A779-FB4D-14CD-C1E89C9563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0983" y="381669"/>
            <a:ext cx="5670035" cy="609466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824218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ECA974-5965-9993-D526-E34B3B6DF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993440"/>
          </a:xfrm>
        </p:spPr>
        <p:txBody>
          <a:bodyPr/>
          <a:lstStyle/>
          <a:p>
            <a:r>
              <a:rPr lang="en-IN" sz="4667" dirty="0"/>
              <a:t>React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8AA964-377A-DDF9-F381-667ABBAE09CB}"/>
              </a:ext>
            </a:extLst>
          </p:cNvPr>
          <p:cNvSpPr txBox="1"/>
          <p:nvPr/>
        </p:nvSpPr>
        <p:spPr>
          <a:xfrm>
            <a:off x="1730000" y="1394976"/>
            <a:ext cx="8440288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IN" sz="3200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method for update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489634-F51F-3FBB-74F2-8FC317E81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875" y="2021643"/>
            <a:ext cx="9830251" cy="41204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DD3175C-BFCA-487E-35D3-9582F553C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6736" y="1129306"/>
            <a:ext cx="8099421" cy="314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7033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ECA974-5965-9993-D526-E34B3B6DF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993440"/>
          </a:xfrm>
        </p:spPr>
        <p:txBody>
          <a:bodyPr/>
          <a:lstStyle/>
          <a:p>
            <a:r>
              <a:rPr lang="en-IN" sz="4667" dirty="0"/>
              <a:t>React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8AA964-377A-DDF9-F381-667ABBAE09CB}"/>
              </a:ext>
            </a:extLst>
          </p:cNvPr>
          <p:cNvSpPr txBox="1"/>
          <p:nvPr/>
        </p:nvSpPr>
        <p:spPr>
          <a:xfrm>
            <a:off x="1730000" y="1394976"/>
            <a:ext cx="8440288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IN" sz="3200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method for update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489634-F51F-3FBB-74F2-8FC317E81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875" y="2021643"/>
            <a:ext cx="9830251" cy="41204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961E00-2DBC-4E43-3748-32E326B7F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1234" y="525000"/>
            <a:ext cx="5549532" cy="584764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45093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ECA974-5965-9993-D526-E34B3B6DF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993440"/>
          </a:xfrm>
        </p:spPr>
        <p:txBody>
          <a:bodyPr/>
          <a:lstStyle/>
          <a:p>
            <a:r>
              <a:rPr lang="en-IN" sz="4667" dirty="0"/>
              <a:t>Express</a:t>
            </a:r>
            <a:r>
              <a:rPr lang="en-IN" dirty="0"/>
              <a:t>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DD64588-994E-97AD-7798-CD28D2C5C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1389136"/>
            <a:ext cx="9385200" cy="3881600"/>
          </a:xfrm>
        </p:spPr>
        <p:txBody>
          <a:bodyPr>
            <a:normAutofit/>
          </a:bodyPr>
          <a:lstStyle/>
          <a:p>
            <a:pPr marL="194728" indent="0">
              <a:lnSpc>
                <a:spcPct val="107000"/>
              </a:lnSpc>
              <a:spcAft>
                <a:spcPts val="1067"/>
              </a:spcAft>
              <a:buNone/>
            </a:pPr>
            <a:r>
              <a:rPr lang="en-IN" sz="3333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necessary packages inside router.js</a:t>
            </a:r>
            <a:endParaRPr lang="en-IN" sz="3333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E72B03-A676-8B80-6A98-211CD715C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170" y="2590800"/>
            <a:ext cx="9802860" cy="287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4168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E35A41C-C29B-4DA6-7817-173793F82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7146" y="1838277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sz="24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2F5DCE8-A811-1589-08A9-8150EA572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080" y="253907"/>
            <a:ext cx="8859841" cy="635018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218751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DD64588-994E-97AD-7798-CD28D2C5C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9122" y="2750039"/>
            <a:ext cx="6913756" cy="1357923"/>
          </a:xfrm>
        </p:spPr>
        <p:txBody>
          <a:bodyPr>
            <a:noAutofit/>
          </a:bodyPr>
          <a:lstStyle/>
          <a:p>
            <a:pPr marL="194728" indent="0">
              <a:lnSpc>
                <a:spcPct val="107000"/>
              </a:lnSpc>
              <a:spcAft>
                <a:spcPts val="1067"/>
              </a:spcAft>
              <a:buNone/>
            </a:pPr>
            <a:r>
              <a:rPr lang="en-IN" sz="6533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Congratulations!!!</a:t>
            </a:r>
          </a:p>
        </p:txBody>
      </p:sp>
    </p:spTree>
    <p:extLst>
      <p:ext uri="{BB962C8B-B14F-4D97-AF65-F5344CB8AC3E}">
        <p14:creationId xmlns:p14="http://schemas.microsoft.com/office/powerpoint/2010/main" val="23198947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DD64588-994E-97AD-7798-CD28D2C5C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9122" y="2750039"/>
            <a:ext cx="6913756" cy="1357923"/>
          </a:xfrm>
        </p:spPr>
        <p:txBody>
          <a:bodyPr>
            <a:noAutofit/>
          </a:bodyPr>
          <a:lstStyle/>
          <a:p>
            <a:pPr marL="194728" indent="0">
              <a:lnSpc>
                <a:spcPct val="107000"/>
              </a:lnSpc>
              <a:spcAft>
                <a:spcPts val="1067"/>
              </a:spcAft>
              <a:buNone/>
            </a:pPr>
            <a:r>
              <a:rPr lang="en-IN" sz="6533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Final OUTPUT</a:t>
            </a:r>
          </a:p>
        </p:txBody>
      </p:sp>
    </p:spTree>
    <p:extLst>
      <p:ext uri="{BB962C8B-B14F-4D97-AF65-F5344CB8AC3E}">
        <p14:creationId xmlns:p14="http://schemas.microsoft.com/office/powerpoint/2010/main" val="36919143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DD64588-994E-97AD-7798-CD28D2C5C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9122" y="2750039"/>
            <a:ext cx="6913756" cy="1357923"/>
          </a:xfrm>
        </p:spPr>
        <p:txBody>
          <a:bodyPr>
            <a:noAutofit/>
          </a:bodyPr>
          <a:lstStyle/>
          <a:p>
            <a:pPr marL="194728" indent="0">
              <a:lnSpc>
                <a:spcPct val="107000"/>
              </a:lnSpc>
              <a:spcAft>
                <a:spcPts val="1067"/>
              </a:spcAft>
              <a:buNone/>
            </a:pPr>
            <a:r>
              <a:rPr lang="en-IN" sz="6533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Demo</a:t>
            </a:r>
          </a:p>
          <a:p>
            <a:pPr marL="194728" indent="0">
              <a:lnSpc>
                <a:spcPct val="107000"/>
              </a:lnSpc>
              <a:spcAft>
                <a:spcPts val="1067"/>
              </a:spcAft>
              <a:buNone/>
            </a:pPr>
            <a:endParaRPr lang="en-IN" sz="6533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3161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DD64588-994E-97AD-7798-CD28D2C5C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81127" y="2750039"/>
            <a:ext cx="6093495" cy="1357923"/>
          </a:xfrm>
        </p:spPr>
        <p:txBody>
          <a:bodyPr>
            <a:noAutofit/>
          </a:bodyPr>
          <a:lstStyle/>
          <a:p>
            <a:pPr marL="194728" indent="0">
              <a:lnSpc>
                <a:spcPct val="107000"/>
              </a:lnSpc>
              <a:spcAft>
                <a:spcPts val="1067"/>
              </a:spcAft>
              <a:buNone/>
            </a:pPr>
            <a:r>
              <a:rPr lang="en-IN" sz="6533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Wait a Sec…Y?</a:t>
            </a:r>
          </a:p>
        </p:txBody>
      </p:sp>
    </p:spTree>
    <p:extLst>
      <p:ext uri="{BB962C8B-B14F-4D97-AF65-F5344CB8AC3E}">
        <p14:creationId xmlns:p14="http://schemas.microsoft.com/office/powerpoint/2010/main" val="12754452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E35A41C-C29B-4DA6-7817-173793F82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7146" y="1838277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sz="2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3060DA-620D-E2C1-0F7D-934E82A03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02" y="1229776"/>
            <a:ext cx="11731797" cy="4398449"/>
          </a:xfrm>
          <a:prstGeom prst="rect">
            <a:avLst/>
          </a:prstGeom>
        </p:spPr>
      </p:pic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B5BAFB48-AA3A-BF09-4C27-90650F082DAF}"/>
              </a:ext>
            </a:extLst>
          </p:cNvPr>
          <p:cNvSpPr txBox="1">
            <a:spLocks/>
          </p:cNvSpPr>
          <p:nvPr/>
        </p:nvSpPr>
        <p:spPr>
          <a:xfrm>
            <a:off x="1374286" y="-142458"/>
            <a:ext cx="6788967" cy="1357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94728" indent="0">
              <a:lnSpc>
                <a:spcPct val="107000"/>
              </a:lnSpc>
              <a:spcAft>
                <a:spcPts val="1067"/>
              </a:spcAft>
              <a:buNone/>
            </a:pPr>
            <a:r>
              <a:rPr lang="en-IN" sz="6533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Why&gt;?</a:t>
            </a:r>
          </a:p>
        </p:txBody>
      </p:sp>
    </p:spTree>
    <p:extLst>
      <p:ext uri="{BB962C8B-B14F-4D97-AF65-F5344CB8AC3E}">
        <p14:creationId xmlns:p14="http://schemas.microsoft.com/office/powerpoint/2010/main" val="10908715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E35A41C-C29B-4DA6-7817-173793F82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7146" y="1838277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sz="2400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B5BAFB48-AA3A-BF09-4C27-90650F082DAF}"/>
              </a:ext>
            </a:extLst>
          </p:cNvPr>
          <p:cNvSpPr txBox="1">
            <a:spLocks/>
          </p:cNvSpPr>
          <p:nvPr/>
        </p:nvSpPr>
        <p:spPr>
          <a:xfrm>
            <a:off x="1374286" y="-142458"/>
            <a:ext cx="6788967" cy="1357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94728" indent="0">
              <a:lnSpc>
                <a:spcPct val="107000"/>
              </a:lnSpc>
              <a:spcAft>
                <a:spcPts val="1067"/>
              </a:spcAft>
              <a:buNone/>
            </a:pPr>
            <a:r>
              <a:rPr lang="en-IN" sz="6533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Which&gt;?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BA354D-1664-80A3-F69C-072528CCA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31" y="2084497"/>
            <a:ext cx="11545539" cy="103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437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DD64588-994E-97AD-7798-CD28D2C5C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978" y="2750039"/>
            <a:ext cx="4876044" cy="1357923"/>
          </a:xfrm>
        </p:spPr>
        <p:txBody>
          <a:bodyPr>
            <a:noAutofit/>
          </a:bodyPr>
          <a:lstStyle/>
          <a:p>
            <a:pPr marL="194728" indent="0">
              <a:lnSpc>
                <a:spcPct val="107000"/>
              </a:lnSpc>
              <a:spcAft>
                <a:spcPts val="1067"/>
              </a:spcAft>
              <a:buNone/>
            </a:pPr>
            <a:endParaRPr lang="en-IN" sz="6533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EB87AC-87CA-24FB-ECAC-C96148579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28" y="705680"/>
            <a:ext cx="11090145" cy="544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795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DD64588-994E-97AD-7798-CD28D2C5C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06326" y="2419635"/>
            <a:ext cx="8179349" cy="2018731"/>
          </a:xfrm>
        </p:spPr>
        <p:txBody>
          <a:bodyPr>
            <a:noAutofit/>
          </a:bodyPr>
          <a:lstStyle/>
          <a:p>
            <a:pPr marL="194728" indent="0">
              <a:lnSpc>
                <a:spcPct val="107000"/>
              </a:lnSpc>
              <a:spcAft>
                <a:spcPts val="1067"/>
              </a:spcAft>
              <a:buNone/>
            </a:pPr>
            <a:r>
              <a:rPr lang="en-IN" sz="6533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Now,Our</a:t>
            </a:r>
            <a:r>
              <a:rPr lang="en-IN" sz="6533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Final Output</a:t>
            </a:r>
          </a:p>
        </p:txBody>
      </p:sp>
    </p:spTree>
    <p:extLst>
      <p:ext uri="{BB962C8B-B14F-4D97-AF65-F5344CB8AC3E}">
        <p14:creationId xmlns:p14="http://schemas.microsoft.com/office/powerpoint/2010/main" val="6965703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DD64588-994E-97AD-7798-CD28D2C5C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06326" y="2419635"/>
            <a:ext cx="8179349" cy="2018731"/>
          </a:xfrm>
        </p:spPr>
        <p:txBody>
          <a:bodyPr>
            <a:noAutofit/>
          </a:bodyPr>
          <a:lstStyle/>
          <a:p>
            <a:pPr marL="194728" indent="0">
              <a:lnSpc>
                <a:spcPct val="107000"/>
              </a:lnSpc>
              <a:spcAft>
                <a:spcPts val="1067"/>
              </a:spcAft>
              <a:buNone/>
            </a:pPr>
            <a:r>
              <a:rPr lang="en-IN" sz="6533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Demo</a:t>
            </a:r>
            <a:r>
              <a:rPr lang="en-IN" sz="6533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</a:t>
            </a:r>
            <a:endParaRPr lang="en-IN" sz="6533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497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ECA974-5965-9993-D526-E34B3B6DF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993440"/>
          </a:xfrm>
        </p:spPr>
        <p:txBody>
          <a:bodyPr/>
          <a:lstStyle/>
          <a:p>
            <a:r>
              <a:rPr lang="en-IN" sz="4667" dirty="0"/>
              <a:t>Express</a:t>
            </a:r>
            <a:r>
              <a:rPr lang="en-IN" dirty="0"/>
              <a:t>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DD64588-994E-97AD-7798-CD28D2C5C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1389136"/>
            <a:ext cx="9385200" cy="3881600"/>
          </a:xfrm>
        </p:spPr>
        <p:txBody>
          <a:bodyPr>
            <a:normAutofit/>
          </a:bodyPr>
          <a:lstStyle/>
          <a:p>
            <a:pPr marL="194728" indent="0">
              <a:lnSpc>
                <a:spcPct val="107000"/>
              </a:lnSpc>
              <a:spcAft>
                <a:spcPts val="1067"/>
              </a:spcAft>
              <a:buNone/>
            </a:pPr>
            <a:r>
              <a:rPr lang="en-IN" sz="4667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IN" sz="3333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reate an element</a:t>
            </a:r>
            <a:endParaRPr lang="en-IN" sz="3333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9BE628-3E7E-D4AE-FAC0-8C3246072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600" y="2382576"/>
            <a:ext cx="8732000" cy="423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7761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DD64588-994E-97AD-7798-CD28D2C5C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9122" y="2750039"/>
            <a:ext cx="6913756" cy="1357923"/>
          </a:xfrm>
        </p:spPr>
        <p:txBody>
          <a:bodyPr>
            <a:noAutofit/>
          </a:bodyPr>
          <a:lstStyle/>
          <a:p>
            <a:pPr marL="194728" indent="0">
              <a:lnSpc>
                <a:spcPct val="107000"/>
              </a:lnSpc>
              <a:spcAft>
                <a:spcPts val="1067"/>
              </a:spcAft>
              <a:buNone/>
            </a:pPr>
            <a:r>
              <a:rPr lang="en-IN" sz="6533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Congratulations!!!</a:t>
            </a:r>
          </a:p>
        </p:txBody>
      </p:sp>
    </p:spTree>
    <p:extLst>
      <p:ext uri="{BB962C8B-B14F-4D97-AF65-F5344CB8AC3E}">
        <p14:creationId xmlns:p14="http://schemas.microsoft.com/office/powerpoint/2010/main" val="871462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DD64588-994E-97AD-7798-CD28D2C5C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06325" y="2419635"/>
            <a:ext cx="8850863" cy="2593800"/>
          </a:xfrm>
        </p:spPr>
        <p:txBody>
          <a:bodyPr>
            <a:noAutofit/>
          </a:bodyPr>
          <a:lstStyle/>
          <a:p>
            <a:pPr marL="194728" indent="0">
              <a:lnSpc>
                <a:spcPct val="107000"/>
              </a:lnSpc>
              <a:spcAft>
                <a:spcPts val="1067"/>
              </a:spcAft>
              <a:buNone/>
            </a:pPr>
            <a:r>
              <a:rPr lang="en-IN" sz="6533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Let’s </a:t>
            </a:r>
            <a:r>
              <a:rPr lang="en-IN" sz="6533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Celeberate</a:t>
            </a:r>
            <a:r>
              <a:rPr lang="en-IN" sz="6533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our Victory/..🤝&lt;3 </a:t>
            </a:r>
          </a:p>
        </p:txBody>
      </p:sp>
    </p:spTree>
    <p:extLst>
      <p:ext uri="{BB962C8B-B14F-4D97-AF65-F5344CB8AC3E}">
        <p14:creationId xmlns:p14="http://schemas.microsoft.com/office/powerpoint/2010/main" val="21332568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DD64588-994E-97AD-7798-CD28D2C5C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6100" y="2741700"/>
            <a:ext cx="5739800" cy="1374600"/>
          </a:xfrm>
        </p:spPr>
        <p:txBody>
          <a:bodyPr>
            <a:noAutofit/>
          </a:bodyPr>
          <a:lstStyle/>
          <a:p>
            <a:pPr marL="194728" indent="0">
              <a:lnSpc>
                <a:spcPct val="107000"/>
              </a:lnSpc>
              <a:spcAft>
                <a:spcPts val="1067"/>
              </a:spcAft>
              <a:buNone/>
            </a:pPr>
            <a:r>
              <a:rPr lang="en-IN" sz="6533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Any Queries???</a:t>
            </a:r>
          </a:p>
        </p:txBody>
      </p:sp>
    </p:spTree>
    <p:extLst>
      <p:ext uri="{BB962C8B-B14F-4D97-AF65-F5344CB8AC3E}">
        <p14:creationId xmlns:p14="http://schemas.microsoft.com/office/powerpoint/2010/main" val="7348657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DD64588-994E-97AD-7798-CD28D2C5C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88388" y="2741700"/>
            <a:ext cx="4215224" cy="1374600"/>
          </a:xfrm>
        </p:spPr>
        <p:txBody>
          <a:bodyPr>
            <a:noAutofit/>
          </a:bodyPr>
          <a:lstStyle/>
          <a:p>
            <a:pPr marL="194728" indent="0">
              <a:lnSpc>
                <a:spcPct val="107000"/>
              </a:lnSpc>
              <a:spcAft>
                <a:spcPts val="1067"/>
              </a:spcAft>
              <a:buNone/>
            </a:pPr>
            <a:r>
              <a:rPr lang="en-IN" sz="6533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206870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E35A41C-C29B-4DA6-7817-173793F82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7146" y="1838277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sz="2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AF1346-001C-A000-91ED-C59D55B7B698}"/>
              </a:ext>
            </a:extLst>
          </p:cNvPr>
          <p:cNvSpPr/>
          <p:nvPr/>
        </p:nvSpPr>
        <p:spPr>
          <a:xfrm>
            <a:off x="1091821" y="417394"/>
            <a:ext cx="10608859" cy="60232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67" dirty="0">
                <a:solidFill>
                  <a:sysClr val="windowText" lastClr="000000"/>
                </a:solidFill>
              </a:rPr>
              <a:t>For reference use:</a:t>
            </a:r>
          </a:p>
          <a:p>
            <a:pPr algn="ctr"/>
            <a:r>
              <a:rPr lang="en-IN" sz="2667" kern="1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https://github.com/rc-balaji/MERN-semi.git</a:t>
            </a:r>
          </a:p>
          <a:p>
            <a:pPr algn="ctr"/>
            <a:endParaRPr lang="en-IN" sz="2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3222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E35A41C-C29B-4DA6-7817-173793F82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7146" y="1838277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sz="2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AF1346-001C-A000-91ED-C59D55B7B698}"/>
              </a:ext>
            </a:extLst>
          </p:cNvPr>
          <p:cNvSpPr/>
          <p:nvPr/>
        </p:nvSpPr>
        <p:spPr>
          <a:xfrm>
            <a:off x="1091821" y="417394"/>
            <a:ext cx="10608859" cy="60232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67" dirty="0">
                <a:solidFill>
                  <a:sysClr val="windowText" lastClr="000000"/>
                </a:solidFill>
              </a:rPr>
              <a:t>For reference use:</a:t>
            </a:r>
          </a:p>
          <a:p>
            <a:pPr algn="ctr"/>
            <a:r>
              <a:rPr lang="en-IN" sz="2667" kern="1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https://github.com/rc-balaji/MERN-semi.git</a:t>
            </a:r>
          </a:p>
          <a:p>
            <a:pPr algn="ctr"/>
            <a:endParaRPr lang="en-IN" sz="2400" dirty="0">
              <a:solidFill>
                <a:sysClr val="windowText" lastClr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5725E9-1F04-0F88-3A30-7D34C8D69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480" y="451331"/>
            <a:ext cx="6688025" cy="598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373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ECA974-5965-9993-D526-E34B3B6DF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993440"/>
          </a:xfrm>
        </p:spPr>
        <p:txBody>
          <a:bodyPr/>
          <a:lstStyle/>
          <a:p>
            <a:r>
              <a:rPr lang="en-IN" sz="4667" dirty="0"/>
              <a:t>Express</a:t>
            </a:r>
            <a:r>
              <a:rPr lang="en-IN" dirty="0"/>
              <a:t>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DD64588-994E-97AD-7798-CD28D2C5C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1389136"/>
            <a:ext cx="9385200" cy="3881600"/>
          </a:xfrm>
        </p:spPr>
        <p:txBody>
          <a:bodyPr>
            <a:normAutofit/>
          </a:bodyPr>
          <a:lstStyle/>
          <a:p>
            <a:pPr marL="194728" indent="0">
              <a:lnSpc>
                <a:spcPct val="107000"/>
              </a:lnSpc>
              <a:spcAft>
                <a:spcPts val="1067"/>
              </a:spcAft>
              <a:buNone/>
            </a:pPr>
            <a:r>
              <a:rPr lang="en-IN" sz="3333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Export the router </a:t>
            </a:r>
            <a:endParaRPr lang="en-IN" sz="3333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A583EB-76EC-5452-5EA1-6BA9177DE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893" y="2561155"/>
            <a:ext cx="6189887" cy="99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900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ECA974-5965-9993-D526-E34B3B6DF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993440"/>
          </a:xfrm>
        </p:spPr>
        <p:txBody>
          <a:bodyPr/>
          <a:lstStyle/>
          <a:p>
            <a:r>
              <a:rPr lang="en-IN" sz="4667" dirty="0"/>
              <a:t>Node</a:t>
            </a:r>
            <a:r>
              <a:rPr lang="en-IN" dirty="0"/>
              <a:t>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DD64588-994E-97AD-7798-CD28D2C5C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1389136"/>
            <a:ext cx="9385200" cy="3881600"/>
          </a:xfrm>
        </p:spPr>
        <p:txBody>
          <a:bodyPr>
            <a:normAutofit/>
          </a:bodyPr>
          <a:lstStyle/>
          <a:p>
            <a:pPr marL="194728" indent="0">
              <a:lnSpc>
                <a:spcPct val="107000"/>
              </a:lnSpc>
              <a:spcAft>
                <a:spcPts val="1067"/>
              </a:spcAft>
              <a:buNone/>
            </a:pPr>
            <a:r>
              <a:rPr lang="en-IN" sz="3333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server.js </a:t>
            </a:r>
          </a:p>
          <a:p>
            <a:pPr marL="194728" indent="0">
              <a:buNone/>
            </a:pPr>
            <a:endParaRPr lang="en-IN" sz="3333" dirty="0"/>
          </a:p>
          <a:p>
            <a:pPr marL="194728" indent="0">
              <a:buNone/>
            </a:pPr>
            <a:endParaRPr lang="en-IN" sz="3333" dirty="0"/>
          </a:p>
          <a:p>
            <a:pPr marL="194728" indent="0">
              <a:buNone/>
            </a:pPr>
            <a:endParaRPr lang="en-IN" sz="3333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E52A18-418A-A51A-82B1-76CB6506A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008" y="2210504"/>
            <a:ext cx="3607185" cy="412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732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ECA974-5965-9993-D526-E34B3B6DF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993440"/>
          </a:xfrm>
        </p:spPr>
        <p:txBody>
          <a:bodyPr/>
          <a:lstStyle/>
          <a:p>
            <a:r>
              <a:rPr lang="en-IN" sz="4667" dirty="0"/>
              <a:t>Node</a:t>
            </a:r>
            <a:r>
              <a:rPr lang="en-IN" dirty="0"/>
              <a:t>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DD64588-994E-97AD-7798-CD28D2C5C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1389136"/>
            <a:ext cx="9385200" cy="3881600"/>
          </a:xfrm>
        </p:spPr>
        <p:txBody>
          <a:bodyPr>
            <a:normAutofit/>
          </a:bodyPr>
          <a:lstStyle/>
          <a:p>
            <a:pPr marL="194728" indent="0">
              <a:lnSpc>
                <a:spcPct val="107000"/>
              </a:lnSpc>
              <a:spcAft>
                <a:spcPts val="1067"/>
              </a:spcAft>
              <a:buNone/>
            </a:pPr>
            <a:r>
              <a:rPr lang="en-IN" sz="3333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necessary packages</a:t>
            </a:r>
            <a:endParaRPr lang="en-IN" sz="3333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AD73D8-66D8-0B62-3514-553492166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000" y="2382576"/>
            <a:ext cx="9258616" cy="288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37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ECA974-5965-9993-D526-E34B3B6DF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993440"/>
          </a:xfrm>
        </p:spPr>
        <p:txBody>
          <a:bodyPr/>
          <a:lstStyle/>
          <a:p>
            <a:r>
              <a:rPr lang="en-IN" sz="4667" dirty="0"/>
              <a:t>Node</a:t>
            </a:r>
            <a:r>
              <a:rPr lang="en-IN" dirty="0"/>
              <a:t>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DD64588-994E-97AD-7798-CD28D2C5C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1389136"/>
            <a:ext cx="9385200" cy="3881600"/>
          </a:xfrm>
        </p:spPr>
        <p:txBody>
          <a:bodyPr>
            <a:normAutofit/>
          </a:bodyPr>
          <a:lstStyle/>
          <a:p>
            <a:pPr marL="194728" indent="0">
              <a:lnSpc>
                <a:spcPct val="107000"/>
              </a:lnSpc>
              <a:spcAft>
                <a:spcPts val="1067"/>
              </a:spcAft>
              <a:buNone/>
            </a:pPr>
            <a:r>
              <a:rPr lang="en-IN" sz="3333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object for express &amp; Set the PORT number</a:t>
            </a:r>
          </a:p>
          <a:p>
            <a:pPr marL="194728" indent="0">
              <a:lnSpc>
                <a:spcPct val="107000"/>
              </a:lnSpc>
              <a:spcAft>
                <a:spcPts val="1067"/>
              </a:spcAft>
              <a:buNone/>
            </a:pPr>
            <a:endParaRPr lang="en-IN" sz="3333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728" indent="0">
              <a:lnSpc>
                <a:spcPct val="107000"/>
              </a:lnSpc>
              <a:spcAft>
                <a:spcPts val="1067"/>
              </a:spcAft>
              <a:buNone/>
            </a:pPr>
            <a:endParaRPr lang="en-IN" sz="3333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728" indent="0">
              <a:lnSpc>
                <a:spcPct val="107000"/>
              </a:lnSpc>
              <a:spcAft>
                <a:spcPts val="1067"/>
              </a:spcAft>
              <a:buNone/>
            </a:pPr>
            <a:r>
              <a:rPr lang="en-IN" sz="3333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Includes </a:t>
            </a:r>
            <a:r>
              <a:rPr lang="en-IN" sz="3333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cors</a:t>
            </a:r>
            <a:r>
              <a:rPr lang="en-IN" sz="3333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</a:t>
            </a:r>
            <a:r>
              <a:rPr lang="en-IN" sz="3333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json,routes</a:t>
            </a:r>
            <a:endParaRPr lang="en-IN" sz="3333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CE52E6-35DE-02FE-6C6B-672289781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8370" y="2120898"/>
            <a:ext cx="8253505" cy="13081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07C721-7C61-E0DF-161C-7F9E8ACEC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8370" y="4198965"/>
            <a:ext cx="6007581" cy="213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457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301</Words>
  <Application>Microsoft Office PowerPoint</Application>
  <PresentationFormat>Widescreen</PresentationFormat>
  <Paragraphs>100</Paragraphs>
  <Slides>55</Slides>
  <Notes>55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Calibri</vt:lpstr>
      <vt:lpstr>Calibri Light</vt:lpstr>
      <vt:lpstr>Lato</vt:lpstr>
      <vt:lpstr>Office Theme</vt:lpstr>
      <vt:lpstr>Package</vt:lpstr>
      <vt:lpstr>MongoDB </vt:lpstr>
      <vt:lpstr>Node </vt:lpstr>
      <vt:lpstr>Express </vt:lpstr>
      <vt:lpstr>Express </vt:lpstr>
      <vt:lpstr>Express </vt:lpstr>
      <vt:lpstr>Express </vt:lpstr>
      <vt:lpstr>Node </vt:lpstr>
      <vt:lpstr>Node </vt:lpstr>
      <vt:lpstr>Node </vt:lpstr>
      <vt:lpstr>Node </vt:lpstr>
      <vt:lpstr>Node </vt:lpstr>
      <vt:lpstr>Node </vt:lpstr>
      <vt:lpstr>Node </vt:lpstr>
      <vt:lpstr>Node </vt:lpstr>
      <vt:lpstr>React</vt:lpstr>
      <vt:lpstr>React</vt:lpstr>
      <vt:lpstr>React</vt:lpstr>
      <vt:lpstr>React</vt:lpstr>
      <vt:lpstr>React</vt:lpstr>
      <vt:lpstr>React</vt:lpstr>
      <vt:lpstr>React</vt:lpstr>
      <vt:lpstr>Express </vt:lpstr>
      <vt:lpstr>React</vt:lpstr>
      <vt:lpstr>React</vt:lpstr>
      <vt:lpstr>React</vt:lpstr>
      <vt:lpstr>React</vt:lpstr>
      <vt:lpstr>React</vt:lpstr>
      <vt:lpstr>React</vt:lpstr>
      <vt:lpstr>Express </vt:lpstr>
      <vt:lpstr>React</vt:lpstr>
      <vt:lpstr>React</vt:lpstr>
      <vt:lpstr>React</vt:lpstr>
      <vt:lpstr>Express </vt:lpstr>
      <vt:lpstr>React</vt:lpstr>
      <vt:lpstr>React</vt:lpstr>
      <vt:lpstr>React</vt:lpstr>
      <vt:lpstr>React</vt:lpstr>
      <vt:lpstr>React</vt:lpstr>
      <vt:lpstr>React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</dc:title>
  <dc:creator>rc balaji</dc:creator>
  <cp:lastModifiedBy>rc balaji</cp:lastModifiedBy>
  <cp:revision>1</cp:revision>
  <dcterms:created xsi:type="dcterms:W3CDTF">2023-10-12T15:33:05Z</dcterms:created>
  <dcterms:modified xsi:type="dcterms:W3CDTF">2023-10-12T16:36:15Z</dcterms:modified>
</cp:coreProperties>
</file>