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1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3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B7CA-6FC9-4A43-8B31-8BAE1DEBB9D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65F2-B5AB-4AF2-B786-76B6B482B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027C-5199-B11F-9629-8EF30FFD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876" y="865536"/>
            <a:ext cx="9144000" cy="3022608"/>
          </a:xfrm>
        </p:spPr>
        <p:txBody>
          <a:bodyPr>
            <a:noAutofit/>
          </a:bodyPr>
          <a:lstStyle/>
          <a:p>
            <a:r>
              <a:rPr lang="en-US" sz="20000" dirty="0" err="1"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RCKid</a:t>
            </a:r>
            <a:endParaRPr lang="en-US" sz="20000" dirty="0">
              <a:latin typeface="Dreaming Outloud Script Pro" panose="020F0502020204030204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5FCF8-DF1C-8CB8-98C2-F0186770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79924"/>
            <a:ext cx="9144000" cy="1655762"/>
          </a:xfrm>
        </p:spPr>
        <p:txBody>
          <a:bodyPr>
            <a:noAutofit/>
          </a:bodyPr>
          <a:lstStyle/>
          <a:p>
            <a:r>
              <a:rPr lang="en-US" sz="12800" dirty="0"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 󰐺󱄙 󰿎 󰝚</a:t>
            </a:r>
            <a:r>
              <a:rPr lang="en-US" sz="12800" dirty="0">
                <a:solidFill>
                  <a:schemeClr val="bg1"/>
                </a:solidFill>
                <a:latin typeface="Iosevka Nerd Font" panose="02000509030000000004" pitchFamily="50" charset="0"/>
                <a:ea typeface="Iosevka Nerd Font" panose="02000509030000000004" pitchFamily="50" charset="0"/>
                <a:cs typeface="Iosevka Nerd Font" panose="02000509030000000004" pitchFamily="50" charset="0"/>
              </a:rPr>
              <a:t>_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CBDD46-13BB-5303-39D3-CCB7291EB4AE}"/>
              </a:ext>
            </a:extLst>
          </p:cNvPr>
          <p:cNvSpPr/>
          <p:nvPr/>
        </p:nvSpPr>
        <p:spPr>
          <a:xfrm>
            <a:off x="868680" y="3358134"/>
            <a:ext cx="7104888" cy="13944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Dreaming Outloud Script Pro</vt:lpstr>
      <vt:lpstr>Iosevka Nerd Font</vt:lpstr>
      <vt:lpstr>Office Theme</vt:lpstr>
      <vt:lpstr>RCKid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RCKid</dc:title>
  <dc:creator>Peta M</dc:creator>
  <cp:lastModifiedBy>Peta M</cp:lastModifiedBy>
  <cp:revision>2</cp:revision>
  <dcterms:created xsi:type="dcterms:W3CDTF">2023-07-13T13:48:18Z</dcterms:created>
  <dcterms:modified xsi:type="dcterms:W3CDTF">2023-07-13T14:01:25Z</dcterms:modified>
</cp:coreProperties>
</file>