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>
        <p:scale>
          <a:sx n="80" d="100"/>
          <a:sy n="80" d="100"/>
        </p:scale>
        <p:origin x="230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027C-5199-B11F-9629-8EF30FFD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876" y="865536"/>
            <a:ext cx="9144000" cy="3022608"/>
          </a:xfrm>
        </p:spPr>
        <p:txBody>
          <a:bodyPr>
            <a:noAutofit/>
          </a:bodyPr>
          <a:lstStyle/>
          <a:p>
            <a:r>
              <a:rPr lang="en-US" sz="20000" dirty="0" err="1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RCKid</a:t>
            </a:r>
            <a:endParaRPr lang="en-US" sz="20000" dirty="0">
              <a:latin typeface="Dreaming Outloud Script Pro" panose="020F0502020204030204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5FCF8-DF1C-8CB8-98C2-F0186770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79924"/>
            <a:ext cx="9144000" cy="1655762"/>
          </a:xfrm>
        </p:spPr>
        <p:txBody>
          <a:bodyPr>
            <a:noAutofit/>
          </a:bodyPr>
          <a:lstStyle/>
          <a:p>
            <a:r>
              <a:rPr lang="en-US" sz="12800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</a:t>
            </a:r>
            <a:r>
              <a:rPr lang="en-US" sz="12800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</a:t>
            </a:r>
            <a:r>
              <a:rPr lang="en-US" sz="12800" dirty="0">
                <a:solidFill>
                  <a:srgbClr val="0070C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󰐺</a:t>
            </a:r>
            <a:r>
              <a:rPr lang="en-US" sz="12800" dirty="0">
                <a:solidFill>
                  <a:srgbClr val="00B05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󱄙</a:t>
            </a:r>
            <a:r>
              <a:rPr lang="en-US" sz="12800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</a:t>
            </a:r>
            <a:r>
              <a:rPr lang="en-US" sz="12800" dirty="0">
                <a:solidFill>
                  <a:srgbClr val="FFC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󰿎</a:t>
            </a:r>
            <a:r>
              <a:rPr lang="en-US" sz="12800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</a:t>
            </a:r>
            <a:r>
              <a:rPr lang="en-US" sz="12800" dirty="0">
                <a:solidFill>
                  <a:srgbClr val="00B0F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󰝚</a:t>
            </a:r>
            <a:r>
              <a:rPr lang="en-US" sz="12800" dirty="0">
                <a:solidFill>
                  <a:schemeClr val="bg1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_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CBDD46-13BB-5303-39D3-CCB7291EB4AE}"/>
              </a:ext>
            </a:extLst>
          </p:cNvPr>
          <p:cNvSpPr/>
          <p:nvPr/>
        </p:nvSpPr>
        <p:spPr>
          <a:xfrm>
            <a:off x="868680" y="3358134"/>
            <a:ext cx="7104888" cy="13944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Dreaming Outloud Script Pro</vt:lpstr>
      <vt:lpstr>Iosevka Nerd Font</vt:lpstr>
      <vt:lpstr>Office Theme</vt:lpstr>
      <vt:lpstr>RCKid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RCKid</dc:title>
  <dc:creator>Peta M</dc:creator>
  <cp:lastModifiedBy>Peta M</cp:lastModifiedBy>
  <cp:revision>1</cp:revision>
  <dcterms:created xsi:type="dcterms:W3CDTF">2023-07-13T13:48:18Z</dcterms:created>
  <dcterms:modified xsi:type="dcterms:W3CDTF">2023-07-13T13:59:54Z</dcterms:modified>
</cp:coreProperties>
</file>