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theme/theme7.xml" ContentType="application/vnd.openxmlformats-officedocument.theme+xml"/>
  <Override PartName="/ppt/slideLayouts/slideLayout36.xml" ContentType="application/vnd.openxmlformats-officedocument.presentationml.slideLayout+xml"/>
  <Override PartName="/ppt/theme/theme8.xml" ContentType="application/vnd.openxmlformats-officedocument.theme+xml"/>
  <Override PartName="/ppt/slideLayouts/slideLayout37.xml" ContentType="application/vnd.openxmlformats-officedocument.presentationml.slideLayout+xml"/>
  <Override PartName="/ppt/theme/theme9.xml" ContentType="application/vnd.openxmlformats-officedocument.theme+xml"/>
  <Override PartName="/ppt/slideLayouts/slideLayout38.xml" ContentType="application/vnd.openxmlformats-officedocument.presentationml.slideLayout+xml"/>
  <Override PartName="/ppt/theme/theme10.xml" ContentType="application/vnd.openxmlformats-officedocument.theme+xml"/>
  <Override PartName="/ppt/slideLayouts/slideLayout39.xml" ContentType="application/vnd.openxmlformats-officedocument.presentationml.slideLayout+xml"/>
  <Override PartName="/ppt/theme/theme11.xml" ContentType="application/vnd.openxmlformats-officedocument.theme+xml"/>
  <Override PartName="/ppt/slideLayouts/slideLayout40.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860" r:id="rId4"/>
    <p:sldMasterId id="2147483931" r:id="rId5"/>
    <p:sldMasterId id="2147483666" r:id="rId6"/>
    <p:sldMasterId id="2147483885" r:id="rId7"/>
    <p:sldMasterId id="2147483916" r:id="rId8"/>
    <p:sldMasterId id="2147483918" r:id="rId9"/>
    <p:sldMasterId id="2147483920" r:id="rId10"/>
    <p:sldMasterId id="2147483922" r:id="rId11"/>
    <p:sldMasterId id="2147483924" r:id="rId12"/>
    <p:sldMasterId id="2147483926" r:id="rId13"/>
    <p:sldMasterId id="2147483928" r:id="rId14"/>
    <p:sldMasterId id="2147483889" r:id="rId15"/>
  </p:sldMasterIdLst>
  <p:notesMasterIdLst>
    <p:notesMasterId r:id="rId19"/>
  </p:notesMasterIdLst>
  <p:handoutMasterIdLst>
    <p:handoutMasterId r:id="rId20"/>
  </p:handoutMasterIdLst>
  <p:sldIdLst>
    <p:sldId id="1209" r:id="rId16"/>
    <p:sldId id="1201" r:id="rId17"/>
    <p:sldId id="1221" r:id="rId18"/>
  </p:sldIdLst>
  <p:sldSz cx="9144000" cy="5143500" type="screen16x9"/>
  <p:notesSz cx="7315200" cy="9601200"/>
  <p:embeddedFontLst>
    <p:embeddedFont>
      <p:font typeface="Lato" panose="020F0502020204030203" pitchFamily="34" charset="0"/>
      <p:regular r:id="rId21"/>
      <p:bold r:id="rId21"/>
      <p:italic r:id="rId21"/>
      <p:boldItalic r:id="rId21"/>
    </p:embeddedFont>
    <p:embeddedFont>
      <p:font typeface="Lato Light" panose="020F0302020204030203" pitchFamily="34" charset="0"/>
      <p:regular r:id="rId22"/>
      <p: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7">
          <p15:clr>
            <a:srgbClr val="A4A3A4"/>
          </p15:clr>
        </p15:guide>
        <p15:guide id="2" pos="34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Pickard, Danielle" initials="PD [2]" lastIdx="2" clrIdx="6">
    <p:extLst>
      <p:ext uri="{19B8F6BF-5375-455C-9EA6-DF929625EA0E}">
        <p15:presenceInfo xmlns:p15="http://schemas.microsoft.com/office/powerpoint/2012/main" userId="S::danielle.pickard@ryan.com::9f102fce-8507-40b8-b522-5ec43db206b0" providerId="AD"/>
      </p:ext>
    </p:extLst>
  </p:cmAuthor>
  <p:cmAuthor id="1" name="Mills, Tony" initials="MT" lastIdx="49" clrIdx="0">
    <p:extLst>
      <p:ext uri="{19B8F6BF-5375-455C-9EA6-DF929625EA0E}">
        <p15:presenceInfo xmlns:p15="http://schemas.microsoft.com/office/powerpoint/2012/main" userId="S-1-5-21-757756422-152467695-1549874597-2716" providerId="AD"/>
      </p:ext>
    </p:extLst>
  </p:cmAuthor>
  <p:cmAuthor id="8" name="Caryn Wontor" initials="CAW" lastIdx="157" clrIdx="7">
    <p:extLst>
      <p:ext uri="{19B8F6BF-5375-455C-9EA6-DF929625EA0E}">
        <p15:presenceInfo xmlns:p15="http://schemas.microsoft.com/office/powerpoint/2012/main" userId="Caryn Wontor" providerId="None"/>
      </p:ext>
    </p:extLst>
  </p:cmAuthor>
  <p:cmAuthor id="2" name="Branyan, Luke" initials="BL" lastIdx="1" clrIdx="1">
    <p:extLst>
      <p:ext uri="{19B8F6BF-5375-455C-9EA6-DF929625EA0E}">
        <p15:presenceInfo xmlns:p15="http://schemas.microsoft.com/office/powerpoint/2012/main" userId="S::luke.branyan@ryan.com::e35210b7-d20c-4cdb-87ef-c9eb62f46855" providerId="AD"/>
      </p:ext>
    </p:extLst>
  </p:cmAuthor>
  <p:cmAuthor id="9" name="Aubele, Jim" initials="AJ" lastIdx="38" clrIdx="8">
    <p:extLst>
      <p:ext uri="{19B8F6BF-5375-455C-9EA6-DF929625EA0E}">
        <p15:presenceInfo xmlns:p15="http://schemas.microsoft.com/office/powerpoint/2012/main" userId="S::Jim.Aubele@ryan.com::340a3c49-4bf9-4995-8e28-6f1741db3094" providerId="AD"/>
      </p:ext>
    </p:extLst>
  </p:cmAuthor>
  <p:cmAuthor id="3" name="Mileti, Joseph" initials="MJ" lastIdx="13" clrIdx="2">
    <p:extLst>
      <p:ext uri="{19B8F6BF-5375-455C-9EA6-DF929625EA0E}">
        <p15:presenceInfo xmlns:p15="http://schemas.microsoft.com/office/powerpoint/2012/main" userId="S::joe.mileti@ryan.com::204c7d14-bda1-4a69-a891-0b0cef48a8a7" providerId="AD"/>
      </p:ext>
    </p:extLst>
  </p:cmAuthor>
  <p:cmAuthor id="10" name="Moses, Shelley" initials="MS" lastIdx="32" clrIdx="9">
    <p:extLst>
      <p:ext uri="{19B8F6BF-5375-455C-9EA6-DF929625EA0E}">
        <p15:presenceInfo xmlns:p15="http://schemas.microsoft.com/office/powerpoint/2012/main" userId="S::Shelley.Moses@ryan.com::e9eba948-7342-4a89-90a7-ef1062a20193" providerId="AD"/>
      </p:ext>
    </p:extLst>
  </p:cmAuthor>
  <p:cmAuthor id="4" name="Pepper, Whit" initials="PW" lastIdx="2" clrIdx="3">
    <p:extLst>
      <p:ext uri="{19B8F6BF-5375-455C-9EA6-DF929625EA0E}">
        <p15:presenceInfo xmlns:p15="http://schemas.microsoft.com/office/powerpoint/2012/main" userId="S-1-5-21-757756422-152467695-1549874597-111259" providerId="AD"/>
      </p:ext>
    </p:extLst>
  </p:cmAuthor>
  <p:cmAuthor id="11" name="Plummer, Jourdan" initials="PJ" lastIdx="5" clrIdx="10">
    <p:extLst>
      <p:ext uri="{19B8F6BF-5375-455C-9EA6-DF929625EA0E}">
        <p15:presenceInfo xmlns:p15="http://schemas.microsoft.com/office/powerpoint/2012/main" userId="S::Jourdan.Plummer@ryan.com::b6c30523-0470-4e02-ae7b-92ceea661f26" providerId="AD"/>
      </p:ext>
    </p:extLst>
  </p:cmAuthor>
  <p:cmAuthor id="5" name="Agnelli, Michael" initials="AM" lastIdx="7" clrIdx="4">
    <p:extLst>
      <p:ext uri="{19B8F6BF-5375-455C-9EA6-DF929625EA0E}">
        <p15:presenceInfo xmlns:p15="http://schemas.microsoft.com/office/powerpoint/2012/main" userId="S::michael.agnelli@ryan.com::2ec483ae-833d-4541-a73b-df1c7c141555" providerId="AD"/>
      </p:ext>
    </p:extLst>
  </p:cmAuthor>
  <p:cmAuthor id="12" name="Wontor, Caryn" initials="WC" lastIdx="2" clrIdx="11">
    <p:extLst>
      <p:ext uri="{19B8F6BF-5375-455C-9EA6-DF929625EA0E}">
        <p15:presenceInfo xmlns:p15="http://schemas.microsoft.com/office/powerpoint/2012/main" userId="S::Caryn.Wontor@ryan.com::b2b8b3ba-b208-4097-afdf-eba6d6dd25de" providerId="AD"/>
      </p:ext>
    </p:extLst>
  </p:cmAuthor>
  <p:cmAuthor id="6" name="Pickard, Danielle" initials="PD" lastIdx="66" clrIdx="5">
    <p:extLst>
      <p:ext uri="{19B8F6BF-5375-455C-9EA6-DF929625EA0E}">
        <p15:presenceInfo xmlns:p15="http://schemas.microsoft.com/office/powerpoint/2012/main" userId="S-1-5-21-757756422-152467695-1549874597-1250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9A5E"/>
    <a:srgbClr val="052866"/>
    <a:srgbClr val="1B82C5"/>
    <a:srgbClr val="22378E"/>
    <a:srgbClr val="112E6E"/>
    <a:srgbClr val="606060"/>
    <a:srgbClr val="C6D3E2"/>
    <a:srgbClr val="C7C7C7"/>
    <a:srgbClr val="A6BCE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BB21D-7C90-4D83-B856-48B791CE771A}" v="8" dt="2025-08-17T09:35:41.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027" autoAdjust="0"/>
  </p:normalViewPr>
  <p:slideViewPr>
    <p:cSldViewPr snapToGrid="0">
      <p:cViewPr varScale="1">
        <p:scale>
          <a:sx n="126" d="100"/>
          <a:sy n="126" d="100"/>
        </p:scale>
        <p:origin x="187" y="72"/>
      </p:cViewPr>
      <p:guideLst>
        <p:guide orient="horz" pos="1007"/>
        <p:guide pos="34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3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NUL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handoutMaster" Target="handoutMasters/handoutMaster1.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font" Target="fonts/font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rmaan Uddin" userId="08fac451-5c84-4890-a9da-8f844c39a34d" providerId="ADAL" clId="{F84BB21D-7C90-4D83-B856-48B791CE771A}"/>
    <pc:docChg chg="undo custSel delSld modSld">
      <pc:chgData name="Mohammed Armaan Uddin" userId="08fac451-5c84-4890-a9da-8f844c39a34d" providerId="ADAL" clId="{F84BB21D-7C90-4D83-B856-48B791CE771A}" dt="2025-08-18T06:07:43.961" v="299" actId="1036"/>
      <pc:docMkLst>
        <pc:docMk/>
      </pc:docMkLst>
      <pc:sldChg chg="del">
        <pc:chgData name="Mohammed Armaan Uddin" userId="08fac451-5c84-4890-a9da-8f844c39a34d" providerId="ADAL" clId="{F84BB21D-7C90-4D83-B856-48B791CE771A}" dt="2025-08-17T09:57:01.832" v="163" actId="47"/>
        <pc:sldMkLst>
          <pc:docMk/>
          <pc:sldMk cId="2692717839" sldId="1184"/>
        </pc:sldMkLst>
      </pc:sldChg>
      <pc:sldChg chg="addSp delSp modSp del mod">
        <pc:chgData name="Mohammed Armaan Uddin" userId="08fac451-5c84-4890-a9da-8f844c39a34d" providerId="ADAL" clId="{F84BB21D-7C90-4D83-B856-48B791CE771A}" dt="2025-08-17T09:36:09.297" v="113" actId="47"/>
        <pc:sldMkLst>
          <pc:docMk/>
          <pc:sldMk cId="1504790357" sldId="1200"/>
        </pc:sldMkLst>
        <pc:spChg chg="del">
          <ac:chgData name="Mohammed Armaan Uddin" userId="08fac451-5c84-4890-a9da-8f844c39a34d" providerId="ADAL" clId="{F84BB21D-7C90-4D83-B856-48B791CE771A}" dt="2025-08-17T09:35:36.713" v="41" actId="21"/>
          <ac:spMkLst>
            <pc:docMk/>
            <pc:sldMk cId="1504790357" sldId="1200"/>
            <ac:spMk id="2" creationId="{9088D0C1-30AF-4A43-931E-BC941DB28AE6}"/>
          </ac:spMkLst>
        </pc:spChg>
        <pc:spChg chg="add mod">
          <ac:chgData name="Mohammed Armaan Uddin" userId="08fac451-5c84-4890-a9da-8f844c39a34d" providerId="ADAL" clId="{F84BB21D-7C90-4D83-B856-48B791CE771A}" dt="2025-08-17T09:35:36.713" v="41" actId="21"/>
          <ac:spMkLst>
            <pc:docMk/>
            <pc:sldMk cId="1504790357" sldId="1200"/>
            <ac:spMk id="4" creationId="{05A713C4-3B95-FC27-4C44-3A86249DCB2C}"/>
          </ac:spMkLst>
        </pc:spChg>
        <pc:spChg chg="mod">
          <ac:chgData name="Mohammed Armaan Uddin" userId="08fac451-5c84-4890-a9da-8f844c39a34d" providerId="ADAL" clId="{F84BB21D-7C90-4D83-B856-48B791CE771A}" dt="2025-08-17T09:32:57.328" v="24" actId="12"/>
          <ac:spMkLst>
            <pc:docMk/>
            <pc:sldMk cId="1504790357" sldId="1200"/>
            <ac:spMk id="5" creationId="{67E31D8D-E57C-AE4B-DE9C-96EBC2DBC48A}"/>
          </ac:spMkLst>
        </pc:spChg>
      </pc:sldChg>
      <pc:sldChg chg="addSp delSp modSp mod">
        <pc:chgData name="Mohammed Armaan Uddin" userId="08fac451-5c84-4890-a9da-8f844c39a34d" providerId="ADAL" clId="{F84BB21D-7C90-4D83-B856-48B791CE771A}" dt="2025-08-18T06:07:43.961" v="299" actId="1036"/>
        <pc:sldMkLst>
          <pc:docMk/>
          <pc:sldMk cId="4231598673" sldId="1201"/>
        </pc:sldMkLst>
        <pc:spChg chg="del">
          <ac:chgData name="Mohammed Armaan Uddin" userId="08fac451-5c84-4890-a9da-8f844c39a34d" providerId="ADAL" clId="{F84BB21D-7C90-4D83-B856-48B791CE771A}" dt="2025-08-17T09:35:40.907" v="42" actId="478"/>
          <ac:spMkLst>
            <pc:docMk/>
            <pc:sldMk cId="4231598673" sldId="1201"/>
            <ac:spMk id="2" creationId="{7F5CEB1D-7985-48DB-AE4F-C0680E58C387}"/>
          </ac:spMkLst>
        </pc:spChg>
        <pc:spChg chg="add del mod">
          <ac:chgData name="Mohammed Armaan Uddin" userId="08fac451-5c84-4890-a9da-8f844c39a34d" providerId="ADAL" clId="{F84BB21D-7C90-4D83-B856-48B791CE771A}" dt="2025-08-17T09:35:44.997" v="44" actId="478"/>
          <ac:spMkLst>
            <pc:docMk/>
            <pc:sldMk cId="4231598673" sldId="1201"/>
            <ac:spMk id="4" creationId="{02EEDB6F-2E51-38A6-CFB4-79B20E3279E6}"/>
          </ac:spMkLst>
        </pc:spChg>
        <pc:spChg chg="mod">
          <ac:chgData name="Mohammed Armaan Uddin" userId="08fac451-5c84-4890-a9da-8f844c39a34d" providerId="ADAL" clId="{F84BB21D-7C90-4D83-B856-48B791CE771A}" dt="2025-08-18T06:07:35.058" v="282" actId="1036"/>
          <ac:spMkLst>
            <pc:docMk/>
            <pc:sldMk cId="4231598673" sldId="1201"/>
            <ac:spMk id="5" creationId="{D52D0147-B5B1-4940-A54A-38883D33BDC6}"/>
          </ac:spMkLst>
        </pc:spChg>
        <pc:spChg chg="add mod">
          <ac:chgData name="Mohammed Armaan Uddin" userId="08fac451-5c84-4890-a9da-8f844c39a34d" providerId="ADAL" clId="{F84BB21D-7C90-4D83-B856-48B791CE771A}" dt="2025-08-18T06:07:43.961" v="299" actId="1036"/>
          <ac:spMkLst>
            <pc:docMk/>
            <pc:sldMk cId="4231598673" sldId="1201"/>
            <ac:spMk id="6" creationId="{9088D0C1-30AF-4A43-931E-BC941DB28AE6}"/>
          </ac:spMkLst>
        </pc:spChg>
      </pc:sldChg>
      <pc:sldChg chg="del">
        <pc:chgData name="Mohammed Armaan Uddin" userId="08fac451-5c84-4890-a9da-8f844c39a34d" providerId="ADAL" clId="{F84BB21D-7C90-4D83-B856-48B791CE771A}" dt="2025-08-17T09:36:25.249" v="123" actId="47"/>
        <pc:sldMkLst>
          <pc:docMk/>
          <pc:sldMk cId="1993190176" sldId="1202"/>
        </pc:sldMkLst>
      </pc:sldChg>
      <pc:sldChg chg="del">
        <pc:chgData name="Mohammed Armaan Uddin" userId="08fac451-5c84-4890-a9da-8f844c39a34d" providerId="ADAL" clId="{F84BB21D-7C90-4D83-B856-48B791CE771A}" dt="2025-08-17T09:56:52.856" v="131" actId="47"/>
        <pc:sldMkLst>
          <pc:docMk/>
          <pc:sldMk cId="3109591326" sldId="1210"/>
        </pc:sldMkLst>
      </pc:sldChg>
      <pc:sldChg chg="del">
        <pc:chgData name="Mohammed Armaan Uddin" userId="08fac451-5c84-4890-a9da-8f844c39a34d" providerId="ADAL" clId="{F84BB21D-7C90-4D83-B856-48B791CE771A}" dt="2025-08-17T09:56:51.299" v="127" actId="47"/>
        <pc:sldMkLst>
          <pc:docMk/>
          <pc:sldMk cId="2783925388" sldId="1212"/>
        </pc:sldMkLst>
      </pc:sldChg>
      <pc:sldChg chg="addSp delSp modSp mod">
        <pc:chgData name="Mohammed Armaan Uddin" userId="08fac451-5c84-4890-a9da-8f844c39a34d" providerId="ADAL" clId="{F84BB21D-7C90-4D83-B856-48B791CE771A}" dt="2025-08-18T05:39:45.540" v="249" actId="20577"/>
        <pc:sldMkLst>
          <pc:docMk/>
          <pc:sldMk cId="318865123" sldId="1221"/>
        </pc:sldMkLst>
        <pc:spChg chg="mod">
          <ac:chgData name="Mohammed Armaan Uddin" userId="08fac451-5c84-4890-a9da-8f844c39a34d" providerId="ADAL" clId="{F84BB21D-7C90-4D83-B856-48B791CE771A}" dt="2025-08-18T05:39:45.540" v="249" actId="20577"/>
          <ac:spMkLst>
            <pc:docMk/>
            <pc:sldMk cId="318865123" sldId="1221"/>
            <ac:spMk id="8" creationId="{F2B96F83-5A3C-45BC-9B34-63E515C6042A}"/>
          </ac:spMkLst>
        </pc:spChg>
        <pc:spChg chg="del mod">
          <ac:chgData name="Mohammed Armaan Uddin" userId="08fac451-5c84-4890-a9da-8f844c39a34d" providerId="ADAL" clId="{F84BB21D-7C90-4D83-B856-48B791CE771A}" dt="2025-08-18T05:13:39.629" v="229" actId="478"/>
          <ac:spMkLst>
            <pc:docMk/>
            <pc:sldMk cId="318865123" sldId="1221"/>
            <ac:spMk id="9" creationId="{3FD573D2-4BC2-458B-A2CE-593D0115E5F4}"/>
          </ac:spMkLst>
        </pc:spChg>
        <pc:picChg chg="add mod">
          <ac:chgData name="Mohammed Armaan Uddin" userId="08fac451-5c84-4890-a9da-8f844c39a34d" providerId="ADAL" clId="{F84BB21D-7C90-4D83-B856-48B791CE771A}" dt="2025-08-18T05:17:55.752" v="248" actId="1036"/>
          <ac:picMkLst>
            <pc:docMk/>
            <pc:sldMk cId="318865123" sldId="1221"/>
            <ac:picMk id="3" creationId="{78DA9BFC-B1B3-C304-3C91-556F1F12735D}"/>
          </ac:picMkLst>
        </pc:picChg>
      </pc:sldChg>
      <pc:sldChg chg="del">
        <pc:chgData name="Mohammed Armaan Uddin" userId="08fac451-5c84-4890-a9da-8f844c39a34d" providerId="ADAL" clId="{F84BB21D-7C90-4D83-B856-48B791CE771A}" dt="2025-08-17T09:56:51.960" v="128" actId="47"/>
        <pc:sldMkLst>
          <pc:docMk/>
          <pc:sldMk cId="4074528093" sldId="1224"/>
        </pc:sldMkLst>
      </pc:sldChg>
      <pc:sldChg chg="del">
        <pc:chgData name="Mohammed Armaan Uddin" userId="08fac451-5c84-4890-a9da-8f844c39a34d" providerId="ADAL" clId="{F84BB21D-7C90-4D83-B856-48B791CE771A}" dt="2025-08-17T09:56:52.421" v="129" actId="47"/>
        <pc:sldMkLst>
          <pc:docMk/>
          <pc:sldMk cId="3609325664" sldId="1225"/>
        </pc:sldMkLst>
      </pc:sldChg>
      <pc:sldChg chg="del">
        <pc:chgData name="Mohammed Armaan Uddin" userId="08fac451-5c84-4890-a9da-8f844c39a34d" providerId="ADAL" clId="{F84BB21D-7C90-4D83-B856-48B791CE771A}" dt="2025-08-17T09:56:52.652" v="130" actId="47"/>
        <pc:sldMkLst>
          <pc:docMk/>
          <pc:sldMk cId="3850523457" sldId="1226"/>
        </pc:sldMkLst>
      </pc:sldChg>
      <pc:sldChg chg="del">
        <pc:chgData name="Mohammed Armaan Uddin" userId="08fac451-5c84-4890-a9da-8f844c39a34d" providerId="ADAL" clId="{F84BB21D-7C90-4D83-B856-48B791CE771A}" dt="2025-08-17T09:56:53.045" v="132" actId="47"/>
        <pc:sldMkLst>
          <pc:docMk/>
          <pc:sldMk cId="4242232290" sldId="1227"/>
        </pc:sldMkLst>
      </pc:sldChg>
      <pc:sldChg chg="del">
        <pc:chgData name="Mohammed Armaan Uddin" userId="08fac451-5c84-4890-a9da-8f844c39a34d" providerId="ADAL" clId="{F84BB21D-7C90-4D83-B856-48B791CE771A}" dt="2025-08-17T09:56:53.249" v="133" actId="47"/>
        <pc:sldMkLst>
          <pc:docMk/>
          <pc:sldMk cId="2580254908" sldId="1228"/>
        </pc:sldMkLst>
      </pc:sldChg>
      <pc:sldChg chg="del">
        <pc:chgData name="Mohammed Armaan Uddin" userId="08fac451-5c84-4890-a9da-8f844c39a34d" providerId="ADAL" clId="{F84BB21D-7C90-4D83-B856-48B791CE771A}" dt="2025-08-17T09:56:55.499" v="146" actId="47"/>
        <pc:sldMkLst>
          <pc:docMk/>
          <pc:sldMk cId="1696386859" sldId="1229"/>
        </pc:sldMkLst>
      </pc:sldChg>
      <pc:sldChg chg="del">
        <pc:chgData name="Mohammed Armaan Uddin" userId="08fac451-5c84-4890-a9da-8f844c39a34d" providerId="ADAL" clId="{F84BB21D-7C90-4D83-B856-48B791CE771A}" dt="2025-08-17T09:56:55.342" v="145" actId="47"/>
        <pc:sldMkLst>
          <pc:docMk/>
          <pc:sldMk cId="2842603881" sldId="1230"/>
        </pc:sldMkLst>
      </pc:sldChg>
      <pc:sldChg chg="del">
        <pc:chgData name="Mohammed Armaan Uddin" userId="08fac451-5c84-4890-a9da-8f844c39a34d" providerId="ADAL" clId="{F84BB21D-7C90-4D83-B856-48B791CE771A}" dt="2025-08-17T09:56:55.170" v="144" actId="47"/>
        <pc:sldMkLst>
          <pc:docMk/>
          <pc:sldMk cId="1212475368" sldId="1231"/>
        </pc:sldMkLst>
      </pc:sldChg>
      <pc:sldChg chg="del">
        <pc:chgData name="Mohammed Armaan Uddin" userId="08fac451-5c84-4890-a9da-8f844c39a34d" providerId="ADAL" clId="{F84BB21D-7C90-4D83-B856-48B791CE771A}" dt="2025-08-17T09:56:53.390" v="134" actId="47"/>
        <pc:sldMkLst>
          <pc:docMk/>
          <pc:sldMk cId="1089941965" sldId="1236"/>
        </pc:sldMkLst>
      </pc:sldChg>
      <pc:sldChg chg="del">
        <pc:chgData name="Mohammed Armaan Uddin" userId="08fac451-5c84-4890-a9da-8f844c39a34d" providerId="ADAL" clId="{F84BB21D-7C90-4D83-B856-48B791CE771A}" dt="2025-08-17T09:56:54.696" v="141" actId="47"/>
        <pc:sldMkLst>
          <pc:docMk/>
          <pc:sldMk cId="3696700392" sldId="1237"/>
        </pc:sldMkLst>
      </pc:sldChg>
      <pc:sldChg chg="del">
        <pc:chgData name="Mohammed Armaan Uddin" userId="08fac451-5c84-4890-a9da-8f844c39a34d" providerId="ADAL" clId="{F84BB21D-7C90-4D83-B856-48B791CE771A}" dt="2025-08-17T09:56:54.854" v="142" actId="47"/>
        <pc:sldMkLst>
          <pc:docMk/>
          <pc:sldMk cId="3285980249" sldId="1238"/>
        </pc:sldMkLst>
      </pc:sldChg>
      <pc:sldChg chg="del">
        <pc:chgData name="Mohammed Armaan Uddin" userId="08fac451-5c84-4890-a9da-8f844c39a34d" providerId="ADAL" clId="{F84BB21D-7C90-4D83-B856-48B791CE771A}" dt="2025-08-17T09:56:55.028" v="143" actId="47"/>
        <pc:sldMkLst>
          <pc:docMk/>
          <pc:sldMk cId="2622607340" sldId="1240"/>
        </pc:sldMkLst>
      </pc:sldChg>
      <pc:sldChg chg="del">
        <pc:chgData name="Mohammed Armaan Uddin" userId="08fac451-5c84-4890-a9da-8f844c39a34d" providerId="ADAL" clId="{F84BB21D-7C90-4D83-B856-48B791CE771A}" dt="2025-08-17T09:56:55.846" v="147" actId="47"/>
        <pc:sldMkLst>
          <pc:docMk/>
          <pc:sldMk cId="1520025267" sldId="1241"/>
        </pc:sldMkLst>
      </pc:sldChg>
      <pc:sldChg chg="del">
        <pc:chgData name="Mohammed Armaan Uddin" userId="08fac451-5c84-4890-a9da-8f844c39a34d" providerId="ADAL" clId="{F84BB21D-7C90-4D83-B856-48B791CE771A}" dt="2025-08-17T09:56:56.050" v="148" actId="47"/>
        <pc:sldMkLst>
          <pc:docMk/>
          <pc:sldMk cId="913682050" sldId="1242"/>
        </pc:sldMkLst>
      </pc:sldChg>
      <pc:sldChg chg="del">
        <pc:chgData name="Mohammed Armaan Uddin" userId="08fac451-5c84-4890-a9da-8f844c39a34d" providerId="ADAL" clId="{F84BB21D-7C90-4D83-B856-48B791CE771A}" dt="2025-08-17T09:56:56.223" v="149" actId="47"/>
        <pc:sldMkLst>
          <pc:docMk/>
          <pc:sldMk cId="1603338969" sldId="1243"/>
        </pc:sldMkLst>
      </pc:sldChg>
      <pc:sldChg chg="del">
        <pc:chgData name="Mohammed Armaan Uddin" userId="08fac451-5c84-4890-a9da-8f844c39a34d" providerId="ADAL" clId="{F84BB21D-7C90-4D83-B856-48B791CE771A}" dt="2025-08-17T09:56:54.555" v="140" actId="47"/>
        <pc:sldMkLst>
          <pc:docMk/>
          <pc:sldMk cId="852881784" sldId="1244"/>
        </pc:sldMkLst>
      </pc:sldChg>
      <pc:sldChg chg="del">
        <pc:chgData name="Mohammed Armaan Uddin" userId="08fac451-5c84-4890-a9da-8f844c39a34d" providerId="ADAL" clId="{F84BB21D-7C90-4D83-B856-48B791CE771A}" dt="2025-08-17T09:56:53.814" v="136" actId="47"/>
        <pc:sldMkLst>
          <pc:docMk/>
          <pc:sldMk cId="3889397655" sldId="1245"/>
        </pc:sldMkLst>
      </pc:sldChg>
      <pc:sldChg chg="del">
        <pc:chgData name="Mohammed Armaan Uddin" userId="08fac451-5c84-4890-a9da-8f844c39a34d" providerId="ADAL" clId="{F84BB21D-7C90-4D83-B856-48B791CE771A}" dt="2025-08-17T09:56:53.627" v="135" actId="47"/>
        <pc:sldMkLst>
          <pc:docMk/>
          <pc:sldMk cId="3462725150" sldId="1246"/>
        </pc:sldMkLst>
      </pc:sldChg>
      <pc:sldChg chg="del">
        <pc:chgData name="Mohammed Armaan Uddin" userId="08fac451-5c84-4890-a9da-8f844c39a34d" providerId="ADAL" clId="{F84BB21D-7C90-4D83-B856-48B791CE771A}" dt="2025-08-17T09:56:56.411" v="150" actId="47"/>
        <pc:sldMkLst>
          <pc:docMk/>
          <pc:sldMk cId="2660197982" sldId="1247"/>
        </pc:sldMkLst>
      </pc:sldChg>
      <pc:sldChg chg="del">
        <pc:chgData name="Mohammed Armaan Uddin" userId="08fac451-5c84-4890-a9da-8f844c39a34d" providerId="ADAL" clId="{F84BB21D-7C90-4D83-B856-48B791CE771A}" dt="2025-08-17T09:56:56.600" v="151" actId="47"/>
        <pc:sldMkLst>
          <pc:docMk/>
          <pc:sldMk cId="2382984558" sldId="1248"/>
        </pc:sldMkLst>
      </pc:sldChg>
      <pc:sldChg chg="del">
        <pc:chgData name="Mohammed Armaan Uddin" userId="08fac451-5c84-4890-a9da-8f844c39a34d" providerId="ADAL" clId="{F84BB21D-7C90-4D83-B856-48B791CE771A}" dt="2025-08-17T09:56:56.757" v="152" actId="47"/>
        <pc:sldMkLst>
          <pc:docMk/>
          <pc:sldMk cId="1415173657" sldId="1249"/>
        </pc:sldMkLst>
      </pc:sldChg>
      <pc:sldChg chg="del">
        <pc:chgData name="Mohammed Armaan Uddin" userId="08fac451-5c84-4890-a9da-8f844c39a34d" providerId="ADAL" clId="{F84BB21D-7C90-4D83-B856-48B791CE771A}" dt="2025-08-17T09:56:56.977" v="153" actId="47"/>
        <pc:sldMkLst>
          <pc:docMk/>
          <pc:sldMk cId="625051828" sldId="1254"/>
        </pc:sldMkLst>
      </pc:sldChg>
      <pc:sldChg chg="del">
        <pc:chgData name="Mohammed Armaan Uddin" userId="08fac451-5c84-4890-a9da-8f844c39a34d" providerId="ADAL" clId="{F84BB21D-7C90-4D83-B856-48B791CE771A}" dt="2025-08-17T09:56:57.386" v="155" actId="47"/>
        <pc:sldMkLst>
          <pc:docMk/>
          <pc:sldMk cId="179686273" sldId="1255"/>
        </pc:sldMkLst>
      </pc:sldChg>
      <pc:sldChg chg="del">
        <pc:chgData name="Mohammed Armaan Uddin" userId="08fac451-5c84-4890-a9da-8f844c39a34d" providerId="ADAL" clId="{F84BB21D-7C90-4D83-B856-48B791CE771A}" dt="2025-08-17T09:56:57.181" v="154" actId="47"/>
        <pc:sldMkLst>
          <pc:docMk/>
          <pc:sldMk cId="2445403612" sldId="1256"/>
        </pc:sldMkLst>
      </pc:sldChg>
      <pc:sldChg chg="del">
        <pc:chgData name="Mohammed Armaan Uddin" userId="08fac451-5c84-4890-a9da-8f844c39a34d" providerId="ADAL" clId="{F84BB21D-7C90-4D83-B856-48B791CE771A}" dt="2025-08-17T09:56:57.543" v="156" actId="47"/>
        <pc:sldMkLst>
          <pc:docMk/>
          <pc:sldMk cId="3435663171" sldId="1257"/>
        </pc:sldMkLst>
      </pc:sldChg>
      <pc:sldChg chg="del">
        <pc:chgData name="Mohammed Armaan Uddin" userId="08fac451-5c84-4890-a9da-8f844c39a34d" providerId="ADAL" clId="{F84BB21D-7C90-4D83-B856-48B791CE771A}" dt="2025-08-17T09:56:58.249" v="159" actId="47"/>
        <pc:sldMkLst>
          <pc:docMk/>
          <pc:sldMk cId="1787066715" sldId="1260"/>
        </pc:sldMkLst>
      </pc:sldChg>
      <pc:sldChg chg="del">
        <pc:chgData name="Mohammed Armaan Uddin" userId="08fac451-5c84-4890-a9da-8f844c39a34d" providerId="ADAL" clId="{F84BB21D-7C90-4D83-B856-48B791CE771A}" dt="2025-08-17T09:56:58.093" v="158" actId="47"/>
        <pc:sldMkLst>
          <pc:docMk/>
          <pc:sldMk cId="1904907199" sldId="1261"/>
        </pc:sldMkLst>
      </pc:sldChg>
      <pc:sldChg chg="del">
        <pc:chgData name="Mohammed Armaan Uddin" userId="08fac451-5c84-4890-a9da-8f844c39a34d" providerId="ADAL" clId="{F84BB21D-7C90-4D83-B856-48B791CE771A}" dt="2025-08-17T09:56:57.737" v="157" actId="47"/>
        <pc:sldMkLst>
          <pc:docMk/>
          <pc:sldMk cId="3487564901" sldId="1262"/>
        </pc:sldMkLst>
      </pc:sldChg>
      <pc:sldChg chg="del">
        <pc:chgData name="Mohammed Armaan Uddin" userId="08fac451-5c84-4890-a9da-8f844c39a34d" providerId="ADAL" clId="{F84BB21D-7C90-4D83-B856-48B791CE771A}" dt="2025-08-17T09:56:59.003" v="160" actId="47"/>
        <pc:sldMkLst>
          <pc:docMk/>
          <pc:sldMk cId="2824365724" sldId="1263"/>
        </pc:sldMkLst>
      </pc:sldChg>
      <pc:sldChg chg="del">
        <pc:chgData name="Mohammed Armaan Uddin" userId="08fac451-5c84-4890-a9da-8f844c39a34d" providerId="ADAL" clId="{F84BB21D-7C90-4D83-B856-48B791CE771A}" dt="2025-08-17T09:57:01.110" v="162" actId="47"/>
        <pc:sldMkLst>
          <pc:docMk/>
          <pc:sldMk cId="2395514526" sldId="1264"/>
        </pc:sldMkLst>
      </pc:sldChg>
      <pc:sldChg chg="del">
        <pc:chgData name="Mohammed Armaan Uddin" userId="08fac451-5c84-4890-a9da-8f844c39a34d" providerId="ADAL" clId="{F84BB21D-7C90-4D83-B856-48B791CE771A}" dt="2025-08-17T09:56:59.350" v="161" actId="47"/>
        <pc:sldMkLst>
          <pc:docMk/>
          <pc:sldMk cId="1095525891" sldId="1265"/>
        </pc:sldMkLst>
      </pc:sldChg>
      <pc:sldChg chg="del">
        <pc:chgData name="Mohammed Armaan Uddin" userId="08fac451-5c84-4890-a9da-8f844c39a34d" providerId="ADAL" clId="{F84BB21D-7C90-4D83-B856-48B791CE771A}" dt="2025-08-17T09:56:53.972" v="137" actId="47"/>
        <pc:sldMkLst>
          <pc:docMk/>
          <pc:sldMk cId="3594643639" sldId="1266"/>
        </pc:sldMkLst>
      </pc:sldChg>
      <pc:sldChg chg="del">
        <pc:chgData name="Mohammed Armaan Uddin" userId="08fac451-5c84-4890-a9da-8f844c39a34d" providerId="ADAL" clId="{F84BB21D-7C90-4D83-B856-48B791CE771A}" dt="2025-08-17T09:56:54.192" v="138" actId="47"/>
        <pc:sldMkLst>
          <pc:docMk/>
          <pc:sldMk cId="2809141630" sldId="1267"/>
        </pc:sldMkLst>
      </pc:sldChg>
      <pc:sldChg chg="del">
        <pc:chgData name="Mohammed Armaan Uddin" userId="08fac451-5c84-4890-a9da-8f844c39a34d" providerId="ADAL" clId="{F84BB21D-7C90-4D83-B856-48B791CE771A}" dt="2025-08-17T09:56:54.382" v="139" actId="47"/>
        <pc:sldMkLst>
          <pc:docMk/>
          <pc:sldMk cId="2120099710" sldId="12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000A0AD5-5770-0047-B01C-0D44DA2D50F8}" type="datetimeFigureOut">
              <a:rPr lang="en-US" smtClean="0"/>
              <a:t>8/18/2025</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5AD4FC40-8C88-4245-9DEA-E93D21258E1C}" type="slidenum">
              <a:rPr lang="en-US" smtClean="0"/>
              <a:t>‹#›</a:t>
            </a:fld>
            <a:endParaRPr lang="en-US" dirty="0"/>
          </a:p>
        </p:txBody>
      </p:sp>
    </p:spTree>
    <p:extLst>
      <p:ext uri="{BB962C8B-B14F-4D97-AF65-F5344CB8AC3E}">
        <p14:creationId xmlns:p14="http://schemas.microsoft.com/office/powerpoint/2010/main" val="19806522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D0F90C62-4511-1647-9FD9-4790B2DD9EDB}" type="datetimeFigureOut">
              <a:rPr lang="en-US" smtClean="0"/>
              <a:t>8/18/2025</a:t>
            </a:fld>
            <a:endParaRPr 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51850710-3577-E74A-9C2F-93CD90266D54}" type="slidenum">
              <a:rPr lang="en-US" smtClean="0"/>
              <a:t>‹#›</a:t>
            </a:fld>
            <a:endParaRPr lang="en-US" dirty="0"/>
          </a:p>
        </p:txBody>
      </p:sp>
    </p:spTree>
    <p:extLst>
      <p:ext uri="{BB962C8B-B14F-4D97-AF65-F5344CB8AC3E}">
        <p14:creationId xmlns:p14="http://schemas.microsoft.com/office/powerpoint/2010/main" val="2081031339"/>
      </p:ext>
    </p:extLst>
  </p:cSld>
  <p:clrMap bg1="lt1" tx1="dk1" bg2="lt2" tx2="dk2" accent1="accent1" accent2="accent2" accent3="accent3" accent4="accent4" accent5="accent5" accent6="accent6" hlink="hlink" folHlink="folHlink"/>
  <p:hf hdr="0" ftr="0" dt="0"/>
  <p:notesStyle>
    <a:lvl1pPr marL="171450" indent="-171450" algn="l" defTabSz="457200" rtl="0" eaLnBrk="1" latinLnBrk="0" hangingPunct="1">
      <a:spcBef>
        <a:spcPts val="396"/>
      </a:spcBef>
      <a:buFont typeface="Arial" panose="020B0604020202020204" pitchFamily="34" charset="0"/>
      <a:buChar char="•"/>
      <a:defRPr sz="1100" kern="1200">
        <a:solidFill>
          <a:schemeClr val="tx1"/>
        </a:solidFill>
        <a:latin typeface="+mn-lt"/>
        <a:ea typeface="+mn-ea"/>
        <a:cs typeface="+mn-cs"/>
      </a:defRPr>
    </a:lvl1pPr>
    <a:lvl2pPr marL="628650" indent="-171450" algn="l" defTabSz="457200" rtl="0" eaLnBrk="1" latinLnBrk="0" hangingPunct="1">
      <a:spcBef>
        <a:spcPts val="396"/>
      </a:spcBef>
      <a:buFont typeface="Calibri" panose="020F0502020204030204" pitchFamily="34" charset="0"/>
      <a:buChar char="―"/>
      <a:defRPr sz="1100" kern="1200">
        <a:solidFill>
          <a:schemeClr val="tx1"/>
        </a:solidFill>
        <a:latin typeface="+mn-lt"/>
        <a:ea typeface="+mn-ea"/>
        <a:cs typeface="+mn-cs"/>
      </a:defRPr>
    </a:lvl2pPr>
    <a:lvl3pPr marL="1085850" indent="-171450" algn="l" defTabSz="457200" rtl="0" eaLnBrk="1" latinLnBrk="0" hangingPunct="1">
      <a:spcBef>
        <a:spcPts val="396"/>
      </a:spcBef>
      <a:buFont typeface="Wingdings" panose="05000000000000000000" pitchFamily="2" charset="2"/>
      <a:buChar char="§"/>
      <a:defRPr sz="1100" kern="1200">
        <a:solidFill>
          <a:schemeClr val="tx1"/>
        </a:solidFill>
        <a:latin typeface="+mn-lt"/>
        <a:ea typeface="+mn-ea"/>
        <a:cs typeface="+mn-cs"/>
      </a:defRPr>
    </a:lvl3pPr>
    <a:lvl4pPr marL="1543050" indent="-171450" algn="l" defTabSz="457200" rtl="0" eaLnBrk="1" latinLnBrk="0" hangingPunct="1">
      <a:spcBef>
        <a:spcPts val="396"/>
      </a:spcBef>
      <a:buFont typeface="Wingdings" panose="05000000000000000000" pitchFamily="2" charset="2"/>
      <a:buChar char="Ø"/>
      <a:defRPr sz="1100" kern="1200">
        <a:solidFill>
          <a:schemeClr val="tx1"/>
        </a:solidFill>
        <a:latin typeface="+mn-lt"/>
        <a:ea typeface="+mn-ea"/>
        <a:cs typeface="+mn-cs"/>
      </a:defRPr>
    </a:lvl4pPr>
    <a:lvl5pPr marL="2000250" indent="-171450" algn="just" defTabSz="457200" rtl="0" eaLnBrk="1" latinLnBrk="0" hangingPunct="1">
      <a:spcBef>
        <a:spcPts val="396"/>
      </a:spcBef>
      <a:buFont typeface="Arial" panose="020B0604020202020204" pitchFamily="34" charset="0"/>
      <a:buChar char="•"/>
      <a:defRPr sz="11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Regional U.S.</a:t>
            </a:r>
          </a:p>
        </p:txBody>
      </p:sp>
      <p:sp>
        <p:nvSpPr>
          <p:cNvPr id="4" name="Slide Number Placeholder 3"/>
          <p:cNvSpPr>
            <a:spLocks noGrp="1"/>
          </p:cNvSpPr>
          <p:nvPr>
            <p:ph type="sldNum" sz="quarter" idx="5"/>
          </p:nvPr>
        </p:nvSpPr>
        <p:spPr/>
        <p:txBody>
          <a:bodyPr/>
          <a:lstStyle/>
          <a:p>
            <a:fld id="{51850710-3577-E74A-9C2F-93CD90266D54}" type="slidenum">
              <a:rPr lang="en-US" smtClean="0"/>
              <a:t>1</a:t>
            </a:fld>
            <a:endParaRPr lang="en-US" dirty="0"/>
          </a:p>
        </p:txBody>
      </p:sp>
    </p:spTree>
    <p:extLst>
      <p:ext uri="{BB962C8B-B14F-4D97-AF65-F5344CB8AC3E}">
        <p14:creationId xmlns:p14="http://schemas.microsoft.com/office/powerpoint/2010/main" val="3001072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Chevron Bullets</a:t>
            </a:r>
          </a:p>
        </p:txBody>
      </p:sp>
      <p:sp>
        <p:nvSpPr>
          <p:cNvPr id="4" name="Slide Number Placeholder 3"/>
          <p:cNvSpPr>
            <a:spLocks noGrp="1"/>
          </p:cNvSpPr>
          <p:nvPr>
            <p:ph type="sldNum" sz="quarter" idx="5"/>
          </p:nvPr>
        </p:nvSpPr>
        <p:spPr/>
        <p:txBody>
          <a:bodyPr/>
          <a:lstStyle/>
          <a:p>
            <a:fld id="{51850710-3577-E74A-9C2F-93CD90266D54}" type="slidenum">
              <a:rPr lang="en-US" smtClean="0"/>
              <a:t>2</a:t>
            </a:fld>
            <a:endParaRPr lang="en-US" dirty="0"/>
          </a:p>
        </p:txBody>
      </p:sp>
    </p:spTree>
    <p:extLst>
      <p:ext uri="{BB962C8B-B14F-4D97-AF65-F5344CB8AC3E}">
        <p14:creationId xmlns:p14="http://schemas.microsoft.com/office/powerpoint/2010/main" val="10495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299F-4D05-1943-8020-CDEB27E1C59A}"/>
              </a:ext>
            </a:extLst>
          </p:cNvPr>
          <p:cNvSpPr>
            <a:spLocks noGrp="1"/>
          </p:cNvSpPr>
          <p:nvPr>
            <p:ph type="ctrTitle" hasCustomPrompt="1"/>
          </p:nvPr>
        </p:nvSpPr>
        <p:spPr>
          <a:xfrm>
            <a:off x="451307" y="3245650"/>
            <a:ext cx="8244229" cy="590931"/>
          </a:xfrm>
          <a:prstGeom prst="rect">
            <a:avLst/>
          </a:prstGeom>
        </p:spPr>
        <p:txBody>
          <a:bodyPr anchor="ctr" anchorCtr="0">
            <a:spAutoFit/>
          </a:bodyPr>
          <a:lstStyle>
            <a:lvl1pPr algn="ctr">
              <a:defRPr sz="36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5045ACC1-5AB2-9246-A7F9-180FAC4A486F}"/>
              </a:ext>
            </a:extLst>
          </p:cNvPr>
          <p:cNvPicPr>
            <a:picLocks noChangeAspect="1"/>
          </p:cNvPicPr>
          <p:nvPr userDrawn="1"/>
        </p:nvPicPr>
        <p:blipFill>
          <a:blip r:embed="rId2"/>
          <a:stretch>
            <a:fillRect/>
          </a:stretch>
        </p:blipFill>
        <p:spPr>
          <a:xfrm>
            <a:off x="451307" y="435601"/>
            <a:ext cx="1266902" cy="449678"/>
          </a:xfrm>
          <a:prstGeom prst="rect">
            <a:avLst/>
          </a:prstGeom>
        </p:spPr>
      </p:pic>
      <p:sp>
        <p:nvSpPr>
          <p:cNvPr id="11" name="Text Placeholder 10">
            <a:extLst>
              <a:ext uri="{FF2B5EF4-FFF2-40B4-BE49-F238E27FC236}">
                <a16:creationId xmlns:a16="http://schemas.microsoft.com/office/drawing/2014/main" id="{C9EE5818-9702-2F45-AAB8-1A1D42C356B2}"/>
              </a:ext>
            </a:extLst>
          </p:cNvPr>
          <p:cNvSpPr>
            <a:spLocks noGrp="1"/>
          </p:cNvSpPr>
          <p:nvPr>
            <p:ph type="body" sz="quarter" idx="10"/>
          </p:nvPr>
        </p:nvSpPr>
        <p:spPr>
          <a:xfrm>
            <a:off x="449263" y="3913188"/>
            <a:ext cx="8245475" cy="449678"/>
          </a:xfrm>
          <a:prstGeom prst="rect">
            <a:avLst/>
          </a:prstGeom>
        </p:spPr>
        <p:txBody>
          <a:bodyPr/>
          <a:lstStyle>
            <a:lvl1pPr marL="0" indent="0" algn="ctr">
              <a:buNone/>
              <a:defRPr sz="14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35250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Light Titl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3B31CFE-7E96-4F74-9AFB-A65F04643F01}"/>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9" name="Text Placeholder 8">
            <a:extLst>
              <a:ext uri="{FF2B5EF4-FFF2-40B4-BE49-F238E27FC236}">
                <a16:creationId xmlns:a16="http://schemas.microsoft.com/office/drawing/2014/main" id="{EC877EF6-441F-442D-8462-F98DCA6BBE64}"/>
              </a:ext>
            </a:extLst>
          </p:cNvPr>
          <p:cNvSpPr>
            <a:spLocks noGrp="1"/>
          </p:cNvSpPr>
          <p:nvPr>
            <p:ph type="body" sz="quarter" idx="10"/>
          </p:nvPr>
        </p:nvSpPr>
        <p:spPr>
          <a:xfrm>
            <a:off x="556419" y="883560"/>
            <a:ext cx="8031162" cy="34353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99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Light Titl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0E4B5B-A022-4F58-9D73-FD8C078540E1}"/>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AB0356A3-D459-46B3-A0EB-5854E3826353}"/>
              </a:ext>
            </a:extLst>
          </p:cNvPr>
          <p:cNvSpPr>
            <a:spLocks noGrp="1"/>
          </p:cNvSpPr>
          <p:nvPr>
            <p:ph type="body" sz="quarter" idx="11"/>
          </p:nvPr>
        </p:nvSpPr>
        <p:spPr>
          <a:xfrm>
            <a:off x="552450" y="1178527"/>
            <a:ext cx="3786980"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0720DC36-DC2B-468E-8931-4BA90763B289}"/>
              </a:ext>
            </a:extLst>
          </p:cNvPr>
          <p:cNvSpPr>
            <a:spLocks noGrp="1"/>
          </p:cNvSpPr>
          <p:nvPr>
            <p:ph type="body" sz="quarter" idx="12"/>
          </p:nvPr>
        </p:nvSpPr>
        <p:spPr>
          <a:xfrm>
            <a:off x="4800602" y="1178527"/>
            <a:ext cx="3786979"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684F30A3-B804-4F77-9138-2B05B458FE9D}"/>
              </a:ext>
            </a:extLst>
          </p:cNvPr>
          <p:cNvSpPr>
            <a:spLocks noGrp="1"/>
          </p:cNvSpPr>
          <p:nvPr>
            <p:ph type="body" sz="quarter" idx="13" hasCustomPrompt="1"/>
          </p:nvPr>
        </p:nvSpPr>
        <p:spPr>
          <a:xfrm>
            <a:off x="563562" y="734898"/>
            <a:ext cx="8024019"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Tree>
    <p:extLst>
      <p:ext uri="{BB962C8B-B14F-4D97-AF65-F5344CB8AC3E}">
        <p14:creationId xmlns:p14="http://schemas.microsoft.com/office/powerpoint/2010/main" val="2783348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Light Titl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0E4B5B-A022-4F58-9D73-FD8C078540E1}"/>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AB0356A3-D459-46B3-A0EB-5854E3826353}"/>
              </a:ext>
            </a:extLst>
          </p:cNvPr>
          <p:cNvSpPr>
            <a:spLocks noGrp="1"/>
          </p:cNvSpPr>
          <p:nvPr>
            <p:ph type="body" sz="quarter" idx="11"/>
          </p:nvPr>
        </p:nvSpPr>
        <p:spPr>
          <a:xfrm>
            <a:off x="552450" y="884238"/>
            <a:ext cx="3786980"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0720DC36-DC2B-468E-8931-4BA90763B289}"/>
              </a:ext>
            </a:extLst>
          </p:cNvPr>
          <p:cNvSpPr>
            <a:spLocks noGrp="1"/>
          </p:cNvSpPr>
          <p:nvPr>
            <p:ph type="body" sz="quarter" idx="12"/>
          </p:nvPr>
        </p:nvSpPr>
        <p:spPr>
          <a:xfrm>
            <a:off x="4800602" y="884238"/>
            <a:ext cx="3786979"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Light Title Option 1">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1975" y="2590015"/>
            <a:ext cx="8020050" cy="1314450"/>
          </a:xfrm>
          <a:prstGeom prst="rect">
            <a:avLst/>
          </a:prstGeom>
        </p:spPr>
        <p:txBody>
          <a:bodyPr>
            <a:normAutofit/>
          </a:bodyPr>
          <a:lstStyle>
            <a:lvl1pPr marL="0" indent="0" algn="ctr">
              <a:buNone/>
              <a:defRPr sz="1600">
                <a:solidFill>
                  <a:schemeClr val="bg2">
                    <a:lumMod val="50000"/>
                  </a:schemeClr>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4">
            <a:extLst>
              <a:ext uri="{FF2B5EF4-FFF2-40B4-BE49-F238E27FC236}">
                <a16:creationId xmlns:a16="http://schemas.microsoft.com/office/drawing/2014/main" id="{DACF41F4-0424-9046-B452-3EE320122247}"/>
              </a:ext>
            </a:extLst>
          </p:cNvPr>
          <p:cNvSpPr>
            <a:spLocks noGrp="1"/>
          </p:cNvSpPr>
          <p:nvPr>
            <p:ph type="title"/>
          </p:nvPr>
        </p:nvSpPr>
        <p:spPr>
          <a:xfrm>
            <a:off x="556419" y="1826907"/>
            <a:ext cx="8031162" cy="726578"/>
          </a:xfrm>
          <a:prstGeom prst="rect">
            <a:avLst/>
          </a:prstGeom>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079179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Tree>
    <p:extLst>
      <p:ext uri="{BB962C8B-B14F-4D97-AF65-F5344CB8AC3E}">
        <p14:creationId xmlns:p14="http://schemas.microsoft.com/office/powerpoint/2010/main" val="398709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ubtitle, Body Text">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
        <p:nvSpPr>
          <p:cNvPr id="4" name="Text Placeholder 8">
            <a:extLst>
              <a:ext uri="{FF2B5EF4-FFF2-40B4-BE49-F238E27FC236}">
                <a16:creationId xmlns:a16="http://schemas.microsoft.com/office/drawing/2014/main" id="{D5D7464C-321A-4BD3-BCD3-027C95EE226E}"/>
              </a:ext>
            </a:extLst>
          </p:cNvPr>
          <p:cNvSpPr>
            <a:spLocks noGrp="1"/>
          </p:cNvSpPr>
          <p:nvPr>
            <p:ph type="body" sz="quarter" idx="10"/>
          </p:nvPr>
        </p:nvSpPr>
        <p:spPr>
          <a:xfrm>
            <a:off x="556419" y="1123509"/>
            <a:ext cx="8031162" cy="36949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924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6533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E3C7591-AFD8-461C-8559-AD227205C6F4}"/>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9" name="Text Placeholder 8">
            <a:extLst>
              <a:ext uri="{FF2B5EF4-FFF2-40B4-BE49-F238E27FC236}">
                <a16:creationId xmlns:a16="http://schemas.microsoft.com/office/drawing/2014/main" id="{9CAA16C1-F726-4528-816F-C3573B0B15CA}"/>
              </a:ext>
            </a:extLst>
          </p:cNvPr>
          <p:cNvSpPr>
            <a:spLocks noGrp="1"/>
          </p:cNvSpPr>
          <p:nvPr>
            <p:ph type="body" sz="quarter" idx="10"/>
          </p:nvPr>
        </p:nvSpPr>
        <p:spPr>
          <a:xfrm>
            <a:off x="556419" y="1178527"/>
            <a:ext cx="8031162" cy="3435371"/>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8">
            <a:extLst>
              <a:ext uri="{FF2B5EF4-FFF2-40B4-BE49-F238E27FC236}">
                <a16:creationId xmlns:a16="http://schemas.microsoft.com/office/drawing/2014/main" id="{00853560-D825-4B29-906C-F4CC61B4B800}"/>
              </a:ext>
            </a:extLst>
          </p:cNvPr>
          <p:cNvSpPr>
            <a:spLocks noGrp="1"/>
          </p:cNvSpPr>
          <p:nvPr>
            <p:ph type="body" sz="quarter" idx="13" hasCustomPrompt="1"/>
          </p:nvPr>
        </p:nvSpPr>
        <p:spPr>
          <a:xfrm>
            <a:off x="563562" y="734898"/>
            <a:ext cx="8024019"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Tree>
    <p:extLst>
      <p:ext uri="{BB962C8B-B14F-4D97-AF65-F5344CB8AC3E}">
        <p14:creationId xmlns:p14="http://schemas.microsoft.com/office/powerpoint/2010/main" val="1664789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Light 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E3C7591-AFD8-461C-8559-AD227205C6F4}"/>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9" name="Text Placeholder 8">
            <a:extLst>
              <a:ext uri="{FF2B5EF4-FFF2-40B4-BE49-F238E27FC236}">
                <a16:creationId xmlns:a16="http://schemas.microsoft.com/office/drawing/2014/main" id="{9CAA16C1-F726-4528-816F-C3573B0B15CA}"/>
              </a:ext>
            </a:extLst>
          </p:cNvPr>
          <p:cNvSpPr>
            <a:spLocks noGrp="1"/>
          </p:cNvSpPr>
          <p:nvPr>
            <p:ph type="body" sz="quarter" idx="10"/>
          </p:nvPr>
        </p:nvSpPr>
        <p:spPr>
          <a:xfrm>
            <a:off x="556419" y="883560"/>
            <a:ext cx="8031162" cy="34353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686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Light Title">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40FB923A-05A0-4166-BDED-1149226CDC6E}"/>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D05467BF-8D04-4628-AD95-B20F3C7A19D5}"/>
              </a:ext>
            </a:extLst>
          </p:cNvPr>
          <p:cNvSpPr>
            <a:spLocks noGrp="1"/>
          </p:cNvSpPr>
          <p:nvPr>
            <p:ph type="body" sz="quarter" idx="11"/>
          </p:nvPr>
        </p:nvSpPr>
        <p:spPr>
          <a:xfrm>
            <a:off x="556419" y="883581"/>
            <a:ext cx="3748880"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42ED239F-7369-4A8E-AC30-961097B72F1A}"/>
              </a:ext>
            </a:extLst>
          </p:cNvPr>
          <p:cNvSpPr>
            <a:spLocks noGrp="1"/>
          </p:cNvSpPr>
          <p:nvPr>
            <p:ph type="body" sz="quarter" idx="12"/>
          </p:nvPr>
        </p:nvSpPr>
        <p:spPr>
          <a:xfrm>
            <a:off x="4572000" y="884238"/>
            <a:ext cx="4014788"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415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3B31CFE-7E96-4F74-9AFB-A65F04643F01}"/>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9" name="Text Placeholder 8">
            <a:extLst>
              <a:ext uri="{FF2B5EF4-FFF2-40B4-BE49-F238E27FC236}">
                <a16:creationId xmlns:a16="http://schemas.microsoft.com/office/drawing/2014/main" id="{EC877EF6-441F-442D-8462-F98DCA6BBE64}"/>
              </a:ext>
            </a:extLst>
          </p:cNvPr>
          <p:cNvSpPr>
            <a:spLocks noGrp="1"/>
          </p:cNvSpPr>
          <p:nvPr>
            <p:ph type="body" sz="quarter" idx="10"/>
          </p:nvPr>
        </p:nvSpPr>
        <p:spPr>
          <a:xfrm>
            <a:off x="556419" y="1178527"/>
            <a:ext cx="8031162" cy="3435371"/>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8">
            <a:extLst>
              <a:ext uri="{FF2B5EF4-FFF2-40B4-BE49-F238E27FC236}">
                <a16:creationId xmlns:a16="http://schemas.microsoft.com/office/drawing/2014/main" id="{2DCD3ABD-974B-4E7A-BDCC-001BA08EB897}"/>
              </a:ext>
            </a:extLst>
          </p:cNvPr>
          <p:cNvSpPr>
            <a:spLocks noGrp="1"/>
          </p:cNvSpPr>
          <p:nvPr>
            <p:ph type="body" sz="quarter" idx="13" hasCustomPrompt="1"/>
          </p:nvPr>
        </p:nvSpPr>
        <p:spPr>
          <a:xfrm>
            <a:off x="563562" y="734898"/>
            <a:ext cx="8024019"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Tree>
    <p:extLst>
      <p:ext uri="{BB962C8B-B14F-4D97-AF65-F5344CB8AC3E}">
        <p14:creationId xmlns:p14="http://schemas.microsoft.com/office/powerpoint/2010/main" val="1108429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Light Title">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40FB923A-05A0-4166-BDED-1149226CDC6E}"/>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D05467BF-8D04-4628-AD95-B20F3C7A19D5}"/>
              </a:ext>
            </a:extLst>
          </p:cNvPr>
          <p:cNvSpPr>
            <a:spLocks noGrp="1"/>
          </p:cNvSpPr>
          <p:nvPr>
            <p:ph type="body" sz="quarter" idx="11"/>
          </p:nvPr>
        </p:nvSpPr>
        <p:spPr>
          <a:xfrm>
            <a:off x="556419" y="1178527"/>
            <a:ext cx="3748880"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42ED239F-7369-4A8E-AC30-961097B72F1A}"/>
              </a:ext>
            </a:extLst>
          </p:cNvPr>
          <p:cNvSpPr>
            <a:spLocks noGrp="1"/>
          </p:cNvSpPr>
          <p:nvPr>
            <p:ph type="body" sz="quarter" idx="12"/>
          </p:nvPr>
        </p:nvSpPr>
        <p:spPr>
          <a:xfrm>
            <a:off x="4572000" y="1179184"/>
            <a:ext cx="4014788"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FEC54968-E856-40C6-8CD0-CCBBD030268A}"/>
              </a:ext>
            </a:extLst>
          </p:cNvPr>
          <p:cNvSpPr>
            <a:spLocks noGrp="1"/>
          </p:cNvSpPr>
          <p:nvPr>
            <p:ph type="body" sz="quarter" idx="13" hasCustomPrompt="1"/>
          </p:nvPr>
        </p:nvSpPr>
        <p:spPr>
          <a:xfrm>
            <a:off x="563562" y="734898"/>
            <a:ext cx="8024019"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Tree>
    <p:extLst>
      <p:ext uri="{BB962C8B-B14F-4D97-AF65-F5344CB8AC3E}">
        <p14:creationId xmlns:p14="http://schemas.microsoft.com/office/powerpoint/2010/main" val="3849595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Light Titl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1975" y="2590015"/>
            <a:ext cx="8020050" cy="1314450"/>
          </a:xfrm>
          <a:prstGeom prst="rect">
            <a:avLst/>
          </a:prstGeom>
        </p:spPr>
        <p:txBody>
          <a:bodyPr>
            <a:normAutofit/>
          </a:bodyPr>
          <a:lstStyle>
            <a:lvl1pPr marL="0" indent="0" algn="ctr">
              <a:buNone/>
              <a:defRPr sz="1600">
                <a:solidFill>
                  <a:schemeClr val="bg1"/>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Title 4">
            <a:extLst>
              <a:ext uri="{FF2B5EF4-FFF2-40B4-BE49-F238E27FC236}">
                <a16:creationId xmlns:a16="http://schemas.microsoft.com/office/drawing/2014/main" id="{DACF41F4-0424-9046-B452-3EE320122247}"/>
              </a:ext>
            </a:extLst>
          </p:cNvPr>
          <p:cNvSpPr>
            <a:spLocks noGrp="1"/>
          </p:cNvSpPr>
          <p:nvPr>
            <p:ph type="title"/>
          </p:nvPr>
        </p:nvSpPr>
        <p:spPr>
          <a:xfrm>
            <a:off x="556419" y="38485"/>
            <a:ext cx="8031162" cy="72657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74258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Tree>
    <p:extLst>
      <p:ext uri="{BB962C8B-B14F-4D97-AF65-F5344CB8AC3E}">
        <p14:creationId xmlns:p14="http://schemas.microsoft.com/office/powerpoint/2010/main" val="6492997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
        <p:nvSpPr>
          <p:cNvPr id="4" name="Text Placeholder 2">
            <a:extLst>
              <a:ext uri="{FF2B5EF4-FFF2-40B4-BE49-F238E27FC236}">
                <a16:creationId xmlns:a16="http://schemas.microsoft.com/office/drawing/2014/main" id="{574C27A6-7869-44F8-9E7E-8CCD3B291FD4}"/>
              </a:ext>
            </a:extLst>
          </p:cNvPr>
          <p:cNvSpPr>
            <a:spLocks noGrp="1"/>
          </p:cNvSpPr>
          <p:nvPr>
            <p:ph type="body" sz="quarter" idx="11"/>
          </p:nvPr>
        </p:nvSpPr>
        <p:spPr>
          <a:xfrm>
            <a:off x="556419" y="1461476"/>
            <a:ext cx="3748880" cy="32063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1C69238F-2270-4E02-AA3F-821B5C6B0116}"/>
              </a:ext>
            </a:extLst>
          </p:cNvPr>
          <p:cNvSpPr>
            <a:spLocks noGrp="1"/>
          </p:cNvSpPr>
          <p:nvPr>
            <p:ph type="pic" sz="quarter" idx="14" hasCustomPrompt="1"/>
          </p:nvPr>
        </p:nvSpPr>
        <p:spPr>
          <a:xfrm>
            <a:off x="3657600" y="1193800"/>
            <a:ext cx="5486399" cy="3703638"/>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Tree>
    <p:extLst>
      <p:ext uri="{BB962C8B-B14F-4D97-AF65-F5344CB8AC3E}">
        <p14:creationId xmlns:p14="http://schemas.microsoft.com/office/powerpoint/2010/main" val="32325889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
        <p:nvSpPr>
          <p:cNvPr id="4" name="Text Placeholder 2">
            <a:extLst>
              <a:ext uri="{FF2B5EF4-FFF2-40B4-BE49-F238E27FC236}">
                <a16:creationId xmlns:a16="http://schemas.microsoft.com/office/drawing/2014/main" id="{574C27A6-7869-44F8-9E7E-8CCD3B291FD4}"/>
              </a:ext>
            </a:extLst>
          </p:cNvPr>
          <p:cNvSpPr>
            <a:spLocks noGrp="1"/>
          </p:cNvSpPr>
          <p:nvPr>
            <p:ph type="body" sz="quarter" idx="11"/>
          </p:nvPr>
        </p:nvSpPr>
        <p:spPr>
          <a:xfrm>
            <a:off x="4572000" y="1461476"/>
            <a:ext cx="3748880" cy="32063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1C69238F-2270-4E02-AA3F-821B5C6B0116}"/>
              </a:ext>
            </a:extLst>
          </p:cNvPr>
          <p:cNvSpPr>
            <a:spLocks noGrp="1"/>
          </p:cNvSpPr>
          <p:nvPr>
            <p:ph type="pic" sz="quarter" idx="14" hasCustomPrompt="1"/>
          </p:nvPr>
        </p:nvSpPr>
        <p:spPr>
          <a:xfrm>
            <a:off x="0" y="1193800"/>
            <a:ext cx="4791919" cy="3703638"/>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Tree>
    <p:extLst>
      <p:ext uri="{BB962C8B-B14F-4D97-AF65-F5344CB8AC3E}">
        <p14:creationId xmlns:p14="http://schemas.microsoft.com/office/powerpoint/2010/main" val="16436227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
        <p:nvSpPr>
          <p:cNvPr id="4" name="Text Placeholder 2">
            <a:extLst>
              <a:ext uri="{FF2B5EF4-FFF2-40B4-BE49-F238E27FC236}">
                <a16:creationId xmlns:a16="http://schemas.microsoft.com/office/drawing/2014/main" id="{574C27A6-7869-44F8-9E7E-8CCD3B291FD4}"/>
              </a:ext>
            </a:extLst>
          </p:cNvPr>
          <p:cNvSpPr>
            <a:spLocks noGrp="1"/>
          </p:cNvSpPr>
          <p:nvPr>
            <p:ph type="body" sz="quarter" idx="11"/>
          </p:nvPr>
        </p:nvSpPr>
        <p:spPr>
          <a:xfrm>
            <a:off x="556419" y="2924904"/>
            <a:ext cx="3748880" cy="197253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Picture Placeholder 6">
            <a:extLst>
              <a:ext uri="{FF2B5EF4-FFF2-40B4-BE49-F238E27FC236}">
                <a16:creationId xmlns:a16="http://schemas.microsoft.com/office/drawing/2014/main" id="{1C69238F-2270-4E02-AA3F-821B5C6B0116}"/>
              </a:ext>
            </a:extLst>
          </p:cNvPr>
          <p:cNvSpPr>
            <a:spLocks noGrp="1"/>
          </p:cNvSpPr>
          <p:nvPr>
            <p:ph type="pic" sz="quarter" idx="14" hasCustomPrompt="1"/>
          </p:nvPr>
        </p:nvSpPr>
        <p:spPr>
          <a:xfrm>
            <a:off x="0" y="1193800"/>
            <a:ext cx="9143999" cy="1610339"/>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6" name="Text Placeholder 2">
            <a:extLst>
              <a:ext uri="{FF2B5EF4-FFF2-40B4-BE49-F238E27FC236}">
                <a16:creationId xmlns:a16="http://schemas.microsoft.com/office/drawing/2014/main" id="{49411DDD-36CB-4DF6-BEDB-D8E9EAA3DBBA}"/>
              </a:ext>
            </a:extLst>
          </p:cNvPr>
          <p:cNvSpPr>
            <a:spLocks noGrp="1"/>
          </p:cNvSpPr>
          <p:nvPr>
            <p:ph type="body" sz="quarter" idx="15"/>
          </p:nvPr>
        </p:nvSpPr>
        <p:spPr>
          <a:xfrm>
            <a:off x="4849019" y="2924904"/>
            <a:ext cx="3748880" cy="197253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06415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4" name="Text Placeholder 2">
            <a:extLst>
              <a:ext uri="{FF2B5EF4-FFF2-40B4-BE49-F238E27FC236}">
                <a16:creationId xmlns:a16="http://schemas.microsoft.com/office/drawing/2014/main" id="{574C27A6-7869-44F8-9E7E-8CCD3B291FD4}"/>
              </a:ext>
            </a:extLst>
          </p:cNvPr>
          <p:cNvSpPr>
            <a:spLocks noGrp="1"/>
          </p:cNvSpPr>
          <p:nvPr>
            <p:ph type="body" sz="quarter" idx="11"/>
          </p:nvPr>
        </p:nvSpPr>
        <p:spPr>
          <a:xfrm>
            <a:off x="556419" y="1268362"/>
            <a:ext cx="3748880" cy="32824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1C69238F-2270-4E02-AA3F-821B5C6B0116}"/>
              </a:ext>
            </a:extLst>
          </p:cNvPr>
          <p:cNvSpPr>
            <a:spLocks noGrp="1"/>
          </p:cNvSpPr>
          <p:nvPr>
            <p:ph type="pic" sz="quarter" idx="14" hasCustomPrompt="1"/>
          </p:nvPr>
        </p:nvSpPr>
        <p:spPr>
          <a:xfrm>
            <a:off x="3657600" y="921774"/>
            <a:ext cx="5486399" cy="3975664"/>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Tree>
    <p:extLst>
      <p:ext uri="{BB962C8B-B14F-4D97-AF65-F5344CB8AC3E}">
        <p14:creationId xmlns:p14="http://schemas.microsoft.com/office/powerpoint/2010/main" val="3650259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4" name="Text Placeholder 2">
            <a:extLst>
              <a:ext uri="{FF2B5EF4-FFF2-40B4-BE49-F238E27FC236}">
                <a16:creationId xmlns:a16="http://schemas.microsoft.com/office/drawing/2014/main" id="{574C27A6-7869-44F8-9E7E-8CCD3B291FD4}"/>
              </a:ext>
            </a:extLst>
          </p:cNvPr>
          <p:cNvSpPr>
            <a:spLocks noGrp="1"/>
          </p:cNvSpPr>
          <p:nvPr>
            <p:ph type="body" sz="quarter" idx="11"/>
          </p:nvPr>
        </p:nvSpPr>
        <p:spPr>
          <a:xfrm>
            <a:off x="4572000" y="1268362"/>
            <a:ext cx="3748880" cy="32824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1C69238F-2270-4E02-AA3F-821B5C6B0116}"/>
              </a:ext>
            </a:extLst>
          </p:cNvPr>
          <p:cNvSpPr>
            <a:spLocks noGrp="1"/>
          </p:cNvSpPr>
          <p:nvPr>
            <p:ph type="pic" sz="quarter" idx="14" hasCustomPrompt="1"/>
          </p:nvPr>
        </p:nvSpPr>
        <p:spPr>
          <a:xfrm>
            <a:off x="0" y="921774"/>
            <a:ext cx="4791919" cy="3975664"/>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Tree>
    <p:extLst>
      <p:ext uri="{BB962C8B-B14F-4D97-AF65-F5344CB8AC3E}">
        <p14:creationId xmlns:p14="http://schemas.microsoft.com/office/powerpoint/2010/main" val="33628648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4" name="Text Placeholder 2">
            <a:extLst>
              <a:ext uri="{FF2B5EF4-FFF2-40B4-BE49-F238E27FC236}">
                <a16:creationId xmlns:a16="http://schemas.microsoft.com/office/drawing/2014/main" id="{574C27A6-7869-44F8-9E7E-8CCD3B291FD4}"/>
              </a:ext>
            </a:extLst>
          </p:cNvPr>
          <p:cNvSpPr>
            <a:spLocks noGrp="1"/>
          </p:cNvSpPr>
          <p:nvPr>
            <p:ph type="body" sz="quarter" idx="11"/>
          </p:nvPr>
        </p:nvSpPr>
        <p:spPr>
          <a:xfrm>
            <a:off x="556419" y="2810116"/>
            <a:ext cx="3748880" cy="185774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Picture Placeholder 6">
            <a:extLst>
              <a:ext uri="{FF2B5EF4-FFF2-40B4-BE49-F238E27FC236}">
                <a16:creationId xmlns:a16="http://schemas.microsoft.com/office/drawing/2014/main" id="{1C69238F-2270-4E02-AA3F-821B5C6B0116}"/>
              </a:ext>
            </a:extLst>
          </p:cNvPr>
          <p:cNvSpPr>
            <a:spLocks noGrp="1"/>
          </p:cNvSpPr>
          <p:nvPr>
            <p:ph type="pic" sz="quarter" idx="14" hasCustomPrompt="1"/>
          </p:nvPr>
        </p:nvSpPr>
        <p:spPr>
          <a:xfrm>
            <a:off x="0" y="921775"/>
            <a:ext cx="9143999" cy="1649976"/>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6" name="Text Placeholder 2">
            <a:extLst>
              <a:ext uri="{FF2B5EF4-FFF2-40B4-BE49-F238E27FC236}">
                <a16:creationId xmlns:a16="http://schemas.microsoft.com/office/drawing/2014/main" id="{49411DDD-36CB-4DF6-BEDB-D8E9EAA3DBBA}"/>
              </a:ext>
            </a:extLst>
          </p:cNvPr>
          <p:cNvSpPr>
            <a:spLocks noGrp="1"/>
          </p:cNvSpPr>
          <p:nvPr>
            <p:ph type="body" sz="quarter" idx="15"/>
          </p:nvPr>
        </p:nvSpPr>
        <p:spPr>
          <a:xfrm>
            <a:off x="4849019" y="2810116"/>
            <a:ext cx="3748880" cy="185774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576847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
        <p:nvSpPr>
          <p:cNvPr id="4" name="Text Placeholder 2">
            <a:extLst>
              <a:ext uri="{FF2B5EF4-FFF2-40B4-BE49-F238E27FC236}">
                <a16:creationId xmlns:a16="http://schemas.microsoft.com/office/drawing/2014/main" id="{574C27A6-7869-44F8-9E7E-8CCD3B291FD4}"/>
              </a:ext>
            </a:extLst>
          </p:cNvPr>
          <p:cNvSpPr>
            <a:spLocks noGrp="1"/>
          </p:cNvSpPr>
          <p:nvPr>
            <p:ph type="body" sz="quarter" idx="11"/>
          </p:nvPr>
        </p:nvSpPr>
        <p:spPr>
          <a:xfrm>
            <a:off x="525782" y="3160319"/>
            <a:ext cx="4051456" cy="1507546"/>
          </a:xfrm>
          <a:prstGeom prst="rect">
            <a:avLst/>
          </a:prstGeom>
        </p:spPr>
        <p:txBody>
          <a:bodyPr lIns="182880" rIns="365760"/>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Picture Placeholder 6">
            <a:extLst>
              <a:ext uri="{FF2B5EF4-FFF2-40B4-BE49-F238E27FC236}">
                <a16:creationId xmlns:a16="http://schemas.microsoft.com/office/drawing/2014/main" id="{1C69238F-2270-4E02-AA3F-821B5C6B0116}"/>
              </a:ext>
            </a:extLst>
          </p:cNvPr>
          <p:cNvSpPr>
            <a:spLocks noGrp="1"/>
          </p:cNvSpPr>
          <p:nvPr>
            <p:ph type="pic" sz="quarter" idx="14" hasCustomPrompt="1"/>
          </p:nvPr>
        </p:nvSpPr>
        <p:spPr>
          <a:xfrm>
            <a:off x="0" y="1193800"/>
            <a:ext cx="4572000" cy="1572260"/>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12" name="Picture Placeholder 6">
            <a:extLst>
              <a:ext uri="{FF2B5EF4-FFF2-40B4-BE49-F238E27FC236}">
                <a16:creationId xmlns:a16="http://schemas.microsoft.com/office/drawing/2014/main" id="{547A07CD-398E-49CF-9F4F-9D52FFA1CF2B}"/>
              </a:ext>
            </a:extLst>
          </p:cNvPr>
          <p:cNvSpPr>
            <a:spLocks noGrp="1"/>
          </p:cNvSpPr>
          <p:nvPr>
            <p:ph type="pic" sz="quarter" idx="16" hasCustomPrompt="1"/>
          </p:nvPr>
        </p:nvSpPr>
        <p:spPr>
          <a:xfrm>
            <a:off x="4572001" y="1193800"/>
            <a:ext cx="4572000" cy="1572260"/>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14" name="Text Placeholder 2">
            <a:extLst>
              <a:ext uri="{FF2B5EF4-FFF2-40B4-BE49-F238E27FC236}">
                <a16:creationId xmlns:a16="http://schemas.microsoft.com/office/drawing/2014/main" id="{5C934004-54E1-4843-9770-765A719CB66C}"/>
              </a:ext>
            </a:extLst>
          </p:cNvPr>
          <p:cNvSpPr>
            <a:spLocks noGrp="1"/>
          </p:cNvSpPr>
          <p:nvPr>
            <p:ph type="body" sz="quarter" idx="18"/>
          </p:nvPr>
        </p:nvSpPr>
        <p:spPr>
          <a:xfrm>
            <a:off x="4597558" y="3160319"/>
            <a:ext cx="4000341" cy="1507546"/>
          </a:xfrm>
          <a:prstGeom prst="rect">
            <a:avLst/>
          </a:prstGeom>
        </p:spPr>
        <p:txBody>
          <a:bodyPr lIns="182880" rIns="365760"/>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0956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ight Titl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3B31CFE-7E96-4F74-9AFB-A65F04643F01}"/>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9" name="Text Placeholder 8">
            <a:extLst>
              <a:ext uri="{FF2B5EF4-FFF2-40B4-BE49-F238E27FC236}">
                <a16:creationId xmlns:a16="http://schemas.microsoft.com/office/drawing/2014/main" id="{EC877EF6-441F-442D-8462-F98DCA6BBE64}"/>
              </a:ext>
            </a:extLst>
          </p:cNvPr>
          <p:cNvSpPr>
            <a:spLocks noGrp="1"/>
          </p:cNvSpPr>
          <p:nvPr>
            <p:ph type="body" sz="quarter" idx="10"/>
          </p:nvPr>
        </p:nvSpPr>
        <p:spPr>
          <a:xfrm>
            <a:off x="556419" y="883560"/>
            <a:ext cx="8031162" cy="3435371"/>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13192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
        <p:nvSpPr>
          <p:cNvPr id="4" name="Text Placeholder 2">
            <a:extLst>
              <a:ext uri="{FF2B5EF4-FFF2-40B4-BE49-F238E27FC236}">
                <a16:creationId xmlns:a16="http://schemas.microsoft.com/office/drawing/2014/main" id="{574C27A6-7869-44F8-9E7E-8CCD3B291FD4}"/>
              </a:ext>
            </a:extLst>
          </p:cNvPr>
          <p:cNvSpPr>
            <a:spLocks noGrp="1"/>
          </p:cNvSpPr>
          <p:nvPr>
            <p:ph type="body" sz="quarter" idx="11"/>
          </p:nvPr>
        </p:nvSpPr>
        <p:spPr>
          <a:xfrm>
            <a:off x="406400" y="3160318"/>
            <a:ext cx="2634251" cy="1507546"/>
          </a:xfrm>
          <a:prstGeom prst="rect">
            <a:avLst/>
          </a:prstGeom>
        </p:spPr>
        <p:txBody>
          <a:bodyPr rIns="365760"/>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Picture Placeholder 6">
            <a:extLst>
              <a:ext uri="{FF2B5EF4-FFF2-40B4-BE49-F238E27FC236}">
                <a16:creationId xmlns:a16="http://schemas.microsoft.com/office/drawing/2014/main" id="{1C69238F-2270-4E02-AA3F-821B5C6B0116}"/>
              </a:ext>
            </a:extLst>
          </p:cNvPr>
          <p:cNvSpPr>
            <a:spLocks noGrp="1"/>
          </p:cNvSpPr>
          <p:nvPr>
            <p:ph type="pic" sz="quarter" idx="14" hasCustomPrompt="1"/>
          </p:nvPr>
        </p:nvSpPr>
        <p:spPr>
          <a:xfrm>
            <a:off x="0" y="1193800"/>
            <a:ext cx="3040651" cy="1572260"/>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12" name="Picture Placeholder 6">
            <a:extLst>
              <a:ext uri="{FF2B5EF4-FFF2-40B4-BE49-F238E27FC236}">
                <a16:creationId xmlns:a16="http://schemas.microsoft.com/office/drawing/2014/main" id="{547A07CD-398E-49CF-9F4F-9D52FFA1CF2B}"/>
              </a:ext>
            </a:extLst>
          </p:cNvPr>
          <p:cNvSpPr>
            <a:spLocks noGrp="1"/>
          </p:cNvSpPr>
          <p:nvPr>
            <p:ph type="pic" sz="quarter" idx="16" hasCustomPrompt="1"/>
          </p:nvPr>
        </p:nvSpPr>
        <p:spPr>
          <a:xfrm>
            <a:off x="3125164" y="1193800"/>
            <a:ext cx="2889381" cy="1572260"/>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13" name="Picture Placeholder 6">
            <a:extLst>
              <a:ext uri="{FF2B5EF4-FFF2-40B4-BE49-F238E27FC236}">
                <a16:creationId xmlns:a16="http://schemas.microsoft.com/office/drawing/2014/main" id="{F13AB1B0-7F4E-42A9-9E6B-89B9EE6DFE3B}"/>
              </a:ext>
            </a:extLst>
          </p:cNvPr>
          <p:cNvSpPr>
            <a:spLocks noGrp="1"/>
          </p:cNvSpPr>
          <p:nvPr>
            <p:ph type="pic" sz="quarter" idx="17" hasCustomPrompt="1"/>
          </p:nvPr>
        </p:nvSpPr>
        <p:spPr>
          <a:xfrm>
            <a:off x="6088283" y="1193800"/>
            <a:ext cx="3055717" cy="1572260"/>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14" name="Text Placeholder 2">
            <a:extLst>
              <a:ext uri="{FF2B5EF4-FFF2-40B4-BE49-F238E27FC236}">
                <a16:creationId xmlns:a16="http://schemas.microsoft.com/office/drawing/2014/main" id="{5C934004-54E1-4843-9770-765A719CB66C}"/>
              </a:ext>
            </a:extLst>
          </p:cNvPr>
          <p:cNvSpPr>
            <a:spLocks noGrp="1"/>
          </p:cNvSpPr>
          <p:nvPr>
            <p:ph type="body" sz="quarter" idx="18"/>
          </p:nvPr>
        </p:nvSpPr>
        <p:spPr>
          <a:xfrm>
            <a:off x="3129280" y="3160318"/>
            <a:ext cx="2885265" cy="1507546"/>
          </a:xfrm>
          <a:prstGeom prst="rect">
            <a:avLst/>
          </a:prstGeom>
        </p:spPr>
        <p:txBody>
          <a:bodyPr rIns="365760"/>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2">
            <a:extLst>
              <a:ext uri="{FF2B5EF4-FFF2-40B4-BE49-F238E27FC236}">
                <a16:creationId xmlns:a16="http://schemas.microsoft.com/office/drawing/2014/main" id="{6BA8C6BE-0759-4F61-B3DB-B3A7D92275D7}"/>
              </a:ext>
            </a:extLst>
          </p:cNvPr>
          <p:cNvSpPr>
            <a:spLocks noGrp="1"/>
          </p:cNvSpPr>
          <p:nvPr>
            <p:ph type="body" sz="quarter" idx="19"/>
          </p:nvPr>
        </p:nvSpPr>
        <p:spPr>
          <a:xfrm>
            <a:off x="6096001" y="3160318"/>
            <a:ext cx="2641600" cy="1507546"/>
          </a:xfrm>
          <a:prstGeom prst="rect">
            <a:avLst/>
          </a:prstGeom>
        </p:spPr>
        <p:txBody>
          <a:bodyPr rIns="365760"/>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61822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
        <p:nvSpPr>
          <p:cNvPr id="4" name="Text Placeholder 2">
            <a:extLst>
              <a:ext uri="{FF2B5EF4-FFF2-40B4-BE49-F238E27FC236}">
                <a16:creationId xmlns:a16="http://schemas.microsoft.com/office/drawing/2014/main" id="{574C27A6-7869-44F8-9E7E-8CCD3B291FD4}"/>
              </a:ext>
            </a:extLst>
          </p:cNvPr>
          <p:cNvSpPr>
            <a:spLocks noGrp="1"/>
          </p:cNvSpPr>
          <p:nvPr>
            <p:ph type="body" sz="quarter" idx="11"/>
          </p:nvPr>
        </p:nvSpPr>
        <p:spPr>
          <a:xfrm>
            <a:off x="174906" y="3160318"/>
            <a:ext cx="2132867" cy="1507546"/>
          </a:xfrm>
          <a:prstGeom prst="rect">
            <a:avLst/>
          </a:prstGeom>
        </p:spPr>
        <p:txBody>
          <a:bodyPr rIns="365760"/>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2">
            <a:extLst>
              <a:ext uri="{FF2B5EF4-FFF2-40B4-BE49-F238E27FC236}">
                <a16:creationId xmlns:a16="http://schemas.microsoft.com/office/drawing/2014/main" id="{5C934004-54E1-4843-9770-765A719CB66C}"/>
              </a:ext>
            </a:extLst>
          </p:cNvPr>
          <p:cNvSpPr>
            <a:spLocks noGrp="1"/>
          </p:cNvSpPr>
          <p:nvPr>
            <p:ph type="body" sz="quarter" idx="18"/>
          </p:nvPr>
        </p:nvSpPr>
        <p:spPr>
          <a:xfrm>
            <a:off x="2378431" y="3160318"/>
            <a:ext cx="2157692" cy="1507546"/>
          </a:xfrm>
          <a:prstGeom prst="rect">
            <a:avLst/>
          </a:prstGeom>
        </p:spPr>
        <p:txBody>
          <a:bodyPr rIns="365760"/>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2">
            <a:extLst>
              <a:ext uri="{FF2B5EF4-FFF2-40B4-BE49-F238E27FC236}">
                <a16:creationId xmlns:a16="http://schemas.microsoft.com/office/drawing/2014/main" id="{6BA8C6BE-0759-4F61-B3DB-B3A7D92275D7}"/>
              </a:ext>
            </a:extLst>
          </p:cNvPr>
          <p:cNvSpPr>
            <a:spLocks noGrp="1"/>
          </p:cNvSpPr>
          <p:nvPr>
            <p:ph type="body" sz="quarter" idx="19"/>
          </p:nvPr>
        </p:nvSpPr>
        <p:spPr>
          <a:xfrm>
            <a:off x="4614496" y="3160318"/>
            <a:ext cx="2149975" cy="1507546"/>
          </a:xfrm>
          <a:prstGeom prst="rect">
            <a:avLst/>
          </a:prstGeom>
        </p:spPr>
        <p:txBody>
          <a:bodyPr rIns="365760"/>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1" name="Picture Placeholder 6">
            <a:extLst>
              <a:ext uri="{FF2B5EF4-FFF2-40B4-BE49-F238E27FC236}">
                <a16:creationId xmlns:a16="http://schemas.microsoft.com/office/drawing/2014/main" id="{CCE77426-328B-4B29-BC1D-C7252387C56C}"/>
              </a:ext>
            </a:extLst>
          </p:cNvPr>
          <p:cNvSpPr>
            <a:spLocks noGrp="1"/>
          </p:cNvSpPr>
          <p:nvPr>
            <p:ph type="pic" sz="quarter" idx="21" hasCustomPrompt="1"/>
          </p:nvPr>
        </p:nvSpPr>
        <p:spPr>
          <a:xfrm>
            <a:off x="1" y="1193800"/>
            <a:ext cx="2307772" cy="1572260"/>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22" name="Picture Placeholder 6">
            <a:extLst>
              <a:ext uri="{FF2B5EF4-FFF2-40B4-BE49-F238E27FC236}">
                <a16:creationId xmlns:a16="http://schemas.microsoft.com/office/drawing/2014/main" id="{8777BF75-955E-4B46-B9ED-9A01FF7B89F8}"/>
              </a:ext>
            </a:extLst>
          </p:cNvPr>
          <p:cNvSpPr>
            <a:spLocks noGrp="1"/>
          </p:cNvSpPr>
          <p:nvPr>
            <p:ph type="pic" sz="quarter" idx="22" hasCustomPrompt="1"/>
          </p:nvPr>
        </p:nvSpPr>
        <p:spPr>
          <a:xfrm>
            <a:off x="2378430" y="1193800"/>
            <a:ext cx="2157692" cy="1572260"/>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23" name="Picture Placeholder 6">
            <a:extLst>
              <a:ext uri="{FF2B5EF4-FFF2-40B4-BE49-F238E27FC236}">
                <a16:creationId xmlns:a16="http://schemas.microsoft.com/office/drawing/2014/main" id="{CA675BBD-BEAA-44BE-9087-0364E97F69EF}"/>
              </a:ext>
            </a:extLst>
          </p:cNvPr>
          <p:cNvSpPr>
            <a:spLocks noGrp="1"/>
          </p:cNvSpPr>
          <p:nvPr>
            <p:ph type="pic" sz="quarter" idx="23" hasCustomPrompt="1"/>
          </p:nvPr>
        </p:nvSpPr>
        <p:spPr>
          <a:xfrm>
            <a:off x="4606779" y="1193800"/>
            <a:ext cx="2157692" cy="1572260"/>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24" name="Picture Placeholder 6">
            <a:extLst>
              <a:ext uri="{FF2B5EF4-FFF2-40B4-BE49-F238E27FC236}">
                <a16:creationId xmlns:a16="http://schemas.microsoft.com/office/drawing/2014/main" id="{F6FCFA7E-8E63-4960-BD16-62A451B3C57F}"/>
              </a:ext>
            </a:extLst>
          </p:cNvPr>
          <p:cNvSpPr>
            <a:spLocks noGrp="1"/>
          </p:cNvSpPr>
          <p:nvPr>
            <p:ph type="pic" sz="quarter" idx="24" hasCustomPrompt="1"/>
          </p:nvPr>
        </p:nvSpPr>
        <p:spPr>
          <a:xfrm>
            <a:off x="6836228" y="1193800"/>
            <a:ext cx="2307772" cy="1572260"/>
          </a:xfrm>
          <a:prstGeom prst="rect">
            <a:avLst/>
          </a:prstGeom>
        </p:spPr>
        <p:txBody>
          <a:bodyPr anchor="ctr" anchorCtr="0">
            <a:normAutofit/>
          </a:bodyPr>
          <a:lstStyle>
            <a:lvl1pPr marL="0" indent="0" algn="ctr">
              <a:buFontTx/>
              <a:buNone/>
              <a:defRPr sz="1200" b="1"/>
            </a:lvl1pPr>
          </a:lstStyle>
          <a:p>
            <a:r>
              <a:rPr lang="en-US" b="1" dirty="0"/>
              <a:t>INSERT PICTURE HERE</a:t>
            </a:r>
            <a:endParaRPr lang="en-US" dirty="0"/>
          </a:p>
        </p:txBody>
      </p:sp>
      <p:sp>
        <p:nvSpPr>
          <p:cNvPr id="25" name="Text Placeholder 2">
            <a:extLst>
              <a:ext uri="{FF2B5EF4-FFF2-40B4-BE49-F238E27FC236}">
                <a16:creationId xmlns:a16="http://schemas.microsoft.com/office/drawing/2014/main" id="{BA861912-1D90-419D-B187-F92AA23E5B1E}"/>
              </a:ext>
            </a:extLst>
          </p:cNvPr>
          <p:cNvSpPr>
            <a:spLocks noGrp="1"/>
          </p:cNvSpPr>
          <p:nvPr>
            <p:ph type="body" sz="quarter" idx="25"/>
          </p:nvPr>
        </p:nvSpPr>
        <p:spPr>
          <a:xfrm>
            <a:off x="6842845" y="3160318"/>
            <a:ext cx="2306012" cy="1507546"/>
          </a:xfrm>
          <a:prstGeom prst="rect">
            <a:avLst/>
          </a:prstGeom>
        </p:spPr>
        <p:txBody>
          <a:bodyPr rIns="365760"/>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307275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
          <p:cNvSpPr>
            <a:spLocks noGrp="1" noChangeArrowheads="1"/>
          </p:cNvSpPr>
          <p:nvPr>
            <p:ph type="sldNum" sz="quarter" idx="10"/>
          </p:nvPr>
        </p:nvSpPr>
        <p:spPr>
          <a:ln/>
        </p:spPr>
        <p:txBody>
          <a:bodyPr/>
          <a:lstStyle>
            <a:lvl1pPr>
              <a:defRPr>
                <a:solidFill>
                  <a:schemeClr val="tx2"/>
                </a:solidFill>
              </a:defRPr>
            </a:lvl1pPr>
          </a:lstStyle>
          <a:p>
            <a:pPr>
              <a:defRPr/>
            </a:pPr>
            <a:endParaRPr lang="en-US" dirty="0"/>
          </a:p>
          <a:p>
            <a:pPr>
              <a:defRPr/>
            </a:pPr>
            <a:endParaRPr lang="en-US" dirty="0"/>
          </a:p>
        </p:txBody>
      </p:sp>
    </p:spTree>
    <p:extLst>
      <p:ext uri="{BB962C8B-B14F-4D97-AF65-F5344CB8AC3E}">
        <p14:creationId xmlns:p14="http://schemas.microsoft.com/office/powerpoint/2010/main" val="55803004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64F645-8FAC-AD48-8986-EA81F7900281}"/>
              </a:ext>
            </a:extLst>
          </p:cNvPr>
          <p:cNvPicPr>
            <a:picLocks noChangeAspect="1"/>
          </p:cNvPicPr>
          <p:nvPr userDrawn="1"/>
        </p:nvPicPr>
        <p:blipFill>
          <a:blip r:embed="rId2"/>
          <a:stretch>
            <a:fillRect/>
          </a:stretch>
        </p:blipFill>
        <p:spPr>
          <a:xfrm rot="10800000">
            <a:off x="0" y="-8635"/>
            <a:ext cx="9144000" cy="2223877"/>
          </a:xfrm>
          <a:prstGeom prst="rect">
            <a:avLst/>
          </a:prstGeom>
        </p:spPr>
      </p:pic>
      <p:sp>
        <p:nvSpPr>
          <p:cNvPr id="8" name="Title 1">
            <a:extLst>
              <a:ext uri="{FF2B5EF4-FFF2-40B4-BE49-F238E27FC236}">
                <a16:creationId xmlns:a16="http://schemas.microsoft.com/office/drawing/2014/main" id="{7C68B02B-F09E-724B-B449-7C04C9A2DEA8}"/>
              </a:ext>
            </a:extLst>
          </p:cNvPr>
          <p:cNvSpPr>
            <a:spLocks noGrp="1"/>
          </p:cNvSpPr>
          <p:nvPr>
            <p:ph type="ctrTitle" hasCustomPrompt="1"/>
          </p:nvPr>
        </p:nvSpPr>
        <p:spPr>
          <a:xfrm>
            <a:off x="451307" y="3209136"/>
            <a:ext cx="8244229" cy="663959"/>
          </a:xfrm>
          <a:prstGeom prst="rect">
            <a:avLst/>
          </a:prstGeom>
        </p:spPr>
        <p:txBody>
          <a:bodyPr anchor="ctr" anchorCtr="0"/>
          <a:lstStyle>
            <a:lvl1pPr algn="ctr">
              <a:defRPr sz="36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t>CLICK TO EDIT MASTER TITLE STYLE</a:t>
            </a:r>
          </a:p>
        </p:txBody>
      </p:sp>
      <p:pic>
        <p:nvPicPr>
          <p:cNvPr id="9" name="Picture 8">
            <a:extLst>
              <a:ext uri="{FF2B5EF4-FFF2-40B4-BE49-F238E27FC236}">
                <a16:creationId xmlns:a16="http://schemas.microsoft.com/office/drawing/2014/main" id="{4ACD1A3C-0F37-AE42-9058-28174ED81190}"/>
              </a:ext>
            </a:extLst>
          </p:cNvPr>
          <p:cNvPicPr>
            <a:picLocks noChangeAspect="1"/>
          </p:cNvPicPr>
          <p:nvPr userDrawn="1"/>
        </p:nvPicPr>
        <p:blipFill>
          <a:blip r:embed="rId3"/>
          <a:srcRect/>
          <a:stretch/>
        </p:blipFill>
        <p:spPr>
          <a:xfrm>
            <a:off x="7438656" y="435601"/>
            <a:ext cx="1245262" cy="449678"/>
          </a:xfrm>
          <a:prstGeom prst="rect">
            <a:avLst/>
          </a:prstGeom>
        </p:spPr>
      </p:pic>
      <p:sp>
        <p:nvSpPr>
          <p:cNvPr id="10" name="Text Placeholder 10">
            <a:extLst>
              <a:ext uri="{FF2B5EF4-FFF2-40B4-BE49-F238E27FC236}">
                <a16:creationId xmlns:a16="http://schemas.microsoft.com/office/drawing/2014/main" id="{88237AED-9616-2048-8EAE-AF7FFA1B9410}"/>
              </a:ext>
            </a:extLst>
          </p:cNvPr>
          <p:cNvSpPr>
            <a:spLocks noGrp="1"/>
          </p:cNvSpPr>
          <p:nvPr>
            <p:ph type="body" sz="quarter" idx="10"/>
          </p:nvPr>
        </p:nvSpPr>
        <p:spPr>
          <a:xfrm>
            <a:off x="449263" y="3913188"/>
            <a:ext cx="8245475" cy="291887"/>
          </a:xfrm>
          <a:prstGeom prst="rect">
            <a:avLst/>
          </a:prstGeom>
        </p:spPr>
        <p:txBody>
          <a:bodyPr/>
          <a:lstStyle>
            <a:lvl1pPr marL="0" indent="0" algn="ctr">
              <a:buNone/>
              <a:defRPr sz="14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225787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C4750F-5AC2-3D49-A1A0-FF18BD63EB73}"/>
              </a:ext>
            </a:extLst>
          </p:cNvPr>
          <p:cNvSpPr>
            <a:spLocks noGrp="1"/>
          </p:cNvSpPr>
          <p:nvPr>
            <p:ph type="ctrTitle" hasCustomPrompt="1"/>
          </p:nvPr>
        </p:nvSpPr>
        <p:spPr>
          <a:xfrm>
            <a:off x="451307" y="3209136"/>
            <a:ext cx="8244229" cy="663959"/>
          </a:xfrm>
          <a:prstGeom prst="rect">
            <a:avLst/>
          </a:prstGeom>
        </p:spPr>
        <p:txBody>
          <a:bodyPr anchor="ctr" anchorCtr="0"/>
          <a:lstStyle>
            <a:lvl1pPr algn="ctr">
              <a:defRPr sz="36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EBBFB884-4700-A548-B58F-E61C10F08229}"/>
              </a:ext>
            </a:extLst>
          </p:cNvPr>
          <p:cNvPicPr>
            <a:picLocks noChangeAspect="1"/>
          </p:cNvPicPr>
          <p:nvPr userDrawn="1"/>
        </p:nvPicPr>
        <p:blipFill>
          <a:blip r:embed="rId2"/>
          <a:stretch>
            <a:fillRect/>
          </a:stretch>
        </p:blipFill>
        <p:spPr>
          <a:xfrm>
            <a:off x="7870666" y="685973"/>
            <a:ext cx="965586" cy="342728"/>
          </a:xfrm>
          <a:prstGeom prst="rect">
            <a:avLst/>
          </a:prstGeom>
        </p:spPr>
      </p:pic>
      <p:sp>
        <p:nvSpPr>
          <p:cNvPr id="9" name="Text Placeholder 10">
            <a:extLst>
              <a:ext uri="{FF2B5EF4-FFF2-40B4-BE49-F238E27FC236}">
                <a16:creationId xmlns:a16="http://schemas.microsoft.com/office/drawing/2014/main" id="{28AEEA72-2AC4-9F4D-8C8E-2CDDCB46D020}"/>
              </a:ext>
            </a:extLst>
          </p:cNvPr>
          <p:cNvSpPr>
            <a:spLocks noGrp="1"/>
          </p:cNvSpPr>
          <p:nvPr>
            <p:ph type="body" sz="quarter" idx="10"/>
          </p:nvPr>
        </p:nvSpPr>
        <p:spPr>
          <a:xfrm>
            <a:off x="449263" y="3913188"/>
            <a:ext cx="8245475" cy="291887"/>
          </a:xfrm>
          <a:prstGeom prst="rect">
            <a:avLst/>
          </a:prstGeom>
        </p:spPr>
        <p:txBody>
          <a:bodyPr/>
          <a:lstStyle>
            <a:lvl1pPr marL="0" indent="0" algn="ctr">
              <a:buNone/>
              <a:defRPr sz="14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2562626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0AC33F-903A-1B4A-8D2D-D11D56FC325C}"/>
              </a:ext>
            </a:extLst>
          </p:cNvPr>
          <p:cNvSpPr>
            <a:spLocks noGrp="1"/>
          </p:cNvSpPr>
          <p:nvPr>
            <p:ph type="ctrTitle" hasCustomPrompt="1"/>
          </p:nvPr>
        </p:nvSpPr>
        <p:spPr>
          <a:xfrm>
            <a:off x="451307" y="3209136"/>
            <a:ext cx="8244229" cy="663959"/>
          </a:xfrm>
          <a:prstGeom prst="rect">
            <a:avLst/>
          </a:prstGeom>
        </p:spPr>
        <p:txBody>
          <a:bodyPr anchor="ctr" anchorCtr="0"/>
          <a:lstStyle>
            <a:lvl1pPr algn="ctr">
              <a:defRPr sz="36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35D66E15-A7E1-334C-8EEA-7712FDA709B3}"/>
              </a:ext>
            </a:extLst>
          </p:cNvPr>
          <p:cNvPicPr>
            <a:picLocks noChangeAspect="1"/>
          </p:cNvPicPr>
          <p:nvPr userDrawn="1"/>
        </p:nvPicPr>
        <p:blipFill>
          <a:blip r:embed="rId2"/>
          <a:srcRect/>
          <a:stretch/>
        </p:blipFill>
        <p:spPr>
          <a:xfrm>
            <a:off x="7155628" y="332187"/>
            <a:ext cx="1245262" cy="449678"/>
          </a:xfrm>
          <a:prstGeom prst="rect">
            <a:avLst/>
          </a:prstGeom>
        </p:spPr>
      </p:pic>
      <p:sp>
        <p:nvSpPr>
          <p:cNvPr id="9" name="Text Placeholder 10">
            <a:extLst>
              <a:ext uri="{FF2B5EF4-FFF2-40B4-BE49-F238E27FC236}">
                <a16:creationId xmlns:a16="http://schemas.microsoft.com/office/drawing/2014/main" id="{3D906EDA-B7D1-BB4D-8907-20039F4DD362}"/>
              </a:ext>
            </a:extLst>
          </p:cNvPr>
          <p:cNvSpPr>
            <a:spLocks noGrp="1"/>
          </p:cNvSpPr>
          <p:nvPr>
            <p:ph type="body" sz="quarter" idx="10"/>
          </p:nvPr>
        </p:nvSpPr>
        <p:spPr>
          <a:xfrm>
            <a:off x="449263" y="3913188"/>
            <a:ext cx="8245475" cy="291887"/>
          </a:xfrm>
          <a:prstGeom prst="rect">
            <a:avLst/>
          </a:prstGeom>
        </p:spPr>
        <p:txBody>
          <a:bodyPr/>
          <a:lstStyle>
            <a:lvl1pPr marL="0" indent="0" algn="ctr">
              <a:buNone/>
              <a:defRPr sz="14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449960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498113-0DE3-184C-8B71-1F08B4F910AB}"/>
              </a:ext>
            </a:extLst>
          </p:cNvPr>
          <p:cNvPicPr>
            <a:picLocks noChangeAspect="1"/>
          </p:cNvPicPr>
          <p:nvPr userDrawn="1"/>
        </p:nvPicPr>
        <p:blipFill>
          <a:blip r:embed="rId2"/>
          <a:stretch>
            <a:fillRect/>
          </a:stretch>
        </p:blipFill>
        <p:spPr>
          <a:xfrm>
            <a:off x="7195998" y="383702"/>
            <a:ext cx="1204892" cy="427668"/>
          </a:xfrm>
          <a:prstGeom prst="rect">
            <a:avLst/>
          </a:prstGeom>
        </p:spPr>
      </p:pic>
      <p:sp>
        <p:nvSpPr>
          <p:cNvPr id="7" name="Title 1">
            <a:extLst>
              <a:ext uri="{FF2B5EF4-FFF2-40B4-BE49-F238E27FC236}">
                <a16:creationId xmlns:a16="http://schemas.microsoft.com/office/drawing/2014/main" id="{790AC33F-903A-1B4A-8D2D-D11D56FC325C}"/>
              </a:ext>
            </a:extLst>
          </p:cNvPr>
          <p:cNvSpPr>
            <a:spLocks noGrp="1"/>
          </p:cNvSpPr>
          <p:nvPr>
            <p:ph type="ctrTitle" hasCustomPrompt="1"/>
          </p:nvPr>
        </p:nvSpPr>
        <p:spPr>
          <a:xfrm>
            <a:off x="451307" y="3209136"/>
            <a:ext cx="8244229" cy="663959"/>
          </a:xfrm>
          <a:prstGeom prst="rect">
            <a:avLst/>
          </a:prstGeom>
        </p:spPr>
        <p:txBody>
          <a:bodyPr anchor="ctr" anchorCtr="0"/>
          <a:lstStyle>
            <a:lvl1pPr algn="ctr">
              <a:defRPr sz="36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t>CLICK TO EDIT MASTER TITLE STYLE</a:t>
            </a:r>
          </a:p>
        </p:txBody>
      </p:sp>
      <p:sp>
        <p:nvSpPr>
          <p:cNvPr id="9" name="Text Placeholder 10">
            <a:extLst>
              <a:ext uri="{FF2B5EF4-FFF2-40B4-BE49-F238E27FC236}">
                <a16:creationId xmlns:a16="http://schemas.microsoft.com/office/drawing/2014/main" id="{3D906EDA-B7D1-BB4D-8907-20039F4DD362}"/>
              </a:ext>
            </a:extLst>
          </p:cNvPr>
          <p:cNvSpPr>
            <a:spLocks noGrp="1"/>
          </p:cNvSpPr>
          <p:nvPr>
            <p:ph type="body" sz="quarter" idx="10"/>
          </p:nvPr>
        </p:nvSpPr>
        <p:spPr>
          <a:xfrm>
            <a:off x="449263" y="3913188"/>
            <a:ext cx="8245475" cy="291887"/>
          </a:xfrm>
          <a:prstGeom prst="rect">
            <a:avLst/>
          </a:prstGeom>
        </p:spPr>
        <p:txBody>
          <a:bodyPr/>
          <a:lstStyle>
            <a:lvl1pPr marL="0" indent="0" algn="ctr">
              <a:buNone/>
              <a:defRPr sz="14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16505405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0AC33F-903A-1B4A-8D2D-D11D56FC325C}"/>
              </a:ext>
            </a:extLst>
          </p:cNvPr>
          <p:cNvSpPr>
            <a:spLocks noGrp="1"/>
          </p:cNvSpPr>
          <p:nvPr>
            <p:ph type="ctrTitle" hasCustomPrompt="1"/>
          </p:nvPr>
        </p:nvSpPr>
        <p:spPr>
          <a:xfrm>
            <a:off x="451307" y="3209136"/>
            <a:ext cx="8244229" cy="663959"/>
          </a:xfrm>
          <a:prstGeom prst="rect">
            <a:avLst/>
          </a:prstGeom>
        </p:spPr>
        <p:txBody>
          <a:bodyPr anchor="ctr" anchorCtr="0"/>
          <a:lstStyle>
            <a:lvl1pPr algn="ctr">
              <a:defRPr sz="36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35D66E15-A7E1-334C-8EEA-7712FDA709B3}"/>
              </a:ext>
            </a:extLst>
          </p:cNvPr>
          <p:cNvPicPr>
            <a:picLocks noChangeAspect="1"/>
          </p:cNvPicPr>
          <p:nvPr userDrawn="1"/>
        </p:nvPicPr>
        <p:blipFill>
          <a:blip r:embed="rId2"/>
          <a:srcRect/>
          <a:stretch/>
        </p:blipFill>
        <p:spPr>
          <a:xfrm>
            <a:off x="7155628" y="332187"/>
            <a:ext cx="1245262" cy="449678"/>
          </a:xfrm>
          <a:prstGeom prst="rect">
            <a:avLst/>
          </a:prstGeom>
        </p:spPr>
      </p:pic>
      <p:sp>
        <p:nvSpPr>
          <p:cNvPr id="9" name="Text Placeholder 10">
            <a:extLst>
              <a:ext uri="{FF2B5EF4-FFF2-40B4-BE49-F238E27FC236}">
                <a16:creationId xmlns:a16="http://schemas.microsoft.com/office/drawing/2014/main" id="{3D906EDA-B7D1-BB4D-8907-20039F4DD362}"/>
              </a:ext>
            </a:extLst>
          </p:cNvPr>
          <p:cNvSpPr>
            <a:spLocks noGrp="1"/>
          </p:cNvSpPr>
          <p:nvPr>
            <p:ph type="body" sz="quarter" idx="10"/>
          </p:nvPr>
        </p:nvSpPr>
        <p:spPr>
          <a:xfrm>
            <a:off x="449263" y="3913188"/>
            <a:ext cx="8245475" cy="291887"/>
          </a:xfrm>
          <a:prstGeom prst="rect">
            <a:avLst/>
          </a:prstGeom>
        </p:spPr>
        <p:txBody>
          <a:bodyPr/>
          <a:lstStyle>
            <a:lvl1pPr marL="0" indent="0" algn="ctr">
              <a:buNone/>
              <a:defRPr sz="14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1646503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0AC33F-903A-1B4A-8D2D-D11D56FC325C}"/>
              </a:ext>
            </a:extLst>
          </p:cNvPr>
          <p:cNvSpPr>
            <a:spLocks noGrp="1"/>
          </p:cNvSpPr>
          <p:nvPr>
            <p:ph type="ctrTitle" hasCustomPrompt="1"/>
          </p:nvPr>
        </p:nvSpPr>
        <p:spPr>
          <a:xfrm>
            <a:off x="451307" y="3209136"/>
            <a:ext cx="8244229" cy="663959"/>
          </a:xfrm>
          <a:prstGeom prst="rect">
            <a:avLst/>
          </a:prstGeom>
        </p:spPr>
        <p:txBody>
          <a:bodyPr anchor="ctr" anchorCtr="0"/>
          <a:lstStyle>
            <a:lvl1pPr algn="ctr">
              <a:defRPr sz="36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t>CLICK TO EDIT MASTER TITLE STYLE</a:t>
            </a:r>
          </a:p>
        </p:txBody>
      </p:sp>
      <p:sp>
        <p:nvSpPr>
          <p:cNvPr id="9" name="Text Placeholder 10">
            <a:extLst>
              <a:ext uri="{FF2B5EF4-FFF2-40B4-BE49-F238E27FC236}">
                <a16:creationId xmlns:a16="http://schemas.microsoft.com/office/drawing/2014/main" id="{3D906EDA-B7D1-BB4D-8907-20039F4DD362}"/>
              </a:ext>
            </a:extLst>
          </p:cNvPr>
          <p:cNvSpPr>
            <a:spLocks noGrp="1"/>
          </p:cNvSpPr>
          <p:nvPr>
            <p:ph type="body" sz="quarter" idx="10"/>
          </p:nvPr>
        </p:nvSpPr>
        <p:spPr>
          <a:xfrm>
            <a:off x="449263" y="3913188"/>
            <a:ext cx="8245475" cy="291887"/>
          </a:xfrm>
          <a:prstGeom prst="rect">
            <a:avLst/>
          </a:prstGeom>
        </p:spPr>
        <p:txBody>
          <a:bodyPr/>
          <a:lstStyle>
            <a:lvl1pPr marL="0" indent="0" algn="ctr">
              <a:buNone/>
              <a:defRPr sz="14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Edit Master text styles</a:t>
            </a:r>
          </a:p>
        </p:txBody>
      </p:sp>
      <p:pic>
        <p:nvPicPr>
          <p:cNvPr id="5" name="Picture 4">
            <a:extLst>
              <a:ext uri="{FF2B5EF4-FFF2-40B4-BE49-F238E27FC236}">
                <a16:creationId xmlns:a16="http://schemas.microsoft.com/office/drawing/2014/main" id="{5FDDD51A-3DC0-6F43-BECB-791DAC923D60}"/>
              </a:ext>
            </a:extLst>
          </p:cNvPr>
          <p:cNvPicPr>
            <a:picLocks noChangeAspect="1"/>
          </p:cNvPicPr>
          <p:nvPr userDrawn="1"/>
        </p:nvPicPr>
        <p:blipFill>
          <a:blip r:embed="rId2"/>
          <a:stretch>
            <a:fillRect/>
          </a:stretch>
        </p:blipFill>
        <p:spPr>
          <a:xfrm>
            <a:off x="730804" y="383703"/>
            <a:ext cx="1204892" cy="427668"/>
          </a:xfrm>
          <a:prstGeom prst="rect">
            <a:avLst/>
          </a:prstGeom>
        </p:spPr>
      </p:pic>
    </p:spTree>
    <p:extLst>
      <p:ext uri="{BB962C8B-B14F-4D97-AF65-F5344CB8AC3E}">
        <p14:creationId xmlns:p14="http://schemas.microsoft.com/office/powerpoint/2010/main" val="3516843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0AC33F-903A-1B4A-8D2D-D11D56FC325C}"/>
              </a:ext>
            </a:extLst>
          </p:cNvPr>
          <p:cNvSpPr>
            <a:spLocks noGrp="1"/>
          </p:cNvSpPr>
          <p:nvPr>
            <p:ph type="ctrTitle" hasCustomPrompt="1"/>
          </p:nvPr>
        </p:nvSpPr>
        <p:spPr>
          <a:xfrm>
            <a:off x="451307" y="3209136"/>
            <a:ext cx="8244229" cy="663959"/>
          </a:xfrm>
          <a:prstGeom prst="rect">
            <a:avLst/>
          </a:prstGeom>
        </p:spPr>
        <p:txBody>
          <a:bodyPr anchor="ctr" anchorCtr="0"/>
          <a:lstStyle>
            <a:lvl1pPr algn="ctr">
              <a:defRPr sz="36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t>CLICK TO EDIT MASTER TITLE STYLE</a:t>
            </a:r>
          </a:p>
        </p:txBody>
      </p:sp>
      <p:sp>
        <p:nvSpPr>
          <p:cNvPr id="9" name="Text Placeholder 10">
            <a:extLst>
              <a:ext uri="{FF2B5EF4-FFF2-40B4-BE49-F238E27FC236}">
                <a16:creationId xmlns:a16="http://schemas.microsoft.com/office/drawing/2014/main" id="{3D906EDA-B7D1-BB4D-8907-20039F4DD362}"/>
              </a:ext>
            </a:extLst>
          </p:cNvPr>
          <p:cNvSpPr>
            <a:spLocks noGrp="1"/>
          </p:cNvSpPr>
          <p:nvPr>
            <p:ph type="body" sz="quarter" idx="10"/>
          </p:nvPr>
        </p:nvSpPr>
        <p:spPr>
          <a:xfrm>
            <a:off x="449263" y="3913188"/>
            <a:ext cx="8245475" cy="291887"/>
          </a:xfrm>
          <a:prstGeom prst="rect">
            <a:avLst/>
          </a:prstGeom>
        </p:spPr>
        <p:txBody>
          <a:bodyPr/>
          <a:lstStyle>
            <a:lvl1pPr marL="0" indent="0" algn="ctr">
              <a:buNone/>
              <a:defRPr sz="1400" b="1" i="0">
                <a:solidFill>
                  <a:schemeClr val="bg1"/>
                </a:solidFill>
                <a:latin typeface="Lato" panose="020F0502020204030203" pitchFamily="34" charset="0"/>
                <a:ea typeface="Lato" panose="020F0502020204030203" pitchFamily="34" charset="0"/>
                <a:cs typeface="Lato" panose="020F0502020204030203"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Edit Master text styles</a:t>
            </a:r>
          </a:p>
        </p:txBody>
      </p:sp>
      <p:pic>
        <p:nvPicPr>
          <p:cNvPr id="5" name="Picture 4">
            <a:extLst>
              <a:ext uri="{FF2B5EF4-FFF2-40B4-BE49-F238E27FC236}">
                <a16:creationId xmlns:a16="http://schemas.microsoft.com/office/drawing/2014/main" id="{5FDDD51A-3DC0-6F43-BECB-791DAC923D60}"/>
              </a:ext>
            </a:extLst>
          </p:cNvPr>
          <p:cNvPicPr>
            <a:picLocks noChangeAspect="1"/>
          </p:cNvPicPr>
          <p:nvPr userDrawn="1"/>
        </p:nvPicPr>
        <p:blipFill>
          <a:blip r:embed="rId2"/>
          <a:stretch>
            <a:fillRect/>
          </a:stretch>
        </p:blipFill>
        <p:spPr>
          <a:xfrm>
            <a:off x="730804" y="383703"/>
            <a:ext cx="1204892" cy="427668"/>
          </a:xfrm>
          <a:prstGeom prst="rect">
            <a:avLst/>
          </a:prstGeom>
        </p:spPr>
      </p:pic>
    </p:spTree>
    <p:extLst>
      <p:ext uri="{BB962C8B-B14F-4D97-AF65-F5344CB8AC3E}">
        <p14:creationId xmlns:p14="http://schemas.microsoft.com/office/powerpoint/2010/main" val="308504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ight Titl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0E4B5B-A022-4F58-9D73-FD8C078540E1}"/>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AB0356A3-D459-46B3-A0EB-5854E3826353}"/>
              </a:ext>
            </a:extLst>
          </p:cNvPr>
          <p:cNvSpPr>
            <a:spLocks noGrp="1"/>
          </p:cNvSpPr>
          <p:nvPr>
            <p:ph type="body" sz="quarter" idx="11"/>
          </p:nvPr>
        </p:nvSpPr>
        <p:spPr>
          <a:xfrm>
            <a:off x="552450" y="1178527"/>
            <a:ext cx="3786980" cy="343535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0720DC36-DC2B-468E-8931-4BA90763B289}"/>
              </a:ext>
            </a:extLst>
          </p:cNvPr>
          <p:cNvSpPr>
            <a:spLocks noGrp="1"/>
          </p:cNvSpPr>
          <p:nvPr>
            <p:ph type="body" sz="quarter" idx="12"/>
          </p:nvPr>
        </p:nvSpPr>
        <p:spPr>
          <a:xfrm>
            <a:off x="4800602" y="1178527"/>
            <a:ext cx="3786979"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a:extLst>
              <a:ext uri="{FF2B5EF4-FFF2-40B4-BE49-F238E27FC236}">
                <a16:creationId xmlns:a16="http://schemas.microsoft.com/office/drawing/2014/main" id="{DCA6728C-CF95-4AA0-A1A5-E2F45A08ACB1}"/>
              </a:ext>
            </a:extLst>
          </p:cNvPr>
          <p:cNvSpPr>
            <a:spLocks noGrp="1"/>
          </p:cNvSpPr>
          <p:nvPr>
            <p:ph type="body" sz="quarter" idx="13" hasCustomPrompt="1"/>
          </p:nvPr>
        </p:nvSpPr>
        <p:spPr>
          <a:xfrm>
            <a:off x="563562" y="734898"/>
            <a:ext cx="8024019"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Tree>
    <p:extLst>
      <p:ext uri="{BB962C8B-B14F-4D97-AF65-F5344CB8AC3E}">
        <p14:creationId xmlns:p14="http://schemas.microsoft.com/office/powerpoint/2010/main" val="33663673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0"/>
          <p:cNvSpPr>
            <a:spLocks noGrp="1" noChangeArrowheads="1"/>
          </p:cNvSpPr>
          <p:nvPr>
            <p:ph type="sldNum" sz="quarter" idx="10"/>
          </p:nvPr>
        </p:nvSpPr>
        <p:spPr>
          <a:ln/>
        </p:spPr>
        <p:txBody>
          <a:bodyPr/>
          <a:lstStyle>
            <a:lvl1pPr>
              <a:defRPr>
                <a:solidFill>
                  <a:schemeClr val="tx2"/>
                </a:solidFill>
              </a:defRPr>
            </a:lvl1pPr>
          </a:lstStyle>
          <a:p>
            <a:pPr>
              <a:defRPr/>
            </a:pPr>
            <a:endParaRPr lang="en-US" dirty="0"/>
          </a:p>
        </p:txBody>
      </p:sp>
    </p:spTree>
    <p:extLst>
      <p:ext uri="{BB962C8B-B14F-4D97-AF65-F5344CB8AC3E}">
        <p14:creationId xmlns:p14="http://schemas.microsoft.com/office/powerpoint/2010/main" val="25654314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Light Titl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0E4B5B-A022-4F58-9D73-FD8C078540E1}"/>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AB0356A3-D459-46B3-A0EB-5854E3826353}"/>
              </a:ext>
            </a:extLst>
          </p:cNvPr>
          <p:cNvSpPr>
            <a:spLocks noGrp="1"/>
          </p:cNvSpPr>
          <p:nvPr>
            <p:ph type="body" sz="quarter" idx="11"/>
          </p:nvPr>
        </p:nvSpPr>
        <p:spPr>
          <a:xfrm>
            <a:off x="552450" y="884238"/>
            <a:ext cx="3786980" cy="343535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0720DC36-DC2B-468E-8931-4BA90763B289}"/>
              </a:ext>
            </a:extLst>
          </p:cNvPr>
          <p:cNvSpPr>
            <a:spLocks noGrp="1"/>
          </p:cNvSpPr>
          <p:nvPr>
            <p:ph type="body" sz="quarter" idx="12"/>
          </p:nvPr>
        </p:nvSpPr>
        <p:spPr>
          <a:xfrm>
            <a:off x="4800602" y="884238"/>
            <a:ext cx="3786979" cy="34353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624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ight Title Option 1">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1975" y="2590015"/>
            <a:ext cx="8020050" cy="1314450"/>
          </a:xfrm>
          <a:prstGeom prst="rect">
            <a:avLst/>
          </a:prstGeom>
        </p:spPr>
        <p:txBody>
          <a:bodyPr>
            <a:normAutofit/>
          </a:bodyPr>
          <a:lstStyle>
            <a:lvl1pPr marL="0" indent="0" algn="ctr">
              <a:buNone/>
              <a:defRPr sz="1600">
                <a:solidFill>
                  <a:schemeClr val="bg2">
                    <a:lumMod val="50000"/>
                  </a:schemeClr>
                </a:solidFill>
                <a:latin typeface="Lato Light" panose="020F030202020403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4">
            <a:extLst>
              <a:ext uri="{FF2B5EF4-FFF2-40B4-BE49-F238E27FC236}">
                <a16:creationId xmlns:a16="http://schemas.microsoft.com/office/drawing/2014/main" id="{DACF41F4-0424-9046-B452-3EE320122247}"/>
              </a:ext>
            </a:extLst>
          </p:cNvPr>
          <p:cNvSpPr>
            <a:spLocks noGrp="1"/>
          </p:cNvSpPr>
          <p:nvPr>
            <p:ph type="title"/>
          </p:nvPr>
        </p:nvSpPr>
        <p:spPr>
          <a:xfrm>
            <a:off x="556419" y="1826907"/>
            <a:ext cx="8031162" cy="726578"/>
          </a:xfrm>
          <a:prstGeom prst="rect">
            <a:avLst/>
          </a:prstGeom>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143269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6419" y="38485"/>
            <a:ext cx="8031162" cy="726578"/>
          </a:xfrm>
          <a:prstGeom prst="rect">
            <a:avLst/>
          </a:prstGeom>
        </p:spPr>
        <p:txBody>
          <a:bodyPr/>
          <a:lstStyle>
            <a:lvl1pPr>
              <a:defRPr>
                <a:latin typeface="Lato Light" panose="020F0302020204030203" pitchFamily="34" charset="0"/>
              </a:defRPr>
            </a:lvl1pPr>
          </a:lstStyle>
          <a:p>
            <a:r>
              <a:rPr lang="en-US"/>
              <a:t>Click to edit Master title style</a:t>
            </a:r>
          </a:p>
        </p:txBody>
      </p:sp>
      <p:sp>
        <p:nvSpPr>
          <p:cNvPr id="5" name="Text Placeholder 8"/>
          <p:cNvSpPr>
            <a:spLocks noGrp="1"/>
          </p:cNvSpPr>
          <p:nvPr>
            <p:ph type="body" sz="quarter" idx="13" hasCustomPrompt="1"/>
          </p:nvPr>
        </p:nvSpPr>
        <p:spPr>
          <a:xfrm>
            <a:off x="563562" y="734898"/>
            <a:ext cx="8034337"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Tree>
    <p:extLst>
      <p:ext uri="{BB962C8B-B14F-4D97-AF65-F5344CB8AC3E}">
        <p14:creationId xmlns:p14="http://schemas.microsoft.com/office/powerpoint/2010/main" val="311385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age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404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3B31CFE-7E96-4F74-9AFB-A65F04643F01}"/>
              </a:ext>
            </a:extLst>
          </p:cNvPr>
          <p:cNvSpPr>
            <a:spLocks noGrp="1"/>
          </p:cNvSpPr>
          <p:nvPr>
            <p:ph type="title"/>
          </p:nvPr>
        </p:nvSpPr>
        <p:spPr>
          <a:xfrm>
            <a:off x="556419" y="38485"/>
            <a:ext cx="8031162" cy="726578"/>
          </a:xfrm>
          <a:prstGeom prst="rect">
            <a:avLst/>
          </a:prstGeom>
        </p:spPr>
        <p:txBody>
          <a:bodyPr vert="horz" lIns="0" tIns="45720" rIns="0" bIns="0" rtlCol="0" anchor="b" anchorCtr="0">
            <a:normAutofit/>
          </a:bodyPr>
          <a:lstStyle/>
          <a:p>
            <a:r>
              <a:rPr lang="en-US"/>
              <a:t>Click to edit master title style</a:t>
            </a:r>
          </a:p>
        </p:txBody>
      </p:sp>
      <p:sp>
        <p:nvSpPr>
          <p:cNvPr id="9" name="Text Placeholder 8">
            <a:extLst>
              <a:ext uri="{FF2B5EF4-FFF2-40B4-BE49-F238E27FC236}">
                <a16:creationId xmlns:a16="http://schemas.microsoft.com/office/drawing/2014/main" id="{EC877EF6-441F-442D-8462-F98DCA6BBE64}"/>
              </a:ext>
            </a:extLst>
          </p:cNvPr>
          <p:cNvSpPr>
            <a:spLocks noGrp="1"/>
          </p:cNvSpPr>
          <p:nvPr>
            <p:ph type="body" sz="quarter" idx="10"/>
          </p:nvPr>
        </p:nvSpPr>
        <p:spPr>
          <a:xfrm>
            <a:off x="556419" y="1178527"/>
            <a:ext cx="8031162" cy="3435371"/>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8">
            <a:extLst>
              <a:ext uri="{FF2B5EF4-FFF2-40B4-BE49-F238E27FC236}">
                <a16:creationId xmlns:a16="http://schemas.microsoft.com/office/drawing/2014/main" id="{66FC1068-8989-46AA-8FE1-854CA17DA0C3}"/>
              </a:ext>
            </a:extLst>
          </p:cNvPr>
          <p:cNvSpPr>
            <a:spLocks noGrp="1"/>
          </p:cNvSpPr>
          <p:nvPr>
            <p:ph type="body" sz="quarter" idx="13" hasCustomPrompt="1"/>
          </p:nvPr>
        </p:nvSpPr>
        <p:spPr>
          <a:xfrm>
            <a:off x="563562" y="734898"/>
            <a:ext cx="8024019" cy="338137"/>
          </a:xfrm>
          <a:prstGeom prst="rect">
            <a:avLst/>
          </a:prstGeom>
        </p:spPr>
        <p:txBody>
          <a:bodyPr>
            <a:normAutofit/>
          </a:bodyPr>
          <a:lstStyle>
            <a:lvl1pPr marL="0" indent="0" algn="ctr">
              <a:buNone/>
              <a:defRPr sz="1400">
                <a:solidFill>
                  <a:schemeClr val="bg2">
                    <a:lumMod val="50000"/>
                  </a:schemeClr>
                </a:solidFill>
                <a:latin typeface="Lato Light" panose="020F0302020204030203" pitchFamily="34" charset="0"/>
                <a:cs typeface="Gotham Book"/>
              </a:defRPr>
            </a:lvl1pPr>
          </a:lstStyle>
          <a:p>
            <a:pPr lvl="0"/>
            <a:r>
              <a:rPr lang="en-US"/>
              <a:t>Subtitle goes here</a:t>
            </a:r>
          </a:p>
        </p:txBody>
      </p:sp>
    </p:spTree>
    <p:extLst>
      <p:ext uri="{BB962C8B-B14F-4D97-AF65-F5344CB8AC3E}">
        <p14:creationId xmlns:p14="http://schemas.microsoft.com/office/powerpoint/2010/main" val="1404459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theme" Target="../theme/theme10.xml"/><Relationship Id="rId1" Type="http://schemas.openxmlformats.org/officeDocument/2006/relationships/slideLayout" Target="../slideLayouts/slideLayout38.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theme" Target="../theme/theme11.xml"/><Relationship Id="rId1" Type="http://schemas.openxmlformats.org/officeDocument/2006/relationships/slideLayout" Target="../slideLayouts/slideLayout39.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12.xml"/><Relationship Id="rId1" Type="http://schemas.openxmlformats.org/officeDocument/2006/relationships/slideLayout" Target="../slideLayouts/slideLayout40.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7.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5.png"/><Relationship Id="rId5" Type="http://schemas.openxmlformats.org/officeDocument/2006/relationships/slideLayout" Target="../slideLayouts/slideLayout6.xml"/><Relationship Id="rId10" Type="http://schemas.openxmlformats.org/officeDocument/2006/relationships/image" Target="../media/image4.png"/><Relationship Id="rId4" Type="http://schemas.openxmlformats.org/officeDocument/2006/relationships/slideLayout" Target="../slideLayouts/slideLayout5.xml"/><Relationship Id="rId9"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7.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4.png"/><Relationship Id="rId5" Type="http://schemas.openxmlformats.org/officeDocument/2006/relationships/slideLayout" Target="../slideLayouts/slideLayout13.xml"/><Relationship Id="rId10" Type="http://schemas.openxmlformats.org/officeDocument/2006/relationships/image" Target="../media/image3.jpg"/><Relationship Id="rId4" Type="http://schemas.openxmlformats.org/officeDocument/2006/relationships/slideLayout" Target="../slideLayouts/slideLayout12.xml"/><Relationship Id="rId9" Type="http://schemas.openxmlformats.org/officeDocument/2006/relationships/theme" Target="../theme/theme3.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3.jpg"/><Relationship Id="rId3" Type="http://schemas.openxmlformats.org/officeDocument/2006/relationships/slideLayout" Target="../slideLayouts/slideLayout19.xml"/><Relationship Id="rId21" Type="http://schemas.openxmlformats.org/officeDocument/2006/relationships/image" Target="../media/image7.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4.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4.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theme" Target="../theme/theme5.xml"/><Relationship Id="rId1" Type="http://schemas.openxmlformats.org/officeDocument/2006/relationships/slideLayout" Target="../slideLayouts/slideLayout3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theme" Target="../theme/theme6.xml"/><Relationship Id="rId1"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theme" Target="../theme/theme7.xml"/><Relationship Id="rId1"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theme" Target="../theme/theme8.xml"/><Relationship Id="rId1" Type="http://schemas.openxmlformats.org/officeDocument/2006/relationships/slideLayout" Target="../slideLayouts/slideLayout36.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theme" Target="../theme/theme9.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D262CF-02AA-A445-9FB1-1AB953E3251A}"/>
              </a:ext>
            </a:extLst>
          </p:cNvPr>
          <p:cNvPicPr>
            <a:picLocks noChangeAspect="1"/>
          </p:cNvPicPr>
          <p:nvPr userDrawn="1"/>
        </p:nvPicPr>
        <p:blipFill>
          <a:blip r:embed="rId3"/>
          <a:stretch>
            <a:fillRect/>
          </a:stretch>
        </p:blipFill>
        <p:spPr>
          <a:xfrm>
            <a:off x="1354" y="0"/>
            <a:ext cx="9141291" cy="5143500"/>
          </a:xfrm>
          <a:prstGeom prst="rect">
            <a:avLst/>
          </a:prstGeom>
        </p:spPr>
      </p:pic>
    </p:spTree>
    <p:extLst>
      <p:ext uri="{BB962C8B-B14F-4D97-AF65-F5344CB8AC3E}">
        <p14:creationId xmlns:p14="http://schemas.microsoft.com/office/powerpoint/2010/main" val="1458148370"/>
      </p:ext>
    </p:extLst>
  </p:cSld>
  <p:clrMap bg1="lt1" tx1="dk1" bg2="lt2" tx2="dk2" accent1="accent1" accent2="accent2" accent3="accent3" accent4="accent4" accent5="accent5" accent6="accent6" hlink="hlink" folHlink="folHlink"/>
  <p:sldLayoutIdLst>
    <p:sldLayoutId id="21474838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4E523D-76B5-7942-9AFF-B12D3508136F}"/>
              </a:ext>
            </a:extLst>
          </p:cNvPr>
          <p:cNvPicPr>
            <a:picLocks noChangeAspect="1"/>
          </p:cNvPicPr>
          <p:nvPr userDrawn="1"/>
        </p:nvPicPr>
        <p:blipFill>
          <a:blip r:embed="rId3"/>
          <a:srcRect/>
          <a:stretch/>
        </p:blipFill>
        <p:spPr>
          <a:xfrm>
            <a:off x="1355" y="762"/>
            <a:ext cx="9141287" cy="5141974"/>
          </a:xfrm>
          <a:prstGeom prst="rect">
            <a:avLst/>
          </a:prstGeom>
        </p:spPr>
      </p:pic>
    </p:spTree>
    <p:extLst>
      <p:ext uri="{BB962C8B-B14F-4D97-AF65-F5344CB8AC3E}">
        <p14:creationId xmlns:p14="http://schemas.microsoft.com/office/powerpoint/2010/main" val="1043792707"/>
      </p:ext>
    </p:extLst>
  </p:cSld>
  <p:clrMap bg1="lt1" tx1="dk1" bg2="lt2" tx2="dk2" accent1="accent1" accent2="accent2" accent3="accent3" accent4="accent4" accent5="accent5" accent6="accent6" hlink="hlink" folHlink="folHlink"/>
  <p:sldLayoutIdLst>
    <p:sldLayoutId id="214748392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4E523D-76B5-7942-9AFF-B12D3508136F}"/>
              </a:ext>
            </a:extLst>
          </p:cNvPr>
          <p:cNvPicPr>
            <a:picLocks noChangeAspect="1"/>
          </p:cNvPicPr>
          <p:nvPr userDrawn="1"/>
        </p:nvPicPr>
        <p:blipFill>
          <a:blip r:embed="rId3"/>
          <a:srcRect/>
          <a:stretch/>
        </p:blipFill>
        <p:spPr>
          <a:xfrm>
            <a:off x="2709" y="762"/>
            <a:ext cx="9138579" cy="5141974"/>
          </a:xfrm>
          <a:prstGeom prst="rect">
            <a:avLst/>
          </a:prstGeom>
        </p:spPr>
      </p:pic>
    </p:spTree>
    <p:extLst>
      <p:ext uri="{BB962C8B-B14F-4D97-AF65-F5344CB8AC3E}">
        <p14:creationId xmlns:p14="http://schemas.microsoft.com/office/powerpoint/2010/main" val="3962345762"/>
      </p:ext>
    </p:extLst>
  </p:cSld>
  <p:clrMap bg1="lt1" tx1="dk1" bg2="lt2" tx2="dk2" accent1="accent1" accent2="accent2" accent3="accent3" accent4="accent4" accent5="accent5" accent6="accent6" hlink="hlink" folHlink="folHlink"/>
  <p:sldLayoutIdLst>
    <p:sldLayoutId id="21474839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0CADA7-93A5-B640-81F2-4B13816E6FA9}"/>
              </a:ext>
            </a:extLst>
          </p:cNvPr>
          <p:cNvPicPr>
            <a:picLocks noChangeAspect="1"/>
          </p:cNvPicPr>
          <p:nvPr userDrawn="1"/>
        </p:nvPicPr>
        <p:blipFill>
          <a:blip r:embed="rId3"/>
          <a:stretch>
            <a:fillRect/>
          </a:stretch>
        </p:blipFill>
        <p:spPr>
          <a:xfrm>
            <a:off x="0" y="0"/>
            <a:ext cx="9144000" cy="5143500"/>
          </a:xfrm>
          <a:prstGeom prst="rect">
            <a:avLst/>
          </a:prstGeom>
        </p:spPr>
      </p:pic>
      <p:sp>
        <p:nvSpPr>
          <p:cNvPr id="15" name="Rectangle 14"/>
          <p:cNvSpPr/>
          <p:nvPr userDrawn="1"/>
        </p:nvSpPr>
        <p:spPr>
          <a:xfrm>
            <a:off x="0" y="4913846"/>
            <a:ext cx="9144000" cy="229653"/>
          </a:xfrm>
          <a:prstGeom prst="rect">
            <a:avLst/>
          </a:prstGeom>
          <a:solidFill>
            <a:schemeClr val="tx2">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3" name="Title 39">
            <a:extLst>
              <a:ext uri="{FF2B5EF4-FFF2-40B4-BE49-F238E27FC236}">
                <a16:creationId xmlns:a16="http://schemas.microsoft.com/office/drawing/2014/main" id="{B4D49C17-CFC5-E84B-9C0D-319CD90C3343}"/>
              </a:ext>
            </a:extLst>
          </p:cNvPr>
          <p:cNvSpPr>
            <a:spLocks/>
          </p:cNvSpPr>
          <p:nvPr userDrawn="1"/>
        </p:nvSpPr>
        <p:spPr bwMode="auto">
          <a:xfrm>
            <a:off x="642730" y="3410003"/>
            <a:ext cx="785854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4"/>
              </a:buBlip>
              <a:defRPr sz="2000" b="1">
                <a:solidFill>
                  <a:srgbClr val="002060"/>
                </a:solidFill>
                <a:latin typeface="Myriad Pro" panose="020B0503030403020204" pitchFamily="34" charset="0"/>
                <a:ea typeface="MS PGothic" panose="020B0600070205080204" pitchFamily="34" charset="-128"/>
                <a:cs typeface="MS PGothic" panose="020B0600070205080204" pitchFamily="34" charset="-128"/>
              </a:defRPr>
            </a:lvl1pPr>
            <a:lvl2pPr marL="742950" indent="-285750">
              <a:spcBef>
                <a:spcPct val="20000"/>
              </a:spcBef>
              <a:buClr>
                <a:srgbClr val="D1A749"/>
              </a:buClr>
              <a:buFont typeface="Arial" panose="020B0604020202020204" pitchFamily="34" charset="0"/>
              <a:buChar char="–"/>
              <a:defRPr sz="20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2pPr>
            <a:lvl3pPr marL="1143000" indent="-228600">
              <a:spcBef>
                <a:spcPct val="20000"/>
              </a:spcBef>
              <a:buClr>
                <a:srgbClr val="D1A749"/>
              </a:buClr>
              <a:buFont typeface="Wingdings" panose="05000000000000000000" pitchFamily="2" charset="2"/>
              <a:buChar char="§"/>
              <a:defRPr>
                <a:solidFill>
                  <a:schemeClr val="tx1"/>
                </a:solidFill>
                <a:latin typeface="Myriad Pro" panose="020B0503030403020204" pitchFamily="34" charset="0"/>
                <a:ea typeface="MS PGothic" panose="020B0600070205080204" pitchFamily="34" charset="-128"/>
                <a:cs typeface="MS PGothic" panose="020B0600070205080204" pitchFamily="34" charset="-128"/>
              </a:defRPr>
            </a:lvl3pPr>
            <a:lvl4pPr marL="1600200" indent="-228600">
              <a:spcBef>
                <a:spcPct val="20000"/>
              </a:spcBef>
              <a:buClr>
                <a:srgbClr val="D1A749"/>
              </a:buClr>
              <a:buFont typeface="Arial" panose="020B0604020202020204" pitchFamily="34" charset="0"/>
              <a:buChar char="»"/>
              <a:defRPr i="1">
                <a:solidFill>
                  <a:schemeClr val="tx1"/>
                </a:solidFill>
                <a:latin typeface="Myriad Pro" panose="020B0503030403020204" pitchFamily="34" charset="0"/>
                <a:ea typeface="MS PGothic" panose="020B0600070205080204" pitchFamily="34" charset="-128"/>
                <a:cs typeface="MS PGothic" panose="020B0600070205080204" pitchFamily="34" charset="-128"/>
              </a:defRPr>
            </a:lvl4pPr>
            <a:lvl5pPr marL="2057400" indent="-228600">
              <a:spcBef>
                <a:spcPct val="20000"/>
              </a:spcBef>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9pPr>
          </a:lstStyle>
          <a:p>
            <a:pPr algn="ctr" eaLnBrk="1" hangingPunct="1">
              <a:spcBef>
                <a:spcPct val="0"/>
              </a:spcBef>
              <a:spcAft>
                <a:spcPts val="600"/>
              </a:spcAft>
              <a:buFontTx/>
              <a:buNone/>
            </a:pPr>
            <a:r>
              <a:rPr lang="en-US" altLang="en-US" sz="800" b="0" dirty="0">
                <a:solidFill>
                  <a:schemeClr val="bg2">
                    <a:lumMod val="25000"/>
                  </a:schemeClr>
                </a:solidFill>
                <a:latin typeface="+mn-lt"/>
                <a:cs typeface="Arial" panose="020B0604020202020204" pitchFamily="34" charset="0"/>
              </a:rPr>
              <a:t>© 2020 All rights reserved. All logos and trademarks are the property of their respective companies and are used with permission.</a:t>
            </a:r>
          </a:p>
          <a:p>
            <a:pPr algn="ctr" eaLnBrk="1" hangingPunct="1">
              <a:spcBef>
                <a:spcPct val="0"/>
              </a:spcBef>
              <a:spcAft>
                <a:spcPts val="600"/>
              </a:spcAft>
              <a:buFontTx/>
              <a:buNone/>
            </a:pPr>
            <a:r>
              <a:rPr lang="en-US" altLang="en-US" sz="600" b="0" dirty="0">
                <a:solidFill>
                  <a:schemeClr val="bg2">
                    <a:lumMod val="25000"/>
                  </a:schemeClr>
                </a:solidFill>
                <a:latin typeface="+mn-lt"/>
                <a:cs typeface="Arial" panose="020B0604020202020204" pitchFamily="34" charset="0"/>
              </a:rPr>
              <a:t>Ryan, LLC; Ryan Tax Compliance Services LLC; Ryan Tax Compliance Services, ULC; Ryan ULC; Ryan Tax Services UK Limited; Ryan Netherlands B.V.; and Ryan Tax Services Australia Pty Limited provide clients with tax consulting, recovery, compliance, advocacy, technology, and other client-related professional services. Ryan, LLC is a member firm of Ryan International, a Swiss Verein. Ryan Tax Compliance Services LLC; Ryan Tax Compliance Services, ULC; Ryan ULC; Ryan Tax Services UK Limited; Ryan Netherlands B.V.; and Ryan Tax Services Australia Pty Limited are constituent entities of Ryan International, a Swiss Verein. Ryan International is a Swiss Verein whose member firms and constituent entities form a leading network of tax advisory and consulting firms, each of which may be licensed to use the name “Ryan” in connection with providing tax advisory and consulting services to its clients. The member firms of Ryan International and their constituent entities operate throughout North America, Europe, and in Australia in accordance with local regulatory requirements but are not a part of a single international partnership. The responsibility for the provision of services to a client is defined in the terms of engagement between the client and the applicable member firm or constituent entity. Neither Ryan International nor any member firm or constituent entity of Ryan International is liable or responsible for the professional services performed by any other member firm or constituent entity. Ryan International is not itself engaged in the practice of providing professional services. Rather, it is an international umbrella entity organized as a Verein under Swiss law. Not all member firms and constituent entities provide the full range of services mentioned in this brochure. “Ryan” and “Firm” refer to the global organizational network and may refer to one or more of the member firms of Ryan International, each of which is a separate legal entity. </a:t>
            </a:r>
          </a:p>
        </p:txBody>
      </p:sp>
      <p:sp>
        <p:nvSpPr>
          <p:cNvPr id="16" name="Title 39">
            <a:extLst>
              <a:ext uri="{FF2B5EF4-FFF2-40B4-BE49-F238E27FC236}">
                <a16:creationId xmlns:a16="http://schemas.microsoft.com/office/drawing/2014/main" id="{1376F893-9AA2-D947-A4A4-14F29F48EAAB}"/>
              </a:ext>
            </a:extLst>
          </p:cNvPr>
          <p:cNvSpPr>
            <a:spLocks/>
          </p:cNvSpPr>
          <p:nvPr userDrawn="1"/>
        </p:nvSpPr>
        <p:spPr bwMode="auto">
          <a:xfrm>
            <a:off x="642730" y="2454642"/>
            <a:ext cx="785854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4"/>
              </a:buBlip>
              <a:defRPr sz="2000" b="1">
                <a:solidFill>
                  <a:srgbClr val="002060"/>
                </a:solidFill>
                <a:latin typeface="Myriad Pro" panose="020B0503030403020204" pitchFamily="34" charset="0"/>
                <a:ea typeface="MS PGothic" panose="020B0600070205080204" pitchFamily="34" charset="-128"/>
                <a:cs typeface="MS PGothic" panose="020B0600070205080204" pitchFamily="34" charset="-128"/>
              </a:defRPr>
            </a:lvl1pPr>
            <a:lvl2pPr marL="742950" indent="-285750">
              <a:spcBef>
                <a:spcPct val="20000"/>
              </a:spcBef>
              <a:buClr>
                <a:srgbClr val="D1A749"/>
              </a:buClr>
              <a:buFont typeface="Arial" panose="020B0604020202020204" pitchFamily="34" charset="0"/>
              <a:buChar char="–"/>
              <a:defRPr sz="20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2pPr>
            <a:lvl3pPr marL="1143000" indent="-228600">
              <a:spcBef>
                <a:spcPct val="20000"/>
              </a:spcBef>
              <a:buClr>
                <a:srgbClr val="D1A749"/>
              </a:buClr>
              <a:buFont typeface="Wingdings" panose="05000000000000000000" pitchFamily="2" charset="2"/>
              <a:buChar char="§"/>
              <a:defRPr>
                <a:solidFill>
                  <a:schemeClr val="tx1"/>
                </a:solidFill>
                <a:latin typeface="Myriad Pro" panose="020B0503030403020204" pitchFamily="34" charset="0"/>
                <a:ea typeface="MS PGothic" panose="020B0600070205080204" pitchFamily="34" charset="-128"/>
                <a:cs typeface="MS PGothic" panose="020B0600070205080204" pitchFamily="34" charset="-128"/>
              </a:defRPr>
            </a:lvl3pPr>
            <a:lvl4pPr marL="1600200" indent="-228600">
              <a:spcBef>
                <a:spcPct val="20000"/>
              </a:spcBef>
              <a:buClr>
                <a:srgbClr val="D1A749"/>
              </a:buClr>
              <a:buFont typeface="Arial" panose="020B0604020202020204" pitchFamily="34" charset="0"/>
              <a:buChar char="»"/>
              <a:defRPr i="1">
                <a:solidFill>
                  <a:schemeClr val="tx1"/>
                </a:solidFill>
                <a:latin typeface="Myriad Pro" panose="020B0503030403020204" pitchFamily="34" charset="0"/>
                <a:ea typeface="MS PGothic" panose="020B0600070205080204" pitchFamily="34" charset="-128"/>
                <a:cs typeface="MS PGothic" panose="020B0600070205080204" pitchFamily="34" charset="-128"/>
              </a:defRPr>
            </a:lvl4pPr>
            <a:lvl5pPr marL="2057400" indent="-228600">
              <a:spcBef>
                <a:spcPct val="20000"/>
              </a:spcBef>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Myriad Pro" panose="020B0503030403020204" pitchFamily="34" charset="0"/>
                <a:ea typeface="MS PGothic" panose="020B0600070205080204" pitchFamily="34" charset="-128"/>
                <a:cs typeface="MS PGothic" panose="020B0600070205080204" pitchFamily="34" charset="-128"/>
              </a:defRPr>
            </a:lvl9pPr>
          </a:lstStyle>
          <a:p>
            <a:pPr algn="ctr" eaLnBrk="1" hangingPunct="1">
              <a:spcBef>
                <a:spcPct val="0"/>
              </a:spcBef>
              <a:spcAft>
                <a:spcPts val="600"/>
              </a:spcAft>
              <a:buFontTx/>
              <a:buNone/>
            </a:pPr>
            <a:r>
              <a:rPr lang="en-US" altLang="en-US" sz="1000" b="0" dirty="0">
                <a:solidFill>
                  <a:schemeClr val="bg2">
                    <a:lumMod val="25000"/>
                  </a:schemeClr>
                </a:solidFill>
                <a:latin typeface="+mn-lt"/>
                <a:cs typeface="Arial" panose="020B0604020202020204" pitchFamily="34" charset="0"/>
              </a:rPr>
              <a:t>This document is presented by Ryan, LLC for general informational purposes only, and is not intended as specific or personalized recommendations or advice.  The application and effect of certain laws can vary significantly based on specific facts, and professional advice of any nature should be sought only from appropriate professional advisors.  This document is not intended, and shall not be deemed, to constitute legal, accounting or other professional advice.</a:t>
            </a:r>
          </a:p>
          <a:p>
            <a:pPr algn="ctr" eaLnBrk="1" hangingPunct="1">
              <a:spcBef>
                <a:spcPct val="0"/>
              </a:spcBef>
              <a:spcAft>
                <a:spcPts val="600"/>
              </a:spcAft>
              <a:buFontTx/>
              <a:buNone/>
            </a:pPr>
            <a:endParaRPr lang="en-US" altLang="en-US" sz="1000" b="0" dirty="0">
              <a:solidFill>
                <a:schemeClr val="bg2">
                  <a:lumMod val="25000"/>
                </a:schemeClr>
              </a:solidFill>
              <a:latin typeface="+mn-lt"/>
              <a:cs typeface="Arial" panose="020B0604020202020204" pitchFamily="34" charset="0"/>
            </a:endParaRPr>
          </a:p>
        </p:txBody>
      </p:sp>
      <p:pic>
        <p:nvPicPr>
          <p:cNvPr id="17" name="Graphic 16">
            <a:extLst>
              <a:ext uri="{FF2B5EF4-FFF2-40B4-BE49-F238E27FC236}">
                <a16:creationId xmlns:a16="http://schemas.microsoft.com/office/drawing/2014/main" id="{2B39F145-335E-1B45-B1B3-B5F3041BB275}"/>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3500950" y="1187526"/>
            <a:ext cx="2142100" cy="1655259"/>
          </a:xfrm>
          <a:prstGeom prst="rect">
            <a:avLst/>
          </a:prstGeom>
        </p:spPr>
      </p:pic>
    </p:spTree>
    <p:extLst>
      <p:ext uri="{BB962C8B-B14F-4D97-AF65-F5344CB8AC3E}">
        <p14:creationId xmlns:p14="http://schemas.microsoft.com/office/powerpoint/2010/main" val="361010701"/>
      </p:ext>
    </p:extLst>
  </p:cSld>
  <p:clrMap bg1="lt1" tx1="dk1" bg2="lt2" tx2="dk2" accent1="accent1" accent2="accent2" accent3="accent3" accent4="accent4" accent5="accent5" accent6="accent6" hlink="hlink" folHlink="folHlink"/>
  <p:sldLayoutIdLst>
    <p:sldLayoutId id="2147483892" r:id="rId1"/>
  </p:sldLayoutIdLst>
  <p:hf sldNum="0" hdr="0" dt="0"/>
  <p:txStyles>
    <p:titleStyle>
      <a:lvl1pPr algn="ctr" defTabSz="457200" rtl="0" eaLnBrk="1" latinLnBrk="0" hangingPunct="1">
        <a:lnSpc>
          <a:spcPct val="85000"/>
        </a:lnSpc>
        <a:spcBef>
          <a:spcPct val="0"/>
        </a:spcBef>
        <a:buNone/>
        <a:defRPr sz="3000" b="0" i="0" kern="1200" cap="all" spc="-160" baseline="0">
          <a:ln w="6350" cmpd="sng">
            <a:noFill/>
          </a:ln>
          <a:solidFill>
            <a:srgbClr val="BA8033"/>
          </a:solidFill>
          <a:latin typeface="Lato Light" panose="020F0302020204030203" pitchFamily="34" charset="0"/>
          <a:ea typeface="+mj-ea"/>
          <a:cs typeface="Lato Light" panose="020F0502020204030203" pitchFamily="34" charset="0"/>
        </a:defRPr>
      </a:lvl1pPr>
    </p:titleStyle>
    <p:bodyStyle>
      <a:lvl1pPr marL="173038"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Lato Light" panose="020F0302020204030203" pitchFamily="34" charset="0"/>
          <a:ea typeface="+mn-ea"/>
          <a:cs typeface="Lato Light" panose="020F0502020204030203" pitchFamily="34" charset="0"/>
        </a:defRPr>
      </a:lvl1pPr>
      <a:lvl2pPr marL="346075" indent="-173038" algn="l" defTabSz="457200" rtl="0" eaLnBrk="1" latinLnBrk="0" hangingPunct="1">
        <a:lnSpc>
          <a:spcPct val="89000"/>
        </a:lnSpc>
        <a:spcBef>
          <a:spcPts val="1100"/>
        </a:spcBef>
        <a:buClr>
          <a:schemeClr val="accent1"/>
        </a:buClr>
        <a:buFont typeface="Arial"/>
        <a:buChar char="–"/>
        <a:defRPr sz="1800" b="0" i="0" kern="1200" spc="-20">
          <a:solidFill>
            <a:schemeClr val="bg1"/>
          </a:solidFill>
          <a:latin typeface="Lato Light" panose="020F0302020204030203" pitchFamily="34" charset="0"/>
          <a:ea typeface="+mn-ea"/>
          <a:cs typeface="Lato Light" panose="020F0502020204030203" pitchFamily="34" charset="0"/>
        </a:defRPr>
      </a:lvl2pPr>
      <a:lvl3pPr marL="517525" indent="-171450" algn="l" defTabSz="457200" rtl="0" eaLnBrk="1" latinLnBrk="0" hangingPunct="1">
        <a:lnSpc>
          <a:spcPct val="89000"/>
        </a:lnSpc>
        <a:spcBef>
          <a:spcPts val="1100"/>
        </a:spcBef>
        <a:buClr>
          <a:schemeClr val="accent1"/>
        </a:buClr>
        <a:buFont typeface="Arial"/>
        <a:buChar char="•"/>
        <a:defRPr sz="1600" b="0" i="0" kern="1200" spc="-20">
          <a:solidFill>
            <a:schemeClr val="bg1"/>
          </a:solidFill>
          <a:latin typeface="Lato Light" panose="020F0302020204030203" pitchFamily="34" charset="0"/>
          <a:ea typeface="+mn-ea"/>
          <a:cs typeface="Lato Light" panose="020F0502020204030203" pitchFamily="34" charset="0"/>
        </a:defRPr>
      </a:lvl3pPr>
      <a:lvl4pPr marL="690563" indent="-173038"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Lato Light" panose="020F0302020204030203" pitchFamily="34" charset="0"/>
          <a:ea typeface="+mn-ea"/>
          <a:cs typeface="Lato Light" panose="020F0502020204030203" pitchFamily="34" charset="0"/>
        </a:defRPr>
      </a:lvl4pPr>
      <a:lvl5pPr marL="854075" indent="-163513" algn="l" defTabSz="457200" rtl="0" eaLnBrk="1" latinLnBrk="0" hangingPunct="1">
        <a:lnSpc>
          <a:spcPct val="89000"/>
        </a:lnSpc>
        <a:spcBef>
          <a:spcPts val="1100"/>
        </a:spcBef>
        <a:buClr>
          <a:schemeClr val="accent1"/>
        </a:buClr>
        <a:buFont typeface="Arial"/>
        <a:buChar char="»"/>
        <a:defRPr sz="1400" b="0" i="0" kern="1200" spc="-20">
          <a:solidFill>
            <a:schemeClr val="bg1"/>
          </a:solidFill>
          <a:latin typeface="Lato Light" panose="020F0302020204030203" pitchFamily="34" charset="0"/>
          <a:ea typeface="+mn-ea"/>
          <a:cs typeface="Lato Light" panose="020F050202020403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0CADA7-93A5-B640-81F2-4B13816E6FA9}"/>
              </a:ext>
            </a:extLst>
          </p:cNvPr>
          <p:cNvPicPr>
            <a:picLocks noChangeAspect="1"/>
          </p:cNvPicPr>
          <p:nvPr userDrawn="1"/>
        </p:nvPicPr>
        <p:blipFill>
          <a:blip r:embed="rId9"/>
          <a:stretch>
            <a:fillRect/>
          </a:stretch>
        </p:blipFill>
        <p:spPr>
          <a:xfrm>
            <a:off x="0" y="0"/>
            <a:ext cx="9144000" cy="5143500"/>
          </a:xfrm>
          <a:prstGeom prst="rect">
            <a:avLst/>
          </a:prstGeom>
        </p:spPr>
      </p:pic>
      <p:sp>
        <p:nvSpPr>
          <p:cNvPr id="15" name="Rectangle 14"/>
          <p:cNvSpPr/>
          <p:nvPr userDrawn="1"/>
        </p:nvSpPr>
        <p:spPr>
          <a:xfrm>
            <a:off x="0" y="4913846"/>
            <a:ext cx="9144000" cy="229653"/>
          </a:xfrm>
          <a:prstGeom prst="rect">
            <a:avLst/>
          </a:prstGeom>
          <a:solidFill>
            <a:schemeClr val="tx2">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1" name="Slide Number Placeholder 3"/>
          <p:cNvSpPr txBox="1">
            <a:spLocks/>
          </p:cNvSpPr>
          <p:nvPr userDrawn="1"/>
        </p:nvSpPr>
        <p:spPr>
          <a:xfrm>
            <a:off x="8778240" y="4913846"/>
            <a:ext cx="365760" cy="22965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z="900" smtClean="0">
                <a:latin typeface="Lato Light" panose="020F0302020204030203" pitchFamily="34" charset="0"/>
                <a:cs typeface="Gotham Book"/>
              </a:rPr>
              <a:pPr lvl="0"/>
              <a:t>‹#›</a:t>
            </a:fld>
            <a:endParaRPr lang="en-US" sz="900" dirty="0">
              <a:latin typeface="Lato Light" panose="020F0302020204030203" pitchFamily="34" charset="0"/>
              <a:cs typeface="Gotham Book"/>
            </a:endParaRPr>
          </a:p>
        </p:txBody>
      </p:sp>
      <p:pic>
        <p:nvPicPr>
          <p:cNvPr id="6" name="Picture 5">
            <a:extLst>
              <a:ext uri="{FF2B5EF4-FFF2-40B4-BE49-F238E27FC236}">
                <a16:creationId xmlns:a16="http://schemas.microsoft.com/office/drawing/2014/main" id="{379A5858-727C-744D-AF26-09051A108149}"/>
              </a:ext>
            </a:extLst>
          </p:cNvPr>
          <p:cNvPicPr>
            <a:picLocks noChangeAspect="1"/>
          </p:cNvPicPr>
          <p:nvPr userDrawn="1"/>
        </p:nvPicPr>
        <p:blipFill>
          <a:blip r:embed="rId10"/>
          <a:stretch>
            <a:fillRect/>
          </a:stretch>
        </p:blipFill>
        <p:spPr>
          <a:xfrm>
            <a:off x="8109914" y="4949495"/>
            <a:ext cx="477667" cy="169545"/>
          </a:xfrm>
          <a:prstGeom prst="rect">
            <a:avLst/>
          </a:prstGeom>
        </p:spPr>
      </p:pic>
    </p:spTree>
    <p:extLst>
      <p:ext uri="{BB962C8B-B14F-4D97-AF65-F5344CB8AC3E}">
        <p14:creationId xmlns:p14="http://schemas.microsoft.com/office/powerpoint/2010/main" val="3946023801"/>
      </p:ext>
    </p:extLst>
  </p:cSld>
  <p:clrMap bg1="lt1" tx1="dk1" bg2="lt2" tx2="dk2" accent1="accent1" accent2="accent2" accent3="accent3" accent4="accent4" accent5="accent5" accent6="accent6" hlink="hlink" folHlink="folHlink"/>
  <p:sldLayoutIdLst>
    <p:sldLayoutId id="2147483932" r:id="rId1"/>
    <p:sldLayoutId id="2147483952" r:id="rId2"/>
    <p:sldLayoutId id="2147483933" r:id="rId3"/>
    <p:sldLayoutId id="2147483953" r:id="rId4"/>
    <p:sldLayoutId id="2147483934" r:id="rId5"/>
    <p:sldLayoutId id="2147483935" r:id="rId6"/>
    <p:sldLayoutId id="2147483936" r:id="rId7"/>
  </p:sldLayoutIdLst>
  <p:hf sldNum="0" hdr="0" dt="0"/>
  <p:txStyles>
    <p:titleStyle>
      <a:lvl1pPr algn="ctr" defTabSz="457200" rtl="0" eaLnBrk="1" latinLnBrk="0" hangingPunct="1">
        <a:lnSpc>
          <a:spcPct val="85000"/>
        </a:lnSpc>
        <a:spcBef>
          <a:spcPct val="0"/>
        </a:spcBef>
        <a:buNone/>
        <a:defRPr sz="3000" b="0" i="0" kern="1200" cap="all" spc="-160" baseline="0">
          <a:ln w="6350" cmpd="sng">
            <a:noFill/>
          </a:ln>
          <a:solidFill>
            <a:srgbClr val="BA8033"/>
          </a:solidFill>
          <a:latin typeface="Lato Light" panose="020F0302020204030203" pitchFamily="34" charset="0"/>
          <a:ea typeface="+mj-ea"/>
          <a:cs typeface="Lato Light" panose="020F0502020204030203" pitchFamily="34" charset="0"/>
        </a:defRPr>
      </a:lvl1pPr>
    </p:titleStyle>
    <p:bodyStyle>
      <a:lvl1pPr marL="173038" indent="-173038" algn="l" defTabSz="457200" rtl="0" eaLnBrk="1" latinLnBrk="0" hangingPunct="1">
        <a:lnSpc>
          <a:spcPct val="89000"/>
        </a:lnSpc>
        <a:spcBef>
          <a:spcPts val="1100"/>
        </a:spcBef>
        <a:buClr>
          <a:schemeClr val="accent1"/>
        </a:buClr>
        <a:buFontTx/>
        <a:buBlip>
          <a:blip r:embed="rId11"/>
        </a:buBlip>
        <a:defRPr sz="1800" b="0" i="0" kern="1200" spc="-20">
          <a:solidFill>
            <a:schemeClr val="bg2">
              <a:lumMod val="50000"/>
            </a:schemeClr>
          </a:solidFill>
          <a:latin typeface="Lato Light" panose="020F0302020204030203" pitchFamily="34" charset="0"/>
          <a:ea typeface="+mn-ea"/>
          <a:cs typeface="Lato Light" panose="020F0502020204030203" pitchFamily="34" charset="0"/>
        </a:defRPr>
      </a:lvl1pPr>
      <a:lvl2pPr marL="346075" indent="-173038" algn="l" defTabSz="457200" rtl="0" eaLnBrk="1" latinLnBrk="0" hangingPunct="1">
        <a:lnSpc>
          <a:spcPct val="89000"/>
        </a:lnSpc>
        <a:spcBef>
          <a:spcPts val="1100"/>
        </a:spcBef>
        <a:buClr>
          <a:schemeClr val="bg2">
            <a:lumMod val="50000"/>
          </a:schemeClr>
        </a:buClr>
        <a:buFont typeface="Calibri" panose="020F0502020204030204" pitchFamily="34" charset="0"/>
        <a:buChar char="―"/>
        <a:defRPr sz="1800" b="0" i="0" kern="1200" spc="-20">
          <a:solidFill>
            <a:schemeClr val="bg2">
              <a:lumMod val="50000"/>
            </a:schemeClr>
          </a:solidFill>
          <a:latin typeface="Lato Light" panose="020F0302020204030203" pitchFamily="34" charset="0"/>
          <a:ea typeface="+mn-ea"/>
          <a:cs typeface="Lato Light" panose="020F0502020204030203" pitchFamily="34" charset="0"/>
        </a:defRPr>
      </a:lvl2pPr>
      <a:lvl3pPr marL="517525" indent="-171450" algn="l" defTabSz="457200" rtl="0" eaLnBrk="1" latinLnBrk="0" hangingPunct="1">
        <a:lnSpc>
          <a:spcPct val="89000"/>
        </a:lnSpc>
        <a:spcBef>
          <a:spcPts val="1100"/>
        </a:spcBef>
        <a:buClr>
          <a:srgbClr val="112E6E"/>
        </a:buClr>
        <a:buFontTx/>
        <a:buBlip>
          <a:blip r:embed="rId12"/>
        </a:buBlip>
        <a:defRPr sz="1600" b="0" i="0" kern="1200" spc="-20">
          <a:solidFill>
            <a:schemeClr val="bg2">
              <a:lumMod val="50000"/>
            </a:schemeClr>
          </a:solidFill>
          <a:latin typeface="Lato Light" panose="020F0302020204030203" pitchFamily="34" charset="0"/>
          <a:ea typeface="+mn-ea"/>
          <a:cs typeface="Lato Light" panose="020F0502020204030203" pitchFamily="34" charset="0"/>
        </a:defRPr>
      </a:lvl3pPr>
      <a:lvl4pPr marL="690563" indent="-173038" algn="l" defTabSz="457200" rtl="0" eaLnBrk="1" latinLnBrk="0" hangingPunct="1">
        <a:lnSpc>
          <a:spcPct val="89000"/>
        </a:lnSpc>
        <a:spcBef>
          <a:spcPts val="1100"/>
        </a:spcBef>
        <a:buClr>
          <a:schemeClr val="bg2">
            <a:lumMod val="50000"/>
          </a:schemeClr>
        </a:buClr>
        <a:buFont typeface="Arial" panose="020B0604020202020204" pitchFamily="34" charset="0"/>
        <a:buChar char="•"/>
        <a:defRPr sz="1400" b="0" i="0" kern="1200" spc="-20">
          <a:solidFill>
            <a:schemeClr val="bg2">
              <a:lumMod val="50000"/>
            </a:schemeClr>
          </a:solidFill>
          <a:latin typeface="Lato Light" panose="020F0302020204030203" pitchFamily="34" charset="0"/>
          <a:ea typeface="+mn-ea"/>
          <a:cs typeface="Lato Light" panose="020F0502020204030203" pitchFamily="34" charset="0"/>
        </a:defRPr>
      </a:lvl4pPr>
      <a:lvl5pPr marL="854075" indent="-163513" algn="l" defTabSz="457200" rtl="0" eaLnBrk="1" latinLnBrk="0" hangingPunct="1">
        <a:lnSpc>
          <a:spcPct val="89000"/>
        </a:lnSpc>
        <a:spcBef>
          <a:spcPts val="1100"/>
        </a:spcBef>
        <a:buClr>
          <a:srgbClr val="112E6E"/>
        </a:buClr>
        <a:buFontTx/>
        <a:buBlip>
          <a:blip r:embed="rId13"/>
        </a:buBlip>
        <a:defRPr sz="1400" b="0" i="0" kern="1200" spc="-20">
          <a:solidFill>
            <a:schemeClr val="bg2">
              <a:lumMod val="50000"/>
            </a:schemeClr>
          </a:solidFill>
          <a:latin typeface="Lato Light" panose="020F0302020204030203" pitchFamily="34" charset="0"/>
          <a:ea typeface="+mn-ea"/>
          <a:cs typeface="Lato Light" panose="020F050202020403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0CADA7-93A5-B640-81F2-4B13816E6FA9}"/>
              </a:ext>
            </a:extLst>
          </p:cNvPr>
          <p:cNvPicPr>
            <a:picLocks noChangeAspect="1"/>
          </p:cNvPicPr>
          <p:nvPr userDrawn="1"/>
        </p:nvPicPr>
        <p:blipFill>
          <a:blip r:embed="rId10"/>
          <a:stretch>
            <a:fillRect/>
          </a:stretch>
        </p:blipFill>
        <p:spPr>
          <a:xfrm>
            <a:off x="0" y="0"/>
            <a:ext cx="9144000" cy="5143500"/>
          </a:xfrm>
          <a:prstGeom prst="rect">
            <a:avLst/>
          </a:prstGeom>
        </p:spPr>
      </p:pic>
      <p:sp>
        <p:nvSpPr>
          <p:cNvPr id="15" name="Rectangle 14"/>
          <p:cNvSpPr/>
          <p:nvPr userDrawn="1"/>
        </p:nvSpPr>
        <p:spPr>
          <a:xfrm>
            <a:off x="0" y="4913846"/>
            <a:ext cx="9144000" cy="229653"/>
          </a:xfrm>
          <a:prstGeom prst="rect">
            <a:avLst/>
          </a:prstGeom>
          <a:solidFill>
            <a:schemeClr val="tx2">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1" name="Slide Number Placeholder 3"/>
          <p:cNvSpPr txBox="1">
            <a:spLocks/>
          </p:cNvSpPr>
          <p:nvPr userDrawn="1"/>
        </p:nvSpPr>
        <p:spPr>
          <a:xfrm>
            <a:off x="8778240" y="4913846"/>
            <a:ext cx="365760" cy="22965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z="900" smtClean="0">
                <a:latin typeface="Lato Light" panose="020F0302020204030203" pitchFamily="34" charset="0"/>
                <a:cs typeface="Gotham Book"/>
              </a:rPr>
              <a:pPr lvl="0"/>
              <a:t>‹#›</a:t>
            </a:fld>
            <a:endParaRPr lang="en-US" sz="900" dirty="0">
              <a:latin typeface="Lato Light" panose="020F0302020204030203" pitchFamily="34" charset="0"/>
              <a:cs typeface="Gotham Book"/>
            </a:endParaRPr>
          </a:p>
        </p:txBody>
      </p:sp>
      <p:pic>
        <p:nvPicPr>
          <p:cNvPr id="6" name="Picture 5">
            <a:extLst>
              <a:ext uri="{FF2B5EF4-FFF2-40B4-BE49-F238E27FC236}">
                <a16:creationId xmlns:a16="http://schemas.microsoft.com/office/drawing/2014/main" id="{379A5858-727C-744D-AF26-09051A108149}"/>
              </a:ext>
            </a:extLst>
          </p:cNvPr>
          <p:cNvPicPr>
            <a:picLocks noChangeAspect="1"/>
          </p:cNvPicPr>
          <p:nvPr userDrawn="1"/>
        </p:nvPicPr>
        <p:blipFill>
          <a:blip r:embed="rId11"/>
          <a:stretch>
            <a:fillRect/>
          </a:stretch>
        </p:blipFill>
        <p:spPr>
          <a:xfrm>
            <a:off x="8109914" y="4949495"/>
            <a:ext cx="477667" cy="169545"/>
          </a:xfrm>
          <a:prstGeom prst="rect">
            <a:avLst/>
          </a:prstGeom>
        </p:spPr>
      </p:pic>
    </p:spTree>
    <p:extLst>
      <p:ext uri="{BB962C8B-B14F-4D97-AF65-F5344CB8AC3E}">
        <p14:creationId xmlns:p14="http://schemas.microsoft.com/office/powerpoint/2010/main" val="694029489"/>
      </p:ext>
    </p:extLst>
  </p:cSld>
  <p:clrMap bg1="lt1" tx1="dk1" bg2="lt2" tx2="dk2" accent1="accent1" accent2="accent2" accent3="accent3" accent4="accent4" accent5="accent5" accent6="accent6" hlink="hlink" folHlink="folHlink"/>
  <p:sldLayoutIdLst>
    <p:sldLayoutId id="2147483667" r:id="rId1"/>
    <p:sldLayoutId id="2147483951" r:id="rId2"/>
    <p:sldLayoutId id="2147483914" r:id="rId3"/>
    <p:sldLayoutId id="2147483954" r:id="rId4"/>
    <p:sldLayoutId id="2147483912" r:id="rId5"/>
    <p:sldLayoutId id="2147483678" r:id="rId6"/>
    <p:sldLayoutId id="2147483946" r:id="rId7"/>
    <p:sldLayoutId id="2147483930" r:id="rId8"/>
  </p:sldLayoutIdLst>
  <p:hf sldNum="0" hdr="0" dt="0"/>
  <p:txStyles>
    <p:titleStyle>
      <a:lvl1pPr algn="ctr" defTabSz="457200" rtl="0" eaLnBrk="1" latinLnBrk="0" hangingPunct="1">
        <a:lnSpc>
          <a:spcPct val="85000"/>
        </a:lnSpc>
        <a:spcBef>
          <a:spcPct val="0"/>
        </a:spcBef>
        <a:buNone/>
        <a:defRPr sz="3000" b="0" i="0" kern="1200" cap="all" spc="-160" baseline="0">
          <a:ln w="6350" cmpd="sng">
            <a:noFill/>
          </a:ln>
          <a:solidFill>
            <a:srgbClr val="BA8033"/>
          </a:solidFill>
          <a:latin typeface="Lato Light" panose="020F0302020204030203" pitchFamily="34" charset="0"/>
          <a:ea typeface="+mj-ea"/>
          <a:cs typeface="Lato Light" panose="020F0502020204030203" pitchFamily="34" charset="0"/>
        </a:defRPr>
      </a:lvl1pPr>
    </p:titleStyle>
    <p:bodyStyle>
      <a:lvl1pPr marL="173038" indent="-173038" algn="l" defTabSz="457200" rtl="0" eaLnBrk="1" latinLnBrk="0" hangingPunct="1">
        <a:lnSpc>
          <a:spcPct val="89000"/>
        </a:lnSpc>
        <a:spcBef>
          <a:spcPts val="1100"/>
        </a:spcBef>
        <a:buClr>
          <a:schemeClr val="accent1"/>
        </a:buClr>
        <a:buFontTx/>
        <a:buBlip>
          <a:blip r:embed="rId12"/>
        </a:buBlip>
        <a:defRPr sz="1800" b="0" i="0" kern="1200" spc="-20">
          <a:solidFill>
            <a:schemeClr val="bg2">
              <a:lumMod val="50000"/>
            </a:schemeClr>
          </a:solidFill>
          <a:latin typeface="Lato Light" panose="020F0302020204030203" pitchFamily="34" charset="0"/>
          <a:ea typeface="+mn-ea"/>
          <a:cs typeface="Lato Light" panose="020F0502020204030203" pitchFamily="34" charset="0"/>
        </a:defRPr>
      </a:lvl1pPr>
      <a:lvl2pPr marL="346075" indent="-173038" algn="l" defTabSz="457200" rtl="0" eaLnBrk="1" latinLnBrk="0" hangingPunct="1">
        <a:lnSpc>
          <a:spcPct val="89000"/>
        </a:lnSpc>
        <a:spcBef>
          <a:spcPts val="1100"/>
        </a:spcBef>
        <a:buClr>
          <a:schemeClr val="bg2">
            <a:lumMod val="50000"/>
          </a:schemeClr>
        </a:buClr>
        <a:buFont typeface="Calibri" panose="020F0502020204030204" pitchFamily="34" charset="0"/>
        <a:buChar char="―"/>
        <a:defRPr sz="1800" b="0" i="0" kern="1200" spc="-20">
          <a:solidFill>
            <a:schemeClr val="bg2">
              <a:lumMod val="50000"/>
            </a:schemeClr>
          </a:solidFill>
          <a:latin typeface="Lato Light" panose="020F0302020204030203" pitchFamily="34" charset="0"/>
          <a:ea typeface="+mn-ea"/>
          <a:cs typeface="Lato Light" panose="020F0502020204030203" pitchFamily="34" charset="0"/>
        </a:defRPr>
      </a:lvl2pPr>
      <a:lvl3pPr marL="517525" indent="-171450" algn="l" defTabSz="457200" rtl="0" eaLnBrk="1" latinLnBrk="0" hangingPunct="1">
        <a:lnSpc>
          <a:spcPct val="89000"/>
        </a:lnSpc>
        <a:spcBef>
          <a:spcPts val="1100"/>
        </a:spcBef>
        <a:buClr>
          <a:srgbClr val="112E6E"/>
        </a:buClr>
        <a:buFontTx/>
        <a:buBlip>
          <a:blip r:embed="rId13"/>
        </a:buBlip>
        <a:defRPr sz="1600" b="0" i="0" kern="1200" spc="-20">
          <a:solidFill>
            <a:schemeClr val="bg2">
              <a:lumMod val="50000"/>
            </a:schemeClr>
          </a:solidFill>
          <a:latin typeface="Lato Light" panose="020F0302020204030203" pitchFamily="34" charset="0"/>
          <a:ea typeface="+mn-ea"/>
          <a:cs typeface="Lato Light" panose="020F0502020204030203" pitchFamily="34" charset="0"/>
        </a:defRPr>
      </a:lvl3pPr>
      <a:lvl4pPr marL="690563" indent="-173038" algn="l" defTabSz="457200" rtl="0" eaLnBrk="1" latinLnBrk="0" hangingPunct="1">
        <a:lnSpc>
          <a:spcPct val="89000"/>
        </a:lnSpc>
        <a:spcBef>
          <a:spcPts val="1100"/>
        </a:spcBef>
        <a:buClr>
          <a:schemeClr val="bg2">
            <a:lumMod val="50000"/>
          </a:schemeClr>
        </a:buClr>
        <a:buFont typeface="Arial" panose="020B0604020202020204" pitchFamily="34" charset="0"/>
        <a:buChar char="•"/>
        <a:defRPr sz="1400" b="0" i="0" kern="1200" spc="-20">
          <a:solidFill>
            <a:schemeClr val="bg2">
              <a:lumMod val="50000"/>
            </a:schemeClr>
          </a:solidFill>
          <a:latin typeface="Lato Light" panose="020F0302020204030203" pitchFamily="34" charset="0"/>
          <a:ea typeface="+mn-ea"/>
          <a:cs typeface="Lato Light" panose="020F0502020204030203" pitchFamily="34" charset="0"/>
        </a:defRPr>
      </a:lvl4pPr>
      <a:lvl5pPr marL="854075" indent="-163513" algn="l" defTabSz="457200" rtl="0" eaLnBrk="1" latinLnBrk="0" hangingPunct="1">
        <a:lnSpc>
          <a:spcPct val="89000"/>
        </a:lnSpc>
        <a:spcBef>
          <a:spcPts val="1100"/>
        </a:spcBef>
        <a:buClr>
          <a:srgbClr val="112E6E"/>
        </a:buClr>
        <a:buFontTx/>
        <a:buBlip>
          <a:blip r:embed="rId14"/>
        </a:buBlip>
        <a:defRPr sz="1400" b="0" i="0" kern="1200" spc="-20">
          <a:solidFill>
            <a:schemeClr val="bg2">
              <a:lumMod val="50000"/>
            </a:schemeClr>
          </a:solidFill>
          <a:latin typeface="Lato Light" panose="020F0302020204030203" pitchFamily="34" charset="0"/>
          <a:ea typeface="+mn-ea"/>
          <a:cs typeface="Lato Light" panose="020F050202020403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0CADA7-93A5-B640-81F2-4B13816E6FA9}"/>
              </a:ext>
            </a:extLst>
          </p:cNvPr>
          <p:cNvPicPr>
            <a:picLocks noChangeAspect="1"/>
          </p:cNvPicPr>
          <p:nvPr userDrawn="1"/>
        </p:nvPicPr>
        <p:blipFill>
          <a:blip r:embed="rId18"/>
          <a:stretch>
            <a:fillRect/>
          </a:stretch>
        </p:blipFill>
        <p:spPr>
          <a:xfrm>
            <a:off x="0" y="0"/>
            <a:ext cx="9144000" cy="5143500"/>
          </a:xfrm>
          <a:prstGeom prst="rect">
            <a:avLst/>
          </a:prstGeom>
        </p:spPr>
      </p:pic>
      <p:sp>
        <p:nvSpPr>
          <p:cNvPr id="15" name="Rectangle 14"/>
          <p:cNvSpPr/>
          <p:nvPr userDrawn="1"/>
        </p:nvSpPr>
        <p:spPr>
          <a:xfrm>
            <a:off x="0" y="4913846"/>
            <a:ext cx="9144000" cy="229653"/>
          </a:xfrm>
          <a:prstGeom prst="rect">
            <a:avLst/>
          </a:prstGeom>
          <a:solidFill>
            <a:schemeClr val="tx2">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ato Light" panose="020F0302020204030203" pitchFamily="34" charset="0"/>
            </a:endParaRPr>
          </a:p>
        </p:txBody>
      </p:sp>
      <p:sp>
        <p:nvSpPr>
          <p:cNvPr id="14" name="Slide Number Placeholder 3">
            <a:extLst>
              <a:ext uri="{FF2B5EF4-FFF2-40B4-BE49-F238E27FC236}">
                <a16:creationId xmlns:a16="http://schemas.microsoft.com/office/drawing/2014/main" id="{BC722516-2EB2-5445-AB32-A0220AD4DC0D}"/>
              </a:ext>
            </a:extLst>
          </p:cNvPr>
          <p:cNvSpPr txBox="1">
            <a:spLocks/>
          </p:cNvSpPr>
          <p:nvPr userDrawn="1"/>
        </p:nvSpPr>
        <p:spPr>
          <a:xfrm>
            <a:off x="8778240" y="4913846"/>
            <a:ext cx="365760" cy="22965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defPPr>
              <a:defRPr lang="en-US"/>
            </a:defPPr>
            <a:lvl1pPr algn="ctr">
              <a:defRPr sz="10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fld id="{93D61182-44B0-D747-8108-FDA0C13481D9}" type="slidenum">
              <a:rPr lang="en-US" sz="900" smtClean="0">
                <a:latin typeface="Lato Light" panose="020F0302020204030203" pitchFamily="34" charset="0"/>
                <a:cs typeface="Gotham Book"/>
              </a:rPr>
              <a:pPr lvl="0"/>
              <a:t>‹#›</a:t>
            </a:fld>
            <a:endParaRPr lang="en-US" sz="900" dirty="0">
              <a:latin typeface="Lato Light" panose="020F0302020204030203" pitchFamily="34" charset="0"/>
              <a:cs typeface="Gotham Book"/>
            </a:endParaRPr>
          </a:p>
        </p:txBody>
      </p:sp>
      <p:pic>
        <p:nvPicPr>
          <p:cNvPr id="16" name="Picture 15">
            <a:extLst>
              <a:ext uri="{FF2B5EF4-FFF2-40B4-BE49-F238E27FC236}">
                <a16:creationId xmlns:a16="http://schemas.microsoft.com/office/drawing/2014/main" id="{F4583957-6228-E947-9D3E-DBD174680A56}"/>
              </a:ext>
            </a:extLst>
          </p:cNvPr>
          <p:cNvPicPr>
            <a:picLocks noChangeAspect="1"/>
          </p:cNvPicPr>
          <p:nvPr userDrawn="1"/>
        </p:nvPicPr>
        <p:blipFill>
          <a:blip r:embed="rId19"/>
          <a:stretch>
            <a:fillRect/>
          </a:stretch>
        </p:blipFill>
        <p:spPr>
          <a:xfrm>
            <a:off x="8109914" y="4949495"/>
            <a:ext cx="477667" cy="169545"/>
          </a:xfrm>
          <a:prstGeom prst="rect">
            <a:avLst/>
          </a:prstGeom>
        </p:spPr>
      </p:pic>
    </p:spTree>
    <p:extLst>
      <p:ext uri="{BB962C8B-B14F-4D97-AF65-F5344CB8AC3E}">
        <p14:creationId xmlns:p14="http://schemas.microsoft.com/office/powerpoint/2010/main" val="1099596180"/>
      </p:ext>
    </p:extLst>
  </p:cSld>
  <p:clrMap bg1="lt1" tx1="dk1" bg2="lt2" tx2="dk2" accent1="accent1" accent2="accent2" accent3="accent3" accent4="accent4" accent5="accent5" accent6="accent6" hlink="hlink" folHlink="folHlink"/>
  <p:sldLayoutIdLst>
    <p:sldLayoutId id="2147483886" r:id="rId1"/>
    <p:sldLayoutId id="2147483950" r:id="rId2"/>
    <p:sldLayoutId id="2147483915" r:id="rId3"/>
    <p:sldLayoutId id="2147483955" r:id="rId4"/>
    <p:sldLayoutId id="2147483913" r:id="rId5"/>
    <p:sldLayoutId id="2147483887" r:id="rId6"/>
    <p:sldLayoutId id="2147483937" r:id="rId7"/>
    <p:sldLayoutId id="2147483939" r:id="rId8"/>
    <p:sldLayoutId id="2147483938" r:id="rId9"/>
    <p:sldLayoutId id="2147483947" r:id="rId10"/>
    <p:sldLayoutId id="2147483948" r:id="rId11"/>
    <p:sldLayoutId id="2147483949" r:id="rId12"/>
    <p:sldLayoutId id="2147483940" r:id="rId13"/>
    <p:sldLayoutId id="2147483942" r:id="rId14"/>
    <p:sldLayoutId id="2147483943" r:id="rId15"/>
    <p:sldLayoutId id="2147483888" r:id="rId16"/>
  </p:sldLayoutIdLst>
  <p:hf sldNum="0" hdr="0" dt="0"/>
  <p:txStyles>
    <p:titleStyle>
      <a:lvl1pPr algn="ctr" defTabSz="457200" rtl="0" eaLnBrk="1" latinLnBrk="0" hangingPunct="1">
        <a:lnSpc>
          <a:spcPct val="85000"/>
        </a:lnSpc>
        <a:spcBef>
          <a:spcPct val="0"/>
        </a:spcBef>
        <a:buNone/>
        <a:defRPr sz="3000" b="0" i="0" kern="1200" cap="all" spc="-160" baseline="0">
          <a:ln w="6350" cmpd="sng">
            <a:noFill/>
          </a:ln>
          <a:solidFill>
            <a:srgbClr val="BA8033"/>
          </a:solidFill>
          <a:latin typeface="Lato Light" panose="020F0302020204030203" pitchFamily="34" charset="0"/>
          <a:ea typeface="+mj-ea"/>
          <a:cs typeface="Lato Light" panose="020F0502020204030203" pitchFamily="34" charset="0"/>
        </a:defRPr>
      </a:lvl1pPr>
    </p:titleStyle>
    <p:bodyStyle>
      <a:lvl1pPr marL="173038" indent="-173038" algn="l" defTabSz="457200" rtl="0" eaLnBrk="1" latinLnBrk="0" hangingPunct="1">
        <a:lnSpc>
          <a:spcPct val="89000"/>
        </a:lnSpc>
        <a:spcBef>
          <a:spcPts val="1100"/>
        </a:spcBef>
        <a:buClr>
          <a:schemeClr val="accent1"/>
        </a:buClr>
        <a:buFontTx/>
        <a:buBlip>
          <a:blip r:embed="rId20"/>
        </a:buBlip>
        <a:defRPr sz="1800" b="0" i="0" kern="1200" spc="-20">
          <a:solidFill>
            <a:schemeClr val="bg2">
              <a:lumMod val="50000"/>
            </a:schemeClr>
          </a:solidFill>
          <a:latin typeface="Lato Light" panose="020F0302020204030203" pitchFamily="34" charset="0"/>
          <a:ea typeface="+mn-ea"/>
          <a:cs typeface="Lato Light" panose="020F0502020204030203" pitchFamily="34" charset="0"/>
        </a:defRPr>
      </a:lvl1pPr>
      <a:lvl2pPr marL="346075" indent="-173038" algn="l" defTabSz="457200" rtl="0" eaLnBrk="1" latinLnBrk="0" hangingPunct="1">
        <a:lnSpc>
          <a:spcPct val="89000"/>
        </a:lnSpc>
        <a:spcBef>
          <a:spcPts val="1100"/>
        </a:spcBef>
        <a:buClr>
          <a:schemeClr val="bg2">
            <a:lumMod val="50000"/>
          </a:schemeClr>
        </a:buClr>
        <a:buFont typeface="Calibri" panose="020F0502020204030204" pitchFamily="34" charset="0"/>
        <a:buChar char="―"/>
        <a:defRPr sz="1800" b="0" i="0" kern="1200" spc="-20">
          <a:solidFill>
            <a:schemeClr val="bg2">
              <a:lumMod val="50000"/>
            </a:schemeClr>
          </a:solidFill>
          <a:latin typeface="Lato Light" panose="020F0302020204030203" pitchFamily="34" charset="0"/>
          <a:ea typeface="+mn-ea"/>
          <a:cs typeface="Lato Light" panose="020F0502020204030203" pitchFamily="34" charset="0"/>
        </a:defRPr>
      </a:lvl2pPr>
      <a:lvl3pPr marL="517525" indent="-171450" algn="l" defTabSz="457200" rtl="0" eaLnBrk="1" latinLnBrk="0" hangingPunct="1">
        <a:lnSpc>
          <a:spcPct val="89000"/>
        </a:lnSpc>
        <a:spcBef>
          <a:spcPts val="1100"/>
        </a:spcBef>
        <a:buClr>
          <a:srgbClr val="112E6E"/>
        </a:buClr>
        <a:buFontTx/>
        <a:buBlip>
          <a:blip r:embed="rId21"/>
        </a:buBlip>
        <a:defRPr sz="1600" b="0" i="0" kern="1200" spc="-20">
          <a:solidFill>
            <a:schemeClr val="bg2">
              <a:lumMod val="50000"/>
            </a:schemeClr>
          </a:solidFill>
          <a:latin typeface="Lato Light" panose="020F0302020204030203" pitchFamily="34" charset="0"/>
          <a:ea typeface="+mn-ea"/>
          <a:cs typeface="Lato Light" panose="020F0502020204030203" pitchFamily="34" charset="0"/>
        </a:defRPr>
      </a:lvl3pPr>
      <a:lvl4pPr marL="690563" indent="-173038" algn="l" defTabSz="457200" rtl="0" eaLnBrk="1" latinLnBrk="0" hangingPunct="1">
        <a:lnSpc>
          <a:spcPct val="89000"/>
        </a:lnSpc>
        <a:spcBef>
          <a:spcPts val="1100"/>
        </a:spcBef>
        <a:buClr>
          <a:schemeClr val="bg2">
            <a:lumMod val="50000"/>
          </a:schemeClr>
        </a:buClr>
        <a:buFont typeface="Arial" panose="020B0604020202020204" pitchFamily="34" charset="0"/>
        <a:buChar char="•"/>
        <a:defRPr sz="1400" b="0" i="0" kern="1200" spc="-20">
          <a:solidFill>
            <a:schemeClr val="bg2">
              <a:lumMod val="50000"/>
            </a:schemeClr>
          </a:solidFill>
          <a:latin typeface="Lato Light" panose="020F0302020204030203" pitchFamily="34" charset="0"/>
          <a:ea typeface="+mn-ea"/>
          <a:cs typeface="Lato Light" panose="020F0502020204030203" pitchFamily="34" charset="0"/>
        </a:defRPr>
      </a:lvl4pPr>
      <a:lvl5pPr marL="854075" indent="-163513" algn="l" defTabSz="457200" rtl="0" eaLnBrk="1" latinLnBrk="0" hangingPunct="1">
        <a:lnSpc>
          <a:spcPct val="89000"/>
        </a:lnSpc>
        <a:spcBef>
          <a:spcPts val="1100"/>
        </a:spcBef>
        <a:buClr>
          <a:srgbClr val="112E6E"/>
        </a:buClr>
        <a:buFontTx/>
        <a:buBlip>
          <a:blip r:embed="rId22"/>
        </a:buBlip>
        <a:defRPr sz="1400" b="0" i="0" kern="1200" spc="-20">
          <a:solidFill>
            <a:schemeClr val="bg2">
              <a:lumMod val="50000"/>
            </a:schemeClr>
          </a:solidFill>
          <a:latin typeface="Lato Light" panose="020F0302020204030203" pitchFamily="34" charset="0"/>
          <a:ea typeface="+mn-ea"/>
          <a:cs typeface="Lato Light" panose="020F050202020403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C9BC70-D9D5-D748-9A17-E282B4599483}"/>
              </a:ext>
            </a:extLst>
          </p:cNvPr>
          <p:cNvPicPr>
            <a:picLocks noChangeAspect="1"/>
          </p:cNvPicPr>
          <p:nvPr userDrawn="1"/>
        </p:nvPicPr>
        <p:blipFill>
          <a:blip r:embed="rId3"/>
          <a:srcRect/>
          <a:stretch/>
        </p:blipFill>
        <p:spPr>
          <a:xfrm>
            <a:off x="1354" y="762"/>
            <a:ext cx="9141291" cy="5141976"/>
          </a:xfrm>
          <a:prstGeom prst="rect">
            <a:avLst/>
          </a:prstGeom>
        </p:spPr>
      </p:pic>
    </p:spTree>
    <p:extLst>
      <p:ext uri="{BB962C8B-B14F-4D97-AF65-F5344CB8AC3E}">
        <p14:creationId xmlns:p14="http://schemas.microsoft.com/office/powerpoint/2010/main" val="2285550967"/>
      </p:ext>
    </p:extLst>
  </p:cSld>
  <p:clrMap bg1="lt1" tx1="dk1" bg2="lt2" tx2="dk2" accent1="accent1" accent2="accent2" accent3="accent3" accent4="accent4" accent5="accent5" accent6="accent6" hlink="hlink" folHlink="folHlink"/>
  <p:sldLayoutIdLst>
    <p:sldLayoutId id="214748391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A60BCE-024E-BB40-81ED-95DF47E7A567}"/>
              </a:ext>
            </a:extLst>
          </p:cNvPr>
          <p:cNvPicPr>
            <a:picLocks noChangeAspect="1"/>
          </p:cNvPicPr>
          <p:nvPr userDrawn="1"/>
        </p:nvPicPr>
        <p:blipFill>
          <a:blip r:embed="rId3"/>
          <a:srcRect/>
          <a:stretch/>
        </p:blipFill>
        <p:spPr>
          <a:xfrm>
            <a:off x="1354" y="762"/>
            <a:ext cx="9141290" cy="5141976"/>
          </a:xfrm>
          <a:prstGeom prst="rect">
            <a:avLst/>
          </a:prstGeom>
        </p:spPr>
      </p:pic>
    </p:spTree>
    <p:extLst>
      <p:ext uri="{BB962C8B-B14F-4D97-AF65-F5344CB8AC3E}">
        <p14:creationId xmlns:p14="http://schemas.microsoft.com/office/powerpoint/2010/main" val="3054275785"/>
      </p:ext>
    </p:extLst>
  </p:cSld>
  <p:clrMap bg1="lt1" tx1="dk1" bg2="lt2" tx2="dk2" accent1="accent1" accent2="accent2" accent3="accent3" accent4="accent4" accent5="accent5" accent6="accent6" hlink="hlink" folHlink="folHlink"/>
  <p:sldLayoutIdLst>
    <p:sldLayoutId id="214748391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4E523D-76B5-7942-9AFF-B12D3508136F}"/>
              </a:ext>
            </a:extLst>
          </p:cNvPr>
          <p:cNvPicPr>
            <a:picLocks noChangeAspect="1"/>
          </p:cNvPicPr>
          <p:nvPr userDrawn="1"/>
        </p:nvPicPr>
        <p:blipFill>
          <a:blip r:embed="rId3"/>
          <a:srcRect/>
          <a:stretch/>
        </p:blipFill>
        <p:spPr>
          <a:xfrm>
            <a:off x="1354" y="762"/>
            <a:ext cx="9141290" cy="5141975"/>
          </a:xfrm>
          <a:prstGeom prst="rect">
            <a:avLst/>
          </a:prstGeom>
        </p:spPr>
      </p:pic>
    </p:spTree>
    <p:extLst>
      <p:ext uri="{BB962C8B-B14F-4D97-AF65-F5344CB8AC3E}">
        <p14:creationId xmlns:p14="http://schemas.microsoft.com/office/powerpoint/2010/main" val="3093987094"/>
      </p:ext>
    </p:extLst>
  </p:cSld>
  <p:clrMap bg1="lt1" tx1="dk1" bg2="lt2" tx2="dk2" accent1="accent1" accent2="accent2" accent3="accent3" accent4="accent4" accent5="accent5" accent6="accent6" hlink="hlink" folHlink="folHlink"/>
  <p:sldLayoutIdLst>
    <p:sldLayoutId id="214748392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4E523D-76B5-7942-9AFF-B12D3508136F}"/>
              </a:ext>
            </a:extLst>
          </p:cNvPr>
          <p:cNvPicPr>
            <a:picLocks noChangeAspect="1"/>
          </p:cNvPicPr>
          <p:nvPr userDrawn="1"/>
        </p:nvPicPr>
        <p:blipFill>
          <a:blip r:embed="rId3"/>
          <a:srcRect/>
          <a:stretch/>
        </p:blipFill>
        <p:spPr>
          <a:xfrm>
            <a:off x="1355" y="762"/>
            <a:ext cx="9141288" cy="5141975"/>
          </a:xfrm>
          <a:prstGeom prst="rect">
            <a:avLst/>
          </a:prstGeom>
        </p:spPr>
      </p:pic>
    </p:spTree>
    <p:extLst>
      <p:ext uri="{BB962C8B-B14F-4D97-AF65-F5344CB8AC3E}">
        <p14:creationId xmlns:p14="http://schemas.microsoft.com/office/powerpoint/2010/main" val="2381891612"/>
      </p:ext>
    </p:extLst>
  </p:cSld>
  <p:clrMap bg1="lt1" tx1="dk1" bg2="lt2" tx2="dk2" accent1="accent1" accent2="accent2" accent3="accent3" accent4="accent4" accent5="accent5" accent6="accent6" hlink="hlink" folHlink="folHlink"/>
  <p:sldLayoutIdLst>
    <p:sldLayoutId id="214748392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4E523D-76B5-7942-9AFF-B12D3508136F}"/>
              </a:ext>
            </a:extLst>
          </p:cNvPr>
          <p:cNvPicPr>
            <a:picLocks noChangeAspect="1"/>
          </p:cNvPicPr>
          <p:nvPr userDrawn="1"/>
        </p:nvPicPr>
        <p:blipFill>
          <a:blip r:embed="rId3"/>
          <a:srcRect/>
          <a:stretch/>
        </p:blipFill>
        <p:spPr>
          <a:xfrm>
            <a:off x="1355" y="762"/>
            <a:ext cx="9141288" cy="5141974"/>
          </a:xfrm>
          <a:prstGeom prst="rect">
            <a:avLst/>
          </a:prstGeom>
        </p:spPr>
      </p:pic>
    </p:spTree>
    <p:extLst>
      <p:ext uri="{BB962C8B-B14F-4D97-AF65-F5344CB8AC3E}">
        <p14:creationId xmlns:p14="http://schemas.microsoft.com/office/powerpoint/2010/main" val="316493231"/>
      </p:ext>
    </p:extLst>
  </p:cSld>
  <p:clrMap bg1="lt1" tx1="dk1" bg2="lt2" tx2="dk2" accent1="accent1" accent2="accent2" accent3="accent3" accent4="accent4" accent5="accent5" accent6="accent6" hlink="hlink" folHlink="folHlink"/>
  <p:sldLayoutIdLst>
    <p:sldLayoutId id="214748392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72D2-89F3-4121-A2BC-BBCCCC544A7C}"/>
              </a:ext>
            </a:extLst>
          </p:cNvPr>
          <p:cNvSpPr>
            <a:spLocks noGrp="1"/>
          </p:cNvSpPr>
          <p:nvPr>
            <p:ph type="ctrTitle"/>
          </p:nvPr>
        </p:nvSpPr>
        <p:spPr>
          <a:xfrm>
            <a:off x="451307" y="3245650"/>
            <a:ext cx="8244229" cy="590931"/>
          </a:xfrm>
        </p:spPr>
        <p:txBody>
          <a:bodyPr/>
          <a:lstStyle/>
          <a:p>
            <a:r>
              <a:rPr lang="en-US" dirty="0"/>
              <a:t>AI &amp; Prompt Engineering</a:t>
            </a:r>
          </a:p>
        </p:txBody>
      </p:sp>
      <p:sp>
        <p:nvSpPr>
          <p:cNvPr id="3" name="Text Placeholder 2">
            <a:extLst>
              <a:ext uri="{FF2B5EF4-FFF2-40B4-BE49-F238E27FC236}">
                <a16:creationId xmlns:a16="http://schemas.microsoft.com/office/drawing/2014/main" id="{F5682955-9C52-4605-9488-DC22152B2256}"/>
              </a:ext>
            </a:extLst>
          </p:cNvPr>
          <p:cNvSpPr>
            <a:spLocks noGrp="1"/>
          </p:cNvSpPr>
          <p:nvPr>
            <p:ph type="body" sz="quarter" idx="10"/>
          </p:nvPr>
        </p:nvSpPr>
        <p:spPr/>
        <p:txBody>
          <a:bodyPr/>
          <a:lstStyle/>
          <a:p>
            <a:r>
              <a:rPr lang="en-US" dirty="0"/>
              <a:t>Mohammed Armaan Uddin – RC19229</a:t>
            </a:r>
          </a:p>
        </p:txBody>
      </p:sp>
    </p:spTree>
    <p:extLst>
      <p:ext uri="{BB962C8B-B14F-4D97-AF65-F5344CB8AC3E}">
        <p14:creationId xmlns:p14="http://schemas.microsoft.com/office/powerpoint/2010/main" val="413431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D0147-B5B1-4940-A54A-38883D33BDC6}"/>
              </a:ext>
            </a:extLst>
          </p:cNvPr>
          <p:cNvSpPr>
            <a:spLocks noGrp="1"/>
          </p:cNvSpPr>
          <p:nvPr>
            <p:ph type="body" sz="quarter" idx="10"/>
          </p:nvPr>
        </p:nvSpPr>
        <p:spPr>
          <a:xfrm>
            <a:off x="756954" y="766740"/>
            <a:ext cx="7363646" cy="3944542"/>
          </a:xfrm>
        </p:spPr>
        <p:txBody>
          <a:bodyPr/>
          <a:lstStyle/>
          <a:p>
            <a:r>
              <a:rPr lang="en-US" sz="2100" dirty="0"/>
              <a:t>Studies show that prompt design can significantly impact the quality and relevance of AI-generated outputs - </a:t>
            </a:r>
            <a:r>
              <a:rPr lang="en-US" sz="2100" i="1" dirty="0"/>
              <a:t>Language Models are Few-Shot Learners” (Brown et al., 2020)</a:t>
            </a:r>
          </a:p>
          <a:p>
            <a:r>
              <a:rPr lang="en-US" sz="2100" dirty="0"/>
              <a:t>Research indicates that Copilot can help developers code up to 55% faster for repetitive tasks and improve productivity.</a:t>
            </a:r>
          </a:p>
          <a:p>
            <a:r>
              <a:rPr lang="en-US" sz="2100" dirty="0"/>
              <a:t>Between 60–75% of users reported they feel more fulfilled with their job, feel less frustrated when coding, and can focus on more satisfying work when using GitHub Copilot.</a:t>
            </a:r>
          </a:p>
          <a:p>
            <a:r>
              <a:rPr lang="en-US" sz="2100" dirty="0"/>
              <a:t>Developers reported that GitHub Copilot helped them stay in the flow (73%) and preserve mental effort during repetitive tasks (87%) - </a:t>
            </a:r>
            <a:r>
              <a:rPr lang="en-US" sz="2100" i="1" dirty="0"/>
              <a:t>Research: quantifying GitHub Copilot’s impact on developer productivity and happiness - The GitHub Blog</a:t>
            </a:r>
            <a:br>
              <a:rPr lang="en-US" sz="2100" dirty="0"/>
            </a:br>
            <a:endParaRPr lang="en-US" sz="2100" dirty="0"/>
          </a:p>
          <a:p>
            <a:endParaRPr lang="en-US" sz="2100" dirty="0"/>
          </a:p>
        </p:txBody>
      </p:sp>
      <p:sp>
        <p:nvSpPr>
          <p:cNvPr id="6" name="Title 1">
            <a:extLst>
              <a:ext uri="{FF2B5EF4-FFF2-40B4-BE49-F238E27FC236}">
                <a16:creationId xmlns:a16="http://schemas.microsoft.com/office/drawing/2014/main" id="{9088D0C1-30AF-4A43-931E-BC941DB28AE6}"/>
              </a:ext>
            </a:extLst>
          </p:cNvPr>
          <p:cNvSpPr txBox="1">
            <a:spLocks/>
          </p:cNvSpPr>
          <p:nvPr/>
        </p:nvSpPr>
        <p:spPr>
          <a:xfrm>
            <a:off x="514027" y="-137122"/>
            <a:ext cx="8031162" cy="726578"/>
          </a:xfrm>
          <a:prstGeom prst="rect">
            <a:avLst/>
          </a:prstGeom>
        </p:spPr>
        <p:txBody>
          <a:bodyPr vert="horz" lIns="0" tIns="45720" rIns="0" bIns="0" rtlCol="0" anchor="b" anchorCtr="0">
            <a:normAutofit/>
          </a:bodyPr>
          <a:lstStyle>
            <a:lvl1pPr algn="ctr" defTabSz="457200" rtl="0" eaLnBrk="1" latinLnBrk="0" hangingPunct="1">
              <a:lnSpc>
                <a:spcPct val="85000"/>
              </a:lnSpc>
              <a:spcBef>
                <a:spcPct val="0"/>
              </a:spcBef>
              <a:buNone/>
              <a:defRPr sz="3000" b="0" i="0" kern="1200" cap="all" spc="-160" baseline="0">
                <a:ln w="6350" cmpd="sng">
                  <a:noFill/>
                </a:ln>
                <a:solidFill>
                  <a:srgbClr val="BA8033"/>
                </a:solidFill>
                <a:latin typeface="Lato Light" panose="020F0302020204030203" pitchFamily="34" charset="0"/>
                <a:ea typeface="+mj-ea"/>
                <a:cs typeface="Lato Light" panose="020F0502020204030203" pitchFamily="34" charset="0"/>
              </a:defRPr>
            </a:lvl1pPr>
          </a:lstStyle>
          <a:p>
            <a:r>
              <a:rPr lang="en-US" sz="2400" spc="300" dirty="0"/>
              <a:t>Why Prompt engineering &amp; Copilot?</a:t>
            </a:r>
          </a:p>
        </p:txBody>
      </p:sp>
    </p:spTree>
    <p:extLst>
      <p:ext uri="{BB962C8B-B14F-4D97-AF65-F5344CB8AC3E}">
        <p14:creationId xmlns:p14="http://schemas.microsoft.com/office/powerpoint/2010/main" val="423159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2B96F83-5A3C-45BC-9B34-63E515C6042A}"/>
              </a:ext>
            </a:extLst>
          </p:cNvPr>
          <p:cNvSpPr>
            <a:spLocks noGrp="1"/>
          </p:cNvSpPr>
          <p:nvPr>
            <p:ph type="title"/>
          </p:nvPr>
        </p:nvSpPr>
        <p:spPr>
          <a:xfrm>
            <a:off x="556419" y="92989"/>
            <a:ext cx="8031162" cy="726578"/>
          </a:xfrm>
        </p:spPr>
        <p:txBody>
          <a:bodyPr>
            <a:normAutofit/>
          </a:bodyPr>
          <a:lstStyle/>
          <a:p>
            <a:r>
              <a:rPr lang="en-US" sz="2400" spc="300" dirty="0"/>
              <a:t>Zero-shot vs one-shot vs few-shot prompting</a:t>
            </a:r>
          </a:p>
        </p:txBody>
      </p:sp>
      <p:pic>
        <p:nvPicPr>
          <p:cNvPr id="3" name="Picture 2">
            <a:extLst>
              <a:ext uri="{FF2B5EF4-FFF2-40B4-BE49-F238E27FC236}">
                <a16:creationId xmlns:a16="http://schemas.microsoft.com/office/drawing/2014/main" id="{78DA9BFC-B1B3-C304-3C91-556F1F12735D}"/>
              </a:ext>
            </a:extLst>
          </p:cNvPr>
          <p:cNvPicPr>
            <a:picLocks noChangeAspect="1"/>
          </p:cNvPicPr>
          <p:nvPr/>
        </p:nvPicPr>
        <p:blipFill>
          <a:blip r:embed="rId2"/>
          <a:stretch>
            <a:fillRect/>
          </a:stretch>
        </p:blipFill>
        <p:spPr>
          <a:xfrm>
            <a:off x="1309232" y="1096174"/>
            <a:ext cx="6525536" cy="3496163"/>
          </a:xfrm>
          <a:prstGeom prst="rect">
            <a:avLst/>
          </a:prstGeom>
          <a:ln>
            <a:solidFill>
              <a:schemeClr val="bg1"/>
            </a:solidFill>
          </a:ln>
        </p:spPr>
      </p:pic>
    </p:spTree>
    <p:extLst>
      <p:ext uri="{BB962C8B-B14F-4D97-AF65-F5344CB8AC3E}">
        <p14:creationId xmlns:p14="http://schemas.microsoft.com/office/powerpoint/2010/main" val="318865123"/>
      </p:ext>
    </p:extLst>
  </p:cSld>
  <p:clrMapOvr>
    <a:masterClrMapping/>
  </p:clrMapOvr>
</p:sld>
</file>

<file path=ppt/theme/theme1.xml><?xml version="1.0" encoding="utf-8"?>
<a:theme xmlns:a="http://schemas.openxmlformats.org/drawingml/2006/main" name="Cover - 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pptx" id="{689185B6-E51C-41AE-AC01-B1154BFC0C63}" vid="{8D82091A-89AD-486C-B5B1-B99C2909E22A}"/>
    </a:ext>
  </a:extLst>
</a:theme>
</file>

<file path=ppt/theme/theme10.xml><?xml version="1.0" encoding="utf-8"?>
<a:theme xmlns:a="http://schemas.openxmlformats.org/drawingml/2006/main" name="Cover_Option_APA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pptx" id="{689185B6-E51C-41AE-AC01-B1154BFC0C63}" vid="{D2FBFDC8-4E35-4539-BAA8-85F6F817D0E3}"/>
    </a:ext>
  </a:extLst>
</a:theme>
</file>

<file path=ppt/theme/theme11.xml><?xml version="1.0" encoding="utf-8"?>
<a:theme xmlns:a="http://schemas.openxmlformats.org/drawingml/2006/main" name="Cover_Option_Canad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pptx" id="{689185B6-E51C-41AE-AC01-B1154BFC0C63}" vid="{EEDFEC47-446F-4F9A-8D80-A969BC27B654}"/>
    </a:ext>
  </a:extLst>
</a:theme>
</file>

<file path=ppt/theme/theme12.xml><?xml version="1.0" encoding="utf-8"?>
<a:theme xmlns:a="http://schemas.openxmlformats.org/drawingml/2006/main" name="1_Light Background_close">
  <a:themeElements>
    <a:clrScheme name="Custom 8">
      <a:dk1>
        <a:srgbClr val="A2A2A2"/>
      </a:dk1>
      <a:lt1>
        <a:srgbClr val="BA8033"/>
      </a:lt1>
      <a:dk2>
        <a:srgbClr val="FFFFFF"/>
      </a:dk2>
      <a:lt2>
        <a:srgbClr val="D8D8D8"/>
      </a:lt2>
      <a:accent1>
        <a:srgbClr val="052866"/>
      </a:accent1>
      <a:accent2>
        <a:srgbClr val="929292"/>
      </a:accent2>
      <a:accent3>
        <a:srgbClr val="0E6B9B"/>
      </a:accent3>
      <a:accent4>
        <a:srgbClr val="A5A5A5"/>
      </a:accent4>
      <a:accent5>
        <a:srgbClr val="BDE6FF"/>
      </a:accent5>
      <a:accent6>
        <a:srgbClr val="BE1C1C"/>
      </a:accent6>
      <a:hlink>
        <a:srgbClr val="929292"/>
      </a:hlink>
      <a:folHlink>
        <a:srgbClr val="929292"/>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fault.pptx" id="{689185B6-E51C-41AE-AC01-B1154BFC0C63}" vid="{D122CD9D-0F28-46D0-A33E-352E52B1FF1C}"/>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Light Background">
  <a:themeElements>
    <a:clrScheme name="Custom 8">
      <a:dk1>
        <a:srgbClr val="A2A2A2"/>
      </a:dk1>
      <a:lt1>
        <a:srgbClr val="BA8033"/>
      </a:lt1>
      <a:dk2>
        <a:srgbClr val="FFFFFF"/>
      </a:dk2>
      <a:lt2>
        <a:srgbClr val="D8D8D8"/>
      </a:lt2>
      <a:accent1>
        <a:srgbClr val="052866"/>
      </a:accent1>
      <a:accent2>
        <a:srgbClr val="929292"/>
      </a:accent2>
      <a:accent3>
        <a:srgbClr val="0E6B9B"/>
      </a:accent3>
      <a:accent4>
        <a:srgbClr val="A5A5A5"/>
      </a:accent4>
      <a:accent5>
        <a:srgbClr val="BDE6FF"/>
      </a:accent5>
      <a:accent6>
        <a:srgbClr val="BE1C1C"/>
      </a:accent6>
      <a:hlink>
        <a:srgbClr val="929292"/>
      </a:hlink>
      <a:folHlink>
        <a:srgbClr val="929292"/>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fault.pptx" id="{689185B6-E51C-41AE-AC01-B1154BFC0C63}" vid="{5498CE3A-4E7C-40D7-8215-B2AFD3E6D1AA}"/>
    </a:ext>
  </a:extLst>
</a:theme>
</file>

<file path=ppt/theme/theme3.xml><?xml version="1.0" encoding="utf-8"?>
<a:theme xmlns:a="http://schemas.openxmlformats.org/drawingml/2006/main" name="Light Background">
  <a:themeElements>
    <a:clrScheme name="Custom 8">
      <a:dk1>
        <a:srgbClr val="A2A2A2"/>
      </a:dk1>
      <a:lt1>
        <a:srgbClr val="BA8033"/>
      </a:lt1>
      <a:dk2>
        <a:srgbClr val="FFFFFF"/>
      </a:dk2>
      <a:lt2>
        <a:srgbClr val="D8D8D8"/>
      </a:lt2>
      <a:accent1>
        <a:srgbClr val="052866"/>
      </a:accent1>
      <a:accent2>
        <a:srgbClr val="929292"/>
      </a:accent2>
      <a:accent3>
        <a:srgbClr val="0E6B9B"/>
      </a:accent3>
      <a:accent4>
        <a:srgbClr val="A5A5A5"/>
      </a:accent4>
      <a:accent5>
        <a:srgbClr val="BDE6FF"/>
      </a:accent5>
      <a:accent6>
        <a:srgbClr val="BE1C1C"/>
      </a:accent6>
      <a:hlink>
        <a:srgbClr val="929292"/>
      </a:hlink>
      <a:folHlink>
        <a:srgbClr val="929292"/>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fault.pptx" id="{689185B6-E51C-41AE-AC01-B1154BFC0C63}" vid="{E9431EBD-7F6A-4354-B407-85B5E2197CC4}"/>
    </a:ext>
  </a:extLst>
</a:theme>
</file>

<file path=ppt/theme/theme4.xml><?xml version="1.0" encoding="utf-8"?>
<a:theme xmlns:a="http://schemas.openxmlformats.org/drawingml/2006/main" name="4_Light Solutions CUSTOM">
  <a:themeElements>
    <a:clrScheme name="Custom 8">
      <a:dk1>
        <a:srgbClr val="A2A2A2"/>
      </a:dk1>
      <a:lt1>
        <a:srgbClr val="BA8033"/>
      </a:lt1>
      <a:dk2>
        <a:srgbClr val="FFFFFF"/>
      </a:dk2>
      <a:lt2>
        <a:srgbClr val="D8D8D8"/>
      </a:lt2>
      <a:accent1>
        <a:srgbClr val="052866"/>
      </a:accent1>
      <a:accent2>
        <a:srgbClr val="929292"/>
      </a:accent2>
      <a:accent3>
        <a:srgbClr val="0E6B9B"/>
      </a:accent3>
      <a:accent4>
        <a:srgbClr val="A5A5A5"/>
      </a:accent4>
      <a:accent5>
        <a:srgbClr val="BDE6FF"/>
      </a:accent5>
      <a:accent6>
        <a:srgbClr val="BE1C1C"/>
      </a:accent6>
      <a:hlink>
        <a:srgbClr val="929292"/>
      </a:hlink>
      <a:folHlink>
        <a:srgbClr val="929292"/>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fault.pptx" id="{689185B6-E51C-41AE-AC01-B1154BFC0C63}" vid="{199DF0DB-2E6D-413B-93F2-BD2337B7C651}"/>
    </a:ext>
  </a:extLst>
</a:theme>
</file>

<file path=ppt/theme/theme5.xml><?xml version="1.0" encoding="utf-8"?>
<a:theme xmlns:a="http://schemas.openxmlformats.org/drawingml/2006/main" name="Cover_Option_layout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pptx" id="{689185B6-E51C-41AE-AC01-B1154BFC0C63}" vid="{0DB4B11A-A421-49BE-A250-9ED941D2D4A5}"/>
    </a:ext>
  </a:extLst>
</a:theme>
</file>

<file path=ppt/theme/theme6.xml><?xml version="1.0" encoding="utf-8"?>
<a:theme xmlns:a="http://schemas.openxmlformats.org/drawingml/2006/main" name="Cover_Option_layout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pptx" id="{689185B6-E51C-41AE-AC01-B1154BFC0C63}" vid="{9C52A2E4-72CF-4434-B43A-8B40F848B588}"/>
    </a:ext>
  </a:extLst>
</a:theme>
</file>

<file path=ppt/theme/theme7.xml><?xml version="1.0" encoding="utf-8"?>
<a:theme xmlns:a="http://schemas.openxmlformats.org/drawingml/2006/main" name="Cover_Option_layout 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pptx" id="{689185B6-E51C-41AE-AC01-B1154BFC0C63}" vid="{4A360336-7B94-4EDD-8E70-9E957FFB5189}"/>
    </a:ext>
  </a:extLst>
</a:theme>
</file>

<file path=ppt/theme/theme8.xml><?xml version="1.0" encoding="utf-8"?>
<a:theme xmlns:a="http://schemas.openxmlformats.org/drawingml/2006/main" name="Cover_Option_E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pptx" id="{689185B6-E51C-41AE-AC01-B1154BFC0C63}" vid="{3A08AA8F-3B0A-46D6-B0F6-D6256976A517}"/>
    </a:ext>
  </a:extLst>
</a:theme>
</file>

<file path=ppt/theme/theme9.xml><?xml version="1.0" encoding="utf-8"?>
<a:theme xmlns:a="http://schemas.openxmlformats.org/drawingml/2006/main" name="Cover_Option_Ind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pptx" id="{689185B6-E51C-41AE-AC01-B1154BFC0C63}" vid="{3C784121-DDA1-49F3-B3EF-F604A4221E8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CE30BC0EE4BA4F81D1DBD3007A7268" ma:contentTypeVersion="17" ma:contentTypeDescription="Create a new document." ma:contentTypeScope="" ma:versionID="7467318bccdd34e49093290acce7de18">
  <xsd:schema xmlns:xsd="http://www.w3.org/2001/XMLSchema" xmlns:xs="http://www.w3.org/2001/XMLSchema" xmlns:p="http://schemas.microsoft.com/office/2006/metadata/properties" xmlns:ns2="2667e144-c002-4426-a673-ac85742fd881" xmlns:ns3="a097b6db-657d-4786-a797-fe0ef78cc1c8" targetNamespace="http://schemas.microsoft.com/office/2006/metadata/properties" ma:root="true" ma:fieldsID="9195284f57e0ca5f9f3333a779d7ad10" ns2:_="" ns3:_="">
    <xsd:import namespace="2667e144-c002-4426-a673-ac85742fd881"/>
    <xsd:import namespace="a097b6db-657d-4786-a797-fe0ef78cc1c8"/>
    <xsd:element name="properties">
      <xsd:complexType>
        <xsd:sequence>
          <xsd:element name="documentManagement">
            <xsd:complexType>
              <xsd:all>
                <xsd:element ref="ns2:MediaServiceMetadata" minOccurs="0"/>
                <xsd:element ref="ns2:MediaServiceFastMetadata" minOccurs="0"/>
                <xsd:element ref="ns2:Folder_x0020_Content_x0020_Owner" minOccurs="0"/>
                <xsd:element ref="ns2:Content_x0020_Descriptio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_x0072_zs6" minOccurs="0"/>
                <xsd:element ref="ns2:MediaServiceAutoKeyPoints" minOccurs="0"/>
                <xsd:element ref="ns2:MediaServiceKeyPoints" minOccurs="0"/>
                <xsd:element ref="ns2:MediaServiceDateTaken" minOccurs="0"/>
                <xsd:element ref="ns2:MediaServiceLocation" minOccurs="0"/>
                <xsd:element ref="ns2:sma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67e144-c002-4426-a673-ac85742fd8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Folder_x0020_Content_x0020_Owner" ma:index="10" nillable="true" ma:displayName="Content Owner" ma:list="UserInfo" ma:SharePointGroup="0" ma:internalName="Folder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_x0020_Description" ma:index="11" nillable="true" ma:displayName="Content Description" ma:internalName="Content_x0020_Description">
      <xsd:simpleType>
        <xsd:restriction base="dms:Note">
          <xsd:maxLength value="255"/>
        </xsd:restriction>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_x0072_zs6" ma:index="18" nillable="true" ma:displayName="Person or Group" ma:list="UserInfo" ma:internalName="_x0072_zs6">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sman" ma:index="23" nillable="true" ma:displayName="Naming Convention" ma:internalName="sma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97b6db-657d-4786-a797-fe0ef78cc1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a097b6db-657d-4786-a797-fe0ef78cc1c8">
      <UserInfo>
        <DisplayName>Aubele, Jim</DisplayName>
        <AccountId>122</AccountId>
        <AccountType/>
      </UserInfo>
      <UserInfo>
        <DisplayName>Jackson, LaQuenda</DisplayName>
        <AccountId>21</AccountId>
        <AccountType/>
      </UserInfo>
      <UserInfo>
        <DisplayName>Sullivan, Patty</DisplayName>
        <AccountId>22</AccountId>
        <AccountType/>
      </UserInfo>
      <UserInfo>
        <DisplayName>Wontor, Caryn</DisplayName>
        <AccountId>12</AccountId>
        <AccountType/>
      </UserInfo>
      <UserInfo>
        <DisplayName>Wood, Shawn</DisplayName>
        <AccountId>31</AccountId>
        <AccountType/>
      </UserInfo>
      <UserInfo>
        <DisplayName>Gray, Tom</DisplayName>
        <AccountId>214</AccountId>
        <AccountType/>
      </UserInfo>
      <UserInfo>
        <DisplayName>Agnelli, Michael</DisplayName>
        <AccountId>33</AccountId>
        <AccountType/>
      </UserInfo>
      <UserInfo>
        <DisplayName>Mills, Tony</DisplayName>
        <AccountId>257</AccountId>
        <AccountType/>
      </UserInfo>
    </SharedWithUsers>
    <Content_x0020_Description xmlns="2667e144-c002-4426-a673-ac85742fd881">&lt;div class="ExternalClass832E33EE7CD94B98990C486E422C5DED"&gt;&lt;p&gt;P​osted to Ryan-net&lt;br&gt;&lt;/p&gt;&lt;/div&gt;</Content_x0020_Description>
    <_x0072_zs6 xmlns="2667e144-c002-4426-a673-ac85742fd881">
      <UserInfo>
        <DisplayName>Marketing</DisplayName>
        <AccountId>230</AccountId>
        <AccountType/>
      </UserInfo>
    </_x0072_zs6>
    <Folder_x0020_Content_x0020_Owner xmlns="2667e144-c002-4426-a673-ac85742fd881">
      <UserInfo>
        <DisplayName>Wontor, Caryn</DisplayName>
        <AccountId>12</AccountId>
        <AccountType/>
      </UserInfo>
    </Folder_x0020_Content_x0020_Owner>
    <sman xmlns="2667e144-c002-4426-a673-ac85742fd88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80681E-07BB-4863-B347-BDECCE935D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67e144-c002-4426-a673-ac85742fd881"/>
    <ds:schemaRef ds:uri="a097b6db-657d-4786-a797-fe0ef78cc1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457772-9708-4FCF-B07F-8289DC1A2E4F}">
  <ds:schemaRefs>
    <ds:schemaRef ds:uri="2667e144-c002-4426-a673-ac85742fd881"/>
    <ds:schemaRef ds:uri="http://schemas.microsoft.com/office/2006/metadata/properties"/>
    <ds:schemaRef ds:uri="http://schemas.microsoft.com/office/2006/documentManagement/types"/>
    <ds:schemaRef ds:uri="http://www.w3.org/XML/1998/namespace"/>
    <ds:schemaRef ds:uri="a097b6db-657d-4786-a797-fe0ef78cc1c8"/>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57FE367F-1518-4FF0-B26A-7C2D501E25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Ryan_PP_Template</Template>
  <TotalTime>148</TotalTime>
  <Words>152</Words>
  <Application>Microsoft Office PowerPoint</Application>
  <PresentationFormat>On-screen Show (16:9)</PresentationFormat>
  <Paragraphs>12</Paragraphs>
  <Slides>3</Slides>
  <Notes>2</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3</vt:i4>
      </vt:variant>
    </vt:vector>
  </HeadingPairs>
  <TitlesOfParts>
    <vt:vector size="20" baseType="lpstr">
      <vt:lpstr>Lato Light</vt:lpstr>
      <vt:lpstr>Calibri</vt:lpstr>
      <vt:lpstr>Lato</vt:lpstr>
      <vt:lpstr>Wingdings</vt:lpstr>
      <vt:lpstr>Arial</vt:lpstr>
      <vt:lpstr>Cover - U.S.</vt:lpstr>
      <vt:lpstr>1_Light Background</vt:lpstr>
      <vt:lpstr>Light Background</vt:lpstr>
      <vt:lpstr>4_Light Solutions CUSTOM</vt:lpstr>
      <vt:lpstr>Cover_Option_layout 1</vt:lpstr>
      <vt:lpstr>Cover_Option_layout 2</vt:lpstr>
      <vt:lpstr>Cover_Option_layout 3</vt:lpstr>
      <vt:lpstr>Cover_Option_EU</vt:lpstr>
      <vt:lpstr>Cover_Option_India</vt:lpstr>
      <vt:lpstr>Cover_Option_APAC</vt:lpstr>
      <vt:lpstr>Cover_Option_Canada</vt:lpstr>
      <vt:lpstr>1_Light Background_close</vt:lpstr>
      <vt:lpstr>AI &amp; Prompt Engineering</vt:lpstr>
      <vt:lpstr>PowerPoint Presentation</vt:lpstr>
      <vt:lpstr>Zero-shot vs one-shot vs few-shot prompting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Mohammed Armaan Uddin</dc:creator>
  <cp:keywords/>
  <dc:description/>
  <cp:lastModifiedBy>Mohammed Armaan Uddin</cp:lastModifiedBy>
  <cp:revision>1</cp:revision>
  <cp:lastPrinted>2019-10-23T18:30:27Z</cp:lastPrinted>
  <dcterms:created xsi:type="dcterms:W3CDTF">2025-08-16T09:35:20Z</dcterms:created>
  <dcterms:modified xsi:type="dcterms:W3CDTF">2025-08-18T06:07:48Z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0x01010089CE30BC0EE4BA4F81D1DBD3007A7268</vt:lpwstr>
  </property>
</Properties>
</file>