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6" r:id="rId4"/>
    <p:sldMasterId id="2147483667"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Lst>
  <p:sldSz cy="5143500" cx="9144000"/>
  <p:notesSz cx="6858000" cy="9144000"/>
  <p:embeddedFontLst>
    <p:embeddedFont>
      <p:font typeface="Barlow Condensed SemiBold"/>
      <p:regular r:id="rId35"/>
      <p:bold r:id="rId36"/>
      <p:italic r:id="rId37"/>
      <p:boldItalic r:id="rId38"/>
    </p:embeddedFont>
    <p:embeddedFont>
      <p:font typeface="Barlow Condensed Medium"/>
      <p:regular r:id="rId39"/>
      <p:bold r:id="rId40"/>
      <p:italic r:id="rId41"/>
      <p:boldItalic r:id="rId42"/>
    </p:embeddedFont>
    <p:embeddedFont>
      <p:font typeface="Arvo"/>
      <p:regular r:id="rId43"/>
      <p:bold r:id="rId44"/>
      <p:italic r:id="rId45"/>
      <p:boldItalic r:id="rId46"/>
    </p:embeddedFont>
    <p:embeddedFont>
      <p:font typeface="Barlow Condensed"/>
      <p:regular r:id="rId47"/>
      <p:bold r:id="rId48"/>
      <p:italic r:id="rId49"/>
      <p:boldItalic r:id="rId50"/>
    </p:embeddedFont>
    <p:embeddedFont>
      <p:font typeface="Fira Sans Extra Condensed Medium"/>
      <p:regular r:id="rId51"/>
      <p:bold r:id="rId52"/>
      <p:italic r:id="rId53"/>
      <p:boldItalic r:id="rId5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BarlowCondensedMedium-bold.fntdata"/><Relationship Id="rId42" Type="http://schemas.openxmlformats.org/officeDocument/2006/relationships/font" Target="fonts/BarlowCondensedMedium-boldItalic.fntdata"/><Relationship Id="rId41" Type="http://schemas.openxmlformats.org/officeDocument/2006/relationships/font" Target="fonts/BarlowCondensedMedium-italic.fntdata"/><Relationship Id="rId44" Type="http://schemas.openxmlformats.org/officeDocument/2006/relationships/font" Target="fonts/Arvo-bold.fntdata"/><Relationship Id="rId43" Type="http://schemas.openxmlformats.org/officeDocument/2006/relationships/font" Target="fonts/Arvo-regular.fntdata"/><Relationship Id="rId46" Type="http://schemas.openxmlformats.org/officeDocument/2006/relationships/font" Target="fonts/Arvo-boldItalic.fntdata"/><Relationship Id="rId45" Type="http://schemas.openxmlformats.org/officeDocument/2006/relationships/font" Target="fonts/Arv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48" Type="http://schemas.openxmlformats.org/officeDocument/2006/relationships/font" Target="fonts/BarlowCondensed-bold.fntdata"/><Relationship Id="rId47" Type="http://schemas.openxmlformats.org/officeDocument/2006/relationships/font" Target="fonts/BarlowCondensed-regular.fntdata"/><Relationship Id="rId49" Type="http://schemas.openxmlformats.org/officeDocument/2006/relationships/font" Target="fonts/BarlowCondensed-italic.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font" Target="fonts/BarlowCondensedSemiBold-regular.fntdata"/><Relationship Id="rId34" Type="http://schemas.openxmlformats.org/officeDocument/2006/relationships/slide" Target="slides/slide28.xml"/><Relationship Id="rId37" Type="http://schemas.openxmlformats.org/officeDocument/2006/relationships/font" Target="fonts/BarlowCondensedSemiBold-italic.fntdata"/><Relationship Id="rId36" Type="http://schemas.openxmlformats.org/officeDocument/2006/relationships/font" Target="fonts/BarlowCondensedSemiBold-bold.fntdata"/><Relationship Id="rId39" Type="http://schemas.openxmlformats.org/officeDocument/2006/relationships/font" Target="fonts/BarlowCondensedMedium-regular.fntdata"/><Relationship Id="rId38" Type="http://schemas.openxmlformats.org/officeDocument/2006/relationships/font" Target="fonts/BarlowCondensedSemiBold-boldItalic.fntdata"/><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FiraSansExtraCondensedMedium-regular.fntdata"/><Relationship Id="rId50" Type="http://schemas.openxmlformats.org/officeDocument/2006/relationships/font" Target="fonts/BarlowCondensed-boldItalic.fntdata"/><Relationship Id="rId53" Type="http://schemas.openxmlformats.org/officeDocument/2006/relationships/font" Target="fonts/FiraSansExtraCondensedMedium-italic.fntdata"/><Relationship Id="rId52" Type="http://schemas.openxmlformats.org/officeDocument/2006/relationships/font" Target="fonts/FiraSansExtraCondensedMedium-bold.fntdata"/><Relationship Id="rId11" Type="http://schemas.openxmlformats.org/officeDocument/2006/relationships/slide" Target="slides/slide5.xml"/><Relationship Id="rId10" Type="http://schemas.openxmlformats.org/officeDocument/2006/relationships/slide" Target="slides/slide4.xml"/><Relationship Id="rId54" Type="http://schemas.openxmlformats.org/officeDocument/2006/relationships/font" Target="fonts/FiraSansExtraCondensedMedium-boldItalic.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8" name="Shape 378"/>
        <p:cNvGrpSpPr/>
        <p:nvPr/>
      </p:nvGrpSpPr>
      <p:grpSpPr>
        <a:xfrm>
          <a:off x="0" y="0"/>
          <a:ext cx="0" cy="0"/>
          <a:chOff x="0" y="0"/>
          <a:chExt cx="0" cy="0"/>
        </a:xfrm>
      </p:grpSpPr>
      <p:sp>
        <p:nvSpPr>
          <p:cNvPr id="379" name="Google Shape;379;g836084459c_0_4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0" name="Google Shape;380;g836084459c_0_4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9" name="Shape 459"/>
        <p:cNvGrpSpPr/>
        <p:nvPr/>
      </p:nvGrpSpPr>
      <p:grpSpPr>
        <a:xfrm>
          <a:off x="0" y="0"/>
          <a:ext cx="0" cy="0"/>
          <a:chOff x="0" y="0"/>
          <a:chExt cx="0" cy="0"/>
        </a:xfrm>
      </p:grpSpPr>
      <p:sp>
        <p:nvSpPr>
          <p:cNvPr id="460" name="Google Shape;460;g73bfc74282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1" name="Google Shape;461;g73bfc74282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0" name="Shape 470"/>
        <p:cNvGrpSpPr/>
        <p:nvPr/>
      </p:nvGrpSpPr>
      <p:grpSpPr>
        <a:xfrm>
          <a:off x="0" y="0"/>
          <a:ext cx="0" cy="0"/>
          <a:chOff x="0" y="0"/>
          <a:chExt cx="0" cy="0"/>
        </a:xfrm>
      </p:grpSpPr>
      <p:sp>
        <p:nvSpPr>
          <p:cNvPr id="471" name="Google Shape;471;g746e817ce4_0_7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2" name="Google Shape;472;g746e817ce4_0_7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5" name="Shape 485"/>
        <p:cNvGrpSpPr/>
        <p:nvPr/>
      </p:nvGrpSpPr>
      <p:grpSpPr>
        <a:xfrm>
          <a:off x="0" y="0"/>
          <a:ext cx="0" cy="0"/>
          <a:chOff x="0" y="0"/>
          <a:chExt cx="0" cy="0"/>
        </a:xfrm>
      </p:grpSpPr>
      <p:sp>
        <p:nvSpPr>
          <p:cNvPr id="486" name="Google Shape;486;g746e817ce4_0_7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7" name="Google Shape;487;g746e817ce4_0_7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Enhanced version of SC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6" name="Shape 496"/>
        <p:cNvGrpSpPr/>
        <p:nvPr/>
      </p:nvGrpSpPr>
      <p:grpSpPr>
        <a:xfrm>
          <a:off x="0" y="0"/>
          <a:ext cx="0" cy="0"/>
          <a:chOff x="0" y="0"/>
          <a:chExt cx="0" cy="0"/>
        </a:xfrm>
      </p:grpSpPr>
      <p:sp>
        <p:nvSpPr>
          <p:cNvPr id="497" name="Google Shape;497;g746e817ce4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8" name="Google Shape;498;g746e817ce4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if the metric of a N-length decoding path is larger than that of another path with length l &lt; N, it must also be larger than the metric of any of the N-length descendant path of the latter. So rather than waiting after processing at each level, we can keep on searching along the single candidate path until its metric is no longer the largest. Once a N-length path is found with the largest metric among all the candidate path, its binary label vector is simply output as the final estimation, the unnecessary computations for extending other paths are then saved. D be the maximum capacity of the stack.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6" name="Shape 506"/>
        <p:cNvGrpSpPr/>
        <p:nvPr/>
      </p:nvGrpSpPr>
      <p:grpSpPr>
        <a:xfrm>
          <a:off x="0" y="0"/>
          <a:ext cx="0" cy="0"/>
          <a:chOff x="0" y="0"/>
          <a:chExt cx="0" cy="0"/>
        </a:xfrm>
      </p:grpSpPr>
      <p:sp>
        <p:nvSpPr>
          <p:cNvPr id="507" name="Google Shape;507;g52dfc280c8_3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8" name="Google Shape;508;g52dfc280c8_3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2" name="Shape 512"/>
        <p:cNvGrpSpPr/>
        <p:nvPr/>
      </p:nvGrpSpPr>
      <p:grpSpPr>
        <a:xfrm>
          <a:off x="0" y="0"/>
          <a:ext cx="0" cy="0"/>
          <a:chOff x="0" y="0"/>
          <a:chExt cx="0" cy="0"/>
        </a:xfrm>
      </p:grpSpPr>
      <p:sp>
        <p:nvSpPr>
          <p:cNvPr id="513" name="Google Shape;513;g52dfc280c8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4" name="Google Shape;514;g52dfc280c8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1" name="Shape 521"/>
        <p:cNvGrpSpPr/>
        <p:nvPr/>
      </p:nvGrpSpPr>
      <p:grpSpPr>
        <a:xfrm>
          <a:off x="0" y="0"/>
          <a:ext cx="0" cy="0"/>
          <a:chOff x="0" y="0"/>
          <a:chExt cx="0" cy="0"/>
        </a:xfrm>
      </p:grpSpPr>
      <p:sp>
        <p:nvSpPr>
          <p:cNvPr id="522" name="Google Shape;522;g74aeb3a42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3" name="Google Shape;523;g74aeb3a42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3" name="Shape 543"/>
        <p:cNvGrpSpPr/>
        <p:nvPr/>
      </p:nvGrpSpPr>
      <p:grpSpPr>
        <a:xfrm>
          <a:off x="0" y="0"/>
          <a:ext cx="0" cy="0"/>
          <a:chOff x="0" y="0"/>
          <a:chExt cx="0" cy="0"/>
        </a:xfrm>
      </p:grpSpPr>
      <p:sp>
        <p:nvSpPr>
          <p:cNvPr id="544" name="Google Shape;544;g74cf45bfef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5" name="Google Shape;545;g74cf45bfef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8" name="Shape 548"/>
        <p:cNvGrpSpPr/>
        <p:nvPr/>
      </p:nvGrpSpPr>
      <p:grpSpPr>
        <a:xfrm>
          <a:off x="0" y="0"/>
          <a:ext cx="0" cy="0"/>
          <a:chOff x="0" y="0"/>
          <a:chExt cx="0" cy="0"/>
        </a:xfrm>
      </p:grpSpPr>
      <p:sp>
        <p:nvSpPr>
          <p:cNvPr id="549" name="Google Shape;549;g84104b52d2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0" name="Google Shape;550;g84104b52d2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7" name="Shape 557"/>
        <p:cNvGrpSpPr/>
        <p:nvPr/>
      </p:nvGrpSpPr>
      <p:grpSpPr>
        <a:xfrm>
          <a:off x="0" y="0"/>
          <a:ext cx="0" cy="0"/>
          <a:chOff x="0" y="0"/>
          <a:chExt cx="0" cy="0"/>
        </a:xfrm>
      </p:grpSpPr>
      <p:sp>
        <p:nvSpPr>
          <p:cNvPr id="558" name="Google Shape;558;g84104b52d2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9" name="Google Shape;559;g84104b52d2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4" name="Shape 384"/>
        <p:cNvGrpSpPr/>
        <p:nvPr/>
      </p:nvGrpSpPr>
      <p:grpSpPr>
        <a:xfrm>
          <a:off x="0" y="0"/>
          <a:ext cx="0" cy="0"/>
          <a:chOff x="0" y="0"/>
          <a:chExt cx="0" cy="0"/>
        </a:xfrm>
      </p:grpSpPr>
      <p:sp>
        <p:nvSpPr>
          <p:cNvPr id="385" name="Google Shape;385;g83950d7741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6" name="Google Shape;386;g83950d7741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1" name="Shape 581"/>
        <p:cNvGrpSpPr/>
        <p:nvPr/>
      </p:nvGrpSpPr>
      <p:grpSpPr>
        <a:xfrm>
          <a:off x="0" y="0"/>
          <a:ext cx="0" cy="0"/>
          <a:chOff x="0" y="0"/>
          <a:chExt cx="0" cy="0"/>
        </a:xfrm>
      </p:grpSpPr>
      <p:sp>
        <p:nvSpPr>
          <p:cNvPr id="582" name="Google Shape;582;g84104b52d2_1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3" name="Google Shape;583;g84104b52d2_1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1" name="Shape 591"/>
        <p:cNvGrpSpPr/>
        <p:nvPr/>
      </p:nvGrpSpPr>
      <p:grpSpPr>
        <a:xfrm>
          <a:off x="0" y="0"/>
          <a:ext cx="0" cy="0"/>
          <a:chOff x="0" y="0"/>
          <a:chExt cx="0" cy="0"/>
        </a:xfrm>
      </p:grpSpPr>
      <p:sp>
        <p:nvSpPr>
          <p:cNvPr id="592" name="Google Shape;592;g7fe859c77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3" name="Google Shape;593;g7fe859c77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1" name="Shape 601"/>
        <p:cNvGrpSpPr/>
        <p:nvPr/>
      </p:nvGrpSpPr>
      <p:grpSpPr>
        <a:xfrm>
          <a:off x="0" y="0"/>
          <a:ext cx="0" cy="0"/>
          <a:chOff x="0" y="0"/>
          <a:chExt cx="0" cy="0"/>
        </a:xfrm>
      </p:grpSpPr>
      <p:sp>
        <p:nvSpPr>
          <p:cNvPr id="602" name="Google Shape;602;g746e817ce4_0_6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3" name="Google Shape;603;g746e817ce4_0_6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6" name="Shape 606"/>
        <p:cNvGrpSpPr/>
        <p:nvPr/>
      </p:nvGrpSpPr>
      <p:grpSpPr>
        <a:xfrm>
          <a:off x="0" y="0"/>
          <a:ext cx="0" cy="0"/>
          <a:chOff x="0" y="0"/>
          <a:chExt cx="0" cy="0"/>
        </a:xfrm>
      </p:grpSpPr>
      <p:sp>
        <p:nvSpPr>
          <p:cNvPr id="607" name="Google Shape;607;g83950d7741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8" name="Google Shape;608;g83950d7741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5" name="Shape 635"/>
        <p:cNvGrpSpPr/>
        <p:nvPr/>
      </p:nvGrpSpPr>
      <p:grpSpPr>
        <a:xfrm>
          <a:off x="0" y="0"/>
          <a:ext cx="0" cy="0"/>
          <a:chOff x="0" y="0"/>
          <a:chExt cx="0" cy="0"/>
        </a:xfrm>
      </p:grpSpPr>
      <p:sp>
        <p:nvSpPr>
          <p:cNvPr id="636" name="Google Shape;636;g8b02243ca0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7" name="Google Shape;637;g8b02243ca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3" name="Shape 643"/>
        <p:cNvGrpSpPr/>
        <p:nvPr/>
      </p:nvGrpSpPr>
      <p:grpSpPr>
        <a:xfrm>
          <a:off x="0" y="0"/>
          <a:ext cx="0" cy="0"/>
          <a:chOff x="0" y="0"/>
          <a:chExt cx="0" cy="0"/>
        </a:xfrm>
      </p:grpSpPr>
      <p:sp>
        <p:nvSpPr>
          <p:cNvPr id="644" name="Google Shape;644;g8b7273f61b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5" name="Google Shape;645;g8b7273f61b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2" name="Shape 652"/>
        <p:cNvGrpSpPr/>
        <p:nvPr/>
      </p:nvGrpSpPr>
      <p:grpSpPr>
        <a:xfrm>
          <a:off x="0" y="0"/>
          <a:ext cx="0" cy="0"/>
          <a:chOff x="0" y="0"/>
          <a:chExt cx="0" cy="0"/>
        </a:xfrm>
      </p:grpSpPr>
      <p:sp>
        <p:nvSpPr>
          <p:cNvPr id="653" name="Google Shape;653;g8b02243ca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4" name="Google Shape;654;g8b02243ca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8" name="Shape 658"/>
        <p:cNvGrpSpPr/>
        <p:nvPr/>
      </p:nvGrpSpPr>
      <p:grpSpPr>
        <a:xfrm>
          <a:off x="0" y="0"/>
          <a:ext cx="0" cy="0"/>
          <a:chOff x="0" y="0"/>
          <a:chExt cx="0" cy="0"/>
        </a:xfrm>
      </p:grpSpPr>
      <p:sp>
        <p:nvSpPr>
          <p:cNvPr id="659" name="Google Shape;659;g746e817ce4_0_7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0" name="Google Shape;660;g746e817ce4_0_7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4" name="Shape 664"/>
        <p:cNvGrpSpPr/>
        <p:nvPr/>
      </p:nvGrpSpPr>
      <p:grpSpPr>
        <a:xfrm>
          <a:off x="0" y="0"/>
          <a:ext cx="0" cy="0"/>
          <a:chOff x="0" y="0"/>
          <a:chExt cx="0" cy="0"/>
        </a:xfrm>
      </p:grpSpPr>
      <p:sp>
        <p:nvSpPr>
          <p:cNvPr id="665" name="Google Shape;665;g746e817ce4_0_6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6" name="Google Shape;666;g746e817ce4_0_6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0" name="Shape 390"/>
        <p:cNvGrpSpPr/>
        <p:nvPr/>
      </p:nvGrpSpPr>
      <p:grpSpPr>
        <a:xfrm>
          <a:off x="0" y="0"/>
          <a:ext cx="0" cy="0"/>
          <a:chOff x="0" y="0"/>
          <a:chExt cx="0" cy="0"/>
        </a:xfrm>
      </p:grpSpPr>
      <p:sp>
        <p:nvSpPr>
          <p:cNvPr id="391" name="Google Shape;391;g836084459c_0_7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2" name="Google Shape;392;g836084459c_0_7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3" name="Shape 403"/>
        <p:cNvGrpSpPr/>
        <p:nvPr/>
      </p:nvGrpSpPr>
      <p:grpSpPr>
        <a:xfrm>
          <a:off x="0" y="0"/>
          <a:ext cx="0" cy="0"/>
          <a:chOff x="0" y="0"/>
          <a:chExt cx="0" cy="0"/>
        </a:xfrm>
      </p:grpSpPr>
      <p:sp>
        <p:nvSpPr>
          <p:cNvPr id="404" name="Google Shape;404;g836084459c_0_17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5" name="Google Shape;405;g836084459c_0_17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9" name="Shape 409"/>
        <p:cNvGrpSpPr/>
        <p:nvPr/>
      </p:nvGrpSpPr>
      <p:grpSpPr>
        <a:xfrm>
          <a:off x="0" y="0"/>
          <a:ext cx="0" cy="0"/>
          <a:chOff x="0" y="0"/>
          <a:chExt cx="0" cy="0"/>
        </a:xfrm>
      </p:grpSpPr>
      <p:sp>
        <p:nvSpPr>
          <p:cNvPr id="410" name="Google Shape;410;g83950d7741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1" name="Google Shape;411;g83950d7741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5" name="Shape 415"/>
        <p:cNvGrpSpPr/>
        <p:nvPr/>
      </p:nvGrpSpPr>
      <p:grpSpPr>
        <a:xfrm>
          <a:off x="0" y="0"/>
          <a:ext cx="0" cy="0"/>
          <a:chOff x="0" y="0"/>
          <a:chExt cx="0" cy="0"/>
        </a:xfrm>
      </p:grpSpPr>
      <p:sp>
        <p:nvSpPr>
          <p:cNvPr id="416" name="Google Shape;416;g52dfc280c8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7" name="Google Shape;417;g52dfc280c8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1" name="Shape 421"/>
        <p:cNvGrpSpPr/>
        <p:nvPr/>
      </p:nvGrpSpPr>
      <p:grpSpPr>
        <a:xfrm>
          <a:off x="0" y="0"/>
          <a:ext cx="0" cy="0"/>
          <a:chOff x="0" y="0"/>
          <a:chExt cx="0" cy="0"/>
        </a:xfrm>
      </p:grpSpPr>
      <p:sp>
        <p:nvSpPr>
          <p:cNvPr id="422" name="Google Shape;422;g838dc7ce0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3" name="Google Shape;423;g838dc7ce0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4" name="Shape 434"/>
        <p:cNvGrpSpPr/>
        <p:nvPr/>
      </p:nvGrpSpPr>
      <p:grpSpPr>
        <a:xfrm>
          <a:off x="0" y="0"/>
          <a:ext cx="0" cy="0"/>
          <a:chOff x="0" y="0"/>
          <a:chExt cx="0" cy="0"/>
        </a:xfrm>
      </p:grpSpPr>
      <p:sp>
        <p:nvSpPr>
          <p:cNvPr id="435" name="Google Shape;435;g73bfc74282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6" name="Google Shape;436;g73bfc74282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7" name="Shape 447"/>
        <p:cNvGrpSpPr/>
        <p:nvPr/>
      </p:nvGrpSpPr>
      <p:grpSpPr>
        <a:xfrm>
          <a:off x="0" y="0"/>
          <a:ext cx="0" cy="0"/>
          <a:chOff x="0" y="0"/>
          <a:chExt cx="0" cy="0"/>
        </a:xfrm>
      </p:grpSpPr>
      <p:sp>
        <p:nvSpPr>
          <p:cNvPr id="448" name="Google Shape;448;g52dfc280c8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9" name="Google Shape;449;g52dfc280c8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TITLE OPENING" type="title">
  <p:cSld name="TITLE">
    <p:bg>
      <p:bgPr>
        <a:solidFill>
          <a:srgbClr val="E9E6E1"/>
        </a:solidFill>
      </p:bgPr>
    </p:bg>
    <p:spTree>
      <p:nvGrpSpPr>
        <p:cNvPr id="54" name="Shape 54"/>
        <p:cNvGrpSpPr/>
        <p:nvPr/>
      </p:nvGrpSpPr>
      <p:grpSpPr>
        <a:xfrm>
          <a:off x="0" y="0"/>
          <a:ext cx="0" cy="0"/>
          <a:chOff x="0" y="0"/>
          <a:chExt cx="0" cy="0"/>
        </a:xfrm>
      </p:grpSpPr>
      <p:sp>
        <p:nvSpPr>
          <p:cNvPr id="55" name="Google Shape;55;p14"/>
          <p:cNvSpPr txBox="1"/>
          <p:nvPr>
            <p:ph type="ctrTitle"/>
          </p:nvPr>
        </p:nvSpPr>
        <p:spPr>
          <a:xfrm>
            <a:off x="1795512" y="1245627"/>
            <a:ext cx="55530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6000"/>
              <a:buFont typeface="Barlow Condensed Medium"/>
              <a:buNone/>
              <a:defRPr sz="6000">
                <a:latin typeface="Barlow Condensed Medium"/>
                <a:ea typeface="Barlow Condensed Medium"/>
                <a:cs typeface="Barlow Condensed Medium"/>
                <a:sym typeface="Barlow Condensed Medium"/>
              </a:defRPr>
            </a:lvl1pPr>
            <a:lvl2pPr lvl="1" rtl="0" algn="r">
              <a:spcBef>
                <a:spcPts val="0"/>
              </a:spcBef>
              <a:spcAft>
                <a:spcPts val="0"/>
              </a:spcAft>
              <a:buClr>
                <a:srgbClr val="0B139E"/>
              </a:buClr>
              <a:buSzPts val="5200"/>
              <a:buNone/>
              <a:defRPr sz="5200">
                <a:solidFill>
                  <a:srgbClr val="0B139E"/>
                </a:solidFill>
              </a:defRPr>
            </a:lvl2pPr>
            <a:lvl3pPr lvl="2" rtl="0" algn="r">
              <a:spcBef>
                <a:spcPts val="0"/>
              </a:spcBef>
              <a:spcAft>
                <a:spcPts val="0"/>
              </a:spcAft>
              <a:buClr>
                <a:srgbClr val="0B139E"/>
              </a:buClr>
              <a:buSzPts val="5200"/>
              <a:buNone/>
              <a:defRPr sz="5200">
                <a:solidFill>
                  <a:srgbClr val="0B139E"/>
                </a:solidFill>
              </a:defRPr>
            </a:lvl3pPr>
            <a:lvl4pPr lvl="3" rtl="0" algn="r">
              <a:spcBef>
                <a:spcPts val="0"/>
              </a:spcBef>
              <a:spcAft>
                <a:spcPts val="0"/>
              </a:spcAft>
              <a:buClr>
                <a:srgbClr val="0B139E"/>
              </a:buClr>
              <a:buSzPts val="5200"/>
              <a:buNone/>
              <a:defRPr sz="5200">
                <a:solidFill>
                  <a:srgbClr val="0B139E"/>
                </a:solidFill>
              </a:defRPr>
            </a:lvl4pPr>
            <a:lvl5pPr lvl="4" rtl="0" algn="r">
              <a:spcBef>
                <a:spcPts val="0"/>
              </a:spcBef>
              <a:spcAft>
                <a:spcPts val="0"/>
              </a:spcAft>
              <a:buClr>
                <a:srgbClr val="0B139E"/>
              </a:buClr>
              <a:buSzPts val="5200"/>
              <a:buNone/>
              <a:defRPr sz="5200">
                <a:solidFill>
                  <a:srgbClr val="0B139E"/>
                </a:solidFill>
              </a:defRPr>
            </a:lvl5pPr>
            <a:lvl6pPr lvl="5" rtl="0" algn="r">
              <a:spcBef>
                <a:spcPts val="0"/>
              </a:spcBef>
              <a:spcAft>
                <a:spcPts val="0"/>
              </a:spcAft>
              <a:buClr>
                <a:srgbClr val="0B139E"/>
              </a:buClr>
              <a:buSzPts val="5200"/>
              <a:buNone/>
              <a:defRPr sz="5200">
                <a:solidFill>
                  <a:srgbClr val="0B139E"/>
                </a:solidFill>
              </a:defRPr>
            </a:lvl6pPr>
            <a:lvl7pPr lvl="6" rtl="0" algn="r">
              <a:spcBef>
                <a:spcPts val="0"/>
              </a:spcBef>
              <a:spcAft>
                <a:spcPts val="0"/>
              </a:spcAft>
              <a:buClr>
                <a:srgbClr val="0B139E"/>
              </a:buClr>
              <a:buSzPts val="5200"/>
              <a:buNone/>
              <a:defRPr sz="5200">
                <a:solidFill>
                  <a:srgbClr val="0B139E"/>
                </a:solidFill>
              </a:defRPr>
            </a:lvl7pPr>
            <a:lvl8pPr lvl="7" rtl="0" algn="r">
              <a:spcBef>
                <a:spcPts val="0"/>
              </a:spcBef>
              <a:spcAft>
                <a:spcPts val="0"/>
              </a:spcAft>
              <a:buClr>
                <a:srgbClr val="0B139E"/>
              </a:buClr>
              <a:buSzPts val="5200"/>
              <a:buNone/>
              <a:defRPr sz="5200">
                <a:solidFill>
                  <a:srgbClr val="0B139E"/>
                </a:solidFill>
              </a:defRPr>
            </a:lvl8pPr>
            <a:lvl9pPr lvl="8" rtl="0" algn="r">
              <a:spcBef>
                <a:spcPts val="0"/>
              </a:spcBef>
              <a:spcAft>
                <a:spcPts val="0"/>
              </a:spcAft>
              <a:buClr>
                <a:srgbClr val="0B139E"/>
              </a:buClr>
              <a:buSzPts val="5200"/>
              <a:buNone/>
              <a:defRPr sz="5200">
                <a:solidFill>
                  <a:srgbClr val="0B139E"/>
                </a:solidFill>
              </a:defRPr>
            </a:lvl9pPr>
          </a:lstStyle>
          <a:p/>
        </p:txBody>
      </p:sp>
      <p:grpSp>
        <p:nvGrpSpPr>
          <p:cNvPr id="56" name="Google Shape;56;p14"/>
          <p:cNvGrpSpPr/>
          <p:nvPr/>
        </p:nvGrpSpPr>
        <p:grpSpPr>
          <a:xfrm>
            <a:off x="6607116" y="2397713"/>
            <a:ext cx="2550204" cy="2757917"/>
            <a:chOff x="1384075" y="241450"/>
            <a:chExt cx="4822625" cy="5215425"/>
          </a:xfrm>
        </p:grpSpPr>
        <p:sp>
          <p:nvSpPr>
            <p:cNvPr id="57" name="Google Shape;57;p14"/>
            <p:cNvSpPr/>
            <p:nvPr/>
          </p:nvSpPr>
          <p:spPr>
            <a:xfrm>
              <a:off x="5518700" y="2670675"/>
              <a:ext cx="688000" cy="798950"/>
            </a:xfrm>
            <a:custGeom>
              <a:rect b="b" l="l" r="r" t="t"/>
              <a:pathLst>
                <a:path extrusionOk="0" h="31958" w="27520">
                  <a:moveTo>
                    <a:pt x="27520" y="1"/>
                  </a:moveTo>
                  <a:lnTo>
                    <a:pt x="0" y="15979"/>
                  </a:lnTo>
                  <a:lnTo>
                    <a:pt x="27520" y="31957"/>
                  </a:lnTo>
                  <a:lnTo>
                    <a:pt x="27520" y="1"/>
                  </a:lnTo>
                  <a:close/>
                </a:path>
              </a:pathLst>
            </a:custGeom>
            <a:solidFill>
              <a:srgbClr val="FFA73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4"/>
            <p:cNvSpPr/>
            <p:nvPr/>
          </p:nvSpPr>
          <p:spPr>
            <a:xfrm>
              <a:off x="4827375" y="3070150"/>
              <a:ext cx="691350" cy="795575"/>
            </a:xfrm>
            <a:custGeom>
              <a:rect b="b" l="l" r="r" t="t"/>
              <a:pathLst>
                <a:path extrusionOk="0" h="31823" w="27654">
                  <a:moveTo>
                    <a:pt x="27653" y="0"/>
                  </a:moveTo>
                  <a:lnTo>
                    <a:pt x="0" y="15978"/>
                  </a:lnTo>
                  <a:lnTo>
                    <a:pt x="27653" y="31823"/>
                  </a:lnTo>
                  <a:lnTo>
                    <a:pt x="27653" y="0"/>
                  </a:lnTo>
                  <a:close/>
                </a:path>
              </a:pathLst>
            </a:custGeom>
            <a:solidFill>
              <a:srgbClr val="0C2E3A"/>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14"/>
            <p:cNvSpPr/>
            <p:nvPr/>
          </p:nvSpPr>
          <p:spPr>
            <a:xfrm>
              <a:off x="4827375" y="2670675"/>
              <a:ext cx="691350" cy="798950"/>
            </a:xfrm>
            <a:custGeom>
              <a:rect b="b" l="l" r="r" t="t"/>
              <a:pathLst>
                <a:path extrusionOk="0" h="31958" w="27654">
                  <a:moveTo>
                    <a:pt x="0" y="1"/>
                  </a:moveTo>
                  <a:lnTo>
                    <a:pt x="0" y="31957"/>
                  </a:lnTo>
                  <a:lnTo>
                    <a:pt x="27653" y="15979"/>
                  </a:lnTo>
                  <a:lnTo>
                    <a:pt x="0" y="1"/>
                  </a:lnTo>
                  <a:close/>
                </a:path>
              </a:pathLst>
            </a:custGeom>
            <a:solidFill>
              <a:srgbClr val="78001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14"/>
            <p:cNvSpPr/>
            <p:nvPr/>
          </p:nvSpPr>
          <p:spPr>
            <a:xfrm>
              <a:off x="4827375" y="1479000"/>
              <a:ext cx="691350" cy="795600"/>
            </a:xfrm>
            <a:custGeom>
              <a:rect b="b" l="l" r="r" t="t"/>
              <a:pathLst>
                <a:path extrusionOk="0" h="31824" w="27654">
                  <a:moveTo>
                    <a:pt x="27653" y="1"/>
                  </a:moveTo>
                  <a:lnTo>
                    <a:pt x="0" y="15845"/>
                  </a:lnTo>
                  <a:lnTo>
                    <a:pt x="27653" y="31823"/>
                  </a:lnTo>
                  <a:lnTo>
                    <a:pt x="27653" y="1"/>
                  </a:lnTo>
                  <a:close/>
                </a:path>
              </a:pathLst>
            </a:custGeom>
            <a:solidFill>
              <a:srgbClr val="FFA73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4"/>
            <p:cNvSpPr/>
            <p:nvPr/>
          </p:nvSpPr>
          <p:spPr>
            <a:xfrm>
              <a:off x="4827375" y="1875125"/>
              <a:ext cx="691350" cy="1195050"/>
            </a:xfrm>
            <a:custGeom>
              <a:rect b="b" l="l" r="r" t="t"/>
              <a:pathLst>
                <a:path extrusionOk="0" h="47802" w="27654">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4"/>
            <p:cNvSpPr/>
            <p:nvPr/>
          </p:nvSpPr>
          <p:spPr>
            <a:xfrm>
              <a:off x="5518700" y="2274575"/>
              <a:ext cx="688000" cy="795600"/>
            </a:xfrm>
            <a:custGeom>
              <a:rect b="b" l="l" r="r" t="t"/>
              <a:pathLst>
                <a:path extrusionOk="0" h="31824" w="27520">
                  <a:moveTo>
                    <a:pt x="0" y="0"/>
                  </a:moveTo>
                  <a:lnTo>
                    <a:pt x="0" y="31823"/>
                  </a:lnTo>
                  <a:lnTo>
                    <a:pt x="27520" y="15978"/>
                  </a:lnTo>
                  <a:lnTo>
                    <a:pt x="0"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4"/>
            <p:cNvSpPr/>
            <p:nvPr/>
          </p:nvSpPr>
          <p:spPr>
            <a:xfrm>
              <a:off x="4827375" y="3865700"/>
              <a:ext cx="691350" cy="1195050"/>
            </a:xfrm>
            <a:custGeom>
              <a:rect b="b" l="l" r="r" t="t"/>
              <a:pathLst>
                <a:path extrusionOk="0" h="47802" w="27654">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4"/>
            <p:cNvSpPr/>
            <p:nvPr/>
          </p:nvSpPr>
          <p:spPr>
            <a:xfrm>
              <a:off x="4830700" y="4661275"/>
              <a:ext cx="688025" cy="795600"/>
            </a:xfrm>
            <a:custGeom>
              <a:rect b="b" l="l" r="r" t="t"/>
              <a:pathLst>
                <a:path extrusionOk="0" h="31824" w="27521">
                  <a:moveTo>
                    <a:pt x="27520" y="1"/>
                  </a:moveTo>
                  <a:lnTo>
                    <a:pt x="1" y="15979"/>
                  </a:lnTo>
                  <a:lnTo>
                    <a:pt x="27520" y="31823"/>
                  </a:lnTo>
                  <a:lnTo>
                    <a:pt x="27520"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4"/>
            <p:cNvSpPr/>
            <p:nvPr/>
          </p:nvSpPr>
          <p:spPr>
            <a:xfrm>
              <a:off x="5518700" y="3865700"/>
              <a:ext cx="688000" cy="795600"/>
            </a:xfrm>
            <a:custGeom>
              <a:rect b="b" l="l" r="r" t="t"/>
              <a:pathLst>
                <a:path extrusionOk="0" h="31824" w="27520">
                  <a:moveTo>
                    <a:pt x="0" y="1"/>
                  </a:moveTo>
                  <a:lnTo>
                    <a:pt x="0" y="31824"/>
                  </a:lnTo>
                  <a:lnTo>
                    <a:pt x="27520" y="15979"/>
                  </a:lnTo>
                  <a:lnTo>
                    <a:pt x="0" y="1"/>
                  </a:lnTo>
                  <a:close/>
                </a:path>
              </a:pathLst>
            </a:custGeom>
            <a:solidFill>
              <a:srgbClr val="FFA73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14"/>
            <p:cNvSpPr/>
            <p:nvPr/>
          </p:nvSpPr>
          <p:spPr>
            <a:xfrm>
              <a:off x="5518700" y="2670675"/>
              <a:ext cx="688000" cy="798950"/>
            </a:xfrm>
            <a:custGeom>
              <a:rect b="b" l="l" r="r" t="t"/>
              <a:pathLst>
                <a:path extrusionOk="0" h="31958" w="27520">
                  <a:moveTo>
                    <a:pt x="27520" y="1"/>
                  </a:moveTo>
                  <a:lnTo>
                    <a:pt x="0" y="15979"/>
                  </a:lnTo>
                  <a:lnTo>
                    <a:pt x="27520" y="31957"/>
                  </a:lnTo>
                  <a:lnTo>
                    <a:pt x="27520" y="1"/>
                  </a:lnTo>
                  <a:close/>
                </a:path>
              </a:pathLst>
            </a:custGeom>
            <a:solidFill>
              <a:srgbClr val="FFA73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4"/>
            <p:cNvSpPr/>
            <p:nvPr/>
          </p:nvSpPr>
          <p:spPr>
            <a:xfrm>
              <a:off x="4827375" y="3469600"/>
              <a:ext cx="691350" cy="795575"/>
            </a:xfrm>
            <a:custGeom>
              <a:rect b="b" l="l" r="r" t="t"/>
              <a:pathLst>
                <a:path extrusionOk="0" h="31823" w="27654">
                  <a:moveTo>
                    <a:pt x="0" y="0"/>
                  </a:moveTo>
                  <a:lnTo>
                    <a:pt x="0" y="31823"/>
                  </a:lnTo>
                  <a:lnTo>
                    <a:pt x="27653" y="15845"/>
                  </a:lnTo>
                  <a:lnTo>
                    <a:pt x="0" y="0"/>
                  </a:lnTo>
                  <a:close/>
                </a:path>
              </a:pathLst>
            </a:custGeom>
            <a:solidFill>
              <a:srgbClr val="00A6A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4"/>
            <p:cNvSpPr/>
            <p:nvPr/>
          </p:nvSpPr>
          <p:spPr>
            <a:xfrm>
              <a:off x="4827375" y="3070150"/>
              <a:ext cx="691350" cy="795575"/>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4"/>
            <p:cNvSpPr/>
            <p:nvPr/>
          </p:nvSpPr>
          <p:spPr>
            <a:xfrm>
              <a:off x="4827375" y="2670675"/>
              <a:ext cx="691350" cy="798950"/>
            </a:xfrm>
            <a:custGeom>
              <a:rect b="b" l="l" r="r" t="t"/>
              <a:pathLst>
                <a:path extrusionOk="0" h="31958" w="27654">
                  <a:moveTo>
                    <a:pt x="0" y="1"/>
                  </a:moveTo>
                  <a:lnTo>
                    <a:pt x="0" y="31957"/>
                  </a:lnTo>
                  <a:lnTo>
                    <a:pt x="27653" y="15979"/>
                  </a:lnTo>
                  <a:lnTo>
                    <a:pt x="0" y="1"/>
                  </a:lnTo>
                  <a:close/>
                </a:path>
              </a:pathLst>
            </a:custGeom>
            <a:solidFill>
              <a:srgbClr val="FFA73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4"/>
            <p:cNvSpPr/>
            <p:nvPr/>
          </p:nvSpPr>
          <p:spPr>
            <a:xfrm>
              <a:off x="4139375" y="2670675"/>
              <a:ext cx="688025" cy="798950"/>
            </a:xfrm>
            <a:custGeom>
              <a:rect b="b" l="l" r="r" t="t"/>
              <a:pathLst>
                <a:path extrusionOk="0" h="31958" w="27521">
                  <a:moveTo>
                    <a:pt x="27520" y="1"/>
                  </a:moveTo>
                  <a:lnTo>
                    <a:pt x="1" y="15979"/>
                  </a:lnTo>
                  <a:lnTo>
                    <a:pt x="27520" y="31957"/>
                  </a:lnTo>
                  <a:lnTo>
                    <a:pt x="27520" y="1"/>
                  </a:lnTo>
                  <a:close/>
                </a:path>
              </a:pathLst>
            </a:custGeom>
            <a:solidFill>
              <a:srgbClr val="78001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4"/>
            <p:cNvSpPr/>
            <p:nvPr/>
          </p:nvSpPr>
          <p:spPr>
            <a:xfrm>
              <a:off x="4139375" y="3070150"/>
              <a:ext cx="688025" cy="795575"/>
            </a:xfrm>
            <a:custGeom>
              <a:rect b="b" l="l" r="r" t="t"/>
              <a:pathLst>
                <a:path extrusionOk="0" h="31823" w="27521">
                  <a:moveTo>
                    <a:pt x="1" y="0"/>
                  </a:moveTo>
                  <a:lnTo>
                    <a:pt x="1" y="31823"/>
                  </a:lnTo>
                  <a:lnTo>
                    <a:pt x="27520" y="15978"/>
                  </a:lnTo>
                  <a:lnTo>
                    <a:pt x="1" y="0"/>
                  </a:lnTo>
                  <a:close/>
                </a:path>
              </a:pathLst>
            </a:custGeom>
            <a:solidFill>
              <a:srgbClr val="78001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4"/>
            <p:cNvSpPr/>
            <p:nvPr/>
          </p:nvSpPr>
          <p:spPr>
            <a:xfrm>
              <a:off x="4827375" y="2670675"/>
              <a:ext cx="691350" cy="798950"/>
            </a:xfrm>
            <a:custGeom>
              <a:rect b="b" l="l" r="r" t="t"/>
              <a:pathLst>
                <a:path extrusionOk="0" h="31958" w="27654">
                  <a:moveTo>
                    <a:pt x="0" y="1"/>
                  </a:moveTo>
                  <a:lnTo>
                    <a:pt x="0" y="31957"/>
                  </a:lnTo>
                  <a:lnTo>
                    <a:pt x="27653" y="15979"/>
                  </a:lnTo>
                  <a:lnTo>
                    <a:pt x="0" y="1"/>
                  </a:lnTo>
                  <a:close/>
                </a:path>
              </a:pathLst>
            </a:custGeom>
            <a:solidFill>
              <a:srgbClr val="78001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4"/>
            <p:cNvSpPr/>
            <p:nvPr/>
          </p:nvSpPr>
          <p:spPr>
            <a:xfrm>
              <a:off x="3451375" y="3070150"/>
              <a:ext cx="688025" cy="795575"/>
            </a:xfrm>
            <a:custGeom>
              <a:rect b="b" l="l" r="r" t="t"/>
              <a:pathLst>
                <a:path extrusionOk="0" h="31823" w="27521">
                  <a:moveTo>
                    <a:pt x="27521" y="0"/>
                  </a:moveTo>
                  <a:lnTo>
                    <a:pt x="1" y="15978"/>
                  </a:lnTo>
                  <a:lnTo>
                    <a:pt x="27521" y="31823"/>
                  </a:lnTo>
                  <a:lnTo>
                    <a:pt x="27521" y="0"/>
                  </a:lnTo>
                  <a:close/>
                </a:path>
              </a:pathLst>
            </a:custGeom>
            <a:solidFill>
              <a:srgbClr val="78001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4"/>
            <p:cNvSpPr/>
            <p:nvPr/>
          </p:nvSpPr>
          <p:spPr>
            <a:xfrm>
              <a:off x="3451375" y="2670675"/>
              <a:ext cx="688025" cy="798950"/>
            </a:xfrm>
            <a:custGeom>
              <a:rect b="b" l="l" r="r" t="t"/>
              <a:pathLst>
                <a:path extrusionOk="0" h="31958" w="27521">
                  <a:moveTo>
                    <a:pt x="1" y="1"/>
                  </a:moveTo>
                  <a:lnTo>
                    <a:pt x="1" y="31957"/>
                  </a:lnTo>
                  <a:lnTo>
                    <a:pt x="27521" y="15979"/>
                  </a:lnTo>
                  <a:lnTo>
                    <a:pt x="1" y="1"/>
                  </a:lnTo>
                  <a:close/>
                </a:path>
              </a:pathLst>
            </a:custGeom>
            <a:solidFill>
              <a:srgbClr val="F5340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4"/>
            <p:cNvSpPr/>
            <p:nvPr/>
          </p:nvSpPr>
          <p:spPr>
            <a:xfrm>
              <a:off x="3451375" y="1479000"/>
              <a:ext cx="688025" cy="795600"/>
            </a:xfrm>
            <a:custGeom>
              <a:rect b="b" l="l" r="r" t="t"/>
              <a:pathLst>
                <a:path extrusionOk="0" h="31824" w="27521">
                  <a:moveTo>
                    <a:pt x="27521" y="1"/>
                  </a:moveTo>
                  <a:lnTo>
                    <a:pt x="1" y="15845"/>
                  </a:lnTo>
                  <a:lnTo>
                    <a:pt x="27521" y="31823"/>
                  </a:lnTo>
                  <a:lnTo>
                    <a:pt x="27521" y="1"/>
                  </a:lnTo>
                  <a:close/>
                </a:path>
              </a:pathLst>
            </a:cu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4"/>
            <p:cNvSpPr/>
            <p:nvPr/>
          </p:nvSpPr>
          <p:spPr>
            <a:xfrm>
              <a:off x="3448050" y="1878450"/>
              <a:ext cx="694675" cy="1191725"/>
            </a:xfrm>
            <a:custGeom>
              <a:rect b="b" l="l" r="r" t="t"/>
              <a:pathLst>
                <a:path extrusionOk="0" h="47669" w="27787">
                  <a:moveTo>
                    <a:pt x="1" y="1"/>
                  </a:moveTo>
                  <a:lnTo>
                    <a:pt x="134" y="31823"/>
                  </a:lnTo>
                  <a:lnTo>
                    <a:pt x="27787" y="47668"/>
                  </a:lnTo>
                  <a:lnTo>
                    <a:pt x="27654" y="15845"/>
                  </a:lnTo>
                  <a:lnTo>
                    <a:pt x="1" y="1"/>
                  </a:lnTo>
                  <a:close/>
                </a:path>
              </a:pathLst>
            </a:custGeom>
            <a:solidFill>
              <a:srgbClr val="0C2E3A"/>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4"/>
            <p:cNvSpPr/>
            <p:nvPr/>
          </p:nvSpPr>
          <p:spPr>
            <a:xfrm>
              <a:off x="4139375" y="1878450"/>
              <a:ext cx="688025" cy="1191725"/>
            </a:xfrm>
            <a:custGeom>
              <a:rect b="b" l="l" r="r" t="t"/>
              <a:pathLst>
                <a:path extrusionOk="0" h="47669" w="27521">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4"/>
            <p:cNvSpPr/>
            <p:nvPr/>
          </p:nvSpPr>
          <p:spPr>
            <a:xfrm>
              <a:off x="4382875" y="241450"/>
              <a:ext cx="201000" cy="229350"/>
            </a:xfrm>
            <a:custGeom>
              <a:rect b="b" l="l" r="r" t="t"/>
              <a:pathLst>
                <a:path extrusionOk="0" h="9174" w="8040">
                  <a:moveTo>
                    <a:pt x="8040" y="0"/>
                  </a:moveTo>
                  <a:lnTo>
                    <a:pt x="1" y="4604"/>
                  </a:lnTo>
                  <a:lnTo>
                    <a:pt x="8040" y="9174"/>
                  </a:lnTo>
                  <a:lnTo>
                    <a:pt x="804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4"/>
            <p:cNvSpPr/>
            <p:nvPr/>
          </p:nvSpPr>
          <p:spPr>
            <a:xfrm>
              <a:off x="4139375" y="682600"/>
              <a:ext cx="688025" cy="796425"/>
            </a:xfrm>
            <a:custGeom>
              <a:rect b="b" l="l" r="r" t="t"/>
              <a:pathLst>
                <a:path extrusionOk="0" h="31857" w="27521">
                  <a:moveTo>
                    <a:pt x="1" y="0"/>
                  </a:moveTo>
                  <a:lnTo>
                    <a:pt x="1" y="31857"/>
                  </a:lnTo>
                  <a:lnTo>
                    <a:pt x="27520" y="15845"/>
                  </a:lnTo>
                  <a:lnTo>
                    <a:pt x="1" y="0"/>
                  </a:lnTo>
                  <a:close/>
                </a:path>
              </a:pathLst>
            </a:cu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4"/>
            <p:cNvSpPr/>
            <p:nvPr/>
          </p:nvSpPr>
          <p:spPr>
            <a:xfrm>
              <a:off x="3451375" y="4661275"/>
              <a:ext cx="1376025" cy="795600"/>
            </a:xfrm>
            <a:custGeom>
              <a:rect b="b" l="l" r="r" t="t"/>
              <a:pathLst>
                <a:path extrusionOk="0" h="31824" w="55041">
                  <a:moveTo>
                    <a:pt x="27521" y="1"/>
                  </a:moveTo>
                  <a:lnTo>
                    <a:pt x="1" y="15979"/>
                  </a:lnTo>
                  <a:lnTo>
                    <a:pt x="27521" y="31823"/>
                  </a:lnTo>
                  <a:lnTo>
                    <a:pt x="55040" y="15979"/>
                  </a:lnTo>
                  <a:lnTo>
                    <a:pt x="27521"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4"/>
            <p:cNvSpPr/>
            <p:nvPr/>
          </p:nvSpPr>
          <p:spPr>
            <a:xfrm>
              <a:off x="4139375" y="3865700"/>
              <a:ext cx="688025" cy="1195050"/>
            </a:xfrm>
            <a:custGeom>
              <a:rect b="b" l="l" r="r" t="t"/>
              <a:pathLst>
                <a:path extrusionOk="0" h="47802" w="27521">
                  <a:moveTo>
                    <a:pt x="1" y="1"/>
                  </a:moveTo>
                  <a:lnTo>
                    <a:pt x="1" y="31824"/>
                  </a:lnTo>
                  <a:lnTo>
                    <a:pt x="27520" y="47802"/>
                  </a:lnTo>
                  <a:lnTo>
                    <a:pt x="27520" y="15979"/>
                  </a:lnTo>
                  <a:lnTo>
                    <a:pt x="1" y="1"/>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4"/>
            <p:cNvSpPr/>
            <p:nvPr/>
          </p:nvSpPr>
          <p:spPr>
            <a:xfrm>
              <a:off x="4139375" y="3469600"/>
              <a:ext cx="688025" cy="795575"/>
            </a:xfrm>
            <a:custGeom>
              <a:rect b="b" l="l" r="r" t="t"/>
              <a:pathLst>
                <a:path extrusionOk="0" h="31823" w="27521">
                  <a:moveTo>
                    <a:pt x="27520" y="0"/>
                  </a:moveTo>
                  <a:lnTo>
                    <a:pt x="1" y="15845"/>
                  </a:lnTo>
                  <a:lnTo>
                    <a:pt x="27520" y="31823"/>
                  </a:lnTo>
                  <a:lnTo>
                    <a:pt x="2752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4"/>
            <p:cNvSpPr/>
            <p:nvPr/>
          </p:nvSpPr>
          <p:spPr>
            <a:xfrm>
              <a:off x="4827375" y="3469600"/>
              <a:ext cx="691350" cy="795575"/>
            </a:xfrm>
            <a:custGeom>
              <a:rect b="b" l="l" r="r" t="t"/>
              <a:pathLst>
                <a:path extrusionOk="0" h="31823" w="27654">
                  <a:moveTo>
                    <a:pt x="0" y="0"/>
                  </a:moveTo>
                  <a:lnTo>
                    <a:pt x="0" y="31823"/>
                  </a:lnTo>
                  <a:lnTo>
                    <a:pt x="27653" y="15845"/>
                  </a:lnTo>
                  <a:lnTo>
                    <a:pt x="0"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4"/>
            <p:cNvSpPr/>
            <p:nvPr/>
          </p:nvSpPr>
          <p:spPr>
            <a:xfrm>
              <a:off x="4827375" y="2670675"/>
              <a:ext cx="691350" cy="798950"/>
            </a:xfrm>
            <a:custGeom>
              <a:rect b="b" l="l" r="r" t="t"/>
              <a:pathLst>
                <a:path extrusionOk="0" h="31958" w="27654">
                  <a:moveTo>
                    <a:pt x="0" y="1"/>
                  </a:moveTo>
                  <a:lnTo>
                    <a:pt x="0" y="31957"/>
                  </a:lnTo>
                  <a:lnTo>
                    <a:pt x="27653" y="15979"/>
                  </a:lnTo>
                  <a:lnTo>
                    <a:pt x="0" y="1"/>
                  </a:lnTo>
                  <a:close/>
                </a:path>
              </a:pathLst>
            </a:custGeom>
            <a:solidFill>
              <a:srgbClr val="FFA73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4"/>
            <p:cNvSpPr/>
            <p:nvPr/>
          </p:nvSpPr>
          <p:spPr>
            <a:xfrm>
              <a:off x="3451375" y="3469600"/>
              <a:ext cx="688025" cy="795575"/>
            </a:xfrm>
            <a:custGeom>
              <a:rect b="b" l="l" r="r" t="t"/>
              <a:pathLst>
                <a:path extrusionOk="0" h="31823" w="27521">
                  <a:moveTo>
                    <a:pt x="1" y="0"/>
                  </a:moveTo>
                  <a:lnTo>
                    <a:pt x="1" y="31823"/>
                  </a:lnTo>
                  <a:lnTo>
                    <a:pt x="27521" y="15845"/>
                  </a:lnTo>
                  <a:lnTo>
                    <a:pt x="1" y="0"/>
                  </a:lnTo>
                  <a:close/>
                </a:path>
              </a:pathLst>
            </a:custGeom>
            <a:solidFill>
              <a:srgbClr val="F5340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4"/>
            <p:cNvSpPr/>
            <p:nvPr/>
          </p:nvSpPr>
          <p:spPr>
            <a:xfrm>
              <a:off x="3451375" y="2670675"/>
              <a:ext cx="1376025" cy="1195050"/>
            </a:xfrm>
            <a:custGeom>
              <a:rect b="b" l="l" r="r" t="t"/>
              <a:pathLst>
                <a:path extrusionOk="0" h="47802" w="55041">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4"/>
            <p:cNvSpPr/>
            <p:nvPr/>
          </p:nvSpPr>
          <p:spPr>
            <a:xfrm>
              <a:off x="2760050" y="2670675"/>
              <a:ext cx="691350" cy="798950"/>
            </a:xfrm>
            <a:custGeom>
              <a:rect b="b" l="l" r="r" t="t"/>
              <a:pathLst>
                <a:path extrusionOk="0" h="31958" w="27654">
                  <a:moveTo>
                    <a:pt x="27654" y="1"/>
                  </a:moveTo>
                  <a:lnTo>
                    <a:pt x="1" y="15979"/>
                  </a:lnTo>
                  <a:lnTo>
                    <a:pt x="27654" y="31957"/>
                  </a:lnTo>
                  <a:lnTo>
                    <a:pt x="27654" y="1"/>
                  </a:lnTo>
                  <a:close/>
                </a:path>
              </a:pathLst>
            </a:custGeom>
            <a:solidFill>
              <a:srgbClr val="F5340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4"/>
            <p:cNvSpPr/>
            <p:nvPr/>
          </p:nvSpPr>
          <p:spPr>
            <a:xfrm>
              <a:off x="2760050" y="3070150"/>
              <a:ext cx="691350" cy="795575"/>
            </a:xfrm>
            <a:custGeom>
              <a:rect b="b" l="l" r="r" t="t"/>
              <a:pathLst>
                <a:path extrusionOk="0" h="31823" w="27654">
                  <a:moveTo>
                    <a:pt x="1" y="0"/>
                  </a:moveTo>
                  <a:lnTo>
                    <a:pt x="1" y="31823"/>
                  </a:lnTo>
                  <a:lnTo>
                    <a:pt x="27654" y="15978"/>
                  </a:lnTo>
                  <a:lnTo>
                    <a:pt x="1" y="0"/>
                  </a:lnTo>
                  <a:close/>
                </a:path>
              </a:pathLst>
            </a:custGeom>
            <a:solidFill>
              <a:srgbClr val="E3651D"/>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4"/>
            <p:cNvSpPr/>
            <p:nvPr/>
          </p:nvSpPr>
          <p:spPr>
            <a:xfrm>
              <a:off x="3451375" y="2670675"/>
              <a:ext cx="688025" cy="798950"/>
            </a:xfrm>
            <a:custGeom>
              <a:rect b="b" l="l" r="r" t="t"/>
              <a:pathLst>
                <a:path extrusionOk="0" h="31958" w="27521">
                  <a:moveTo>
                    <a:pt x="1" y="1"/>
                  </a:moveTo>
                  <a:lnTo>
                    <a:pt x="1" y="31957"/>
                  </a:lnTo>
                  <a:lnTo>
                    <a:pt x="27521" y="15979"/>
                  </a:lnTo>
                  <a:lnTo>
                    <a:pt x="1" y="1"/>
                  </a:lnTo>
                  <a:close/>
                </a:path>
              </a:pathLst>
            </a:custGeom>
            <a:solidFill>
              <a:srgbClr val="FFA73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4"/>
            <p:cNvSpPr/>
            <p:nvPr/>
          </p:nvSpPr>
          <p:spPr>
            <a:xfrm>
              <a:off x="2072075" y="1479000"/>
              <a:ext cx="688000" cy="795600"/>
            </a:xfrm>
            <a:custGeom>
              <a:rect b="b" l="l" r="r" t="t"/>
              <a:pathLst>
                <a:path extrusionOk="0" h="31824" w="27520">
                  <a:moveTo>
                    <a:pt x="27520" y="1"/>
                  </a:moveTo>
                  <a:lnTo>
                    <a:pt x="0" y="15845"/>
                  </a:lnTo>
                  <a:lnTo>
                    <a:pt x="27520" y="31823"/>
                  </a:lnTo>
                  <a:lnTo>
                    <a:pt x="27520" y="1"/>
                  </a:lnTo>
                  <a:close/>
                </a:path>
              </a:pathLst>
            </a:custGeom>
            <a:solidFill>
              <a:schemeClr val="accen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4"/>
            <p:cNvSpPr/>
            <p:nvPr/>
          </p:nvSpPr>
          <p:spPr>
            <a:xfrm>
              <a:off x="1967825" y="2486400"/>
              <a:ext cx="322750" cy="371950"/>
            </a:xfrm>
            <a:custGeom>
              <a:rect b="b" l="l" r="r" t="t"/>
              <a:pathLst>
                <a:path extrusionOk="0" h="14878" w="12910">
                  <a:moveTo>
                    <a:pt x="1" y="0"/>
                  </a:moveTo>
                  <a:lnTo>
                    <a:pt x="1" y="14877"/>
                  </a:lnTo>
                  <a:lnTo>
                    <a:pt x="12910" y="7505"/>
                  </a:lnTo>
                  <a:lnTo>
                    <a:pt x="134"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4"/>
            <p:cNvSpPr/>
            <p:nvPr/>
          </p:nvSpPr>
          <p:spPr>
            <a:xfrm>
              <a:off x="2065400" y="1412275"/>
              <a:ext cx="218500" cy="254375"/>
            </a:xfrm>
            <a:custGeom>
              <a:rect b="b" l="l" r="r" t="t"/>
              <a:pathLst>
                <a:path extrusionOk="0" h="10175" w="8740">
                  <a:moveTo>
                    <a:pt x="0" y="1"/>
                  </a:moveTo>
                  <a:lnTo>
                    <a:pt x="0" y="10175"/>
                  </a:lnTo>
                  <a:lnTo>
                    <a:pt x="8740" y="5005"/>
                  </a:lnTo>
                  <a:lnTo>
                    <a:pt x="0" y="1"/>
                  </a:lnTo>
                  <a:close/>
                </a:path>
              </a:pathLst>
            </a:custGeom>
            <a:solidFill>
              <a:schemeClr val="accen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4"/>
            <p:cNvSpPr/>
            <p:nvPr/>
          </p:nvSpPr>
          <p:spPr>
            <a:xfrm>
              <a:off x="2760050" y="1878450"/>
              <a:ext cx="691350" cy="1191725"/>
            </a:xfrm>
            <a:custGeom>
              <a:rect b="b" l="l" r="r" t="t"/>
              <a:pathLst>
                <a:path extrusionOk="0" h="47669" w="27654">
                  <a:moveTo>
                    <a:pt x="27654" y="1"/>
                  </a:moveTo>
                  <a:lnTo>
                    <a:pt x="1" y="15845"/>
                  </a:lnTo>
                  <a:lnTo>
                    <a:pt x="1" y="47668"/>
                  </a:lnTo>
                  <a:lnTo>
                    <a:pt x="27521" y="31823"/>
                  </a:lnTo>
                  <a:lnTo>
                    <a:pt x="27654" y="31690"/>
                  </a:lnTo>
                  <a:lnTo>
                    <a:pt x="27654"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4"/>
            <p:cNvSpPr/>
            <p:nvPr/>
          </p:nvSpPr>
          <p:spPr>
            <a:xfrm>
              <a:off x="2760050" y="1479000"/>
              <a:ext cx="691350" cy="795600"/>
            </a:xfrm>
            <a:custGeom>
              <a:rect b="b" l="l" r="r" t="t"/>
              <a:pathLst>
                <a:path extrusionOk="0" h="31824" w="27654">
                  <a:moveTo>
                    <a:pt x="1" y="1"/>
                  </a:moveTo>
                  <a:lnTo>
                    <a:pt x="1" y="31823"/>
                  </a:lnTo>
                  <a:lnTo>
                    <a:pt x="27654" y="15979"/>
                  </a:lnTo>
                  <a:lnTo>
                    <a:pt x="27654" y="15845"/>
                  </a:lnTo>
                  <a:lnTo>
                    <a:pt x="1" y="1"/>
                  </a:lnTo>
                  <a:close/>
                </a:path>
              </a:pathLst>
            </a:custGeom>
            <a:solidFill>
              <a:srgbClr val="FFA73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4"/>
            <p:cNvSpPr/>
            <p:nvPr/>
          </p:nvSpPr>
          <p:spPr>
            <a:xfrm>
              <a:off x="2072075" y="3865700"/>
              <a:ext cx="688000" cy="795600"/>
            </a:xfrm>
            <a:custGeom>
              <a:rect b="b" l="l" r="r" t="t"/>
              <a:pathLst>
                <a:path extrusionOk="0" h="31824" w="27520">
                  <a:moveTo>
                    <a:pt x="27520" y="1"/>
                  </a:moveTo>
                  <a:lnTo>
                    <a:pt x="0" y="15979"/>
                  </a:lnTo>
                  <a:lnTo>
                    <a:pt x="27520" y="31824"/>
                  </a:lnTo>
                  <a:lnTo>
                    <a:pt x="27520"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4"/>
            <p:cNvSpPr/>
            <p:nvPr/>
          </p:nvSpPr>
          <p:spPr>
            <a:xfrm>
              <a:off x="1384075" y="4661275"/>
              <a:ext cx="688025" cy="795600"/>
            </a:xfrm>
            <a:custGeom>
              <a:rect b="b" l="l" r="r" t="t"/>
              <a:pathLst>
                <a:path extrusionOk="0" h="31824" w="27521">
                  <a:moveTo>
                    <a:pt x="1" y="1"/>
                  </a:moveTo>
                  <a:lnTo>
                    <a:pt x="1" y="31823"/>
                  </a:lnTo>
                  <a:lnTo>
                    <a:pt x="27520" y="15979"/>
                  </a:lnTo>
                  <a:lnTo>
                    <a:pt x="1"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4"/>
            <p:cNvSpPr/>
            <p:nvPr/>
          </p:nvSpPr>
          <p:spPr>
            <a:xfrm>
              <a:off x="2760050" y="3865700"/>
              <a:ext cx="691350" cy="1591175"/>
            </a:xfrm>
            <a:custGeom>
              <a:rect b="b" l="l" r="r" t="t"/>
              <a:pathLst>
                <a:path extrusionOk="0" h="63647" w="27654">
                  <a:moveTo>
                    <a:pt x="1" y="1"/>
                  </a:moveTo>
                  <a:lnTo>
                    <a:pt x="1" y="31824"/>
                  </a:lnTo>
                  <a:lnTo>
                    <a:pt x="1" y="63646"/>
                  </a:lnTo>
                  <a:lnTo>
                    <a:pt x="27521" y="47802"/>
                  </a:lnTo>
                  <a:lnTo>
                    <a:pt x="27654" y="47802"/>
                  </a:lnTo>
                  <a:lnTo>
                    <a:pt x="27654" y="15979"/>
                  </a:lnTo>
                  <a:lnTo>
                    <a:pt x="1"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4"/>
            <p:cNvSpPr/>
            <p:nvPr/>
          </p:nvSpPr>
          <p:spPr>
            <a:xfrm>
              <a:off x="2760050" y="3469600"/>
              <a:ext cx="691350" cy="795575"/>
            </a:xfrm>
            <a:custGeom>
              <a:rect b="b" l="l" r="r" t="t"/>
              <a:pathLst>
                <a:path extrusionOk="0" h="31823" w="27654">
                  <a:moveTo>
                    <a:pt x="27654" y="0"/>
                  </a:moveTo>
                  <a:lnTo>
                    <a:pt x="1" y="15845"/>
                  </a:lnTo>
                  <a:lnTo>
                    <a:pt x="27654" y="31823"/>
                  </a:lnTo>
                  <a:lnTo>
                    <a:pt x="27654"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4"/>
            <p:cNvSpPr/>
            <p:nvPr/>
          </p:nvSpPr>
          <p:spPr>
            <a:xfrm>
              <a:off x="3448050" y="3469600"/>
              <a:ext cx="691350" cy="1591150"/>
            </a:xfrm>
            <a:custGeom>
              <a:rect b="b" l="l" r="r" t="t"/>
              <a:pathLst>
                <a:path extrusionOk="0" h="63646" w="27654">
                  <a:moveTo>
                    <a:pt x="134" y="0"/>
                  </a:moveTo>
                  <a:lnTo>
                    <a:pt x="1" y="31823"/>
                  </a:lnTo>
                  <a:lnTo>
                    <a:pt x="134" y="31823"/>
                  </a:lnTo>
                  <a:lnTo>
                    <a:pt x="134" y="63646"/>
                  </a:lnTo>
                  <a:lnTo>
                    <a:pt x="27654" y="47668"/>
                  </a:lnTo>
                  <a:lnTo>
                    <a:pt x="27654" y="15845"/>
                  </a:lnTo>
                  <a:lnTo>
                    <a:pt x="134"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4"/>
            <p:cNvSpPr/>
            <p:nvPr/>
          </p:nvSpPr>
          <p:spPr>
            <a:xfrm>
              <a:off x="2760050" y="2670675"/>
              <a:ext cx="1379350" cy="1195050"/>
            </a:xfrm>
            <a:custGeom>
              <a:rect b="b" l="l" r="r" t="t"/>
              <a:pathLst>
                <a:path extrusionOk="0" h="47802" w="55174">
                  <a:moveTo>
                    <a:pt x="27654" y="1"/>
                  </a:moveTo>
                  <a:lnTo>
                    <a:pt x="1" y="15979"/>
                  </a:lnTo>
                  <a:lnTo>
                    <a:pt x="1" y="47802"/>
                  </a:lnTo>
                  <a:lnTo>
                    <a:pt x="27654" y="31957"/>
                  </a:lnTo>
                  <a:lnTo>
                    <a:pt x="55174" y="15979"/>
                  </a:lnTo>
                  <a:lnTo>
                    <a:pt x="27654" y="1"/>
                  </a:lnTo>
                  <a:close/>
                </a:path>
              </a:pathLst>
            </a:custGeom>
            <a:solidFill>
              <a:srgbClr val="FFA73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1" name="Google Shape;101;p14"/>
          <p:cNvGrpSpPr/>
          <p:nvPr/>
        </p:nvGrpSpPr>
        <p:grpSpPr>
          <a:xfrm>
            <a:off x="-26847" y="-280618"/>
            <a:ext cx="2865062" cy="3613974"/>
            <a:chOff x="-26858" y="-227337"/>
            <a:chExt cx="2186403" cy="2757917"/>
          </a:xfrm>
        </p:grpSpPr>
        <p:sp>
          <p:nvSpPr>
            <p:cNvPr id="102" name="Google Shape;102;p14"/>
            <p:cNvSpPr/>
            <p:nvPr/>
          </p:nvSpPr>
          <p:spPr>
            <a:xfrm rot="10800000">
              <a:off x="-26858" y="614063"/>
              <a:ext cx="365586" cy="420700"/>
            </a:xfrm>
            <a:custGeom>
              <a:rect b="b" l="l" r="r" t="t"/>
              <a:pathLst>
                <a:path extrusionOk="0" h="31823" w="27654">
                  <a:moveTo>
                    <a:pt x="27653" y="0"/>
                  </a:moveTo>
                  <a:lnTo>
                    <a:pt x="0" y="15978"/>
                  </a:lnTo>
                  <a:lnTo>
                    <a:pt x="27653" y="31823"/>
                  </a:lnTo>
                  <a:lnTo>
                    <a:pt x="27653" y="0"/>
                  </a:lnTo>
                  <a:close/>
                </a:path>
              </a:pathLst>
            </a:custGeom>
            <a:solidFill>
              <a:srgbClr val="0C2E3A"/>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4"/>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rgbClr val="78001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4"/>
            <p:cNvSpPr/>
            <p:nvPr/>
          </p:nvSpPr>
          <p:spPr>
            <a:xfrm rot="10800000">
              <a:off x="-26858" y="1455450"/>
              <a:ext cx="365586" cy="420713"/>
            </a:xfrm>
            <a:custGeom>
              <a:rect b="b" l="l" r="r" t="t"/>
              <a:pathLst>
                <a:path extrusionOk="0" h="31824" w="27654">
                  <a:moveTo>
                    <a:pt x="27653" y="1"/>
                  </a:moveTo>
                  <a:lnTo>
                    <a:pt x="0" y="15845"/>
                  </a:lnTo>
                  <a:lnTo>
                    <a:pt x="27653" y="31823"/>
                  </a:lnTo>
                  <a:lnTo>
                    <a:pt x="27653"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4"/>
            <p:cNvSpPr/>
            <p:nvPr/>
          </p:nvSpPr>
          <p:spPr>
            <a:xfrm rot="10800000">
              <a:off x="-26858" y="1034750"/>
              <a:ext cx="365586" cy="631942"/>
            </a:xfrm>
            <a:custGeom>
              <a:rect b="b" l="l" r="r" t="t"/>
              <a:pathLst>
                <a:path extrusionOk="0" h="47802" w="27654">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4"/>
            <p:cNvSpPr/>
            <p:nvPr/>
          </p:nvSpPr>
          <p:spPr>
            <a:xfrm rot="10800000">
              <a:off x="-26858" y="-17866"/>
              <a:ext cx="365586" cy="631942"/>
            </a:xfrm>
            <a:custGeom>
              <a:rect b="b" l="l" r="r" t="t"/>
              <a:pathLst>
                <a:path extrusionOk="0" h="47802" w="27654">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4"/>
            <p:cNvSpPr/>
            <p:nvPr/>
          </p:nvSpPr>
          <p:spPr>
            <a:xfrm rot="10800000">
              <a:off x="-26858" y="-227337"/>
              <a:ext cx="363828" cy="420713"/>
            </a:xfrm>
            <a:custGeom>
              <a:rect b="b" l="l" r="r" t="t"/>
              <a:pathLst>
                <a:path extrusionOk="0" h="31824" w="27521">
                  <a:moveTo>
                    <a:pt x="27520" y="1"/>
                  </a:moveTo>
                  <a:lnTo>
                    <a:pt x="1" y="15979"/>
                  </a:lnTo>
                  <a:lnTo>
                    <a:pt x="27520" y="31823"/>
                  </a:lnTo>
                  <a:lnTo>
                    <a:pt x="27520"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4"/>
            <p:cNvSpPr/>
            <p:nvPr/>
          </p:nvSpPr>
          <p:spPr>
            <a:xfrm rot="10800000">
              <a:off x="-26858" y="402834"/>
              <a:ext cx="365586" cy="420700"/>
            </a:xfrm>
            <a:custGeom>
              <a:rect b="b" l="l" r="r" t="t"/>
              <a:pathLst>
                <a:path extrusionOk="0" h="31823" w="27654">
                  <a:moveTo>
                    <a:pt x="0" y="0"/>
                  </a:moveTo>
                  <a:lnTo>
                    <a:pt x="0" y="31823"/>
                  </a:lnTo>
                  <a:lnTo>
                    <a:pt x="27653" y="15845"/>
                  </a:lnTo>
                  <a:lnTo>
                    <a:pt x="0" y="0"/>
                  </a:lnTo>
                  <a:close/>
                </a:path>
              </a:pathLst>
            </a:custGeom>
            <a:solidFill>
              <a:srgbClr val="00A6A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4"/>
            <p:cNvSpPr/>
            <p:nvPr/>
          </p:nvSpPr>
          <p:spPr>
            <a:xfrm rot="10800000">
              <a:off x="-26858" y="614063"/>
              <a:ext cx="365586" cy="420700"/>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4"/>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rgbClr val="FFA73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4"/>
            <p:cNvSpPr/>
            <p:nvPr/>
          </p:nvSpPr>
          <p:spPr>
            <a:xfrm rot="10800000">
              <a:off x="338715" y="823521"/>
              <a:ext cx="363828" cy="422485"/>
            </a:xfrm>
            <a:custGeom>
              <a:rect b="b" l="l" r="r" t="t"/>
              <a:pathLst>
                <a:path extrusionOk="0" h="31958" w="27521">
                  <a:moveTo>
                    <a:pt x="27520" y="1"/>
                  </a:moveTo>
                  <a:lnTo>
                    <a:pt x="1" y="15979"/>
                  </a:lnTo>
                  <a:lnTo>
                    <a:pt x="27520" y="31957"/>
                  </a:lnTo>
                  <a:lnTo>
                    <a:pt x="27520" y="1"/>
                  </a:lnTo>
                  <a:close/>
                </a:path>
              </a:pathLst>
            </a:custGeom>
            <a:solidFill>
              <a:srgbClr val="78001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4"/>
            <p:cNvSpPr/>
            <p:nvPr/>
          </p:nvSpPr>
          <p:spPr>
            <a:xfrm rot="10800000">
              <a:off x="338715" y="614063"/>
              <a:ext cx="363828" cy="420700"/>
            </a:xfrm>
            <a:custGeom>
              <a:rect b="b" l="l" r="r" t="t"/>
              <a:pathLst>
                <a:path extrusionOk="0" h="31823" w="27521">
                  <a:moveTo>
                    <a:pt x="1" y="0"/>
                  </a:moveTo>
                  <a:lnTo>
                    <a:pt x="1" y="31823"/>
                  </a:lnTo>
                  <a:lnTo>
                    <a:pt x="27520" y="15978"/>
                  </a:lnTo>
                  <a:lnTo>
                    <a:pt x="1" y="0"/>
                  </a:lnTo>
                  <a:close/>
                </a:path>
              </a:pathLst>
            </a:custGeom>
            <a:solidFill>
              <a:srgbClr val="78001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4"/>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rgbClr val="78001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4"/>
            <p:cNvSpPr/>
            <p:nvPr/>
          </p:nvSpPr>
          <p:spPr>
            <a:xfrm rot="10800000">
              <a:off x="702529" y="614063"/>
              <a:ext cx="363828" cy="420700"/>
            </a:xfrm>
            <a:custGeom>
              <a:rect b="b" l="l" r="r" t="t"/>
              <a:pathLst>
                <a:path extrusionOk="0" h="31823" w="27521">
                  <a:moveTo>
                    <a:pt x="27521" y="0"/>
                  </a:moveTo>
                  <a:lnTo>
                    <a:pt x="1" y="15978"/>
                  </a:lnTo>
                  <a:lnTo>
                    <a:pt x="27521" y="31823"/>
                  </a:lnTo>
                  <a:lnTo>
                    <a:pt x="27521" y="0"/>
                  </a:lnTo>
                  <a:close/>
                </a:path>
              </a:pathLst>
            </a:custGeom>
            <a:solidFill>
              <a:srgbClr val="78001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4"/>
            <p:cNvSpPr/>
            <p:nvPr/>
          </p:nvSpPr>
          <p:spPr>
            <a:xfrm rot="10800000">
              <a:off x="702529" y="823521"/>
              <a:ext cx="363828" cy="422485"/>
            </a:xfrm>
            <a:custGeom>
              <a:rect b="b" l="l" r="r" t="t"/>
              <a:pathLst>
                <a:path extrusionOk="0" h="31958" w="27521">
                  <a:moveTo>
                    <a:pt x="1" y="1"/>
                  </a:moveTo>
                  <a:lnTo>
                    <a:pt x="1" y="31957"/>
                  </a:lnTo>
                  <a:lnTo>
                    <a:pt x="27521" y="15979"/>
                  </a:lnTo>
                  <a:lnTo>
                    <a:pt x="1" y="1"/>
                  </a:lnTo>
                  <a:close/>
                </a:path>
              </a:pathLst>
            </a:custGeom>
            <a:solidFill>
              <a:srgbClr val="F5340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4"/>
            <p:cNvSpPr/>
            <p:nvPr/>
          </p:nvSpPr>
          <p:spPr>
            <a:xfrm rot="10800000">
              <a:off x="702529" y="1455450"/>
              <a:ext cx="363828" cy="420713"/>
            </a:xfrm>
            <a:custGeom>
              <a:rect b="b" l="l" r="r" t="t"/>
              <a:pathLst>
                <a:path extrusionOk="0" h="31824" w="27521">
                  <a:moveTo>
                    <a:pt x="27521" y="1"/>
                  </a:moveTo>
                  <a:lnTo>
                    <a:pt x="1" y="15845"/>
                  </a:lnTo>
                  <a:lnTo>
                    <a:pt x="27521" y="31823"/>
                  </a:lnTo>
                  <a:lnTo>
                    <a:pt x="27521" y="1"/>
                  </a:lnTo>
                  <a:close/>
                </a:path>
              </a:pathLst>
            </a:cu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4"/>
            <p:cNvSpPr/>
            <p:nvPr/>
          </p:nvSpPr>
          <p:spPr>
            <a:xfrm rot="10800000">
              <a:off x="700771" y="1034750"/>
              <a:ext cx="367344" cy="630184"/>
            </a:xfrm>
            <a:custGeom>
              <a:rect b="b" l="l" r="r" t="t"/>
              <a:pathLst>
                <a:path extrusionOk="0" h="47669" w="27787">
                  <a:moveTo>
                    <a:pt x="1" y="1"/>
                  </a:moveTo>
                  <a:lnTo>
                    <a:pt x="134" y="31823"/>
                  </a:lnTo>
                  <a:lnTo>
                    <a:pt x="27787" y="47668"/>
                  </a:lnTo>
                  <a:lnTo>
                    <a:pt x="27654" y="15845"/>
                  </a:lnTo>
                  <a:lnTo>
                    <a:pt x="1" y="1"/>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4"/>
            <p:cNvSpPr/>
            <p:nvPr/>
          </p:nvSpPr>
          <p:spPr>
            <a:xfrm rot="10800000">
              <a:off x="338715" y="1034750"/>
              <a:ext cx="363828" cy="630184"/>
            </a:xfrm>
            <a:custGeom>
              <a:rect b="b" l="l" r="r" t="t"/>
              <a:pathLst>
                <a:path extrusionOk="0" h="47669" w="27521">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4"/>
            <p:cNvSpPr/>
            <p:nvPr/>
          </p:nvSpPr>
          <p:spPr>
            <a:xfrm rot="10800000">
              <a:off x="467491" y="2409300"/>
              <a:ext cx="106289" cy="121280"/>
            </a:xfrm>
            <a:custGeom>
              <a:rect b="b" l="l" r="r" t="t"/>
              <a:pathLst>
                <a:path extrusionOk="0" h="9174" w="8040">
                  <a:moveTo>
                    <a:pt x="8040" y="0"/>
                  </a:moveTo>
                  <a:lnTo>
                    <a:pt x="1" y="4604"/>
                  </a:lnTo>
                  <a:lnTo>
                    <a:pt x="8040" y="9174"/>
                  </a:lnTo>
                  <a:lnTo>
                    <a:pt x="804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4"/>
            <p:cNvSpPr/>
            <p:nvPr/>
          </p:nvSpPr>
          <p:spPr>
            <a:xfrm rot="10800000">
              <a:off x="338715" y="1876150"/>
              <a:ext cx="363828" cy="421150"/>
            </a:xfrm>
            <a:custGeom>
              <a:rect b="b" l="l" r="r" t="t"/>
              <a:pathLst>
                <a:path extrusionOk="0" h="31857" w="27521">
                  <a:moveTo>
                    <a:pt x="1" y="0"/>
                  </a:moveTo>
                  <a:lnTo>
                    <a:pt x="1" y="31857"/>
                  </a:lnTo>
                  <a:lnTo>
                    <a:pt x="27520" y="15845"/>
                  </a:lnTo>
                  <a:lnTo>
                    <a:pt x="1" y="0"/>
                  </a:lnTo>
                  <a:close/>
                </a:path>
              </a:pathLst>
            </a:cu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4"/>
            <p:cNvSpPr/>
            <p:nvPr/>
          </p:nvSpPr>
          <p:spPr>
            <a:xfrm rot="10800000">
              <a:off x="338715" y="-227337"/>
              <a:ext cx="727642" cy="420713"/>
            </a:xfrm>
            <a:custGeom>
              <a:rect b="b" l="l" r="r" t="t"/>
              <a:pathLst>
                <a:path extrusionOk="0" h="31824" w="55041">
                  <a:moveTo>
                    <a:pt x="27521" y="1"/>
                  </a:moveTo>
                  <a:lnTo>
                    <a:pt x="1" y="15979"/>
                  </a:lnTo>
                  <a:lnTo>
                    <a:pt x="27521" y="31823"/>
                  </a:lnTo>
                  <a:lnTo>
                    <a:pt x="55040" y="15979"/>
                  </a:lnTo>
                  <a:lnTo>
                    <a:pt x="27521"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4"/>
            <p:cNvSpPr/>
            <p:nvPr/>
          </p:nvSpPr>
          <p:spPr>
            <a:xfrm rot="10800000">
              <a:off x="338715" y="-17866"/>
              <a:ext cx="363828" cy="631942"/>
            </a:xfrm>
            <a:custGeom>
              <a:rect b="b" l="l" r="r" t="t"/>
              <a:pathLst>
                <a:path extrusionOk="0" h="47802" w="27521">
                  <a:moveTo>
                    <a:pt x="1" y="1"/>
                  </a:moveTo>
                  <a:lnTo>
                    <a:pt x="1" y="31824"/>
                  </a:lnTo>
                  <a:lnTo>
                    <a:pt x="27520" y="47802"/>
                  </a:lnTo>
                  <a:lnTo>
                    <a:pt x="27520" y="15979"/>
                  </a:lnTo>
                  <a:lnTo>
                    <a:pt x="1" y="1"/>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4"/>
            <p:cNvSpPr/>
            <p:nvPr/>
          </p:nvSpPr>
          <p:spPr>
            <a:xfrm rot="10800000">
              <a:off x="338715" y="402834"/>
              <a:ext cx="363828" cy="420700"/>
            </a:xfrm>
            <a:custGeom>
              <a:rect b="b" l="l" r="r" t="t"/>
              <a:pathLst>
                <a:path extrusionOk="0" h="31823" w="27521">
                  <a:moveTo>
                    <a:pt x="27520" y="0"/>
                  </a:moveTo>
                  <a:lnTo>
                    <a:pt x="1" y="15845"/>
                  </a:lnTo>
                  <a:lnTo>
                    <a:pt x="27520" y="31823"/>
                  </a:lnTo>
                  <a:lnTo>
                    <a:pt x="2752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4"/>
            <p:cNvSpPr/>
            <p:nvPr/>
          </p:nvSpPr>
          <p:spPr>
            <a:xfrm rot="10800000">
              <a:off x="-26858" y="402834"/>
              <a:ext cx="365586" cy="420700"/>
            </a:xfrm>
            <a:custGeom>
              <a:rect b="b" l="l" r="r" t="t"/>
              <a:pathLst>
                <a:path extrusionOk="0" h="31823" w="27654">
                  <a:moveTo>
                    <a:pt x="0" y="0"/>
                  </a:moveTo>
                  <a:lnTo>
                    <a:pt x="0" y="31823"/>
                  </a:lnTo>
                  <a:lnTo>
                    <a:pt x="27653" y="15845"/>
                  </a:lnTo>
                  <a:lnTo>
                    <a:pt x="0"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4"/>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4"/>
            <p:cNvSpPr/>
            <p:nvPr/>
          </p:nvSpPr>
          <p:spPr>
            <a:xfrm rot="10800000">
              <a:off x="702529" y="402834"/>
              <a:ext cx="363828" cy="420700"/>
            </a:xfrm>
            <a:custGeom>
              <a:rect b="b" l="l" r="r" t="t"/>
              <a:pathLst>
                <a:path extrusionOk="0" h="31823" w="27521">
                  <a:moveTo>
                    <a:pt x="1" y="0"/>
                  </a:moveTo>
                  <a:lnTo>
                    <a:pt x="1" y="31823"/>
                  </a:lnTo>
                  <a:lnTo>
                    <a:pt x="27521" y="15845"/>
                  </a:lnTo>
                  <a:lnTo>
                    <a:pt x="1" y="0"/>
                  </a:lnTo>
                  <a:close/>
                </a:path>
              </a:pathLst>
            </a:custGeom>
            <a:solidFill>
              <a:srgbClr val="F5340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4"/>
            <p:cNvSpPr/>
            <p:nvPr/>
          </p:nvSpPr>
          <p:spPr>
            <a:xfrm rot="10800000">
              <a:off x="338715" y="614063"/>
              <a:ext cx="727642" cy="631942"/>
            </a:xfrm>
            <a:custGeom>
              <a:rect b="b" l="l" r="r" t="t"/>
              <a:pathLst>
                <a:path extrusionOk="0" h="47802" w="55041">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4"/>
            <p:cNvSpPr/>
            <p:nvPr/>
          </p:nvSpPr>
          <p:spPr>
            <a:xfrm rot="10800000">
              <a:off x="1066343" y="823521"/>
              <a:ext cx="365586" cy="422485"/>
            </a:xfrm>
            <a:custGeom>
              <a:rect b="b" l="l" r="r" t="t"/>
              <a:pathLst>
                <a:path extrusionOk="0" h="31958" w="27654">
                  <a:moveTo>
                    <a:pt x="27654" y="1"/>
                  </a:moveTo>
                  <a:lnTo>
                    <a:pt x="1" y="15979"/>
                  </a:lnTo>
                  <a:lnTo>
                    <a:pt x="27654" y="31957"/>
                  </a:lnTo>
                  <a:lnTo>
                    <a:pt x="27654" y="1"/>
                  </a:lnTo>
                  <a:close/>
                </a:path>
              </a:pathLst>
            </a:custGeom>
            <a:solidFill>
              <a:srgbClr val="F5340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4"/>
            <p:cNvSpPr/>
            <p:nvPr/>
          </p:nvSpPr>
          <p:spPr>
            <a:xfrm rot="10800000">
              <a:off x="1066343" y="614063"/>
              <a:ext cx="365586" cy="420700"/>
            </a:xfrm>
            <a:custGeom>
              <a:rect b="b" l="l" r="r" t="t"/>
              <a:pathLst>
                <a:path extrusionOk="0" h="31823" w="27654">
                  <a:moveTo>
                    <a:pt x="1" y="0"/>
                  </a:moveTo>
                  <a:lnTo>
                    <a:pt x="1" y="31823"/>
                  </a:lnTo>
                  <a:lnTo>
                    <a:pt x="27654" y="15978"/>
                  </a:lnTo>
                  <a:lnTo>
                    <a:pt x="1" y="0"/>
                  </a:lnTo>
                  <a:close/>
                </a:path>
              </a:pathLst>
            </a:custGeom>
            <a:solidFill>
              <a:srgbClr val="E3651D"/>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4"/>
            <p:cNvSpPr/>
            <p:nvPr/>
          </p:nvSpPr>
          <p:spPr>
            <a:xfrm rot="10800000">
              <a:off x="702529" y="823521"/>
              <a:ext cx="363828" cy="422485"/>
            </a:xfrm>
            <a:custGeom>
              <a:rect b="b" l="l" r="r" t="t"/>
              <a:pathLst>
                <a:path extrusionOk="0" h="31958" w="27521">
                  <a:moveTo>
                    <a:pt x="1" y="1"/>
                  </a:moveTo>
                  <a:lnTo>
                    <a:pt x="1" y="31957"/>
                  </a:lnTo>
                  <a:lnTo>
                    <a:pt x="27521" y="15979"/>
                  </a:lnTo>
                  <a:lnTo>
                    <a:pt x="1" y="1"/>
                  </a:lnTo>
                  <a:close/>
                </a:path>
              </a:pathLst>
            </a:custGeom>
            <a:solidFill>
              <a:srgbClr val="FFA73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4"/>
            <p:cNvSpPr/>
            <p:nvPr/>
          </p:nvSpPr>
          <p:spPr>
            <a:xfrm rot="10800000">
              <a:off x="1431916" y="1455450"/>
              <a:ext cx="363814" cy="420713"/>
            </a:xfrm>
            <a:custGeom>
              <a:rect b="b" l="l" r="r" t="t"/>
              <a:pathLst>
                <a:path extrusionOk="0" h="31824" w="27520">
                  <a:moveTo>
                    <a:pt x="27520" y="1"/>
                  </a:moveTo>
                  <a:lnTo>
                    <a:pt x="0" y="15845"/>
                  </a:lnTo>
                  <a:lnTo>
                    <a:pt x="27520" y="31823"/>
                  </a:lnTo>
                  <a:lnTo>
                    <a:pt x="27520" y="1"/>
                  </a:lnTo>
                  <a:close/>
                </a:path>
              </a:pathLst>
            </a:custGeom>
            <a:solidFill>
              <a:schemeClr val="accen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4"/>
            <p:cNvSpPr/>
            <p:nvPr/>
          </p:nvSpPr>
          <p:spPr>
            <a:xfrm rot="10800000">
              <a:off x="1680188" y="1146763"/>
              <a:ext cx="170670" cy="196687"/>
            </a:xfrm>
            <a:custGeom>
              <a:rect b="b" l="l" r="r" t="t"/>
              <a:pathLst>
                <a:path extrusionOk="0" h="14878" w="12910">
                  <a:moveTo>
                    <a:pt x="1" y="0"/>
                  </a:moveTo>
                  <a:lnTo>
                    <a:pt x="1" y="14877"/>
                  </a:lnTo>
                  <a:lnTo>
                    <a:pt x="12910" y="7505"/>
                  </a:lnTo>
                  <a:lnTo>
                    <a:pt x="134"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4"/>
            <p:cNvSpPr/>
            <p:nvPr/>
          </p:nvSpPr>
          <p:spPr>
            <a:xfrm rot="10800000">
              <a:off x="1683717" y="1776934"/>
              <a:ext cx="115543" cy="134514"/>
            </a:xfrm>
            <a:custGeom>
              <a:rect b="b" l="l" r="r" t="t"/>
              <a:pathLst>
                <a:path extrusionOk="0" h="10175" w="8740">
                  <a:moveTo>
                    <a:pt x="0" y="1"/>
                  </a:moveTo>
                  <a:lnTo>
                    <a:pt x="0" y="10175"/>
                  </a:lnTo>
                  <a:lnTo>
                    <a:pt x="8740" y="5005"/>
                  </a:lnTo>
                  <a:lnTo>
                    <a:pt x="0" y="1"/>
                  </a:lnTo>
                  <a:close/>
                </a:path>
              </a:pathLst>
            </a:custGeom>
            <a:solidFill>
              <a:schemeClr val="accen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4"/>
            <p:cNvSpPr/>
            <p:nvPr/>
          </p:nvSpPr>
          <p:spPr>
            <a:xfrm rot="10800000">
              <a:off x="1066343" y="1034750"/>
              <a:ext cx="365586" cy="630184"/>
            </a:xfrm>
            <a:custGeom>
              <a:rect b="b" l="l" r="r" t="t"/>
              <a:pathLst>
                <a:path extrusionOk="0" h="47669" w="27654">
                  <a:moveTo>
                    <a:pt x="27654" y="1"/>
                  </a:moveTo>
                  <a:lnTo>
                    <a:pt x="1" y="15845"/>
                  </a:lnTo>
                  <a:lnTo>
                    <a:pt x="1" y="47668"/>
                  </a:lnTo>
                  <a:lnTo>
                    <a:pt x="27521" y="31823"/>
                  </a:lnTo>
                  <a:lnTo>
                    <a:pt x="27654" y="31690"/>
                  </a:lnTo>
                  <a:lnTo>
                    <a:pt x="27654"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4"/>
            <p:cNvSpPr/>
            <p:nvPr/>
          </p:nvSpPr>
          <p:spPr>
            <a:xfrm rot="10800000">
              <a:off x="1066343" y="1455450"/>
              <a:ext cx="365586" cy="420713"/>
            </a:xfrm>
            <a:custGeom>
              <a:rect b="b" l="l" r="r" t="t"/>
              <a:pathLst>
                <a:path extrusionOk="0" h="31824" w="27654">
                  <a:moveTo>
                    <a:pt x="1" y="1"/>
                  </a:moveTo>
                  <a:lnTo>
                    <a:pt x="1" y="31823"/>
                  </a:lnTo>
                  <a:lnTo>
                    <a:pt x="27654" y="15979"/>
                  </a:lnTo>
                  <a:lnTo>
                    <a:pt x="27654" y="15845"/>
                  </a:lnTo>
                  <a:lnTo>
                    <a:pt x="1"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4"/>
            <p:cNvSpPr/>
            <p:nvPr/>
          </p:nvSpPr>
          <p:spPr>
            <a:xfrm rot="10800000">
              <a:off x="1431916" y="193363"/>
              <a:ext cx="363814" cy="420713"/>
            </a:xfrm>
            <a:custGeom>
              <a:rect b="b" l="l" r="r" t="t"/>
              <a:pathLst>
                <a:path extrusionOk="0" h="31824" w="27520">
                  <a:moveTo>
                    <a:pt x="27520" y="1"/>
                  </a:moveTo>
                  <a:lnTo>
                    <a:pt x="0" y="15979"/>
                  </a:lnTo>
                  <a:lnTo>
                    <a:pt x="27520" y="31824"/>
                  </a:lnTo>
                  <a:lnTo>
                    <a:pt x="27520"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4"/>
            <p:cNvSpPr/>
            <p:nvPr/>
          </p:nvSpPr>
          <p:spPr>
            <a:xfrm rot="10800000">
              <a:off x="1795717" y="-227337"/>
              <a:ext cx="363828" cy="420713"/>
            </a:xfrm>
            <a:custGeom>
              <a:rect b="b" l="l" r="r" t="t"/>
              <a:pathLst>
                <a:path extrusionOk="0" h="31824" w="27521">
                  <a:moveTo>
                    <a:pt x="1" y="1"/>
                  </a:moveTo>
                  <a:lnTo>
                    <a:pt x="1" y="31823"/>
                  </a:lnTo>
                  <a:lnTo>
                    <a:pt x="27520" y="15979"/>
                  </a:lnTo>
                  <a:lnTo>
                    <a:pt x="1"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4"/>
            <p:cNvSpPr/>
            <p:nvPr/>
          </p:nvSpPr>
          <p:spPr>
            <a:xfrm rot="10800000">
              <a:off x="1066343" y="-227337"/>
              <a:ext cx="365586" cy="841413"/>
            </a:xfrm>
            <a:custGeom>
              <a:rect b="b" l="l" r="r" t="t"/>
              <a:pathLst>
                <a:path extrusionOk="0" h="63647" w="27654">
                  <a:moveTo>
                    <a:pt x="1" y="1"/>
                  </a:moveTo>
                  <a:lnTo>
                    <a:pt x="1" y="31824"/>
                  </a:lnTo>
                  <a:lnTo>
                    <a:pt x="1" y="63646"/>
                  </a:lnTo>
                  <a:lnTo>
                    <a:pt x="27521" y="47802"/>
                  </a:lnTo>
                  <a:lnTo>
                    <a:pt x="27654" y="47802"/>
                  </a:lnTo>
                  <a:lnTo>
                    <a:pt x="27654" y="15979"/>
                  </a:lnTo>
                  <a:lnTo>
                    <a:pt x="1"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4"/>
            <p:cNvSpPr/>
            <p:nvPr/>
          </p:nvSpPr>
          <p:spPr>
            <a:xfrm rot="10800000">
              <a:off x="1066343" y="402834"/>
              <a:ext cx="365586" cy="420700"/>
            </a:xfrm>
            <a:custGeom>
              <a:rect b="b" l="l" r="r" t="t"/>
              <a:pathLst>
                <a:path extrusionOk="0" h="31823" w="27654">
                  <a:moveTo>
                    <a:pt x="27654" y="0"/>
                  </a:moveTo>
                  <a:lnTo>
                    <a:pt x="1" y="15845"/>
                  </a:lnTo>
                  <a:lnTo>
                    <a:pt x="27654" y="31823"/>
                  </a:lnTo>
                  <a:lnTo>
                    <a:pt x="27654"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4"/>
            <p:cNvSpPr/>
            <p:nvPr/>
          </p:nvSpPr>
          <p:spPr>
            <a:xfrm rot="10800000">
              <a:off x="702529" y="-17866"/>
              <a:ext cx="365586" cy="841400"/>
            </a:xfrm>
            <a:custGeom>
              <a:rect b="b" l="l" r="r" t="t"/>
              <a:pathLst>
                <a:path extrusionOk="0" h="63646" w="27654">
                  <a:moveTo>
                    <a:pt x="134" y="0"/>
                  </a:moveTo>
                  <a:lnTo>
                    <a:pt x="1" y="31823"/>
                  </a:lnTo>
                  <a:lnTo>
                    <a:pt x="134" y="31823"/>
                  </a:lnTo>
                  <a:lnTo>
                    <a:pt x="134" y="63646"/>
                  </a:lnTo>
                  <a:lnTo>
                    <a:pt x="27654" y="47668"/>
                  </a:lnTo>
                  <a:lnTo>
                    <a:pt x="27654" y="15845"/>
                  </a:lnTo>
                  <a:lnTo>
                    <a:pt x="134"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4"/>
            <p:cNvSpPr/>
            <p:nvPr/>
          </p:nvSpPr>
          <p:spPr>
            <a:xfrm rot="10800000">
              <a:off x="702529" y="614063"/>
              <a:ext cx="729400" cy="631942"/>
            </a:xfrm>
            <a:custGeom>
              <a:rect b="b" l="l" r="r" t="t"/>
              <a:pathLst>
                <a:path extrusionOk="0" h="47802" w="55174">
                  <a:moveTo>
                    <a:pt x="27654" y="1"/>
                  </a:moveTo>
                  <a:lnTo>
                    <a:pt x="1" y="15979"/>
                  </a:lnTo>
                  <a:lnTo>
                    <a:pt x="1" y="47802"/>
                  </a:lnTo>
                  <a:lnTo>
                    <a:pt x="27654" y="31957"/>
                  </a:lnTo>
                  <a:lnTo>
                    <a:pt x="55174" y="15979"/>
                  </a:lnTo>
                  <a:lnTo>
                    <a:pt x="27654"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HANKS">
  <p:cSld name="TITLE_1">
    <p:bg>
      <p:bgPr>
        <a:solidFill>
          <a:srgbClr val="E9E6E1"/>
        </a:solidFill>
      </p:bgPr>
    </p:bg>
    <p:spTree>
      <p:nvGrpSpPr>
        <p:cNvPr id="142" name="Shape 142"/>
        <p:cNvGrpSpPr/>
        <p:nvPr/>
      </p:nvGrpSpPr>
      <p:grpSpPr>
        <a:xfrm>
          <a:off x="0" y="0"/>
          <a:ext cx="0" cy="0"/>
          <a:chOff x="0" y="0"/>
          <a:chExt cx="0" cy="0"/>
        </a:xfrm>
      </p:grpSpPr>
      <p:sp>
        <p:nvSpPr>
          <p:cNvPr id="143" name="Google Shape;143;p15"/>
          <p:cNvSpPr txBox="1"/>
          <p:nvPr>
            <p:ph type="ctrTitle"/>
          </p:nvPr>
        </p:nvSpPr>
        <p:spPr>
          <a:xfrm>
            <a:off x="1795512" y="1545452"/>
            <a:ext cx="5553000" cy="2052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Font typeface="Barlow Condensed Medium"/>
              <a:buNone/>
              <a:defRPr sz="6000">
                <a:latin typeface="Barlow Condensed Medium"/>
                <a:ea typeface="Barlow Condensed Medium"/>
                <a:cs typeface="Barlow Condensed Medium"/>
                <a:sym typeface="Barlow Condensed Medium"/>
              </a:defRPr>
            </a:lvl1pPr>
            <a:lvl2pPr lvl="1" rtl="0" algn="r">
              <a:spcBef>
                <a:spcPts val="0"/>
              </a:spcBef>
              <a:spcAft>
                <a:spcPts val="0"/>
              </a:spcAft>
              <a:buClr>
                <a:srgbClr val="0B139E"/>
              </a:buClr>
              <a:buSzPts val="5200"/>
              <a:buNone/>
              <a:defRPr sz="5200">
                <a:solidFill>
                  <a:srgbClr val="0B139E"/>
                </a:solidFill>
              </a:defRPr>
            </a:lvl2pPr>
            <a:lvl3pPr lvl="2" rtl="0" algn="r">
              <a:spcBef>
                <a:spcPts val="0"/>
              </a:spcBef>
              <a:spcAft>
                <a:spcPts val="0"/>
              </a:spcAft>
              <a:buClr>
                <a:srgbClr val="0B139E"/>
              </a:buClr>
              <a:buSzPts val="5200"/>
              <a:buNone/>
              <a:defRPr sz="5200">
                <a:solidFill>
                  <a:srgbClr val="0B139E"/>
                </a:solidFill>
              </a:defRPr>
            </a:lvl3pPr>
            <a:lvl4pPr lvl="3" rtl="0" algn="r">
              <a:spcBef>
                <a:spcPts val="0"/>
              </a:spcBef>
              <a:spcAft>
                <a:spcPts val="0"/>
              </a:spcAft>
              <a:buClr>
                <a:srgbClr val="0B139E"/>
              </a:buClr>
              <a:buSzPts val="5200"/>
              <a:buNone/>
              <a:defRPr sz="5200">
                <a:solidFill>
                  <a:srgbClr val="0B139E"/>
                </a:solidFill>
              </a:defRPr>
            </a:lvl4pPr>
            <a:lvl5pPr lvl="4" rtl="0" algn="r">
              <a:spcBef>
                <a:spcPts val="0"/>
              </a:spcBef>
              <a:spcAft>
                <a:spcPts val="0"/>
              </a:spcAft>
              <a:buClr>
                <a:srgbClr val="0B139E"/>
              </a:buClr>
              <a:buSzPts val="5200"/>
              <a:buNone/>
              <a:defRPr sz="5200">
                <a:solidFill>
                  <a:srgbClr val="0B139E"/>
                </a:solidFill>
              </a:defRPr>
            </a:lvl5pPr>
            <a:lvl6pPr lvl="5" rtl="0" algn="r">
              <a:spcBef>
                <a:spcPts val="0"/>
              </a:spcBef>
              <a:spcAft>
                <a:spcPts val="0"/>
              </a:spcAft>
              <a:buClr>
                <a:srgbClr val="0B139E"/>
              </a:buClr>
              <a:buSzPts val="5200"/>
              <a:buNone/>
              <a:defRPr sz="5200">
                <a:solidFill>
                  <a:srgbClr val="0B139E"/>
                </a:solidFill>
              </a:defRPr>
            </a:lvl6pPr>
            <a:lvl7pPr lvl="6" rtl="0" algn="r">
              <a:spcBef>
                <a:spcPts val="0"/>
              </a:spcBef>
              <a:spcAft>
                <a:spcPts val="0"/>
              </a:spcAft>
              <a:buClr>
                <a:srgbClr val="0B139E"/>
              </a:buClr>
              <a:buSzPts val="5200"/>
              <a:buNone/>
              <a:defRPr sz="5200">
                <a:solidFill>
                  <a:srgbClr val="0B139E"/>
                </a:solidFill>
              </a:defRPr>
            </a:lvl7pPr>
            <a:lvl8pPr lvl="7" rtl="0" algn="r">
              <a:spcBef>
                <a:spcPts val="0"/>
              </a:spcBef>
              <a:spcAft>
                <a:spcPts val="0"/>
              </a:spcAft>
              <a:buClr>
                <a:srgbClr val="0B139E"/>
              </a:buClr>
              <a:buSzPts val="5200"/>
              <a:buNone/>
              <a:defRPr sz="5200">
                <a:solidFill>
                  <a:srgbClr val="0B139E"/>
                </a:solidFill>
              </a:defRPr>
            </a:lvl8pPr>
            <a:lvl9pPr lvl="8" rtl="0" algn="r">
              <a:spcBef>
                <a:spcPts val="0"/>
              </a:spcBef>
              <a:spcAft>
                <a:spcPts val="0"/>
              </a:spcAft>
              <a:buClr>
                <a:srgbClr val="0B139E"/>
              </a:buClr>
              <a:buSzPts val="5200"/>
              <a:buNone/>
              <a:defRPr sz="5200">
                <a:solidFill>
                  <a:srgbClr val="0B139E"/>
                </a:solidFill>
              </a:defRPr>
            </a:lvl9pPr>
          </a:lstStyle>
          <a:p/>
        </p:txBody>
      </p:sp>
      <p:grpSp>
        <p:nvGrpSpPr>
          <p:cNvPr id="144" name="Google Shape;144;p15"/>
          <p:cNvGrpSpPr/>
          <p:nvPr/>
        </p:nvGrpSpPr>
        <p:grpSpPr>
          <a:xfrm flipH="1">
            <a:off x="-9" y="2397713"/>
            <a:ext cx="2550204" cy="2757917"/>
            <a:chOff x="1384075" y="241450"/>
            <a:chExt cx="4822625" cy="5215425"/>
          </a:xfrm>
        </p:grpSpPr>
        <p:sp>
          <p:nvSpPr>
            <p:cNvPr id="145" name="Google Shape;145;p15"/>
            <p:cNvSpPr/>
            <p:nvPr/>
          </p:nvSpPr>
          <p:spPr>
            <a:xfrm>
              <a:off x="5518700" y="2670675"/>
              <a:ext cx="688000" cy="798950"/>
            </a:xfrm>
            <a:custGeom>
              <a:rect b="b" l="l" r="r" t="t"/>
              <a:pathLst>
                <a:path extrusionOk="0" h="31958" w="27520">
                  <a:moveTo>
                    <a:pt x="27520" y="1"/>
                  </a:moveTo>
                  <a:lnTo>
                    <a:pt x="0" y="15979"/>
                  </a:lnTo>
                  <a:lnTo>
                    <a:pt x="27520" y="31957"/>
                  </a:lnTo>
                  <a:lnTo>
                    <a:pt x="27520" y="1"/>
                  </a:lnTo>
                  <a:close/>
                </a:path>
              </a:pathLst>
            </a:custGeom>
            <a:solidFill>
              <a:srgbClr val="FFA73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5"/>
            <p:cNvSpPr/>
            <p:nvPr/>
          </p:nvSpPr>
          <p:spPr>
            <a:xfrm>
              <a:off x="4827375" y="3070150"/>
              <a:ext cx="691350" cy="795575"/>
            </a:xfrm>
            <a:custGeom>
              <a:rect b="b" l="l" r="r" t="t"/>
              <a:pathLst>
                <a:path extrusionOk="0" h="31823" w="27654">
                  <a:moveTo>
                    <a:pt x="27653" y="0"/>
                  </a:moveTo>
                  <a:lnTo>
                    <a:pt x="0" y="15978"/>
                  </a:lnTo>
                  <a:lnTo>
                    <a:pt x="27653" y="31823"/>
                  </a:lnTo>
                  <a:lnTo>
                    <a:pt x="27653" y="0"/>
                  </a:lnTo>
                  <a:close/>
                </a:path>
              </a:pathLst>
            </a:custGeom>
            <a:solidFill>
              <a:srgbClr val="0C2E3A"/>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5"/>
            <p:cNvSpPr/>
            <p:nvPr/>
          </p:nvSpPr>
          <p:spPr>
            <a:xfrm>
              <a:off x="4827375" y="2670675"/>
              <a:ext cx="691350" cy="798950"/>
            </a:xfrm>
            <a:custGeom>
              <a:rect b="b" l="l" r="r" t="t"/>
              <a:pathLst>
                <a:path extrusionOk="0" h="31958" w="27654">
                  <a:moveTo>
                    <a:pt x="0" y="1"/>
                  </a:moveTo>
                  <a:lnTo>
                    <a:pt x="0" y="31957"/>
                  </a:lnTo>
                  <a:lnTo>
                    <a:pt x="27653" y="15979"/>
                  </a:lnTo>
                  <a:lnTo>
                    <a:pt x="0" y="1"/>
                  </a:lnTo>
                  <a:close/>
                </a:path>
              </a:pathLst>
            </a:custGeom>
            <a:solidFill>
              <a:srgbClr val="78001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5"/>
            <p:cNvSpPr/>
            <p:nvPr/>
          </p:nvSpPr>
          <p:spPr>
            <a:xfrm>
              <a:off x="4827375" y="1479000"/>
              <a:ext cx="691350" cy="795600"/>
            </a:xfrm>
            <a:custGeom>
              <a:rect b="b" l="l" r="r" t="t"/>
              <a:pathLst>
                <a:path extrusionOk="0" h="31824" w="27654">
                  <a:moveTo>
                    <a:pt x="27653" y="1"/>
                  </a:moveTo>
                  <a:lnTo>
                    <a:pt x="0" y="15845"/>
                  </a:lnTo>
                  <a:lnTo>
                    <a:pt x="27653" y="31823"/>
                  </a:lnTo>
                  <a:lnTo>
                    <a:pt x="27653" y="1"/>
                  </a:lnTo>
                  <a:close/>
                </a:path>
              </a:pathLst>
            </a:custGeom>
            <a:solidFill>
              <a:srgbClr val="FFA73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5"/>
            <p:cNvSpPr/>
            <p:nvPr/>
          </p:nvSpPr>
          <p:spPr>
            <a:xfrm>
              <a:off x="4827375" y="1875125"/>
              <a:ext cx="691350" cy="1195050"/>
            </a:xfrm>
            <a:custGeom>
              <a:rect b="b" l="l" r="r" t="t"/>
              <a:pathLst>
                <a:path extrusionOk="0" h="47802" w="27654">
                  <a:moveTo>
                    <a:pt x="0" y="0"/>
                  </a:moveTo>
                  <a:lnTo>
                    <a:pt x="0" y="31823"/>
                  </a:lnTo>
                  <a:lnTo>
                    <a:pt x="134" y="31956"/>
                  </a:lnTo>
                  <a:lnTo>
                    <a:pt x="27653" y="47801"/>
                  </a:lnTo>
                  <a:lnTo>
                    <a:pt x="27653" y="15978"/>
                  </a:lnTo>
                  <a:lnTo>
                    <a:pt x="0" y="0"/>
                  </a:lnTo>
                  <a:close/>
                </a:path>
              </a:pathLst>
            </a:custGeom>
            <a:solidFill>
              <a:srgbClr val="F5340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5"/>
            <p:cNvSpPr/>
            <p:nvPr/>
          </p:nvSpPr>
          <p:spPr>
            <a:xfrm>
              <a:off x="5518700" y="2274575"/>
              <a:ext cx="688000" cy="795600"/>
            </a:xfrm>
            <a:custGeom>
              <a:rect b="b" l="l" r="r" t="t"/>
              <a:pathLst>
                <a:path extrusionOk="0" h="31824" w="27520">
                  <a:moveTo>
                    <a:pt x="0" y="0"/>
                  </a:moveTo>
                  <a:lnTo>
                    <a:pt x="0" y="31823"/>
                  </a:lnTo>
                  <a:lnTo>
                    <a:pt x="27520" y="15978"/>
                  </a:lnTo>
                  <a:lnTo>
                    <a:pt x="0" y="0"/>
                  </a:lnTo>
                  <a:close/>
                </a:path>
              </a:pathLst>
            </a:custGeom>
            <a:solidFill>
              <a:srgbClr val="FF823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5"/>
            <p:cNvSpPr/>
            <p:nvPr/>
          </p:nvSpPr>
          <p:spPr>
            <a:xfrm>
              <a:off x="4827375" y="3865700"/>
              <a:ext cx="691350" cy="1195050"/>
            </a:xfrm>
            <a:custGeom>
              <a:rect b="b" l="l" r="r" t="t"/>
              <a:pathLst>
                <a:path extrusionOk="0" h="47802" w="27654">
                  <a:moveTo>
                    <a:pt x="27653" y="1"/>
                  </a:moveTo>
                  <a:lnTo>
                    <a:pt x="0" y="15979"/>
                  </a:lnTo>
                  <a:lnTo>
                    <a:pt x="0" y="47802"/>
                  </a:lnTo>
                  <a:lnTo>
                    <a:pt x="134" y="47802"/>
                  </a:lnTo>
                  <a:lnTo>
                    <a:pt x="27653" y="31824"/>
                  </a:lnTo>
                  <a:lnTo>
                    <a:pt x="27653" y="1"/>
                  </a:lnTo>
                  <a:close/>
                </a:path>
              </a:pathLst>
            </a:custGeom>
            <a:solidFill>
              <a:srgbClr val="01879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5"/>
            <p:cNvSpPr/>
            <p:nvPr/>
          </p:nvSpPr>
          <p:spPr>
            <a:xfrm>
              <a:off x="4830700" y="4661275"/>
              <a:ext cx="688025" cy="795600"/>
            </a:xfrm>
            <a:custGeom>
              <a:rect b="b" l="l" r="r" t="t"/>
              <a:pathLst>
                <a:path extrusionOk="0" h="31824" w="27521">
                  <a:moveTo>
                    <a:pt x="27520" y="1"/>
                  </a:moveTo>
                  <a:lnTo>
                    <a:pt x="1" y="15979"/>
                  </a:lnTo>
                  <a:lnTo>
                    <a:pt x="27520" y="31823"/>
                  </a:lnTo>
                  <a:lnTo>
                    <a:pt x="27520"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5"/>
            <p:cNvSpPr/>
            <p:nvPr/>
          </p:nvSpPr>
          <p:spPr>
            <a:xfrm>
              <a:off x="5518700" y="3865700"/>
              <a:ext cx="688000" cy="795600"/>
            </a:xfrm>
            <a:custGeom>
              <a:rect b="b" l="l" r="r" t="t"/>
              <a:pathLst>
                <a:path extrusionOk="0" h="31824" w="27520">
                  <a:moveTo>
                    <a:pt x="0" y="1"/>
                  </a:moveTo>
                  <a:lnTo>
                    <a:pt x="0" y="31824"/>
                  </a:lnTo>
                  <a:lnTo>
                    <a:pt x="27520" y="15979"/>
                  </a:lnTo>
                  <a:lnTo>
                    <a:pt x="0" y="1"/>
                  </a:lnTo>
                  <a:close/>
                </a:path>
              </a:pathLst>
            </a:custGeom>
            <a:solidFill>
              <a:srgbClr val="FFA73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5"/>
            <p:cNvSpPr/>
            <p:nvPr/>
          </p:nvSpPr>
          <p:spPr>
            <a:xfrm>
              <a:off x="5518700" y="2670675"/>
              <a:ext cx="688000" cy="798950"/>
            </a:xfrm>
            <a:custGeom>
              <a:rect b="b" l="l" r="r" t="t"/>
              <a:pathLst>
                <a:path extrusionOk="0" h="31958" w="27520">
                  <a:moveTo>
                    <a:pt x="27520" y="1"/>
                  </a:moveTo>
                  <a:lnTo>
                    <a:pt x="0" y="15979"/>
                  </a:lnTo>
                  <a:lnTo>
                    <a:pt x="27520" y="31957"/>
                  </a:lnTo>
                  <a:lnTo>
                    <a:pt x="27520" y="1"/>
                  </a:lnTo>
                  <a:close/>
                </a:path>
              </a:pathLst>
            </a:custGeom>
            <a:solidFill>
              <a:srgbClr val="FFA73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5"/>
            <p:cNvSpPr/>
            <p:nvPr/>
          </p:nvSpPr>
          <p:spPr>
            <a:xfrm>
              <a:off x="4827375" y="3469600"/>
              <a:ext cx="691350" cy="795575"/>
            </a:xfrm>
            <a:custGeom>
              <a:rect b="b" l="l" r="r" t="t"/>
              <a:pathLst>
                <a:path extrusionOk="0" h="31823" w="27654">
                  <a:moveTo>
                    <a:pt x="0" y="0"/>
                  </a:moveTo>
                  <a:lnTo>
                    <a:pt x="0" y="31823"/>
                  </a:lnTo>
                  <a:lnTo>
                    <a:pt x="27653" y="15845"/>
                  </a:lnTo>
                  <a:lnTo>
                    <a:pt x="0" y="0"/>
                  </a:lnTo>
                  <a:close/>
                </a:path>
              </a:pathLst>
            </a:custGeom>
            <a:solidFill>
              <a:srgbClr val="00A6A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5"/>
            <p:cNvSpPr/>
            <p:nvPr/>
          </p:nvSpPr>
          <p:spPr>
            <a:xfrm>
              <a:off x="4827375" y="3070150"/>
              <a:ext cx="691350" cy="795575"/>
            </a:xfrm>
            <a:custGeom>
              <a:rect b="b" l="l" r="r" t="t"/>
              <a:pathLst>
                <a:path extrusionOk="0" h="31823" w="27654">
                  <a:moveTo>
                    <a:pt x="27653" y="0"/>
                  </a:moveTo>
                  <a:lnTo>
                    <a:pt x="0" y="15978"/>
                  </a:lnTo>
                  <a:lnTo>
                    <a:pt x="27653" y="31823"/>
                  </a:lnTo>
                  <a:lnTo>
                    <a:pt x="27653" y="0"/>
                  </a:lnTo>
                  <a:close/>
                </a:path>
              </a:pathLst>
            </a:custGeom>
            <a:solidFill>
              <a:srgbClr val="0C2E3A"/>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5"/>
            <p:cNvSpPr/>
            <p:nvPr/>
          </p:nvSpPr>
          <p:spPr>
            <a:xfrm>
              <a:off x="4827375" y="2670675"/>
              <a:ext cx="691350" cy="798950"/>
            </a:xfrm>
            <a:custGeom>
              <a:rect b="b" l="l" r="r" t="t"/>
              <a:pathLst>
                <a:path extrusionOk="0" h="31958" w="27654">
                  <a:moveTo>
                    <a:pt x="0" y="1"/>
                  </a:moveTo>
                  <a:lnTo>
                    <a:pt x="0" y="31957"/>
                  </a:lnTo>
                  <a:lnTo>
                    <a:pt x="27653" y="15979"/>
                  </a:lnTo>
                  <a:lnTo>
                    <a:pt x="0" y="1"/>
                  </a:lnTo>
                  <a:close/>
                </a:path>
              </a:pathLst>
            </a:custGeom>
            <a:solidFill>
              <a:srgbClr val="FFA73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5"/>
            <p:cNvSpPr/>
            <p:nvPr/>
          </p:nvSpPr>
          <p:spPr>
            <a:xfrm>
              <a:off x="4139375" y="2670675"/>
              <a:ext cx="688025" cy="798950"/>
            </a:xfrm>
            <a:custGeom>
              <a:rect b="b" l="l" r="r" t="t"/>
              <a:pathLst>
                <a:path extrusionOk="0" h="31958" w="27521">
                  <a:moveTo>
                    <a:pt x="27520" y="1"/>
                  </a:moveTo>
                  <a:lnTo>
                    <a:pt x="1" y="15979"/>
                  </a:lnTo>
                  <a:lnTo>
                    <a:pt x="27520" y="31957"/>
                  </a:lnTo>
                  <a:lnTo>
                    <a:pt x="27520" y="1"/>
                  </a:lnTo>
                  <a:close/>
                </a:path>
              </a:pathLst>
            </a:custGeom>
            <a:solidFill>
              <a:srgbClr val="78001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5"/>
            <p:cNvSpPr/>
            <p:nvPr/>
          </p:nvSpPr>
          <p:spPr>
            <a:xfrm>
              <a:off x="4139375" y="3070150"/>
              <a:ext cx="688025" cy="795575"/>
            </a:xfrm>
            <a:custGeom>
              <a:rect b="b" l="l" r="r" t="t"/>
              <a:pathLst>
                <a:path extrusionOk="0" h="31823" w="27521">
                  <a:moveTo>
                    <a:pt x="1" y="0"/>
                  </a:moveTo>
                  <a:lnTo>
                    <a:pt x="1" y="31823"/>
                  </a:lnTo>
                  <a:lnTo>
                    <a:pt x="27520" y="15978"/>
                  </a:lnTo>
                  <a:lnTo>
                    <a:pt x="1" y="0"/>
                  </a:lnTo>
                  <a:close/>
                </a:path>
              </a:pathLst>
            </a:custGeom>
            <a:solidFill>
              <a:srgbClr val="78001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5"/>
            <p:cNvSpPr/>
            <p:nvPr/>
          </p:nvSpPr>
          <p:spPr>
            <a:xfrm>
              <a:off x="4827375" y="2670675"/>
              <a:ext cx="691350" cy="798950"/>
            </a:xfrm>
            <a:custGeom>
              <a:rect b="b" l="l" r="r" t="t"/>
              <a:pathLst>
                <a:path extrusionOk="0" h="31958" w="27654">
                  <a:moveTo>
                    <a:pt x="0" y="1"/>
                  </a:moveTo>
                  <a:lnTo>
                    <a:pt x="0" y="31957"/>
                  </a:lnTo>
                  <a:lnTo>
                    <a:pt x="27653" y="15979"/>
                  </a:lnTo>
                  <a:lnTo>
                    <a:pt x="0" y="1"/>
                  </a:lnTo>
                  <a:close/>
                </a:path>
              </a:pathLst>
            </a:custGeom>
            <a:solidFill>
              <a:srgbClr val="78001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5"/>
            <p:cNvSpPr/>
            <p:nvPr/>
          </p:nvSpPr>
          <p:spPr>
            <a:xfrm>
              <a:off x="3451375" y="3070150"/>
              <a:ext cx="688025" cy="795575"/>
            </a:xfrm>
            <a:custGeom>
              <a:rect b="b" l="l" r="r" t="t"/>
              <a:pathLst>
                <a:path extrusionOk="0" h="31823" w="27521">
                  <a:moveTo>
                    <a:pt x="27521" y="0"/>
                  </a:moveTo>
                  <a:lnTo>
                    <a:pt x="1" y="15978"/>
                  </a:lnTo>
                  <a:lnTo>
                    <a:pt x="27521" y="31823"/>
                  </a:lnTo>
                  <a:lnTo>
                    <a:pt x="27521" y="0"/>
                  </a:lnTo>
                  <a:close/>
                </a:path>
              </a:pathLst>
            </a:custGeom>
            <a:solidFill>
              <a:srgbClr val="78001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5"/>
            <p:cNvSpPr/>
            <p:nvPr/>
          </p:nvSpPr>
          <p:spPr>
            <a:xfrm>
              <a:off x="3451375" y="2670675"/>
              <a:ext cx="688025" cy="798950"/>
            </a:xfrm>
            <a:custGeom>
              <a:rect b="b" l="l" r="r" t="t"/>
              <a:pathLst>
                <a:path extrusionOk="0" h="31958" w="27521">
                  <a:moveTo>
                    <a:pt x="1" y="1"/>
                  </a:moveTo>
                  <a:lnTo>
                    <a:pt x="1" y="31957"/>
                  </a:lnTo>
                  <a:lnTo>
                    <a:pt x="27521" y="15979"/>
                  </a:lnTo>
                  <a:lnTo>
                    <a:pt x="1" y="1"/>
                  </a:lnTo>
                  <a:close/>
                </a:path>
              </a:pathLst>
            </a:custGeom>
            <a:solidFill>
              <a:srgbClr val="F5340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5"/>
            <p:cNvSpPr/>
            <p:nvPr/>
          </p:nvSpPr>
          <p:spPr>
            <a:xfrm>
              <a:off x="3451375" y="1479000"/>
              <a:ext cx="688025" cy="795600"/>
            </a:xfrm>
            <a:custGeom>
              <a:rect b="b" l="l" r="r" t="t"/>
              <a:pathLst>
                <a:path extrusionOk="0" h="31824" w="27521">
                  <a:moveTo>
                    <a:pt x="27521" y="1"/>
                  </a:moveTo>
                  <a:lnTo>
                    <a:pt x="1" y="15845"/>
                  </a:lnTo>
                  <a:lnTo>
                    <a:pt x="27521" y="31823"/>
                  </a:lnTo>
                  <a:lnTo>
                    <a:pt x="27521" y="1"/>
                  </a:lnTo>
                  <a:close/>
                </a:path>
              </a:pathLst>
            </a:custGeom>
            <a:solidFill>
              <a:srgbClr val="1DCDC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5"/>
            <p:cNvSpPr/>
            <p:nvPr/>
          </p:nvSpPr>
          <p:spPr>
            <a:xfrm>
              <a:off x="3448050" y="1878450"/>
              <a:ext cx="694675" cy="1191725"/>
            </a:xfrm>
            <a:custGeom>
              <a:rect b="b" l="l" r="r" t="t"/>
              <a:pathLst>
                <a:path extrusionOk="0" h="47669" w="27787">
                  <a:moveTo>
                    <a:pt x="1" y="1"/>
                  </a:moveTo>
                  <a:lnTo>
                    <a:pt x="134" y="31823"/>
                  </a:lnTo>
                  <a:lnTo>
                    <a:pt x="27787" y="47668"/>
                  </a:lnTo>
                  <a:lnTo>
                    <a:pt x="27654" y="15845"/>
                  </a:lnTo>
                  <a:lnTo>
                    <a:pt x="1" y="1"/>
                  </a:lnTo>
                  <a:close/>
                </a:path>
              </a:pathLst>
            </a:custGeom>
            <a:solidFill>
              <a:srgbClr val="0C2E3A"/>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5"/>
            <p:cNvSpPr/>
            <p:nvPr/>
          </p:nvSpPr>
          <p:spPr>
            <a:xfrm>
              <a:off x="4139375" y="1878450"/>
              <a:ext cx="688025" cy="1191725"/>
            </a:xfrm>
            <a:custGeom>
              <a:rect b="b" l="l" r="r" t="t"/>
              <a:pathLst>
                <a:path extrusionOk="0" h="47669" w="27521">
                  <a:moveTo>
                    <a:pt x="27520" y="1"/>
                  </a:moveTo>
                  <a:lnTo>
                    <a:pt x="1" y="15845"/>
                  </a:lnTo>
                  <a:lnTo>
                    <a:pt x="1" y="47668"/>
                  </a:lnTo>
                  <a:lnTo>
                    <a:pt x="27520" y="31823"/>
                  </a:lnTo>
                  <a:lnTo>
                    <a:pt x="27520" y="31690"/>
                  </a:lnTo>
                  <a:lnTo>
                    <a:pt x="27520" y="1"/>
                  </a:lnTo>
                  <a:close/>
                </a:path>
              </a:pathLst>
            </a:custGeom>
            <a:solidFill>
              <a:srgbClr val="01879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5"/>
            <p:cNvSpPr/>
            <p:nvPr/>
          </p:nvSpPr>
          <p:spPr>
            <a:xfrm>
              <a:off x="4382875" y="241450"/>
              <a:ext cx="201000" cy="229350"/>
            </a:xfrm>
            <a:custGeom>
              <a:rect b="b" l="l" r="r" t="t"/>
              <a:pathLst>
                <a:path extrusionOk="0" h="9174" w="8040">
                  <a:moveTo>
                    <a:pt x="8040" y="0"/>
                  </a:moveTo>
                  <a:lnTo>
                    <a:pt x="1" y="4604"/>
                  </a:lnTo>
                  <a:lnTo>
                    <a:pt x="8040" y="9174"/>
                  </a:lnTo>
                  <a:lnTo>
                    <a:pt x="8040" y="0"/>
                  </a:lnTo>
                  <a:close/>
                </a:path>
              </a:pathLst>
            </a:custGeom>
            <a:solidFill>
              <a:srgbClr val="01879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5"/>
            <p:cNvSpPr/>
            <p:nvPr/>
          </p:nvSpPr>
          <p:spPr>
            <a:xfrm>
              <a:off x="4139375" y="682600"/>
              <a:ext cx="688025" cy="796425"/>
            </a:xfrm>
            <a:custGeom>
              <a:rect b="b" l="l" r="r" t="t"/>
              <a:pathLst>
                <a:path extrusionOk="0" h="31857" w="27521">
                  <a:moveTo>
                    <a:pt x="1" y="0"/>
                  </a:moveTo>
                  <a:lnTo>
                    <a:pt x="1" y="31857"/>
                  </a:lnTo>
                  <a:lnTo>
                    <a:pt x="27520" y="15845"/>
                  </a:lnTo>
                  <a:lnTo>
                    <a:pt x="1" y="0"/>
                  </a:lnTo>
                  <a:close/>
                </a:path>
              </a:pathLst>
            </a:custGeom>
            <a:solidFill>
              <a:srgbClr val="1DCDC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5"/>
            <p:cNvSpPr/>
            <p:nvPr/>
          </p:nvSpPr>
          <p:spPr>
            <a:xfrm>
              <a:off x="3451375" y="4661275"/>
              <a:ext cx="1376025" cy="795600"/>
            </a:xfrm>
            <a:custGeom>
              <a:rect b="b" l="l" r="r" t="t"/>
              <a:pathLst>
                <a:path extrusionOk="0" h="31824" w="55041">
                  <a:moveTo>
                    <a:pt x="27521" y="1"/>
                  </a:moveTo>
                  <a:lnTo>
                    <a:pt x="1" y="15979"/>
                  </a:lnTo>
                  <a:lnTo>
                    <a:pt x="27521" y="31823"/>
                  </a:lnTo>
                  <a:lnTo>
                    <a:pt x="55040" y="15979"/>
                  </a:lnTo>
                  <a:lnTo>
                    <a:pt x="27521"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5"/>
            <p:cNvSpPr/>
            <p:nvPr/>
          </p:nvSpPr>
          <p:spPr>
            <a:xfrm>
              <a:off x="4139375" y="3865700"/>
              <a:ext cx="688025" cy="1195050"/>
            </a:xfrm>
            <a:custGeom>
              <a:rect b="b" l="l" r="r" t="t"/>
              <a:pathLst>
                <a:path extrusionOk="0" h="47802" w="27521">
                  <a:moveTo>
                    <a:pt x="1" y="1"/>
                  </a:moveTo>
                  <a:lnTo>
                    <a:pt x="1" y="31824"/>
                  </a:lnTo>
                  <a:lnTo>
                    <a:pt x="27520" y="47802"/>
                  </a:lnTo>
                  <a:lnTo>
                    <a:pt x="27520" y="15979"/>
                  </a:lnTo>
                  <a:lnTo>
                    <a:pt x="1" y="1"/>
                  </a:lnTo>
                  <a:close/>
                </a:path>
              </a:pathLst>
            </a:custGeom>
            <a:solidFill>
              <a:srgbClr val="0C2E3A"/>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5"/>
            <p:cNvSpPr/>
            <p:nvPr/>
          </p:nvSpPr>
          <p:spPr>
            <a:xfrm>
              <a:off x="4139375" y="3469600"/>
              <a:ext cx="688025" cy="795575"/>
            </a:xfrm>
            <a:custGeom>
              <a:rect b="b" l="l" r="r" t="t"/>
              <a:pathLst>
                <a:path extrusionOk="0" h="31823" w="27521">
                  <a:moveTo>
                    <a:pt x="27520" y="0"/>
                  </a:moveTo>
                  <a:lnTo>
                    <a:pt x="1" y="15845"/>
                  </a:lnTo>
                  <a:lnTo>
                    <a:pt x="27520" y="31823"/>
                  </a:lnTo>
                  <a:lnTo>
                    <a:pt x="2752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5"/>
            <p:cNvSpPr/>
            <p:nvPr/>
          </p:nvSpPr>
          <p:spPr>
            <a:xfrm>
              <a:off x="4827375" y="3469600"/>
              <a:ext cx="691350" cy="795575"/>
            </a:xfrm>
            <a:custGeom>
              <a:rect b="b" l="l" r="r" t="t"/>
              <a:pathLst>
                <a:path extrusionOk="0" h="31823" w="27654">
                  <a:moveTo>
                    <a:pt x="0" y="0"/>
                  </a:moveTo>
                  <a:lnTo>
                    <a:pt x="0" y="31823"/>
                  </a:lnTo>
                  <a:lnTo>
                    <a:pt x="27653" y="15845"/>
                  </a:lnTo>
                  <a:lnTo>
                    <a:pt x="0" y="0"/>
                  </a:lnTo>
                  <a:close/>
                </a:path>
              </a:pathLst>
            </a:custGeom>
            <a:solidFill>
              <a:srgbClr val="FF823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5"/>
            <p:cNvSpPr/>
            <p:nvPr/>
          </p:nvSpPr>
          <p:spPr>
            <a:xfrm>
              <a:off x="4827375" y="2670675"/>
              <a:ext cx="691350" cy="798950"/>
            </a:xfrm>
            <a:custGeom>
              <a:rect b="b" l="l" r="r" t="t"/>
              <a:pathLst>
                <a:path extrusionOk="0" h="31958" w="27654">
                  <a:moveTo>
                    <a:pt x="0" y="1"/>
                  </a:moveTo>
                  <a:lnTo>
                    <a:pt x="0" y="31957"/>
                  </a:lnTo>
                  <a:lnTo>
                    <a:pt x="27653" y="15979"/>
                  </a:lnTo>
                  <a:lnTo>
                    <a:pt x="0" y="1"/>
                  </a:lnTo>
                  <a:close/>
                </a:path>
              </a:pathLst>
            </a:custGeom>
            <a:solidFill>
              <a:srgbClr val="FFA73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5"/>
            <p:cNvSpPr/>
            <p:nvPr/>
          </p:nvSpPr>
          <p:spPr>
            <a:xfrm>
              <a:off x="3451375" y="3469600"/>
              <a:ext cx="688025" cy="795575"/>
            </a:xfrm>
            <a:custGeom>
              <a:rect b="b" l="l" r="r" t="t"/>
              <a:pathLst>
                <a:path extrusionOk="0" h="31823" w="27521">
                  <a:moveTo>
                    <a:pt x="1" y="0"/>
                  </a:moveTo>
                  <a:lnTo>
                    <a:pt x="1" y="31823"/>
                  </a:lnTo>
                  <a:lnTo>
                    <a:pt x="27521" y="15845"/>
                  </a:lnTo>
                  <a:lnTo>
                    <a:pt x="1" y="0"/>
                  </a:lnTo>
                  <a:close/>
                </a:path>
              </a:pathLst>
            </a:custGeom>
            <a:solidFill>
              <a:srgbClr val="F5340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5"/>
            <p:cNvSpPr/>
            <p:nvPr/>
          </p:nvSpPr>
          <p:spPr>
            <a:xfrm>
              <a:off x="3451375" y="2670675"/>
              <a:ext cx="1376025" cy="1195050"/>
            </a:xfrm>
            <a:custGeom>
              <a:rect b="b" l="l" r="r" t="t"/>
              <a:pathLst>
                <a:path extrusionOk="0" h="47802" w="55041">
                  <a:moveTo>
                    <a:pt x="55040" y="1"/>
                  </a:moveTo>
                  <a:lnTo>
                    <a:pt x="27521" y="15979"/>
                  </a:lnTo>
                  <a:lnTo>
                    <a:pt x="1" y="31957"/>
                  </a:lnTo>
                  <a:lnTo>
                    <a:pt x="27521" y="47802"/>
                  </a:lnTo>
                  <a:lnTo>
                    <a:pt x="55040" y="31957"/>
                  </a:lnTo>
                  <a:lnTo>
                    <a:pt x="55040" y="1"/>
                  </a:lnTo>
                  <a:close/>
                </a:path>
              </a:pathLst>
            </a:custGeom>
            <a:solidFill>
              <a:srgbClr val="F5340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5"/>
            <p:cNvSpPr/>
            <p:nvPr/>
          </p:nvSpPr>
          <p:spPr>
            <a:xfrm>
              <a:off x="2760050" y="2670675"/>
              <a:ext cx="691350" cy="798950"/>
            </a:xfrm>
            <a:custGeom>
              <a:rect b="b" l="l" r="r" t="t"/>
              <a:pathLst>
                <a:path extrusionOk="0" h="31958" w="27654">
                  <a:moveTo>
                    <a:pt x="27654" y="1"/>
                  </a:moveTo>
                  <a:lnTo>
                    <a:pt x="1" y="15979"/>
                  </a:lnTo>
                  <a:lnTo>
                    <a:pt x="27654" y="31957"/>
                  </a:lnTo>
                  <a:lnTo>
                    <a:pt x="27654" y="1"/>
                  </a:lnTo>
                  <a:close/>
                </a:path>
              </a:pathLst>
            </a:custGeom>
            <a:solidFill>
              <a:srgbClr val="F5340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5"/>
            <p:cNvSpPr/>
            <p:nvPr/>
          </p:nvSpPr>
          <p:spPr>
            <a:xfrm>
              <a:off x="2760050" y="3070150"/>
              <a:ext cx="691350" cy="795575"/>
            </a:xfrm>
            <a:custGeom>
              <a:rect b="b" l="l" r="r" t="t"/>
              <a:pathLst>
                <a:path extrusionOk="0" h="31823" w="27654">
                  <a:moveTo>
                    <a:pt x="1" y="0"/>
                  </a:moveTo>
                  <a:lnTo>
                    <a:pt x="1" y="31823"/>
                  </a:lnTo>
                  <a:lnTo>
                    <a:pt x="27654" y="15978"/>
                  </a:lnTo>
                  <a:lnTo>
                    <a:pt x="1" y="0"/>
                  </a:lnTo>
                  <a:close/>
                </a:path>
              </a:pathLst>
            </a:custGeom>
            <a:solidFill>
              <a:srgbClr val="E3651D"/>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5"/>
            <p:cNvSpPr/>
            <p:nvPr/>
          </p:nvSpPr>
          <p:spPr>
            <a:xfrm>
              <a:off x="3451375" y="2670675"/>
              <a:ext cx="688025" cy="798950"/>
            </a:xfrm>
            <a:custGeom>
              <a:rect b="b" l="l" r="r" t="t"/>
              <a:pathLst>
                <a:path extrusionOk="0" h="31958" w="27521">
                  <a:moveTo>
                    <a:pt x="1" y="1"/>
                  </a:moveTo>
                  <a:lnTo>
                    <a:pt x="1" y="31957"/>
                  </a:lnTo>
                  <a:lnTo>
                    <a:pt x="27521" y="15979"/>
                  </a:lnTo>
                  <a:lnTo>
                    <a:pt x="1" y="1"/>
                  </a:lnTo>
                  <a:close/>
                </a:path>
              </a:pathLst>
            </a:custGeom>
            <a:solidFill>
              <a:srgbClr val="FFA73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5"/>
            <p:cNvSpPr/>
            <p:nvPr/>
          </p:nvSpPr>
          <p:spPr>
            <a:xfrm>
              <a:off x="2072075" y="1479000"/>
              <a:ext cx="688000" cy="795600"/>
            </a:xfrm>
            <a:custGeom>
              <a:rect b="b" l="l" r="r" t="t"/>
              <a:pathLst>
                <a:path extrusionOk="0" h="31824" w="27520">
                  <a:moveTo>
                    <a:pt x="27520" y="1"/>
                  </a:moveTo>
                  <a:lnTo>
                    <a:pt x="0" y="15845"/>
                  </a:lnTo>
                  <a:lnTo>
                    <a:pt x="27520" y="31823"/>
                  </a:lnTo>
                  <a:lnTo>
                    <a:pt x="27520" y="1"/>
                  </a:lnTo>
                  <a:close/>
                </a:path>
              </a:pathLst>
            </a:custGeom>
            <a:solidFill>
              <a:srgbClr val="FFD497"/>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5"/>
            <p:cNvSpPr/>
            <p:nvPr/>
          </p:nvSpPr>
          <p:spPr>
            <a:xfrm>
              <a:off x="1967825" y="2486400"/>
              <a:ext cx="322750" cy="371950"/>
            </a:xfrm>
            <a:custGeom>
              <a:rect b="b" l="l" r="r" t="t"/>
              <a:pathLst>
                <a:path extrusionOk="0" h="14878" w="12910">
                  <a:moveTo>
                    <a:pt x="1" y="0"/>
                  </a:moveTo>
                  <a:lnTo>
                    <a:pt x="1" y="14877"/>
                  </a:lnTo>
                  <a:lnTo>
                    <a:pt x="12910" y="7505"/>
                  </a:lnTo>
                  <a:lnTo>
                    <a:pt x="134"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5"/>
            <p:cNvSpPr/>
            <p:nvPr/>
          </p:nvSpPr>
          <p:spPr>
            <a:xfrm>
              <a:off x="2065400" y="1412275"/>
              <a:ext cx="218500" cy="254375"/>
            </a:xfrm>
            <a:custGeom>
              <a:rect b="b" l="l" r="r" t="t"/>
              <a:pathLst>
                <a:path extrusionOk="0" h="10175" w="8740">
                  <a:moveTo>
                    <a:pt x="0" y="1"/>
                  </a:moveTo>
                  <a:lnTo>
                    <a:pt x="0" y="10175"/>
                  </a:lnTo>
                  <a:lnTo>
                    <a:pt x="8740" y="5005"/>
                  </a:lnTo>
                  <a:lnTo>
                    <a:pt x="0" y="1"/>
                  </a:lnTo>
                  <a:close/>
                </a:path>
              </a:pathLst>
            </a:custGeom>
            <a:solidFill>
              <a:srgbClr val="FFD497"/>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5"/>
            <p:cNvSpPr/>
            <p:nvPr/>
          </p:nvSpPr>
          <p:spPr>
            <a:xfrm>
              <a:off x="2760050" y="1878450"/>
              <a:ext cx="691350" cy="1191725"/>
            </a:xfrm>
            <a:custGeom>
              <a:rect b="b" l="l" r="r" t="t"/>
              <a:pathLst>
                <a:path extrusionOk="0" h="47669" w="27654">
                  <a:moveTo>
                    <a:pt x="27654" y="1"/>
                  </a:moveTo>
                  <a:lnTo>
                    <a:pt x="1" y="15845"/>
                  </a:lnTo>
                  <a:lnTo>
                    <a:pt x="1" y="47668"/>
                  </a:lnTo>
                  <a:lnTo>
                    <a:pt x="27521" y="31823"/>
                  </a:lnTo>
                  <a:lnTo>
                    <a:pt x="27654" y="31690"/>
                  </a:lnTo>
                  <a:lnTo>
                    <a:pt x="27654" y="1"/>
                  </a:lnTo>
                  <a:close/>
                </a:path>
              </a:pathLst>
            </a:custGeom>
            <a:solidFill>
              <a:srgbClr val="FF823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5"/>
            <p:cNvSpPr/>
            <p:nvPr/>
          </p:nvSpPr>
          <p:spPr>
            <a:xfrm>
              <a:off x="2760050" y="1479000"/>
              <a:ext cx="691350" cy="795600"/>
            </a:xfrm>
            <a:custGeom>
              <a:rect b="b" l="l" r="r" t="t"/>
              <a:pathLst>
                <a:path extrusionOk="0" h="31824" w="27654">
                  <a:moveTo>
                    <a:pt x="1" y="1"/>
                  </a:moveTo>
                  <a:lnTo>
                    <a:pt x="1" y="31823"/>
                  </a:lnTo>
                  <a:lnTo>
                    <a:pt x="27654" y="15979"/>
                  </a:lnTo>
                  <a:lnTo>
                    <a:pt x="27654" y="15845"/>
                  </a:lnTo>
                  <a:lnTo>
                    <a:pt x="1" y="1"/>
                  </a:lnTo>
                  <a:close/>
                </a:path>
              </a:pathLst>
            </a:custGeom>
            <a:solidFill>
              <a:srgbClr val="FFA73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5"/>
            <p:cNvSpPr/>
            <p:nvPr/>
          </p:nvSpPr>
          <p:spPr>
            <a:xfrm>
              <a:off x="2072075" y="3865700"/>
              <a:ext cx="688000" cy="795600"/>
            </a:xfrm>
            <a:custGeom>
              <a:rect b="b" l="l" r="r" t="t"/>
              <a:pathLst>
                <a:path extrusionOk="0" h="31824" w="27520">
                  <a:moveTo>
                    <a:pt x="27520" y="1"/>
                  </a:moveTo>
                  <a:lnTo>
                    <a:pt x="0" y="15979"/>
                  </a:lnTo>
                  <a:lnTo>
                    <a:pt x="27520" y="31824"/>
                  </a:lnTo>
                  <a:lnTo>
                    <a:pt x="27520"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5"/>
            <p:cNvSpPr/>
            <p:nvPr/>
          </p:nvSpPr>
          <p:spPr>
            <a:xfrm>
              <a:off x="1384075" y="4661275"/>
              <a:ext cx="688025" cy="795600"/>
            </a:xfrm>
            <a:custGeom>
              <a:rect b="b" l="l" r="r" t="t"/>
              <a:pathLst>
                <a:path extrusionOk="0" h="31824" w="27521">
                  <a:moveTo>
                    <a:pt x="1" y="1"/>
                  </a:moveTo>
                  <a:lnTo>
                    <a:pt x="1" y="31823"/>
                  </a:lnTo>
                  <a:lnTo>
                    <a:pt x="27520" y="15979"/>
                  </a:lnTo>
                  <a:lnTo>
                    <a:pt x="1"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5"/>
            <p:cNvSpPr/>
            <p:nvPr/>
          </p:nvSpPr>
          <p:spPr>
            <a:xfrm>
              <a:off x="2760050" y="3865700"/>
              <a:ext cx="691350" cy="1591175"/>
            </a:xfrm>
            <a:custGeom>
              <a:rect b="b" l="l" r="r" t="t"/>
              <a:pathLst>
                <a:path extrusionOk="0" h="63647" w="27654">
                  <a:moveTo>
                    <a:pt x="1" y="1"/>
                  </a:moveTo>
                  <a:lnTo>
                    <a:pt x="1" y="31824"/>
                  </a:lnTo>
                  <a:lnTo>
                    <a:pt x="1" y="63646"/>
                  </a:lnTo>
                  <a:lnTo>
                    <a:pt x="27521" y="47802"/>
                  </a:lnTo>
                  <a:lnTo>
                    <a:pt x="27654" y="47802"/>
                  </a:lnTo>
                  <a:lnTo>
                    <a:pt x="27654" y="15979"/>
                  </a:lnTo>
                  <a:lnTo>
                    <a:pt x="1"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5"/>
            <p:cNvSpPr/>
            <p:nvPr/>
          </p:nvSpPr>
          <p:spPr>
            <a:xfrm>
              <a:off x="2760050" y="3469600"/>
              <a:ext cx="691350" cy="795575"/>
            </a:xfrm>
            <a:custGeom>
              <a:rect b="b" l="l" r="r" t="t"/>
              <a:pathLst>
                <a:path extrusionOk="0" h="31823" w="27654">
                  <a:moveTo>
                    <a:pt x="27654" y="0"/>
                  </a:moveTo>
                  <a:lnTo>
                    <a:pt x="1" y="15845"/>
                  </a:lnTo>
                  <a:lnTo>
                    <a:pt x="27654" y="31823"/>
                  </a:lnTo>
                  <a:lnTo>
                    <a:pt x="27654"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5"/>
            <p:cNvSpPr/>
            <p:nvPr/>
          </p:nvSpPr>
          <p:spPr>
            <a:xfrm>
              <a:off x="3448050" y="3469600"/>
              <a:ext cx="691350" cy="1591150"/>
            </a:xfrm>
            <a:custGeom>
              <a:rect b="b" l="l" r="r" t="t"/>
              <a:pathLst>
                <a:path extrusionOk="0" h="63646" w="27654">
                  <a:moveTo>
                    <a:pt x="134" y="0"/>
                  </a:moveTo>
                  <a:lnTo>
                    <a:pt x="1" y="31823"/>
                  </a:lnTo>
                  <a:lnTo>
                    <a:pt x="134" y="31823"/>
                  </a:lnTo>
                  <a:lnTo>
                    <a:pt x="134" y="63646"/>
                  </a:lnTo>
                  <a:lnTo>
                    <a:pt x="27654" y="47668"/>
                  </a:lnTo>
                  <a:lnTo>
                    <a:pt x="27654" y="15845"/>
                  </a:lnTo>
                  <a:lnTo>
                    <a:pt x="134" y="0"/>
                  </a:lnTo>
                  <a:close/>
                </a:path>
              </a:pathLst>
            </a:custGeom>
            <a:solidFill>
              <a:srgbClr val="78001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5"/>
            <p:cNvSpPr/>
            <p:nvPr/>
          </p:nvSpPr>
          <p:spPr>
            <a:xfrm>
              <a:off x="2760050" y="2670675"/>
              <a:ext cx="1379350" cy="1195050"/>
            </a:xfrm>
            <a:custGeom>
              <a:rect b="b" l="l" r="r" t="t"/>
              <a:pathLst>
                <a:path extrusionOk="0" h="47802" w="55174">
                  <a:moveTo>
                    <a:pt x="27654" y="1"/>
                  </a:moveTo>
                  <a:lnTo>
                    <a:pt x="1" y="15979"/>
                  </a:lnTo>
                  <a:lnTo>
                    <a:pt x="1" y="47802"/>
                  </a:lnTo>
                  <a:lnTo>
                    <a:pt x="27654" y="31957"/>
                  </a:lnTo>
                  <a:lnTo>
                    <a:pt x="55174" y="15979"/>
                  </a:lnTo>
                  <a:lnTo>
                    <a:pt x="27654" y="1"/>
                  </a:lnTo>
                  <a:close/>
                </a:path>
              </a:pathLst>
            </a:custGeom>
            <a:solidFill>
              <a:srgbClr val="FFA73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5"/>
          <p:cNvGrpSpPr/>
          <p:nvPr/>
        </p:nvGrpSpPr>
        <p:grpSpPr>
          <a:xfrm flipH="1">
            <a:off x="6278928" y="-258568"/>
            <a:ext cx="2865062" cy="3613974"/>
            <a:chOff x="-26858" y="-227337"/>
            <a:chExt cx="2186403" cy="2757917"/>
          </a:xfrm>
        </p:grpSpPr>
        <p:sp>
          <p:nvSpPr>
            <p:cNvPr id="190" name="Google Shape;190;p15"/>
            <p:cNvSpPr/>
            <p:nvPr/>
          </p:nvSpPr>
          <p:spPr>
            <a:xfrm rot="10800000">
              <a:off x="-26858" y="614063"/>
              <a:ext cx="365586" cy="420700"/>
            </a:xfrm>
            <a:custGeom>
              <a:rect b="b" l="l" r="r" t="t"/>
              <a:pathLst>
                <a:path extrusionOk="0" h="31823" w="27654">
                  <a:moveTo>
                    <a:pt x="27653" y="0"/>
                  </a:moveTo>
                  <a:lnTo>
                    <a:pt x="0" y="15978"/>
                  </a:lnTo>
                  <a:lnTo>
                    <a:pt x="27653" y="31823"/>
                  </a:lnTo>
                  <a:lnTo>
                    <a:pt x="27653" y="0"/>
                  </a:lnTo>
                  <a:close/>
                </a:path>
              </a:pathLst>
            </a:custGeom>
            <a:solidFill>
              <a:srgbClr val="0C2E3A"/>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5"/>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rgbClr val="78001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5"/>
            <p:cNvSpPr/>
            <p:nvPr/>
          </p:nvSpPr>
          <p:spPr>
            <a:xfrm rot="10800000">
              <a:off x="-26858" y="1455450"/>
              <a:ext cx="365586" cy="420713"/>
            </a:xfrm>
            <a:custGeom>
              <a:rect b="b" l="l" r="r" t="t"/>
              <a:pathLst>
                <a:path extrusionOk="0" h="31824" w="27654">
                  <a:moveTo>
                    <a:pt x="27653" y="1"/>
                  </a:moveTo>
                  <a:lnTo>
                    <a:pt x="0" y="15845"/>
                  </a:lnTo>
                  <a:lnTo>
                    <a:pt x="27653" y="31823"/>
                  </a:lnTo>
                  <a:lnTo>
                    <a:pt x="27653" y="1"/>
                  </a:lnTo>
                  <a:close/>
                </a:path>
              </a:pathLst>
            </a:custGeom>
            <a:solidFill>
              <a:srgbClr val="FFA73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5"/>
            <p:cNvSpPr/>
            <p:nvPr/>
          </p:nvSpPr>
          <p:spPr>
            <a:xfrm rot="10800000">
              <a:off x="-26858" y="1034750"/>
              <a:ext cx="365586" cy="631942"/>
            </a:xfrm>
            <a:custGeom>
              <a:rect b="b" l="l" r="r" t="t"/>
              <a:pathLst>
                <a:path extrusionOk="0" h="47802" w="27654">
                  <a:moveTo>
                    <a:pt x="0" y="0"/>
                  </a:moveTo>
                  <a:lnTo>
                    <a:pt x="0" y="31823"/>
                  </a:lnTo>
                  <a:lnTo>
                    <a:pt x="134" y="31956"/>
                  </a:lnTo>
                  <a:lnTo>
                    <a:pt x="27653" y="47801"/>
                  </a:lnTo>
                  <a:lnTo>
                    <a:pt x="27653" y="15978"/>
                  </a:lnTo>
                  <a:lnTo>
                    <a:pt x="0" y="0"/>
                  </a:lnTo>
                  <a:close/>
                </a:path>
              </a:pathLst>
            </a:custGeom>
            <a:solidFill>
              <a:srgbClr val="F5340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5"/>
            <p:cNvSpPr/>
            <p:nvPr/>
          </p:nvSpPr>
          <p:spPr>
            <a:xfrm rot="10800000">
              <a:off x="-26858" y="-17866"/>
              <a:ext cx="365586" cy="631942"/>
            </a:xfrm>
            <a:custGeom>
              <a:rect b="b" l="l" r="r" t="t"/>
              <a:pathLst>
                <a:path extrusionOk="0" h="47802" w="27654">
                  <a:moveTo>
                    <a:pt x="27653" y="1"/>
                  </a:moveTo>
                  <a:lnTo>
                    <a:pt x="0" y="15979"/>
                  </a:lnTo>
                  <a:lnTo>
                    <a:pt x="0" y="47802"/>
                  </a:lnTo>
                  <a:lnTo>
                    <a:pt x="134" y="47802"/>
                  </a:lnTo>
                  <a:lnTo>
                    <a:pt x="27653" y="31824"/>
                  </a:lnTo>
                  <a:lnTo>
                    <a:pt x="27653" y="1"/>
                  </a:lnTo>
                  <a:close/>
                </a:path>
              </a:pathLst>
            </a:custGeom>
            <a:solidFill>
              <a:srgbClr val="01879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15"/>
            <p:cNvSpPr/>
            <p:nvPr/>
          </p:nvSpPr>
          <p:spPr>
            <a:xfrm rot="10800000">
              <a:off x="-26858" y="-227337"/>
              <a:ext cx="363828" cy="420713"/>
            </a:xfrm>
            <a:custGeom>
              <a:rect b="b" l="l" r="r" t="t"/>
              <a:pathLst>
                <a:path extrusionOk="0" h="31824" w="27521">
                  <a:moveTo>
                    <a:pt x="27520" y="1"/>
                  </a:moveTo>
                  <a:lnTo>
                    <a:pt x="1" y="15979"/>
                  </a:lnTo>
                  <a:lnTo>
                    <a:pt x="27520" y="31823"/>
                  </a:lnTo>
                  <a:lnTo>
                    <a:pt x="27520"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5"/>
            <p:cNvSpPr/>
            <p:nvPr/>
          </p:nvSpPr>
          <p:spPr>
            <a:xfrm rot="10800000">
              <a:off x="-26858" y="402834"/>
              <a:ext cx="365586" cy="420700"/>
            </a:xfrm>
            <a:custGeom>
              <a:rect b="b" l="l" r="r" t="t"/>
              <a:pathLst>
                <a:path extrusionOk="0" h="31823" w="27654">
                  <a:moveTo>
                    <a:pt x="0" y="0"/>
                  </a:moveTo>
                  <a:lnTo>
                    <a:pt x="0" y="31823"/>
                  </a:lnTo>
                  <a:lnTo>
                    <a:pt x="27653" y="15845"/>
                  </a:lnTo>
                  <a:lnTo>
                    <a:pt x="0" y="0"/>
                  </a:lnTo>
                  <a:close/>
                </a:path>
              </a:pathLst>
            </a:custGeom>
            <a:solidFill>
              <a:srgbClr val="00A6A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5"/>
            <p:cNvSpPr/>
            <p:nvPr/>
          </p:nvSpPr>
          <p:spPr>
            <a:xfrm rot="10800000">
              <a:off x="-26858" y="614063"/>
              <a:ext cx="365586" cy="420700"/>
            </a:xfrm>
            <a:custGeom>
              <a:rect b="b" l="l" r="r" t="t"/>
              <a:pathLst>
                <a:path extrusionOk="0" h="31823" w="27654">
                  <a:moveTo>
                    <a:pt x="27653" y="0"/>
                  </a:moveTo>
                  <a:lnTo>
                    <a:pt x="0" y="15978"/>
                  </a:lnTo>
                  <a:lnTo>
                    <a:pt x="27653" y="31823"/>
                  </a:lnTo>
                  <a:lnTo>
                    <a:pt x="27653" y="0"/>
                  </a:lnTo>
                  <a:close/>
                </a:path>
              </a:pathLst>
            </a:custGeom>
            <a:solidFill>
              <a:srgbClr val="0C2E3A"/>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5"/>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rgbClr val="FFA73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15"/>
            <p:cNvSpPr/>
            <p:nvPr/>
          </p:nvSpPr>
          <p:spPr>
            <a:xfrm rot="10800000">
              <a:off x="338715" y="823521"/>
              <a:ext cx="363828" cy="422485"/>
            </a:xfrm>
            <a:custGeom>
              <a:rect b="b" l="l" r="r" t="t"/>
              <a:pathLst>
                <a:path extrusionOk="0" h="31958" w="27521">
                  <a:moveTo>
                    <a:pt x="27520" y="1"/>
                  </a:moveTo>
                  <a:lnTo>
                    <a:pt x="1" y="15979"/>
                  </a:lnTo>
                  <a:lnTo>
                    <a:pt x="27520" y="31957"/>
                  </a:lnTo>
                  <a:lnTo>
                    <a:pt x="27520" y="1"/>
                  </a:lnTo>
                  <a:close/>
                </a:path>
              </a:pathLst>
            </a:custGeom>
            <a:solidFill>
              <a:srgbClr val="78001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5"/>
            <p:cNvSpPr/>
            <p:nvPr/>
          </p:nvSpPr>
          <p:spPr>
            <a:xfrm rot="10800000">
              <a:off x="338715" y="614063"/>
              <a:ext cx="363828" cy="420700"/>
            </a:xfrm>
            <a:custGeom>
              <a:rect b="b" l="l" r="r" t="t"/>
              <a:pathLst>
                <a:path extrusionOk="0" h="31823" w="27521">
                  <a:moveTo>
                    <a:pt x="1" y="0"/>
                  </a:moveTo>
                  <a:lnTo>
                    <a:pt x="1" y="31823"/>
                  </a:lnTo>
                  <a:lnTo>
                    <a:pt x="27520" y="15978"/>
                  </a:lnTo>
                  <a:lnTo>
                    <a:pt x="1" y="0"/>
                  </a:lnTo>
                  <a:close/>
                </a:path>
              </a:pathLst>
            </a:custGeom>
            <a:solidFill>
              <a:srgbClr val="78001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5"/>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rgbClr val="78001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5"/>
            <p:cNvSpPr/>
            <p:nvPr/>
          </p:nvSpPr>
          <p:spPr>
            <a:xfrm rot="10800000">
              <a:off x="702529" y="614063"/>
              <a:ext cx="363828" cy="420700"/>
            </a:xfrm>
            <a:custGeom>
              <a:rect b="b" l="l" r="r" t="t"/>
              <a:pathLst>
                <a:path extrusionOk="0" h="31823" w="27521">
                  <a:moveTo>
                    <a:pt x="27521" y="0"/>
                  </a:moveTo>
                  <a:lnTo>
                    <a:pt x="1" y="15978"/>
                  </a:lnTo>
                  <a:lnTo>
                    <a:pt x="27521" y="31823"/>
                  </a:lnTo>
                  <a:lnTo>
                    <a:pt x="27521" y="0"/>
                  </a:lnTo>
                  <a:close/>
                </a:path>
              </a:pathLst>
            </a:custGeom>
            <a:solidFill>
              <a:srgbClr val="78001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5"/>
            <p:cNvSpPr/>
            <p:nvPr/>
          </p:nvSpPr>
          <p:spPr>
            <a:xfrm rot="10800000">
              <a:off x="702529" y="823521"/>
              <a:ext cx="363828" cy="422485"/>
            </a:xfrm>
            <a:custGeom>
              <a:rect b="b" l="l" r="r" t="t"/>
              <a:pathLst>
                <a:path extrusionOk="0" h="31958" w="27521">
                  <a:moveTo>
                    <a:pt x="1" y="1"/>
                  </a:moveTo>
                  <a:lnTo>
                    <a:pt x="1" y="31957"/>
                  </a:lnTo>
                  <a:lnTo>
                    <a:pt x="27521" y="15979"/>
                  </a:lnTo>
                  <a:lnTo>
                    <a:pt x="1" y="1"/>
                  </a:lnTo>
                  <a:close/>
                </a:path>
              </a:pathLst>
            </a:custGeom>
            <a:solidFill>
              <a:srgbClr val="F5340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15"/>
            <p:cNvSpPr/>
            <p:nvPr/>
          </p:nvSpPr>
          <p:spPr>
            <a:xfrm rot="10800000">
              <a:off x="702529" y="1455450"/>
              <a:ext cx="363828" cy="420713"/>
            </a:xfrm>
            <a:custGeom>
              <a:rect b="b" l="l" r="r" t="t"/>
              <a:pathLst>
                <a:path extrusionOk="0" h="31824" w="27521">
                  <a:moveTo>
                    <a:pt x="27521" y="1"/>
                  </a:moveTo>
                  <a:lnTo>
                    <a:pt x="1" y="15845"/>
                  </a:lnTo>
                  <a:lnTo>
                    <a:pt x="27521" y="31823"/>
                  </a:lnTo>
                  <a:lnTo>
                    <a:pt x="27521" y="1"/>
                  </a:lnTo>
                  <a:close/>
                </a:path>
              </a:pathLst>
            </a:custGeom>
            <a:solidFill>
              <a:srgbClr val="1DCDC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5"/>
            <p:cNvSpPr/>
            <p:nvPr/>
          </p:nvSpPr>
          <p:spPr>
            <a:xfrm rot="10800000">
              <a:off x="700771" y="1034750"/>
              <a:ext cx="367344" cy="630184"/>
            </a:xfrm>
            <a:custGeom>
              <a:rect b="b" l="l" r="r" t="t"/>
              <a:pathLst>
                <a:path extrusionOk="0" h="47669" w="27787">
                  <a:moveTo>
                    <a:pt x="1" y="1"/>
                  </a:moveTo>
                  <a:lnTo>
                    <a:pt x="134" y="31823"/>
                  </a:lnTo>
                  <a:lnTo>
                    <a:pt x="27787" y="47668"/>
                  </a:lnTo>
                  <a:lnTo>
                    <a:pt x="27654" y="15845"/>
                  </a:lnTo>
                  <a:lnTo>
                    <a:pt x="1" y="1"/>
                  </a:lnTo>
                  <a:close/>
                </a:path>
              </a:pathLst>
            </a:custGeom>
            <a:solidFill>
              <a:srgbClr val="0C2E3A"/>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5"/>
            <p:cNvSpPr/>
            <p:nvPr/>
          </p:nvSpPr>
          <p:spPr>
            <a:xfrm rot="10800000">
              <a:off x="338715" y="1034750"/>
              <a:ext cx="363828" cy="630184"/>
            </a:xfrm>
            <a:custGeom>
              <a:rect b="b" l="l" r="r" t="t"/>
              <a:pathLst>
                <a:path extrusionOk="0" h="47669" w="27521">
                  <a:moveTo>
                    <a:pt x="27520" y="1"/>
                  </a:moveTo>
                  <a:lnTo>
                    <a:pt x="1" y="15845"/>
                  </a:lnTo>
                  <a:lnTo>
                    <a:pt x="1" y="47668"/>
                  </a:lnTo>
                  <a:lnTo>
                    <a:pt x="27520" y="31823"/>
                  </a:lnTo>
                  <a:lnTo>
                    <a:pt x="27520" y="31690"/>
                  </a:lnTo>
                  <a:lnTo>
                    <a:pt x="27520" y="1"/>
                  </a:lnTo>
                  <a:close/>
                </a:path>
              </a:pathLst>
            </a:custGeom>
            <a:solidFill>
              <a:srgbClr val="01879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5"/>
            <p:cNvSpPr/>
            <p:nvPr/>
          </p:nvSpPr>
          <p:spPr>
            <a:xfrm rot="10800000">
              <a:off x="467491" y="2409300"/>
              <a:ext cx="106289" cy="121280"/>
            </a:xfrm>
            <a:custGeom>
              <a:rect b="b" l="l" r="r" t="t"/>
              <a:pathLst>
                <a:path extrusionOk="0" h="9174" w="8040">
                  <a:moveTo>
                    <a:pt x="8040" y="0"/>
                  </a:moveTo>
                  <a:lnTo>
                    <a:pt x="1" y="4604"/>
                  </a:lnTo>
                  <a:lnTo>
                    <a:pt x="8040" y="9174"/>
                  </a:lnTo>
                  <a:lnTo>
                    <a:pt x="8040" y="0"/>
                  </a:lnTo>
                  <a:close/>
                </a:path>
              </a:pathLst>
            </a:custGeom>
            <a:solidFill>
              <a:srgbClr val="01879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15"/>
            <p:cNvSpPr/>
            <p:nvPr/>
          </p:nvSpPr>
          <p:spPr>
            <a:xfrm rot="10800000">
              <a:off x="338715" y="1876150"/>
              <a:ext cx="363828" cy="421150"/>
            </a:xfrm>
            <a:custGeom>
              <a:rect b="b" l="l" r="r" t="t"/>
              <a:pathLst>
                <a:path extrusionOk="0" h="31857" w="27521">
                  <a:moveTo>
                    <a:pt x="1" y="0"/>
                  </a:moveTo>
                  <a:lnTo>
                    <a:pt x="1" y="31857"/>
                  </a:lnTo>
                  <a:lnTo>
                    <a:pt x="27520" y="15845"/>
                  </a:lnTo>
                  <a:lnTo>
                    <a:pt x="1" y="0"/>
                  </a:lnTo>
                  <a:close/>
                </a:path>
              </a:pathLst>
            </a:custGeom>
            <a:solidFill>
              <a:srgbClr val="1DCDC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15"/>
            <p:cNvSpPr/>
            <p:nvPr/>
          </p:nvSpPr>
          <p:spPr>
            <a:xfrm rot="10800000">
              <a:off x="338715" y="-227337"/>
              <a:ext cx="727642" cy="420713"/>
            </a:xfrm>
            <a:custGeom>
              <a:rect b="b" l="l" r="r" t="t"/>
              <a:pathLst>
                <a:path extrusionOk="0" h="31824" w="55041">
                  <a:moveTo>
                    <a:pt x="27521" y="1"/>
                  </a:moveTo>
                  <a:lnTo>
                    <a:pt x="1" y="15979"/>
                  </a:lnTo>
                  <a:lnTo>
                    <a:pt x="27521" y="31823"/>
                  </a:lnTo>
                  <a:lnTo>
                    <a:pt x="55040" y="15979"/>
                  </a:lnTo>
                  <a:lnTo>
                    <a:pt x="27521"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5"/>
            <p:cNvSpPr/>
            <p:nvPr/>
          </p:nvSpPr>
          <p:spPr>
            <a:xfrm rot="10800000">
              <a:off x="338715" y="-17866"/>
              <a:ext cx="363828" cy="631942"/>
            </a:xfrm>
            <a:custGeom>
              <a:rect b="b" l="l" r="r" t="t"/>
              <a:pathLst>
                <a:path extrusionOk="0" h="47802" w="27521">
                  <a:moveTo>
                    <a:pt x="1" y="1"/>
                  </a:moveTo>
                  <a:lnTo>
                    <a:pt x="1" y="31824"/>
                  </a:lnTo>
                  <a:lnTo>
                    <a:pt x="27520" y="47802"/>
                  </a:lnTo>
                  <a:lnTo>
                    <a:pt x="27520" y="15979"/>
                  </a:lnTo>
                  <a:lnTo>
                    <a:pt x="1" y="1"/>
                  </a:lnTo>
                  <a:close/>
                </a:path>
              </a:pathLst>
            </a:custGeom>
            <a:solidFill>
              <a:srgbClr val="0C2E3A"/>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5"/>
            <p:cNvSpPr/>
            <p:nvPr/>
          </p:nvSpPr>
          <p:spPr>
            <a:xfrm rot="10800000">
              <a:off x="338715" y="402834"/>
              <a:ext cx="363828" cy="420700"/>
            </a:xfrm>
            <a:custGeom>
              <a:rect b="b" l="l" r="r" t="t"/>
              <a:pathLst>
                <a:path extrusionOk="0" h="31823" w="27521">
                  <a:moveTo>
                    <a:pt x="27520" y="0"/>
                  </a:moveTo>
                  <a:lnTo>
                    <a:pt x="1" y="15845"/>
                  </a:lnTo>
                  <a:lnTo>
                    <a:pt x="27520" y="31823"/>
                  </a:lnTo>
                  <a:lnTo>
                    <a:pt x="2752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5"/>
            <p:cNvSpPr/>
            <p:nvPr/>
          </p:nvSpPr>
          <p:spPr>
            <a:xfrm rot="10800000">
              <a:off x="-26858" y="402834"/>
              <a:ext cx="365586" cy="420700"/>
            </a:xfrm>
            <a:custGeom>
              <a:rect b="b" l="l" r="r" t="t"/>
              <a:pathLst>
                <a:path extrusionOk="0" h="31823" w="27654">
                  <a:moveTo>
                    <a:pt x="0" y="0"/>
                  </a:moveTo>
                  <a:lnTo>
                    <a:pt x="0" y="31823"/>
                  </a:lnTo>
                  <a:lnTo>
                    <a:pt x="27653" y="15845"/>
                  </a:lnTo>
                  <a:lnTo>
                    <a:pt x="0" y="0"/>
                  </a:lnTo>
                  <a:close/>
                </a:path>
              </a:pathLst>
            </a:custGeom>
            <a:solidFill>
              <a:srgbClr val="FF823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5"/>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rgbClr val="FFA73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15"/>
            <p:cNvSpPr/>
            <p:nvPr/>
          </p:nvSpPr>
          <p:spPr>
            <a:xfrm rot="10800000">
              <a:off x="702529" y="402834"/>
              <a:ext cx="363828" cy="420700"/>
            </a:xfrm>
            <a:custGeom>
              <a:rect b="b" l="l" r="r" t="t"/>
              <a:pathLst>
                <a:path extrusionOk="0" h="31823" w="27521">
                  <a:moveTo>
                    <a:pt x="1" y="0"/>
                  </a:moveTo>
                  <a:lnTo>
                    <a:pt x="1" y="31823"/>
                  </a:lnTo>
                  <a:lnTo>
                    <a:pt x="27521" y="15845"/>
                  </a:lnTo>
                  <a:lnTo>
                    <a:pt x="1" y="0"/>
                  </a:lnTo>
                  <a:close/>
                </a:path>
              </a:pathLst>
            </a:custGeom>
            <a:solidFill>
              <a:srgbClr val="F5340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15"/>
            <p:cNvSpPr/>
            <p:nvPr/>
          </p:nvSpPr>
          <p:spPr>
            <a:xfrm rot="10800000">
              <a:off x="338715" y="614063"/>
              <a:ext cx="727642" cy="631942"/>
            </a:xfrm>
            <a:custGeom>
              <a:rect b="b" l="l" r="r" t="t"/>
              <a:pathLst>
                <a:path extrusionOk="0" h="47802" w="55041">
                  <a:moveTo>
                    <a:pt x="55040" y="1"/>
                  </a:moveTo>
                  <a:lnTo>
                    <a:pt x="27521" y="15979"/>
                  </a:lnTo>
                  <a:lnTo>
                    <a:pt x="1" y="31957"/>
                  </a:lnTo>
                  <a:lnTo>
                    <a:pt x="27521" y="47802"/>
                  </a:lnTo>
                  <a:lnTo>
                    <a:pt x="55040" y="31957"/>
                  </a:lnTo>
                  <a:lnTo>
                    <a:pt x="55040" y="1"/>
                  </a:lnTo>
                  <a:close/>
                </a:path>
              </a:pathLst>
            </a:custGeom>
            <a:solidFill>
              <a:srgbClr val="F5340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5"/>
            <p:cNvSpPr/>
            <p:nvPr/>
          </p:nvSpPr>
          <p:spPr>
            <a:xfrm rot="10800000">
              <a:off x="1066343" y="823521"/>
              <a:ext cx="365586" cy="422485"/>
            </a:xfrm>
            <a:custGeom>
              <a:rect b="b" l="l" r="r" t="t"/>
              <a:pathLst>
                <a:path extrusionOk="0" h="31958" w="27654">
                  <a:moveTo>
                    <a:pt x="27654" y="1"/>
                  </a:moveTo>
                  <a:lnTo>
                    <a:pt x="1" y="15979"/>
                  </a:lnTo>
                  <a:lnTo>
                    <a:pt x="27654" y="31957"/>
                  </a:lnTo>
                  <a:lnTo>
                    <a:pt x="27654" y="1"/>
                  </a:lnTo>
                  <a:close/>
                </a:path>
              </a:pathLst>
            </a:custGeom>
            <a:solidFill>
              <a:srgbClr val="F5340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5"/>
            <p:cNvSpPr/>
            <p:nvPr/>
          </p:nvSpPr>
          <p:spPr>
            <a:xfrm rot="10800000">
              <a:off x="1066343" y="614063"/>
              <a:ext cx="365586" cy="420700"/>
            </a:xfrm>
            <a:custGeom>
              <a:rect b="b" l="l" r="r" t="t"/>
              <a:pathLst>
                <a:path extrusionOk="0" h="31823" w="27654">
                  <a:moveTo>
                    <a:pt x="1" y="0"/>
                  </a:moveTo>
                  <a:lnTo>
                    <a:pt x="1" y="31823"/>
                  </a:lnTo>
                  <a:lnTo>
                    <a:pt x="27654" y="15978"/>
                  </a:lnTo>
                  <a:lnTo>
                    <a:pt x="1" y="0"/>
                  </a:lnTo>
                  <a:close/>
                </a:path>
              </a:pathLst>
            </a:custGeom>
            <a:solidFill>
              <a:srgbClr val="E3651D"/>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5"/>
            <p:cNvSpPr/>
            <p:nvPr/>
          </p:nvSpPr>
          <p:spPr>
            <a:xfrm rot="10800000">
              <a:off x="702529" y="823521"/>
              <a:ext cx="363828" cy="422485"/>
            </a:xfrm>
            <a:custGeom>
              <a:rect b="b" l="l" r="r" t="t"/>
              <a:pathLst>
                <a:path extrusionOk="0" h="31958" w="27521">
                  <a:moveTo>
                    <a:pt x="1" y="1"/>
                  </a:moveTo>
                  <a:lnTo>
                    <a:pt x="1" y="31957"/>
                  </a:lnTo>
                  <a:lnTo>
                    <a:pt x="27521" y="15979"/>
                  </a:lnTo>
                  <a:lnTo>
                    <a:pt x="1" y="1"/>
                  </a:lnTo>
                  <a:close/>
                </a:path>
              </a:pathLst>
            </a:custGeom>
            <a:solidFill>
              <a:srgbClr val="FFA73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15"/>
            <p:cNvSpPr/>
            <p:nvPr/>
          </p:nvSpPr>
          <p:spPr>
            <a:xfrm rot="10800000">
              <a:off x="1431916" y="1455450"/>
              <a:ext cx="363814" cy="420713"/>
            </a:xfrm>
            <a:custGeom>
              <a:rect b="b" l="l" r="r" t="t"/>
              <a:pathLst>
                <a:path extrusionOk="0" h="31824" w="27520">
                  <a:moveTo>
                    <a:pt x="27520" y="1"/>
                  </a:moveTo>
                  <a:lnTo>
                    <a:pt x="0" y="15845"/>
                  </a:lnTo>
                  <a:lnTo>
                    <a:pt x="27520" y="31823"/>
                  </a:lnTo>
                  <a:lnTo>
                    <a:pt x="27520" y="1"/>
                  </a:lnTo>
                  <a:close/>
                </a:path>
              </a:pathLst>
            </a:custGeom>
            <a:solidFill>
              <a:srgbClr val="FFD497"/>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15"/>
            <p:cNvSpPr/>
            <p:nvPr/>
          </p:nvSpPr>
          <p:spPr>
            <a:xfrm rot="10800000">
              <a:off x="1680188" y="1146763"/>
              <a:ext cx="170670" cy="196687"/>
            </a:xfrm>
            <a:custGeom>
              <a:rect b="b" l="l" r="r" t="t"/>
              <a:pathLst>
                <a:path extrusionOk="0" h="14878" w="12910">
                  <a:moveTo>
                    <a:pt x="1" y="0"/>
                  </a:moveTo>
                  <a:lnTo>
                    <a:pt x="1" y="14877"/>
                  </a:lnTo>
                  <a:lnTo>
                    <a:pt x="12910" y="7505"/>
                  </a:lnTo>
                  <a:lnTo>
                    <a:pt x="134" y="0"/>
                  </a:lnTo>
                  <a:close/>
                </a:path>
              </a:pathLst>
            </a:custGeom>
            <a:solidFill>
              <a:srgbClr val="FF823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5"/>
            <p:cNvSpPr/>
            <p:nvPr/>
          </p:nvSpPr>
          <p:spPr>
            <a:xfrm rot="10800000">
              <a:off x="1683717" y="1776934"/>
              <a:ext cx="115543" cy="134514"/>
            </a:xfrm>
            <a:custGeom>
              <a:rect b="b" l="l" r="r" t="t"/>
              <a:pathLst>
                <a:path extrusionOk="0" h="10175" w="8740">
                  <a:moveTo>
                    <a:pt x="0" y="1"/>
                  </a:moveTo>
                  <a:lnTo>
                    <a:pt x="0" y="10175"/>
                  </a:lnTo>
                  <a:lnTo>
                    <a:pt x="8740" y="5005"/>
                  </a:lnTo>
                  <a:lnTo>
                    <a:pt x="0" y="1"/>
                  </a:lnTo>
                  <a:close/>
                </a:path>
              </a:pathLst>
            </a:custGeom>
            <a:solidFill>
              <a:srgbClr val="FFD497"/>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5"/>
            <p:cNvSpPr/>
            <p:nvPr/>
          </p:nvSpPr>
          <p:spPr>
            <a:xfrm rot="10800000">
              <a:off x="1066343" y="1034750"/>
              <a:ext cx="365586" cy="630184"/>
            </a:xfrm>
            <a:custGeom>
              <a:rect b="b" l="l" r="r" t="t"/>
              <a:pathLst>
                <a:path extrusionOk="0" h="47669" w="27654">
                  <a:moveTo>
                    <a:pt x="27654" y="1"/>
                  </a:moveTo>
                  <a:lnTo>
                    <a:pt x="1" y="15845"/>
                  </a:lnTo>
                  <a:lnTo>
                    <a:pt x="1" y="47668"/>
                  </a:lnTo>
                  <a:lnTo>
                    <a:pt x="27521" y="31823"/>
                  </a:lnTo>
                  <a:lnTo>
                    <a:pt x="27654" y="31690"/>
                  </a:lnTo>
                  <a:lnTo>
                    <a:pt x="27654" y="1"/>
                  </a:lnTo>
                  <a:close/>
                </a:path>
              </a:pathLst>
            </a:custGeom>
            <a:solidFill>
              <a:srgbClr val="FF823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15"/>
            <p:cNvSpPr/>
            <p:nvPr/>
          </p:nvSpPr>
          <p:spPr>
            <a:xfrm rot="10800000">
              <a:off x="1066343" y="1455450"/>
              <a:ext cx="365586" cy="420713"/>
            </a:xfrm>
            <a:custGeom>
              <a:rect b="b" l="l" r="r" t="t"/>
              <a:pathLst>
                <a:path extrusionOk="0" h="31824" w="27654">
                  <a:moveTo>
                    <a:pt x="1" y="1"/>
                  </a:moveTo>
                  <a:lnTo>
                    <a:pt x="1" y="31823"/>
                  </a:lnTo>
                  <a:lnTo>
                    <a:pt x="27654" y="15979"/>
                  </a:lnTo>
                  <a:lnTo>
                    <a:pt x="27654" y="15845"/>
                  </a:lnTo>
                  <a:lnTo>
                    <a:pt x="1" y="1"/>
                  </a:lnTo>
                  <a:close/>
                </a:path>
              </a:pathLst>
            </a:custGeom>
            <a:solidFill>
              <a:srgbClr val="FFA73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15"/>
            <p:cNvSpPr/>
            <p:nvPr/>
          </p:nvSpPr>
          <p:spPr>
            <a:xfrm rot="10800000">
              <a:off x="1431916" y="193363"/>
              <a:ext cx="363814" cy="420713"/>
            </a:xfrm>
            <a:custGeom>
              <a:rect b="b" l="l" r="r" t="t"/>
              <a:pathLst>
                <a:path extrusionOk="0" h="31824" w="27520">
                  <a:moveTo>
                    <a:pt x="27520" y="1"/>
                  </a:moveTo>
                  <a:lnTo>
                    <a:pt x="0" y="15979"/>
                  </a:lnTo>
                  <a:lnTo>
                    <a:pt x="27520" y="31824"/>
                  </a:lnTo>
                  <a:lnTo>
                    <a:pt x="27520"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5"/>
            <p:cNvSpPr/>
            <p:nvPr/>
          </p:nvSpPr>
          <p:spPr>
            <a:xfrm rot="10800000">
              <a:off x="1795717" y="-227337"/>
              <a:ext cx="363828" cy="420713"/>
            </a:xfrm>
            <a:custGeom>
              <a:rect b="b" l="l" r="r" t="t"/>
              <a:pathLst>
                <a:path extrusionOk="0" h="31824" w="27521">
                  <a:moveTo>
                    <a:pt x="1" y="1"/>
                  </a:moveTo>
                  <a:lnTo>
                    <a:pt x="1" y="31823"/>
                  </a:lnTo>
                  <a:lnTo>
                    <a:pt x="27520" y="15979"/>
                  </a:lnTo>
                  <a:lnTo>
                    <a:pt x="1"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5"/>
            <p:cNvSpPr/>
            <p:nvPr/>
          </p:nvSpPr>
          <p:spPr>
            <a:xfrm rot="10800000">
              <a:off x="1066343" y="-227337"/>
              <a:ext cx="365586" cy="841413"/>
            </a:xfrm>
            <a:custGeom>
              <a:rect b="b" l="l" r="r" t="t"/>
              <a:pathLst>
                <a:path extrusionOk="0" h="63647" w="27654">
                  <a:moveTo>
                    <a:pt x="1" y="1"/>
                  </a:moveTo>
                  <a:lnTo>
                    <a:pt x="1" y="31824"/>
                  </a:lnTo>
                  <a:lnTo>
                    <a:pt x="1" y="63646"/>
                  </a:lnTo>
                  <a:lnTo>
                    <a:pt x="27521" y="47802"/>
                  </a:lnTo>
                  <a:lnTo>
                    <a:pt x="27654" y="47802"/>
                  </a:lnTo>
                  <a:lnTo>
                    <a:pt x="27654" y="15979"/>
                  </a:lnTo>
                  <a:lnTo>
                    <a:pt x="1"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5"/>
            <p:cNvSpPr/>
            <p:nvPr/>
          </p:nvSpPr>
          <p:spPr>
            <a:xfrm rot="10800000">
              <a:off x="1066343" y="402834"/>
              <a:ext cx="365586" cy="420700"/>
            </a:xfrm>
            <a:custGeom>
              <a:rect b="b" l="l" r="r" t="t"/>
              <a:pathLst>
                <a:path extrusionOk="0" h="31823" w="27654">
                  <a:moveTo>
                    <a:pt x="27654" y="0"/>
                  </a:moveTo>
                  <a:lnTo>
                    <a:pt x="1" y="15845"/>
                  </a:lnTo>
                  <a:lnTo>
                    <a:pt x="27654" y="31823"/>
                  </a:lnTo>
                  <a:lnTo>
                    <a:pt x="27654"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15"/>
            <p:cNvSpPr/>
            <p:nvPr/>
          </p:nvSpPr>
          <p:spPr>
            <a:xfrm rot="10800000">
              <a:off x="702529" y="-17866"/>
              <a:ext cx="365586" cy="841400"/>
            </a:xfrm>
            <a:custGeom>
              <a:rect b="b" l="l" r="r" t="t"/>
              <a:pathLst>
                <a:path extrusionOk="0" h="63646" w="27654">
                  <a:moveTo>
                    <a:pt x="134" y="0"/>
                  </a:moveTo>
                  <a:lnTo>
                    <a:pt x="1" y="31823"/>
                  </a:lnTo>
                  <a:lnTo>
                    <a:pt x="134" y="31823"/>
                  </a:lnTo>
                  <a:lnTo>
                    <a:pt x="134" y="63646"/>
                  </a:lnTo>
                  <a:lnTo>
                    <a:pt x="27654" y="47668"/>
                  </a:lnTo>
                  <a:lnTo>
                    <a:pt x="27654" y="15845"/>
                  </a:lnTo>
                  <a:lnTo>
                    <a:pt x="134" y="0"/>
                  </a:lnTo>
                  <a:close/>
                </a:path>
              </a:pathLst>
            </a:custGeom>
            <a:solidFill>
              <a:srgbClr val="78001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15"/>
            <p:cNvSpPr/>
            <p:nvPr/>
          </p:nvSpPr>
          <p:spPr>
            <a:xfrm rot="10800000">
              <a:off x="702529" y="614063"/>
              <a:ext cx="729400" cy="631942"/>
            </a:xfrm>
            <a:custGeom>
              <a:rect b="b" l="l" r="r" t="t"/>
              <a:pathLst>
                <a:path extrusionOk="0" h="47802" w="55174">
                  <a:moveTo>
                    <a:pt x="27654" y="1"/>
                  </a:moveTo>
                  <a:lnTo>
                    <a:pt x="1" y="15979"/>
                  </a:lnTo>
                  <a:lnTo>
                    <a:pt x="1" y="47802"/>
                  </a:lnTo>
                  <a:lnTo>
                    <a:pt x="27654" y="31957"/>
                  </a:lnTo>
                  <a:lnTo>
                    <a:pt x="55174" y="15979"/>
                  </a:lnTo>
                  <a:lnTo>
                    <a:pt x="27654" y="1"/>
                  </a:lnTo>
                  <a:close/>
                </a:path>
              </a:pathLst>
            </a:custGeom>
            <a:solidFill>
              <a:srgbClr val="FFA73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ABLE OF CONTENTS">
  <p:cSld name="CUSTOM">
    <p:spTree>
      <p:nvGrpSpPr>
        <p:cNvPr id="230" name="Shape 230"/>
        <p:cNvGrpSpPr/>
        <p:nvPr/>
      </p:nvGrpSpPr>
      <p:grpSpPr>
        <a:xfrm>
          <a:off x="0" y="0"/>
          <a:ext cx="0" cy="0"/>
          <a:chOff x="0" y="0"/>
          <a:chExt cx="0" cy="0"/>
        </a:xfrm>
      </p:grpSpPr>
      <p:grpSp>
        <p:nvGrpSpPr>
          <p:cNvPr id="231" name="Google Shape;231;p16"/>
          <p:cNvGrpSpPr/>
          <p:nvPr/>
        </p:nvGrpSpPr>
        <p:grpSpPr>
          <a:xfrm>
            <a:off x="6396261" y="-26651"/>
            <a:ext cx="2761414" cy="1094590"/>
            <a:chOff x="5543377" y="-26648"/>
            <a:chExt cx="3613943" cy="1432521"/>
          </a:xfrm>
        </p:grpSpPr>
        <p:sp>
          <p:nvSpPr>
            <p:cNvPr id="232" name="Google Shape;232;p16"/>
            <p:cNvSpPr/>
            <p:nvPr/>
          </p:nvSpPr>
          <p:spPr>
            <a:xfrm rot="-5400000">
              <a:off x="7539604" y="-62757"/>
              <a:ext cx="479036" cy="551254"/>
            </a:xfrm>
            <a:custGeom>
              <a:rect b="b" l="l" r="r" t="t"/>
              <a:pathLst>
                <a:path extrusionOk="0" h="31823" w="27654">
                  <a:moveTo>
                    <a:pt x="27653" y="0"/>
                  </a:moveTo>
                  <a:lnTo>
                    <a:pt x="0" y="15978"/>
                  </a:lnTo>
                  <a:lnTo>
                    <a:pt x="27653" y="31823"/>
                  </a:lnTo>
                  <a:lnTo>
                    <a:pt x="27653" y="0"/>
                  </a:lnTo>
                  <a:close/>
                </a:path>
              </a:pathLst>
            </a:custGeom>
            <a:solidFill>
              <a:srgbClr val="0C2E3A"/>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6"/>
            <p:cNvSpPr/>
            <p:nvPr/>
          </p:nvSpPr>
          <p:spPr>
            <a:xfrm rot="-5400000">
              <a:off x="7263962" y="-63926"/>
              <a:ext cx="479036" cy="553592"/>
            </a:xfrm>
            <a:custGeom>
              <a:rect b="b" l="l" r="r" t="t"/>
              <a:pathLst>
                <a:path extrusionOk="0" h="31958" w="27654">
                  <a:moveTo>
                    <a:pt x="0" y="1"/>
                  </a:moveTo>
                  <a:lnTo>
                    <a:pt x="0" y="31957"/>
                  </a:lnTo>
                  <a:lnTo>
                    <a:pt x="27653" y="15979"/>
                  </a:lnTo>
                  <a:lnTo>
                    <a:pt x="0" y="1"/>
                  </a:lnTo>
                  <a:close/>
                </a:path>
              </a:pathLst>
            </a:custGeom>
            <a:solidFill>
              <a:srgbClr val="78001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6"/>
            <p:cNvSpPr/>
            <p:nvPr/>
          </p:nvSpPr>
          <p:spPr>
            <a:xfrm rot="-5400000">
              <a:off x="6437042" y="-62766"/>
              <a:ext cx="479036" cy="551271"/>
            </a:xfrm>
            <a:custGeom>
              <a:rect b="b" l="l" r="r" t="t"/>
              <a:pathLst>
                <a:path extrusionOk="0" h="31824" w="27654">
                  <a:moveTo>
                    <a:pt x="27653" y="1"/>
                  </a:moveTo>
                  <a:lnTo>
                    <a:pt x="0" y="15845"/>
                  </a:lnTo>
                  <a:lnTo>
                    <a:pt x="27653" y="31823"/>
                  </a:lnTo>
                  <a:lnTo>
                    <a:pt x="27653"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6"/>
            <p:cNvSpPr/>
            <p:nvPr/>
          </p:nvSpPr>
          <p:spPr>
            <a:xfrm rot="-5400000">
              <a:off x="6849922" y="-201155"/>
              <a:ext cx="479036" cy="828050"/>
            </a:xfrm>
            <a:custGeom>
              <a:rect b="b" l="l" r="r" t="t"/>
              <a:pathLst>
                <a:path extrusionOk="0" h="47802" w="27654">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6"/>
            <p:cNvSpPr/>
            <p:nvPr/>
          </p:nvSpPr>
          <p:spPr>
            <a:xfrm rot="-5400000">
              <a:off x="8229270" y="-201155"/>
              <a:ext cx="479036" cy="828050"/>
            </a:xfrm>
            <a:custGeom>
              <a:rect b="b" l="l" r="r" t="t"/>
              <a:pathLst>
                <a:path extrusionOk="0" h="47802" w="27654">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6"/>
            <p:cNvSpPr/>
            <p:nvPr/>
          </p:nvSpPr>
          <p:spPr>
            <a:xfrm rot="-5400000">
              <a:off x="8643318" y="-63918"/>
              <a:ext cx="476733" cy="551271"/>
            </a:xfrm>
            <a:custGeom>
              <a:rect b="b" l="l" r="r" t="t"/>
              <a:pathLst>
                <a:path extrusionOk="0" h="31824" w="27521">
                  <a:moveTo>
                    <a:pt x="27520" y="1"/>
                  </a:moveTo>
                  <a:lnTo>
                    <a:pt x="1" y="15979"/>
                  </a:lnTo>
                  <a:lnTo>
                    <a:pt x="27520" y="31823"/>
                  </a:lnTo>
                  <a:lnTo>
                    <a:pt x="27520"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6"/>
            <p:cNvSpPr/>
            <p:nvPr/>
          </p:nvSpPr>
          <p:spPr>
            <a:xfrm rot="-5400000">
              <a:off x="7816399" y="-62757"/>
              <a:ext cx="479036" cy="551254"/>
            </a:xfrm>
            <a:custGeom>
              <a:rect b="b" l="l" r="r" t="t"/>
              <a:pathLst>
                <a:path extrusionOk="0" h="31823" w="27654">
                  <a:moveTo>
                    <a:pt x="0" y="0"/>
                  </a:moveTo>
                  <a:lnTo>
                    <a:pt x="0" y="31823"/>
                  </a:lnTo>
                  <a:lnTo>
                    <a:pt x="27653" y="15845"/>
                  </a:lnTo>
                  <a:lnTo>
                    <a:pt x="0" y="0"/>
                  </a:lnTo>
                  <a:close/>
                </a:path>
              </a:pathLst>
            </a:custGeom>
            <a:solidFill>
              <a:srgbClr val="00A6A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16"/>
            <p:cNvSpPr/>
            <p:nvPr/>
          </p:nvSpPr>
          <p:spPr>
            <a:xfrm rot="-5400000">
              <a:off x="7539604" y="-62757"/>
              <a:ext cx="479036" cy="551254"/>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16"/>
            <p:cNvSpPr/>
            <p:nvPr/>
          </p:nvSpPr>
          <p:spPr>
            <a:xfrm rot="-5400000">
              <a:off x="7263962" y="-63926"/>
              <a:ext cx="479036" cy="553592"/>
            </a:xfrm>
            <a:custGeom>
              <a:rect b="b" l="l" r="r" t="t"/>
              <a:pathLst>
                <a:path extrusionOk="0" h="31958" w="27654">
                  <a:moveTo>
                    <a:pt x="0" y="1"/>
                  </a:moveTo>
                  <a:lnTo>
                    <a:pt x="0" y="31957"/>
                  </a:lnTo>
                  <a:lnTo>
                    <a:pt x="27653" y="15979"/>
                  </a:lnTo>
                  <a:lnTo>
                    <a:pt x="0" y="1"/>
                  </a:lnTo>
                  <a:close/>
                </a:path>
              </a:pathLst>
            </a:custGeom>
            <a:solidFill>
              <a:srgbClr val="FFA73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6"/>
            <p:cNvSpPr/>
            <p:nvPr/>
          </p:nvSpPr>
          <p:spPr>
            <a:xfrm rot="-5400000">
              <a:off x="7265113" y="413968"/>
              <a:ext cx="476733" cy="553592"/>
            </a:xfrm>
            <a:custGeom>
              <a:rect b="b" l="l" r="r" t="t"/>
              <a:pathLst>
                <a:path extrusionOk="0" h="31958" w="27521">
                  <a:moveTo>
                    <a:pt x="27520" y="1"/>
                  </a:moveTo>
                  <a:lnTo>
                    <a:pt x="1" y="15979"/>
                  </a:lnTo>
                  <a:lnTo>
                    <a:pt x="27520" y="31957"/>
                  </a:lnTo>
                  <a:lnTo>
                    <a:pt x="27520" y="1"/>
                  </a:lnTo>
                  <a:close/>
                </a:path>
              </a:pathLst>
            </a:custGeom>
            <a:solidFill>
              <a:srgbClr val="78001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6"/>
            <p:cNvSpPr/>
            <p:nvPr/>
          </p:nvSpPr>
          <p:spPr>
            <a:xfrm rot="-5400000">
              <a:off x="7540756" y="415137"/>
              <a:ext cx="476733" cy="551254"/>
            </a:xfrm>
            <a:custGeom>
              <a:rect b="b" l="l" r="r" t="t"/>
              <a:pathLst>
                <a:path extrusionOk="0" h="31823" w="27521">
                  <a:moveTo>
                    <a:pt x="1" y="0"/>
                  </a:moveTo>
                  <a:lnTo>
                    <a:pt x="1" y="31823"/>
                  </a:lnTo>
                  <a:lnTo>
                    <a:pt x="27520" y="15978"/>
                  </a:lnTo>
                  <a:lnTo>
                    <a:pt x="1" y="0"/>
                  </a:lnTo>
                  <a:close/>
                </a:path>
              </a:pathLst>
            </a:custGeom>
            <a:solidFill>
              <a:srgbClr val="78001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16"/>
            <p:cNvSpPr/>
            <p:nvPr/>
          </p:nvSpPr>
          <p:spPr>
            <a:xfrm rot="-5400000">
              <a:off x="7263962" y="-63926"/>
              <a:ext cx="479036" cy="553592"/>
            </a:xfrm>
            <a:custGeom>
              <a:rect b="b" l="l" r="r" t="t"/>
              <a:pathLst>
                <a:path extrusionOk="0" h="31958" w="27654">
                  <a:moveTo>
                    <a:pt x="0" y="1"/>
                  </a:moveTo>
                  <a:lnTo>
                    <a:pt x="0" y="31957"/>
                  </a:lnTo>
                  <a:lnTo>
                    <a:pt x="27653" y="15979"/>
                  </a:lnTo>
                  <a:lnTo>
                    <a:pt x="0" y="1"/>
                  </a:lnTo>
                  <a:close/>
                </a:path>
              </a:pathLst>
            </a:custGeom>
            <a:solidFill>
              <a:srgbClr val="78001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16"/>
            <p:cNvSpPr/>
            <p:nvPr/>
          </p:nvSpPr>
          <p:spPr>
            <a:xfrm rot="-5400000">
              <a:off x="6852226" y="277891"/>
              <a:ext cx="476733" cy="825746"/>
            </a:xfrm>
            <a:custGeom>
              <a:rect b="b" l="l" r="r" t="t"/>
              <a:pathLst>
                <a:path extrusionOk="0" h="47669" w="27521">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6"/>
            <p:cNvSpPr/>
            <p:nvPr/>
          </p:nvSpPr>
          <p:spPr>
            <a:xfrm rot="-5400000">
              <a:off x="5553199" y="611305"/>
              <a:ext cx="139273" cy="158917"/>
            </a:xfrm>
            <a:custGeom>
              <a:rect b="b" l="l" r="r" t="t"/>
              <a:pathLst>
                <a:path extrusionOk="0" h="9174" w="8040">
                  <a:moveTo>
                    <a:pt x="8040" y="0"/>
                  </a:moveTo>
                  <a:lnTo>
                    <a:pt x="1" y="4604"/>
                  </a:lnTo>
                  <a:lnTo>
                    <a:pt x="8040" y="9174"/>
                  </a:lnTo>
                  <a:lnTo>
                    <a:pt x="8040" y="0"/>
                  </a:lnTo>
                  <a:close/>
                </a:path>
              </a:pathLst>
            </a:custGeom>
            <a:solidFill>
              <a:srgbClr val="01879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6"/>
            <p:cNvSpPr/>
            <p:nvPr/>
          </p:nvSpPr>
          <p:spPr>
            <a:xfrm rot="-5400000">
              <a:off x="5886623" y="414843"/>
              <a:ext cx="476733" cy="551843"/>
            </a:xfrm>
            <a:custGeom>
              <a:rect b="b" l="l" r="r" t="t"/>
              <a:pathLst>
                <a:path extrusionOk="0" h="31857" w="27521">
                  <a:moveTo>
                    <a:pt x="1" y="0"/>
                  </a:moveTo>
                  <a:lnTo>
                    <a:pt x="1" y="31857"/>
                  </a:lnTo>
                  <a:lnTo>
                    <a:pt x="27520" y="15845"/>
                  </a:lnTo>
                  <a:lnTo>
                    <a:pt x="1" y="0"/>
                  </a:lnTo>
                  <a:close/>
                </a:path>
              </a:pathLst>
            </a:custGeom>
            <a:solidFill>
              <a:srgbClr val="1DCDC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6"/>
            <p:cNvSpPr/>
            <p:nvPr/>
          </p:nvSpPr>
          <p:spPr>
            <a:xfrm rot="-5400000">
              <a:off x="8404961" y="653513"/>
              <a:ext cx="953448" cy="551271"/>
            </a:xfrm>
            <a:custGeom>
              <a:rect b="b" l="l" r="r" t="t"/>
              <a:pathLst>
                <a:path extrusionOk="0" h="31824" w="55041">
                  <a:moveTo>
                    <a:pt x="27521" y="1"/>
                  </a:moveTo>
                  <a:lnTo>
                    <a:pt x="1" y="15979"/>
                  </a:lnTo>
                  <a:lnTo>
                    <a:pt x="27521" y="31823"/>
                  </a:lnTo>
                  <a:lnTo>
                    <a:pt x="55040" y="15979"/>
                  </a:lnTo>
                  <a:lnTo>
                    <a:pt x="27521"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6"/>
            <p:cNvSpPr/>
            <p:nvPr/>
          </p:nvSpPr>
          <p:spPr>
            <a:xfrm rot="-5400000">
              <a:off x="8230422" y="276739"/>
              <a:ext cx="476733" cy="828050"/>
            </a:xfrm>
            <a:custGeom>
              <a:rect b="b" l="l" r="r" t="t"/>
              <a:pathLst>
                <a:path extrusionOk="0" h="47802" w="27521">
                  <a:moveTo>
                    <a:pt x="1" y="1"/>
                  </a:moveTo>
                  <a:lnTo>
                    <a:pt x="1" y="31824"/>
                  </a:lnTo>
                  <a:lnTo>
                    <a:pt x="27520" y="47802"/>
                  </a:lnTo>
                  <a:lnTo>
                    <a:pt x="27520" y="15979"/>
                  </a:lnTo>
                  <a:lnTo>
                    <a:pt x="1" y="1"/>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16"/>
            <p:cNvSpPr/>
            <p:nvPr/>
          </p:nvSpPr>
          <p:spPr>
            <a:xfrm rot="-5400000">
              <a:off x="7817551" y="415137"/>
              <a:ext cx="476733" cy="551254"/>
            </a:xfrm>
            <a:custGeom>
              <a:rect b="b" l="l" r="r" t="t"/>
              <a:pathLst>
                <a:path extrusionOk="0" h="31823" w="27521">
                  <a:moveTo>
                    <a:pt x="27520" y="0"/>
                  </a:moveTo>
                  <a:lnTo>
                    <a:pt x="1" y="15845"/>
                  </a:lnTo>
                  <a:lnTo>
                    <a:pt x="27520" y="31823"/>
                  </a:lnTo>
                  <a:lnTo>
                    <a:pt x="2752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16"/>
            <p:cNvSpPr/>
            <p:nvPr/>
          </p:nvSpPr>
          <p:spPr>
            <a:xfrm rot="-5400000">
              <a:off x="7816399" y="-62757"/>
              <a:ext cx="479036" cy="551254"/>
            </a:xfrm>
            <a:custGeom>
              <a:rect b="b" l="l" r="r" t="t"/>
              <a:pathLst>
                <a:path extrusionOk="0" h="31823" w="27654">
                  <a:moveTo>
                    <a:pt x="0" y="0"/>
                  </a:moveTo>
                  <a:lnTo>
                    <a:pt x="0" y="31823"/>
                  </a:lnTo>
                  <a:lnTo>
                    <a:pt x="27653" y="15845"/>
                  </a:lnTo>
                  <a:lnTo>
                    <a:pt x="0"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6"/>
            <p:cNvSpPr/>
            <p:nvPr/>
          </p:nvSpPr>
          <p:spPr>
            <a:xfrm rot="-5400000">
              <a:off x="7263962" y="-63926"/>
              <a:ext cx="479036" cy="553592"/>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6"/>
            <p:cNvSpPr/>
            <p:nvPr/>
          </p:nvSpPr>
          <p:spPr>
            <a:xfrm rot="-5400000">
              <a:off x="7163985" y="515124"/>
              <a:ext cx="953448" cy="828050"/>
            </a:xfrm>
            <a:custGeom>
              <a:rect b="b" l="l" r="r" t="t"/>
              <a:pathLst>
                <a:path extrusionOk="0" h="47802" w="55041">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3" name="Google Shape;253;p16"/>
          <p:cNvGrpSpPr/>
          <p:nvPr/>
        </p:nvGrpSpPr>
        <p:grpSpPr>
          <a:xfrm>
            <a:off x="-413096" y="3658798"/>
            <a:ext cx="2192144" cy="1495178"/>
            <a:chOff x="-293170" y="3658798"/>
            <a:chExt cx="2192144" cy="1495178"/>
          </a:xfrm>
        </p:grpSpPr>
        <p:sp>
          <p:nvSpPr>
            <p:cNvPr id="254" name="Google Shape;254;p16"/>
            <p:cNvSpPr/>
            <p:nvPr/>
          </p:nvSpPr>
          <p:spPr>
            <a:xfrm rot="5400000">
              <a:off x="566876" y="4718563"/>
              <a:ext cx="402082" cy="465014"/>
            </a:xfrm>
            <a:custGeom>
              <a:rect b="b" l="l" r="r" t="t"/>
              <a:pathLst>
                <a:path extrusionOk="0" h="31823" w="27521">
                  <a:moveTo>
                    <a:pt x="27521" y="0"/>
                  </a:moveTo>
                  <a:lnTo>
                    <a:pt x="1" y="15978"/>
                  </a:lnTo>
                  <a:lnTo>
                    <a:pt x="27521" y="31823"/>
                  </a:lnTo>
                  <a:lnTo>
                    <a:pt x="27521" y="0"/>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16"/>
            <p:cNvSpPr/>
            <p:nvPr/>
          </p:nvSpPr>
          <p:spPr>
            <a:xfrm rot="5400000">
              <a:off x="813966" y="4749204"/>
              <a:ext cx="372910" cy="433031"/>
            </a:xfrm>
            <a:custGeom>
              <a:rect b="b" l="l" r="r" t="t"/>
              <a:pathLst>
                <a:path extrusionOk="0" h="31958" w="27521">
                  <a:moveTo>
                    <a:pt x="1" y="1"/>
                  </a:moveTo>
                  <a:lnTo>
                    <a:pt x="1" y="31957"/>
                  </a:lnTo>
                  <a:lnTo>
                    <a:pt x="27521" y="15979"/>
                  </a:lnTo>
                  <a:lnTo>
                    <a:pt x="1" y="1"/>
                  </a:lnTo>
                  <a:close/>
                </a:path>
              </a:pathLst>
            </a:custGeom>
            <a:solidFill>
              <a:srgbClr val="F5340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6"/>
            <p:cNvSpPr/>
            <p:nvPr/>
          </p:nvSpPr>
          <p:spPr>
            <a:xfrm rot="5400000">
              <a:off x="1460748" y="4750112"/>
              <a:ext cx="372910" cy="431215"/>
            </a:xfrm>
            <a:custGeom>
              <a:rect b="b" l="l" r="r" t="t"/>
              <a:pathLst>
                <a:path extrusionOk="0" h="31824" w="27521">
                  <a:moveTo>
                    <a:pt x="27521" y="1"/>
                  </a:moveTo>
                  <a:lnTo>
                    <a:pt x="1" y="15845"/>
                  </a:lnTo>
                  <a:lnTo>
                    <a:pt x="27521" y="31823"/>
                  </a:lnTo>
                  <a:lnTo>
                    <a:pt x="27521" y="1"/>
                  </a:lnTo>
                  <a:close/>
                </a:path>
              </a:pathLst>
            </a:cu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6"/>
            <p:cNvSpPr/>
            <p:nvPr/>
          </p:nvSpPr>
          <p:spPr>
            <a:xfrm rot="5400000">
              <a:off x="1135098" y="4642762"/>
              <a:ext cx="376514" cy="645915"/>
            </a:xfrm>
            <a:custGeom>
              <a:rect b="b" l="l" r="r" t="t"/>
              <a:pathLst>
                <a:path extrusionOk="0" h="47669" w="27787">
                  <a:moveTo>
                    <a:pt x="1" y="1"/>
                  </a:moveTo>
                  <a:lnTo>
                    <a:pt x="134" y="31823"/>
                  </a:lnTo>
                  <a:lnTo>
                    <a:pt x="27787" y="47668"/>
                  </a:lnTo>
                  <a:lnTo>
                    <a:pt x="27654" y="15845"/>
                  </a:lnTo>
                  <a:lnTo>
                    <a:pt x="1" y="1"/>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6"/>
            <p:cNvSpPr/>
            <p:nvPr/>
          </p:nvSpPr>
          <p:spPr>
            <a:xfrm rot="5400000">
              <a:off x="813065" y="4375410"/>
              <a:ext cx="374712" cy="433031"/>
            </a:xfrm>
            <a:custGeom>
              <a:rect b="b" l="l" r="r" t="t"/>
              <a:pathLst>
                <a:path extrusionOk="0" h="31958" w="27654">
                  <a:moveTo>
                    <a:pt x="27654" y="1"/>
                  </a:moveTo>
                  <a:lnTo>
                    <a:pt x="1" y="15979"/>
                  </a:lnTo>
                  <a:lnTo>
                    <a:pt x="27654" y="31957"/>
                  </a:lnTo>
                  <a:lnTo>
                    <a:pt x="27654" y="1"/>
                  </a:lnTo>
                  <a:close/>
                </a:path>
              </a:pathLst>
            </a:custGeom>
            <a:solidFill>
              <a:srgbClr val="F5340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16"/>
            <p:cNvSpPr/>
            <p:nvPr/>
          </p:nvSpPr>
          <p:spPr>
            <a:xfrm rot="5400000">
              <a:off x="597469" y="4376325"/>
              <a:ext cx="374712" cy="431202"/>
            </a:xfrm>
            <a:custGeom>
              <a:rect b="b" l="l" r="r" t="t"/>
              <a:pathLst>
                <a:path extrusionOk="0" h="31823" w="27654">
                  <a:moveTo>
                    <a:pt x="1" y="0"/>
                  </a:moveTo>
                  <a:lnTo>
                    <a:pt x="1" y="31823"/>
                  </a:lnTo>
                  <a:lnTo>
                    <a:pt x="27654" y="15978"/>
                  </a:lnTo>
                  <a:lnTo>
                    <a:pt x="1" y="0"/>
                  </a:lnTo>
                  <a:close/>
                </a:path>
              </a:pathLst>
            </a:custGeom>
            <a:solidFill>
              <a:srgbClr val="E3651D"/>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16"/>
            <p:cNvSpPr/>
            <p:nvPr/>
          </p:nvSpPr>
          <p:spPr>
            <a:xfrm rot="5400000">
              <a:off x="813966" y="4749204"/>
              <a:ext cx="372910" cy="433031"/>
            </a:xfrm>
            <a:custGeom>
              <a:rect b="b" l="l" r="r" t="t"/>
              <a:pathLst>
                <a:path extrusionOk="0" h="31958" w="27521">
                  <a:moveTo>
                    <a:pt x="1" y="1"/>
                  </a:moveTo>
                  <a:lnTo>
                    <a:pt x="1" y="31957"/>
                  </a:lnTo>
                  <a:lnTo>
                    <a:pt x="27521" y="15979"/>
                  </a:lnTo>
                  <a:lnTo>
                    <a:pt x="1" y="1"/>
                  </a:lnTo>
                  <a:close/>
                </a:path>
              </a:pathLst>
            </a:custGeom>
            <a:solidFill>
              <a:srgbClr val="FFA73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6"/>
            <p:cNvSpPr/>
            <p:nvPr/>
          </p:nvSpPr>
          <p:spPr>
            <a:xfrm rot="5400000">
              <a:off x="1460754" y="4002531"/>
              <a:ext cx="372896" cy="431215"/>
            </a:xfrm>
            <a:custGeom>
              <a:rect b="b" l="l" r="r" t="t"/>
              <a:pathLst>
                <a:path extrusionOk="0" h="31824" w="27520">
                  <a:moveTo>
                    <a:pt x="27520" y="1"/>
                  </a:moveTo>
                  <a:lnTo>
                    <a:pt x="0" y="15845"/>
                  </a:lnTo>
                  <a:lnTo>
                    <a:pt x="27520" y="31823"/>
                  </a:lnTo>
                  <a:lnTo>
                    <a:pt x="27520" y="1"/>
                  </a:lnTo>
                  <a:close/>
                </a:path>
              </a:pathLst>
            </a:custGeom>
            <a:solidFill>
              <a:schemeClr val="accen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6"/>
            <p:cNvSpPr/>
            <p:nvPr/>
          </p:nvSpPr>
          <p:spPr>
            <a:xfrm rot="5400000">
              <a:off x="1128547" y="3961854"/>
              <a:ext cx="174931" cy="201597"/>
            </a:xfrm>
            <a:custGeom>
              <a:rect b="b" l="l" r="r" t="t"/>
              <a:pathLst>
                <a:path extrusionOk="0" h="14878" w="12910">
                  <a:moveTo>
                    <a:pt x="1" y="0"/>
                  </a:moveTo>
                  <a:lnTo>
                    <a:pt x="1" y="14877"/>
                  </a:lnTo>
                  <a:lnTo>
                    <a:pt x="12910" y="7505"/>
                  </a:lnTo>
                  <a:lnTo>
                    <a:pt x="134"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16"/>
            <p:cNvSpPr/>
            <p:nvPr/>
          </p:nvSpPr>
          <p:spPr>
            <a:xfrm rot="5400000">
              <a:off x="1770825" y="4018351"/>
              <a:ext cx="118427" cy="137871"/>
            </a:xfrm>
            <a:custGeom>
              <a:rect b="b" l="l" r="r" t="t"/>
              <a:pathLst>
                <a:path extrusionOk="0" h="10175" w="8740">
                  <a:moveTo>
                    <a:pt x="0" y="1"/>
                  </a:moveTo>
                  <a:lnTo>
                    <a:pt x="0" y="10175"/>
                  </a:lnTo>
                  <a:lnTo>
                    <a:pt x="8740" y="5005"/>
                  </a:lnTo>
                  <a:lnTo>
                    <a:pt x="0" y="1"/>
                  </a:lnTo>
                  <a:close/>
                </a:path>
              </a:pathLst>
            </a:custGeom>
            <a:solidFill>
              <a:schemeClr val="accen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16"/>
            <p:cNvSpPr/>
            <p:nvPr/>
          </p:nvSpPr>
          <p:spPr>
            <a:xfrm rot="5400000">
              <a:off x="1135999" y="4268968"/>
              <a:ext cx="374712" cy="645915"/>
            </a:xfrm>
            <a:custGeom>
              <a:rect b="b" l="l" r="r" t="t"/>
              <a:pathLst>
                <a:path extrusionOk="0" h="47669" w="27654">
                  <a:moveTo>
                    <a:pt x="27654" y="1"/>
                  </a:moveTo>
                  <a:lnTo>
                    <a:pt x="1" y="15845"/>
                  </a:lnTo>
                  <a:lnTo>
                    <a:pt x="1" y="47668"/>
                  </a:lnTo>
                  <a:lnTo>
                    <a:pt x="27521" y="31823"/>
                  </a:lnTo>
                  <a:lnTo>
                    <a:pt x="27654" y="31690"/>
                  </a:lnTo>
                  <a:lnTo>
                    <a:pt x="27654"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6"/>
            <p:cNvSpPr/>
            <p:nvPr/>
          </p:nvSpPr>
          <p:spPr>
            <a:xfrm rot="5400000">
              <a:off x="1459847" y="4376318"/>
              <a:ext cx="374712" cy="431215"/>
            </a:xfrm>
            <a:custGeom>
              <a:rect b="b" l="l" r="r" t="t"/>
              <a:pathLst>
                <a:path extrusionOk="0" h="31824" w="27654">
                  <a:moveTo>
                    <a:pt x="1" y="1"/>
                  </a:moveTo>
                  <a:lnTo>
                    <a:pt x="1" y="31823"/>
                  </a:lnTo>
                  <a:lnTo>
                    <a:pt x="27654" y="15979"/>
                  </a:lnTo>
                  <a:lnTo>
                    <a:pt x="27654" y="15845"/>
                  </a:lnTo>
                  <a:lnTo>
                    <a:pt x="1"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6"/>
            <p:cNvSpPr/>
            <p:nvPr/>
          </p:nvSpPr>
          <p:spPr>
            <a:xfrm rot="5400000">
              <a:off x="167191" y="4002531"/>
              <a:ext cx="372896" cy="431215"/>
            </a:xfrm>
            <a:custGeom>
              <a:rect b="b" l="l" r="r" t="t"/>
              <a:pathLst>
                <a:path extrusionOk="0" h="31824" w="27520">
                  <a:moveTo>
                    <a:pt x="27520" y="1"/>
                  </a:moveTo>
                  <a:lnTo>
                    <a:pt x="0" y="15979"/>
                  </a:lnTo>
                  <a:lnTo>
                    <a:pt x="27520" y="31824"/>
                  </a:lnTo>
                  <a:lnTo>
                    <a:pt x="27520"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6"/>
            <p:cNvSpPr/>
            <p:nvPr/>
          </p:nvSpPr>
          <p:spPr>
            <a:xfrm rot="5400000">
              <a:off x="-264008" y="3629645"/>
              <a:ext cx="372910" cy="431215"/>
            </a:xfrm>
            <a:custGeom>
              <a:rect b="b" l="l" r="r" t="t"/>
              <a:pathLst>
                <a:path extrusionOk="0" h="31824" w="27521">
                  <a:moveTo>
                    <a:pt x="1" y="1"/>
                  </a:moveTo>
                  <a:lnTo>
                    <a:pt x="1" y="31823"/>
                  </a:lnTo>
                  <a:lnTo>
                    <a:pt x="27520" y="15979"/>
                  </a:lnTo>
                  <a:lnTo>
                    <a:pt x="1"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16"/>
            <p:cNvSpPr/>
            <p:nvPr/>
          </p:nvSpPr>
          <p:spPr>
            <a:xfrm rot="5400000">
              <a:off x="-49317" y="4160717"/>
              <a:ext cx="374712" cy="862417"/>
            </a:xfrm>
            <a:custGeom>
              <a:rect b="b" l="l" r="r" t="t"/>
              <a:pathLst>
                <a:path extrusionOk="0" h="63647" w="27654">
                  <a:moveTo>
                    <a:pt x="1" y="1"/>
                  </a:moveTo>
                  <a:lnTo>
                    <a:pt x="1" y="31824"/>
                  </a:lnTo>
                  <a:lnTo>
                    <a:pt x="1" y="63646"/>
                  </a:lnTo>
                  <a:lnTo>
                    <a:pt x="27521" y="47802"/>
                  </a:lnTo>
                  <a:lnTo>
                    <a:pt x="27654" y="47802"/>
                  </a:lnTo>
                  <a:lnTo>
                    <a:pt x="27654" y="15979"/>
                  </a:lnTo>
                  <a:lnTo>
                    <a:pt x="1"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16"/>
            <p:cNvSpPr/>
            <p:nvPr/>
          </p:nvSpPr>
          <p:spPr>
            <a:xfrm rot="5400000">
              <a:off x="380972" y="4376325"/>
              <a:ext cx="374712" cy="431202"/>
            </a:xfrm>
            <a:custGeom>
              <a:rect b="b" l="l" r="r" t="t"/>
              <a:pathLst>
                <a:path extrusionOk="0" h="31823" w="27654">
                  <a:moveTo>
                    <a:pt x="27654" y="0"/>
                  </a:moveTo>
                  <a:lnTo>
                    <a:pt x="1" y="15845"/>
                  </a:lnTo>
                  <a:lnTo>
                    <a:pt x="27654" y="31823"/>
                  </a:lnTo>
                  <a:lnTo>
                    <a:pt x="27654"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16"/>
            <p:cNvSpPr/>
            <p:nvPr/>
          </p:nvSpPr>
          <p:spPr>
            <a:xfrm rot="5400000">
              <a:off x="139325" y="4533617"/>
              <a:ext cx="374712" cy="862403"/>
            </a:xfrm>
            <a:custGeom>
              <a:rect b="b" l="l" r="r" t="t"/>
              <a:pathLst>
                <a:path extrusionOk="0" h="63646" w="27654">
                  <a:moveTo>
                    <a:pt x="134" y="0"/>
                  </a:moveTo>
                  <a:lnTo>
                    <a:pt x="1" y="31823"/>
                  </a:lnTo>
                  <a:lnTo>
                    <a:pt x="134" y="31823"/>
                  </a:lnTo>
                  <a:lnTo>
                    <a:pt x="134" y="63646"/>
                  </a:lnTo>
                  <a:lnTo>
                    <a:pt x="27654" y="47668"/>
                  </a:lnTo>
                  <a:lnTo>
                    <a:pt x="27654" y="15845"/>
                  </a:lnTo>
                  <a:lnTo>
                    <a:pt x="134"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16"/>
            <p:cNvSpPr/>
            <p:nvPr/>
          </p:nvSpPr>
          <p:spPr>
            <a:xfrm rot="5400000">
              <a:off x="519274" y="4454515"/>
              <a:ext cx="747608" cy="647717"/>
            </a:xfrm>
            <a:custGeom>
              <a:rect b="b" l="l" r="r" t="t"/>
              <a:pathLst>
                <a:path extrusionOk="0" h="47802" w="55174">
                  <a:moveTo>
                    <a:pt x="27654" y="1"/>
                  </a:moveTo>
                  <a:lnTo>
                    <a:pt x="1" y="15979"/>
                  </a:lnTo>
                  <a:lnTo>
                    <a:pt x="1" y="47802"/>
                  </a:lnTo>
                  <a:lnTo>
                    <a:pt x="27654" y="31957"/>
                  </a:lnTo>
                  <a:lnTo>
                    <a:pt x="55174" y="15979"/>
                  </a:lnTo>
                  <a:lnTo>
                    <a:pt x="27654"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2" name="Google Shape;272;p16"/>
          <p:cNvSpPr txBox="1"/>
          <p:nvPr>
            <p:ph type="ctrTitle"/>
          </p:nvPr>
        </p:nvSpPr>
        <p:spPr>
          <a:xfrm>
            <a:off x="4155425" y="2054338"/>
            <a:ext cx="6807600" cy="577800"/>
          </a:xfrm>
          <a:prstGeom prst="rect">
            <a:avLst/>
          </a:prstGeom>
        </p:spPr>
        <p:txBody>
          <a:bodyPr anchorCtr="0" anchor="b" bIns="91425" lIns="91425" spcFirstLastPara="1" rIns="91425" wrap="square" tIns="91425">
            <a:noAutofit/>
          </a:bodyPr>
          <a:lstStyle>
            <a:lvl1pPr lvl="0" rtl="0">
              <a:spcBef>
                <a:spcPts val="0"/>
              </a:spcBef>
              <a:spcAft>
                <a:spcPts val="0"/>
              </a:spcAft>
              <a:buSzPts val="3600"/>
              <a:buFont typeface="Barlow Condensed"/>
              <a:buNone/>
              <a:defRPr sz="3600">
                <a:latin typeface="Barlow Condensed"/>
                <a:ea typeface="Barlow Condensed"/>
                <a:cs typeface="Barlow Condensed"/>
                <a:sym typeface="Barlow Condensed"/>
              </a:defRPr>
            </a:lvl1pPr>
            <a:lvl2pPr lvl="1" rtl="0">
              <a:spcBef>
                <a:spcPts val="0"/>
              </a:spcBef>
              <a:spcAft>
                <a:spcPts val="0"/>
              </a:spcAft>
              <a:buSzPts val="3600"/>
              <a:buFont typeface="Barlow Condensed"/>
              <a:buNone/>
              <a:defRPr sz="3600">
                <a:latin typeface="Barlow Condensed"/>
                <a:ea typeface="Barlow Condensed"/>
                <a:cs typeface="Barlow Condensed"/>
                <a:sym typeface="Barlow Condensed"/>
              </a:defRPr>
            </a:lvl2pPr>
            <a:lvl3pPr lvl="2" rtl="0">
              <a:spcBef>
                <a:spcPts val="0"/>
              </a:spcBef>
              <a:spcAft>
                <a:spcPts val="0"/>
              </a:spcAft>
              <a:buSzPts val="3600"/>
              <a:buFont typeface="Barlow Condensed"/>
              <a:buNone/>
              <a:defRPr sz="3600">
                <a:latin typeface="Barlow Condensed"/>
                <a:ea typeface="Barlow Condensed"/>
                <a:cs typeface="Barlow Condensed"/>
                <a:sym typeface="Barlow Condensed"/>
              </a:defRPr>
            </a:lvl3pPr>
            <a:lvl4pPr lvl="3" rtl="0">
              <a:spcBef>
                <a:spcPts val="0"/>
              </a:spcBef>
              <a:spcAft>
                <a:spcPts val="0"/>
              </a:spcAft>
              <a:buSzPts val="3600"/>
              <a:buFont typeface="Barlow Condensed"/>
              <a:buNone/>
              <a:defRPr sz="3600">
                <a:latin typeface="Barlow Condensed"/>
                <a:ea typeface="Barlow Condensed"/>
                <a:cs typeface="Barlow Condensed"/>
                <a:sym typeface="Barlow Condensed"/>
              </a:defRPr>
            </a:lvl4pPr>
            <a:lvl5pPr lvl="4" rtl="0">
              <a:spcBef>
                <a:spcPts val="0"/>
              </a:spcBef>
              <a:spcAft>
                <a:spcPts val="0"/>
              </a:spcAft>
              <a:buSzPts val="3600"/>
              <a:buFont typeface="Barlow Condensed"/>
              <a:buNone/>
              <a:defRPr sz="3600">
                <a:latin typeface="Barlow Condensed"/>
                <a:ea typeface="Barlow Condensed"/>
                <a:cs typeface="Barlow Condensed"/>
                <a:sym typeface="Barlow Condensed"/>
              </a:defRPr>
            </a:lvl5pPr>
            <a:lvl6pPr lvl="5" rtl="0">
              <a:spcBef>
                <a:spcPts val="0"/>
              </a:spcBef>
              <a:spcAft>
                <a:spcPts val="0"/>
              </a:spcAft>
              <a:buSzPts val="3600"/>
              <a:buFont typeface="Barlow Condensed"/>
              <a:buNone/>
              <a:defRPr sz="3600">
                <a:latin typeface="Barlow Condensed"/>
                <a:ea typeface="Barlow Condensed"/>
                <a:cs typeface="Barlow Condensed"/>
                <a:sym typeface="Barlow Condensed"/>
              </a:defRPr>
            </a:lvl6pPr>
            <a:lvl7pPr lvl="6" rtl="0">
              <a:spcBef>
                <a:spcPts val="0"/>
              </a:spcBef>
              <a:spcAft>
                <a:spcPts val="0"/>
              </a:spcAft>
              <a:buSzPts val="3600"/>
              <a:buFont typeface="Barlow Condensed"/>
              <a:buNone/>
              <a:defRPr sz="3600">
                <a:latin typeface="Barlow Condensed"/>
                <a:ea typeface="Barlow Condensed"/>
                <a:cs typeface="Barlow Condensed"/>
                <a:sym typeface="Barlow Condensed"/>
              </a:defRPr>
            </a:lvl7pPr>
            <a:lvl8pPr lvl="7" rtl="0">
              <a:spcBef>
                <a:spcPts val="0"/>
              </a:spcBef>
              <a:spcAft>
                <a:spcPts val="0"/>
              </a:spcAft>
              <a:buSzPts val="3600"/>
              <a:buFont typeface="Barlow Condensed"/>
              <a:buNone/>
              <a:defRPr sz="3600">
                <a:latin typeface="Barlow Condensed"/>
                <a:ea typeface="Barlow Condensed"/>
                <a:cs typeface="Barlow Condensed"/>
                <a:sym typeface="Barlow Condensed"/>
              </a:defRPr>
            </a:lvl8pPr>
            <a:lvl9pPr lvl="8" rtl="0">
              <a:spcBef>
                <a:spcPts val="0"/>
              </a:spcBef>
              <a:spcAft>
                <a:spcPts val="0"/>
              </a:spcAft>
              <a:buSzPts val="3600"/>
              <a:buFont typeface="Barlow Condensed"/>
              <a:buNone/>
              <a:defRPr sz="3600">
                <a:latin typeface="Barlow Condensed"/>
                <a:ea typeface="Barlow Condensed"/>
                <a:cs typeface="Barlow Condensed"/>
                <a:sym typeface="Barlow Condensed"/>
              </a:defRPr>
            </a:lvl9pPr>
          </a:lstStyle>
          <a:p/>
        </p:txBody>
      </p:sp>
      <p:sp>
        <p:nvSpPr>
          <p:cNvPr id="273" name="Google Shape;273;p16"/>
          <p:cNvSpPr txBox="1"/>
          <p:nvPr>
            <p:ph hasCustomPrompt="1" idx="2" type="title"/>
          </p:nvPr>
        </p:nvSpPr>
        <p:spPr>
          <a:xfrm>
            <a:off x="2319727" y="1966888"/>
            <a:ext cx="1460700" cy="577800"/>
          </a:xfrm>
          <a:prstGeom prst="rect">
            <a:avLst/>
          </a:prstGeom>
          <a:noFill/>
        </p:spPr>
        <p:txBody>
          <a:bodyPr anchorCtr="0" anchor="ctr" bIns="91425" lIns="91425" spcFirstLastPara="1" rIns="91425" wrap="square" tIns="91425">
            <a:noAutofit/>
          </a:bodyPr>
          <a:lstStyle>
            <a:lvl1pPr lvl="0" rtl="0" algn="r">
              <a:spcBef>
                <a:spcPts val="0"/>
              </a:spcBef>
              <a:spcAft>
                <a:spcPts val="0"/>
              </a:spcAft>
              <a:buSzPts val="3600"/>
              <a:buNone/>
              <a:defRPr sz="3600"/>
            </a:lvl1pPr>
            <a:lvl2pPr lvl="1" rtl="0" algn="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2pPr>
            <a:lvl3pPr lvl="2" rtl="0" algn="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3pPr>
            <a:lvl4pPr lvl="3" rtl="0" algn="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4pPr>
            <a:lvl5pPr lvl="4" rtl="0" algn="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5pPr>
            <a:lvl6pPr lvl="5" rtl="0" algn="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6pPr>
            <a:lvl7pPr lvl="6" rtl="0" algn="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7pPr>
            <a:lvl8pPr lvl="7" rtl="0" algn="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8pPr>
            <a:lvl9pPr lvl="8" rtl="0" algn="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9pPr>
          </a:lstStyle>
          <a:p>
            <a:r>
              <a:t>xx%</a:t>
            </a:r>
          </a:p>
        </p:txBody>
      </p:sp>
      <p:sp>
        <p:nvSpPr>
          <p:cNvPr id="274" name="Google Shape;274;p16"/>
          <p:cNvSpPr txBox="1"/>
          <p:nvPr>
            <p:ph idx="3" type="ctrTitle"/>
          </p:nvPr>
        </p:nvSpPr>
        <p:spPr>
          <a:xfrm>
            <a:off x="4155425" y="2719588"/>
            <a:ext cx="6807600" cy="577800"/>
          </a:xfrm>
          <a:prstGeom prst="rect">
            <a:avLst/>
          </a:prstGeom>
        </p:spPr>
        <p:txBody>
          <a:bodyPr anchorCtr="0" anchor="b" bIns="91425" lIns="91425" spcFirstLastPara="1" rIns="91425" wrap="square" tIns="91425">
            <a:noAutofit/>
          </a:bodyPr>
          <a:lstStyle>
            <a:lvl1pPr lvl="0" rtl="0">
              <a:spcBef>
                <a:spcPts val="0"/>
              </a:spcBef>
              <a:spcAft>
                <a:spcPts val="0"/>
              </a:spcAft>
              <a:buSzPts val="3600"/>
              <a:buFont typeface="Barlow Condensed"/>
              <a:buNone/>
              <a:defRPr sz="3600">
                <a:latin typeface="Barlow Condensed"/>
                <a:ea typeface="Barlow Condensed"/>
                <a:cs typeface="Barlow Condensed"/>
                <a:sym typeface="Barlow Condensed"/>
              </a:defRPr>
            </a:lvl1pPr>
            <a:lvl2pPr lvl="1" rtl="0">
              <a:spcBef>
                <a:spcPts val="0"/>
              </a:spcBef>
              <a:spcAft>
                <a:spcPts val="0"/>
              </a:spcAft>
              <a:buSzPts val="3600"/>
              <a:buFont typeface="Barlow Condensed"/>
              <a:buNone/>
              <a:defRPr sz="3600">
                <a:latin typeface="Barlow Condensed"/>
                <a:ea typeface="Barlow Condensed"/>
                <a:cs typeface="Barlow Condensed"/>
                <a:sym typeface="Barlow Condensed"/>
              </a:defRPr>
            </a:lvl2pPr>
            <a:lvl3pPr lvl="2" rtl="0">
              <a:spcBef>
                <a:spcPts val="0"/>
              </a:spcBef>
              <a:spcAft>
                <a:spcPts val="0"/>
              </a:spcAft>
              <a:buSzPts val="3600"/>
              <a:buFont typeface="Barlow Condensed"/>
              <a:buNone/>
              <a:defRPr sz="3600">
                <a:latin typeface="Barlow Condensed"/>
                <a:ea typeface="Barlow Condensed"/>
                <a:cs typeface="Barlow Condensed"/>
                <a:sym typeface="Barlow Condensed"/>
              </a:defRPr>
            </a:lvl3pPr>
            <a:lvl4pPr lvl="3" rtl="0">
              <a:spcBef>
                <a:spcPts val="0"/>
              </a:spcBef>
              <a:spcAft>
                <a:spcPts val="0"/>
              </a:spcAft>
              <a:buSzPts val="3600"/>
              <a:buFont typeface="Barlow Condensed"/>
              <a:buNone/>
              <a:defRPr sz="3600">
                <a:latin typeface="Barlow Condensed"/>
                <a:ea typeface="Barlow Condensed"/>
                <a:cs typeface="Barlow Condensed"/>
                <a:sym typeface="Barlow Condensed"/>
              </a:defRPr>
            </a:lvl4pPr>
            <a:lvl5pPr lvl="4" rtl="0">
              <a:spcBef>
                <a:spcPts val="0"/>
              </a:spcBef>
              <a:spcAft>
                <a:spcPts val="0"/>
              </a:spcAft>
              <a:buSzPts val="3600"/>
              <a:buFont typeface="Barlow Condensed"/>
              <a:buNone/>
              <a:defRPr sz="3600">
                <a:latin typeface="Barlow Condensed"/>
                <a:ea typeface="Barlow Condensed"/>
                <a:cs typeface="Barlow Condensed"/>
                <a:sym typeface="Barlow Condensed"/>
              </a:defRPr>
            </a:lvl5pPr>
            <a:lvl6pPr lvl="5" rtl="0">
              <a:spcBef>
                <a:spcPts val="0"/>
              </a:spcBef>
              <a:spcAft>
                <a:spcPts val="0"/>
              </a:spcAft>
              <a:buSzPts val="3600"/>
              <a:buFont typeface="Barlow Condensed"/>
              <a:buNone/>
              <a:defRPr sz="3600">
                <a:latin typeface="Barlow Condensed"/>
                <a:ea typeface="Barlow Condensed"/>
                <a:cs typeface="Barlow Condensed"/>
                <a:sym typeface="Barlow Condensed"/>
              </a:defRPr>
            </a:lvl6pPr>
            <a:lvl7pPr lvl="6" rtl="0">
              <a:spcBef>
                <a:spcPts val="0"/>
              </a:spcBef>
              <a:spcAft>
                <a:spcPts val="0"/>
              </a:spcAft>
              <a:buSzPts val="3600"/>
              <a:buFont typeface="Barlow Condensed"/>
              <a:buNone/>
              <a:defRPr sz="3600">
                <a:latin typeface="Barlow Condensed"/>
                <a:ea typeface="Barlow Condensed"/>
                <a:cs typeface="Barlow Condensed"/>
                <a:sym typeface="Barlow Condensed"/>
              </a:defRPr>
            </a:lvl7pPr>
            <a:lvl8pPr lvl="7" rtl="0">
              <a:spcBef>
                <a:spcPts val="0"/>
              </a:spcBef>
              <a:spcAft>
                <a:spcPts val="0"/>
              </a:spcAft>
              <a:buSzPts val="3600"/>
              <a:buFont typeface="Barlow Condensed"/>
              <a:buNone/>
              <a:defRPr sz="3600">
                <a:latin typeface="Barlow Condensed"/>
                <a:ea typeface="Barlow Condensed"/>
                <a:cs typeface="Barlow Condensed"/>
                <a:sym typeface="Barlow Condensed"/>
              </a:defRPr>
            </a:lvl8pPr>
            <a:lvl9pPr lvl="8" rtl="0">
              <a:spcBef>
                <a:spcPts val="0"/>
              </a:spcBef>
              <a:spcAft>
                <a:spcPts val="0"/>
              </a:spcAft>
              <a:buSzPts val="3600"/>
              <a:buFont typeface="Barlow Condensed"/>
              <a:buNone/>
              <a:defRPr sz="3600">
                <a:latin typeface="Barlow Condensed"/>
                <a:ea typeface="Barlow Condensed"/>
                <a:cs typeface="Barlow Condensed"/>
                <a:sym typeface="Barlow Condensed"/>
              </a:defRPr>
            </a:lvl9pPr>
          </a:lstStyle>
          <a:p/>
        </p:txBody>
      </p:sp>
      <p:sp>
        <p:nvSpPr>
          <p:cNvPr id="275" name="Google Shape;275;p16"/>
          <p:cNvSpPr txBox="1"/>
          <p:nvPr>
            <p:ph hasCustomPrompt="1" idx="4" type="title"/>
          </p:nvPr>
        </p:nvSpPr>
        <p:spPr>
          <a:xfrm>
            <a:off x="2319727" y="2632138"/>
            <a:ext cx="1460700" cy="577800"/>
          </a:xfrm>
          <a:prstGeom prst="rect">
            <a:avLst/>
          </a:prstGeom>
          <a:noFill/>
        </p:spPr>
        <p:txBody>
          <a:bodyPr anchorCtr="0" anchor="ctr" bIns="91425" lIns="91425" spcFirstLastPara="1" rIns="91425" wrap="square" tIns="91425">
            <a:noAutofit/>
          </a:bodyPr>
          <a:lstStyle>
            <a:lvl1pPr lvl="0" rtl="0" algn="r">
              <a:spcBef>
                <a:spcPts val="0"/>
              </a:spcBef>
              <a:spcAft>
                <a:spcPts val="0"/>
              </a:spcAft>
              <a:buSzPts val="3600"/>
              <a:buNone/>
              <a:defRPr sz="3600"/>
            </a:lvl1pPr>
            <a:lvl2pPr lvl="1" rtl="0" algn="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2pPr>
            <a:lvl3pPr lvl="2" rtl="0" algn="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3pPr>
            <a:lvl4pPr lvl="3" rtl="0" algn="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4pPr>
            <a:lvl5pPr lvl="4" rtl="0" algn="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5pPr>
            <a:lvl6pPr lvl="5" rtl="0" algn="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6pPr>
            <a:lvl7pPr lvl="6" rtl="0" algn="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7pPr>
            <a:lvl8pPr lvl="7" rtl="0" algn="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8pPr>
            <a:lvl9pPr lvl="8" rtl="0" algn="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9pPr>
          </a:lstStyle>
          <a:p>
            <a:r>
              <a:t>xx%</a:t>
            </a:r>
          </a:p>
        </p:txBody>
      </p:sp>
      <p:sp>
        <p:nvSpPr>
          <p:cNvPr id="276" name="Google Shape;276;p16"/>
          <p:cNvSpPr txBox="1"/>
          <p:nvPr>
            <p:ph idx="5" type="ctrTitle"/>
          </p:nvPr>
        </p:nvSpPr>
        <p:spPr>
          <a:xfrm>
            <a:off x="4155425" y="3384838"/>
            <a:ext cx="6807600" cy="577800"/>
          </a:xfrm>
          <a:prstGeom prst="rect">
            <a:avLst/>
          </a:prstGeom>
        </p:spPr>
        <p:txBody>
          <a:bodyPr anchorCtr="0" anchor="b" bIns="91425" lIns="91425" spcFirstLastPara="1" rIns="91425" wrap="square" tIns="91425">
            <a:noAutofit/>
          </a:bodyPr>
          <a:lstStyle>
            <a:lvl1pPr lvl="0" rtl="0">
              <a:spcBef>
                <a:spcPts val="0"/>
              </a:spcBef>
              <a:spcAft>
                <a:spcPts val="0"/>
              </a:spcAft>
              <a:buSzPts val="3600"/>
              <a:buFont typeface="Barlow Condensed"/>
              <a:buNone/>
              <a:defRPr sz="3600">
                <a:latin typeface="Barlow Condensed"/>
                <a:ea typeface="Barlow Condensed"/>
                <a:cs typeface="Barlow Condensed"/>
                <a:sym typeface="Barlow Condensed"/>
              </a:defRPr>
            </a:lvl1pPr>
            <a:lvl2pPr lvl="1" rtl="0">
              <a:spcBef>
                <a:spcPts val="0"/>
              </a:spcBef>
              <a:spcAft>
                <a:spcPts val="0"/>
              </a:spcAft>
              <a:buSzPts val="3600"/>
              <a:buFont typeface="Barlow Condensed"/>
              <a:buNone/>
              <a:defRPr sz="3600">
                <a:latin typeface="Barlow Condensed"/>
                <a:ea typeface="Barlow Condensed"/>
                <a:cs typeface="Barlow Condensed"/>
                <a:sym typeface="Barlow Condensed"/>
              </a:defRPr>
            </a:lvl2pPr>
            <a:lvl3pPr lvl="2" rtl="0">
              <a:spcBef>
                <a:spcPts val="0"/>
              </a:spcBef>
              <a:spcAft>
                <a:spcPts val="0"/>
              </a:spcAft>
              <a:buSzPts val="3600"/>
              <a:buFont typeface="Barlow Condensed"/>
              <a:buNone/>
              <a:defRPr sz="3600">
                <a:latin typeface="Barlow Condensed"/>
                <a:ea typeface="Barlow Condensed"/>
                <a:cs typeface="Barlow Condensed"/>
                <a:sym typeface="Barlow Condensed"/>
              </a:defRPr>
            </a:lvl3pPr>
            <a:lvl4pPr lvl="3" rtl="0">
              <a:spcBef>
                <a:spcPts val="0"/>
              </a:spcBef>
              <a:spcAft>
                <a:spcPts val="0"/>
              </a:spcAft>
              <a:buSzPts val="3600"/>
              <a:buFont typeface="Barlow Condensed"/>
              <a:buNone/>
              <a:defRPr sz="3600">
                <a:latin typeface="Barlow Condensed"/>
                <a:ea typeface="Barlow Condensed"/>
                <a:cs typeface="Barlow Condensed"/>
                <a:sym typeface="Barlow Condensed"/>
              </a:defRPr>
            </a:lvl4pPr>
            <a:lvl5pPr lvl="4" rtl="0">
              <a:spcBef>
                <a:spcPts val="0"/>
              </a:spcBef>
              <a:spcAft>
                <a:spcPts val="0"/>
              </a:spcAft>
              <a:buSzPts val="3600"/>
              <a:buFont typeface="Barlow Condensed"/>
              <a:buNone/>
              <a:defRPr sz="3600">
                <a:latin typeface="Barlow Condensed"/>
                <a:ea typeface="Barlow Condensed"/>
                <a:cs typeface="Barlow Condensed"/>
                <a:sym typeface="Barlow Condensed"/>
              </a:defRPr>
            </a:lvl5pPr>
            <a:lvl6pPr lvl="5" rtl="0">
              <a:spcBef>
                <a:spcPts val="0"/>
              </a:spcBef>
              <a:spcAft>
                <a:spcPts val="0"/>
              </a:spcAft>
              <a:buSzPts val="3600"/>
              <a:buFont typeface="Barlow Condensed"/>
              <a:buNone/>
              <a:defRPr sz="3600">
                <a:latin typeface="Barlow Condensed"/>
                <a:ea typeface="Barlow Condensed"/>
                <a:cs typeface="Barlow Condensed"/>
                <a:sym typeface="Barlow Condensed"/>
              </a:defRPr>
            </a:lvl6pPr>
            <a:lvl7pPr lvl="6" rtl="0">
              <a:spcBef>
                <a:spcPts val="0"/>
              </a:spcBef>
              <a:spcAft>
                <a:spcPts val="0"/>
              </a:spcAft>
              <a:buSzPts val="3600"/>
              <a:buFont typeface="Barlow Condensed"/>
              <a:buNone/>
              <a:defRPr sz="3600">
                <a:latin typeface="Barlow Condensed"/>
                <a:ea typeface="Barlow Condensed"/>
                <a:cs typeface="Barlow Condensed"/>
                <a:sym typeface="Barlow Condensed"/>
              </a:defRPr>
            </a:lvl7pPr>
            <a:lvl8pPr lvl="7" rtl="0">
              <a:spcBef>
                <a:spcPts val="0"/>
              </a:spcBef>
              <a:spcAft>
                <a:spcPts val="0"/>
              </a:spcAft>
              <a:buSzPts val="3600"/>
              <a:buFont typeface="Barlow Condensed"/>
              <a:buNone/>
              <a:defRPr sz="3600">
                <a:latin typeface="Barlow Condensed"/>
                <a:ea typeface="Barlow Condensed"/>
                <a:cs typeface="Barlow Condensed"/>
                <a:sym typeface="Barlow Condensed"/>
              </a:defRPr>
            </a:lvl8pPr>
            <a:lvl9pPr lvl="8" rtl="0">
              <a:spcBef>
                <a:spcPts val="0"/>
              </a:spcBef>
              <a:spcAft>
                <a:spcPts val="0"/>
              </a:spcAft>
              <a:buSzPts val="3600"/>
              <a:buFont typeface="Barlow Condensed"/>
              <a:buNone/>
              <a:defRPr sz="3600">
                <a:latin typeface="Barlow Condensed"/>
                <a:ea typeface="Barlow Condensed"/>
                <a:cs typeface="Barlow Condensed"/>
                <a:sym typeface="Barlow Condensed"/>
              </a:defRPr>
            </a:lvl9pPr>
          </a:lstStyle>
          <a:p/>
        </p:txBody>
      </p:sp>
      <p:sp>
        <p:nvSpPr>
          <p:cNvPr id="277" name="Google Shape;277;p16"/>
          <p:cNvSpPr txBox="1"/>
          <p:nvPr>
            <p:ph hasCustomPrompt="1" idx="6" type="title"/>
          </p:nvPr>
        </p:nvSpPr>
        <p:spPr>
          <a:xfrm>
            <a:off x="2319727" y="3297388"/>
            <a:ext cx="1460700" cy="577800"/>
          </a:xfrm>
          <a:prstGeom prst="rect">
            <a:avLst/>
          </a:prstGeom>
          <a:noFill/>
        </p:spPr>
        <p:txBody>
          <a:bodyPr anchorCtr="0" anchor="ctr" bIns="91425" lIns="91425" spcFirstLastPara="1" rIns="91425" wrap="square" tIns="91425">
            <a:noAutofit/>
          </a:bodyPr>
          <a:lstStyle>
            <a:lvl1pPr lvl="0" rtl="0" algn="r">
              <a:spcBef>
                <a:spcPts val="0"/>
              </a:spcBef>
              <a:spcAft>
                <a:spcPts val="0"/>
              </a:spcAft>
              <a:buSzPts val="3600"/>
              <a:buNone/>
              <a:defRPr sz="3600"/>
            </a:lvl1pPr>
            <a:lvl2pPr lvl="1" rtl="0" algn="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2pPr>
            <a:lvl3pPr lvl="2" rtl="0" algn="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3pPr>
            <a:lvl4pPr lvl="3" rtl="0" algn="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4pPr>
            <a:lvl5pPr lvl="4" rtl="0" algn="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5pPr>
            <a:lvl6pPr lvl="5" rtl="0" algn="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6pPr>
            <a:lvl7pPr lvl="6" rtl="0" algn="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7pPr>
            <a:lvl8pPr lvl="7" rtl="0" algn="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8pPr>
            <a:lvl9pPr lvl="8" rtl="0" algn="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9pPr>
          </a:lstStyle>
          <a:p>
            <a:r>
              <a:t>xx%</a:t>
            </a:r>
          </a:p>
        </p:txBody>
      </p:sp>
      <p:sp>
        <p:nvSpPr>
          <p:cNvPr id="278" name="Google Shape;278;p16"/>
          <p:cNvSpPr txBox="1"/>
          <p:nvPr>
            <p:ph idx="7" type="ctrTitle"/>
          </p:nvPr>
        </p:nvSpPr>
        <p:spPr>
          <a:xfrm>
            <a:off x="4155425" y="4050088"/>
            <a:ext cx="6807600" cy="577800"/>
          </a:xfrm>
          <a:prstGeom prst="rect">
            <a:avLst/>
          </a:prstGeom>
        </p:spPr>
        <p:txBody>
          <a:bodyPr anchorCtr="0" anchor="b" bIns="91425" lIns="91425" spcFirstLastPara="1" rIns="91425" wrap="square" tIns="91425">
            <a:noAutofit/>
          </a:bodyPr>
          <a:lstStyle>
            <a:lvl1pPr lvl="0" rtl="0">
              <a:spcBef>
                <a:spcPts val="0"/>
              </a:spcBef>
              <a:spcAft>
                <a:spcPts val="0"/>
              </a:spcAft>
              <a:buSzPts val="3600"/>
              <a:buFont typeface="Barlow Condensed"/>
              <a:buNone/>
              <a:defRPr sz="3600">
                <a:latin typeface="Barlow Condensed"/>
                <a:ea typeface="Barlow Condensed"/>
                <a:cs typeface="Barlow Condensed"/>
                <a:sym typeface="Barlow Condensed"/>
              </a:defRPr>
            </a:lvl1pPr>
            <a:lvl2pPr lvl="1" rtl="0">
              <a:spcBef>
                <a:spcPts val="0"/>
              </a:spcBef>
              <a:spcAft>
                <a:spcPts val="0"/>
              </a:spcAft>
              <a:buSzPts val="3600"/>
              <a:buFont typeface="Barlow Condensed"/>
              <a:buNone/>
              <a:defRPr sz="3600">
                <a:latin typeface="Barlow Condensed"/>
                <a:ea typeface="Barlow Condensed"/>
                <a:cs typeface="Barlow Condensed"/>
                <a:sym typeface="Barlow Condensed"/>
              </a:defRPr>
            </a:lvl2pPr>
            <a:lvl3pPr lvl="2" rtl="0">
              <a:spcBef>
                <a:spcPts val="0"/>
              </a:spcBef>
              <a:spcAft>
                <a:spcPts val="0"/>
              </a:spcAft>
              <a:buSzPts val="3600"/>
              <a:buFont typeface="Barlow Condensed"/>
              <a:buNone/>
              <a:defRPr sz="3600">
                <a:latin typeface="Barlow Condensed"/>
                <a:ea typeface="Barlow Condensed"/>
                <a:cs typeface="Barlow Condensed"/>
                <a:sym typeface="Barlow Condensed"/>
              </a:defRPr>
            </a:lvl3pPr>
            <a:lvl4pPr lvl="3" rtl="0">
              <a:spcBef>
                <a:spcPts val="0"/>
              </a:spcBef>
              <a:spcAft>
                <a:spcPts val="0"/>
              </a:spcAft>
              <a:buSzPts val="3600"/>
              <a:buFont typeface="Barlow Condensed"/>
              <a:buNone/>
              <a:defRPr sz="3600">
                <a:latin typeface="Barlow Condensed"/>
                <a:ea typeface="Barlow Condensed"/>
                <a:cs typeface="Barlow Condensed"/>
                <a:sym typeface="Barlow Condensed"/>
              </a:defRPr>
            </a:lvl4pPr>
            <a:lvl5pPr lvl="4" rtl="0">
              <a:spcBef>
                <a:spcPts val="0"/>
              </a:spcBef>
              <a:spcAft>
                <a:spcPts val="0"/>
              </a:spcAft>
              <a:buSzPts val="3600"/>
              <a:buFont typeface="Barlow Condensed"/>
              <a:buNone/>
              <a:defRPr sz="3600">
                <a:latin typeface="Barlow Condensed"/>
                <a:ea typeface="Barlow Condensed"/>
                <a:cs typeface="Barlow Condensed"/>
                <a:sym typeface="Barlow Condensed"/>
              </a:defRPr>
            </a:lvl5pPr>
            <a:lvl6pPr lvl="5" rtl="0">
              <a:spcBef>
                <a:spcPts val="0"/>
              </a:spcBef>
              <a:spcAft>
                <a:spcPts val="0"/>
              </a:spcAft>
              <a:buSzPts val="3600"/>
              <a:buFont typeface="Barlow Condensed"/>
              <a:buNone/>
              <a:defRPr sz="3600">
                <a:latin typeface="Barlow Condensed"/>
                <a:ea typeface="Barlow Condensed"/>
                <a:cs typeface="Barlow Condensed"/>
                <a:sym typeface="Barlow Condensed"/>
              </a:defRPr>
            </a:lvl6pPr>
            <a:lvl7pPr lvl="6" rtl="0">
              <a:spcBef>
                <a:spcPts val="0"/>
              </a:spcBef>
              <a:spcAft>
                <a:spcPts val="0"/>
              </a:spcAft>
              <a:buSzPts val="3600"/>
              <a:buFont typeface="Barlow Condensed"/>
              <a:buNone/>
              <a:defRPr sz="3600">
                <a:latin typeface="Barlow Condensed"/>
                <a:ea typeface="Barlow Condensed"/>
                <a:cs typeface="Barlow Condensed"/>
                <a:sym typeface="Barlow Condensed"/>
              </a:defRPr>
            </a:lvl7pPr>
            <a:lvl8pPr lvl="7" rtl="0">
              <a:spcBef>
                <a:spcPts val="0"/>
              </a:spcBef>
              <a:spcAft>
                <a:spcPts val="0"/>
              </a:spcAft>
              <a:buSzPts val="3600"/>
              <a:buFont typeface="Barlow Condensed"/>
              <a:buNone/>
              <a:defRPr sz="3600">
                <a:latin typeface="Barlow Condensed"/>
                <a:ea typeface="Barlow Condensed"/>
                <a:cs typeface="Barlow Condensed"/>
                <a:sym typeface="Barlow Condensed"/>
              </a:defRPr>
            </a:lvl8pPr>
            <a:lvl9pPr lvl="8" rtl="0">
              <a:spcBef>
                <a:spcPts val="0"/>
              </a:spcBef>
              <a:spcAft>
                <a:spcPts val="0"/>
              </a:spcAft>
              <a:buSzPts val="3600"/>
              <a:buFont typeface="Barlow Condensed"/>
              <a:buNone/>
              <a:defRPr sz="3600">
                <a:latin typeface="Barlow Condensed"/>
                <a:ea typeface="Barlow Condensed"/>
                <a:cs typeface="Barlow Condensed"/>
                <a:sym typeface="Barlow Condensed"/>
              </a:defRPr>
            </a:lvl9pPr>
          </a:lstStyle>
          <a:p/>
        </p:txBody>
      </p:sp>
      <p:sp>
        <p:nvSpPr>
          <p:cNvPr id="279" name="Google Shape;279;p16"/>
          <p:cNvSpPr txBox="1"/>
          <p:nvPr>
            <p:ph hasCustomPrompt="1" idx="8" type="title"/>
          </p:nvPr>
        </p:nvSpPr>
        <p:spPr>
          <a:xfrm>
            <a:off x="2319727" y="3962638"/>
            <a:ext cx="1460700" cy="577800"/>
          </a:xfrm>
          <a:prstGeom prst="rect">
            <a:avLst/>
          </a:prstGeom>
          <a:noFill/>
        </p:spPr>
        <p:txBody>
          <a:bodyPr anchorCtr="0" anchor="ctr" bIns="91425" lIns="91425" spcFirstLastPara="1" rIns="91425" wrap="square" tIns="91425">
            <a:noAutofit/>
          </a:bodyPr>
          <a:lstStyle>
            <a:lvl1pPr lvl="0" rtl="0" algn="r">
              <a:spcBef>
                <a:spcPts val="0"/>
              </a:spcBef>
              <a:spcAft>
                <a:spcPts val="0"/>
              </a:spcAft>
              <a:buSzPts val="3600"/>
              <a:buNone/>
              <a:defRPr sz="3600"/>
            </a:lvl1pPr>
            <a:lvl2pPr lvl="1" rtl="0" algn="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2pPr>
            <a:lvl3pPr lvl="2" rtl="0" algn="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3pPr>
            <a:lvl4pPr lvl="3" rtl="0" algn="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4pPr>
            <a:lvl5pPr lvl="4" rtl="0" algn="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5pPr>
            <a:lvl6pPr lvl="5" rtl="0" algn="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6pPr>
            <a:lvl7pPr lvl="6" rtl="0" algn="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7pPr>
            <a:lvl8pPr lvl="7" rtl="0" algn="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8pPr>
            <a:lvl9pPr lvl="8" rtl="0" algn="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9pPr>
          </a:lstStyle>
          <a:p>
            <a:r>
              <a:t>xx%</a:t>
            </a:r>
          </a:p>
        </p:txBody>
      </p:sp>
      <p:cxnSp>
        <p:nvCxnSpPr>
          <p:cNvPr id="280" name="Google Shape;280;p16"/>
          <p:cNvCxnSpPr/>
          <p:nvPr/>
        </p:nvCxnSpPr>
        <p:spPr>
          <a:xfrm>
            <a:off x="3986825" y="-16500"/>
            <a:ext cx="0" cy="4488600"/>
          </a:xfrm>
          <a:prstGeom prst="straightConnector1">
            <a:avLst/>
          </a:prstGeom>
          <a:noFill/>
          <a:ln cap="flat" cmpd="sng" w="28575">
            <a:solidFill>
              <a:schemeClr val="accent4"/>
            </a:solidFill>
            <a:prstDash val="solid"/>
            <a:round/>
            <a:headEnd len="med" w="med" type="none"/>
            <a:tailEnd len="med" w="med" type="none"/>
          </a:ln>
        </p:spPr>
      </p:cxnSp>
      <p:sp>
        <p:nvSpPr>
          <p:cNvPr id="281" name="Google Shape;281;p16"/>
          <p:cNvSpPr txBox="1"/>
          <p:nvPr>
            <p:ph idx="9" type="ctrTitle"/>
          </p:nvPr>
        </p:nvSpPr>
        <p:spPr>
          <a:xfrm>
            <a:off x="4155425" y="1272250"/>
            <a:ext cx="3888600" cy="5778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accent4"/>
              </a:buClr>
              <a:buSzPts val="3600"/>
              <a:buFont typeface="Barlow Condensed"/>
              <a:buNone/>
              <a:defRPr sz="3600">
                <a:solidFill>
                  <a:schemeClr val="accent4"/>
                </a:solidFill>
                <a:latin typeface="Barlow Condensed"/>
                <a:ea typeface="Barlow Condensed"/>
                <a:cs typeface="Barlow Condensed"/>
                <a:sym typeface="Barlow Condensed"/>
              </a:defRPr>
            </a:lvl1pPr>
            <a:lvl2pPr lvl="1" rtl="0" algn="r">
              <a:spcBef>
                <a:spcPts val="0"/>
              </a:spcBef>
              <a:spcAft>
                <a:spcPts val="0"/>
              </a:spcAft>
              <a:buSzPts val="3600"/>
              <a:buFont typeface="Barlow Condensed"/>
              <a:buNone/>
              <a:defRPr sz="3600">
                <a:latin typeface="Barlow Condensed"/>
                <a:ea typeface="Barlow Condensed"/>
                <a:cs typeface="Barlow Condensed"/>
                <a:sym typeface="Barlow Condensed"/>
              </a:defRPr>
            </a:lvl2pPr>
            <a:lvl3pPr lvl="2" rtl="0" algn="r">
              <a:spcBef>
                <a:spcPts val="0"/>
              </a:spcBef>
              <a:spcAft>
                <a:spcPts val="0"/>
              </a:spcAft>
              <a:buSzPts val="3600"/>
              <a:buFont typeface="Barlow Condensed"/>
              <a:buNone/>
              <a:defRPr sz="3600">
                <a:latin typeface="Barlow Condensed"/>
                <a:ea typeface="Barlow Condensed"/>
                <a:cs typeface="Barlow Condensed"/>
                <a:sym typeface="Barlow Condensed"/>
              </a:defRPr>
            </a:lvl3pPr>
            <a:lvl4pPr lvl="3" rtl="0" algn="r">
              <a:spcBef>
                <a:spcPts val="0"/>
              </a:spcBef>
              <a:spcAft>
                <a:spcPts val="0"/>
              </a:spcAft>
              <a:buSzPts val="3600"/>
              <a:buFont typeface="Barlow Condensed"/>
              <a:buNone/>
              <a:defRPr sz="3600">
                <a:latin typeface="Barlow Condensed"/>
                <a:ea typeface="Barlow Condensed"/>
                <a:cs typeface="Barlow Condensed"/>
                <a:sym typeface="Barlow Condensed"/>
              </a:defRPr>
            </a:lvl4pPr>
            <a:lvl5pPr lvl="4" rtl="0" algn="r">
              <a:spcBef>
                <a:spcPts val="0"/>
              </a:spcBef>
              <a:spcAft>
                <a:spcPts val="0"/>
              </a:spcAft>
              <a:buSzPts val="3600"/>
              <a:buFont typeface="Barlow Condensed"/>
              <a:buNone/>
              <a:defRPr sz="3600">
                <a:latin typeface="Barlow Condensed"/>
                <a:ea typeface="Barlow Condensed"/>
                <a:cs typeface="Barlow Condensed"/>
                <a:sym typeface="Barlow Condensed"/>
              </a:defRPr>
            </a:lvl5pPr>
            <a:lvl6pPr lvl="5" rtl="0" algn="r">
              <a:spcBef>
                <a:spcPts val="0"/>
              </a:spcBef>
              <a:spcAft>
                <a:spcPts val="0"/>
              </a:spcAft>
              <a:buSzPts val="3600"/>
              <a:buFont typeface="Barlow Condensed"/>
              <a:buNone/>
              <a:defRPr sz="3600">
                <a:latin typeface="Barlow Condensed"/>
                <a:ea typeface="Barlow Condensed"/>
                <a:cs typeface="Barlow Condensed"/>
                <a:sym typeface="Barlow Condensed"/>
              </a:defRPr>
            </a:lvl6pPr>
            <a:lvl7pPr lvl="6" rtl="0" algn="r">
              <a:spcBef>
                <a:spcPts val="0"/>
              </a:spcBef>
              <a:spcAft>
                <a:spcPts val="0"/>
              </a:spcAft>
              <a:buSzPts val="3600"/>
              <a:buFont typeface="Barlow Condensed"/>
              <a:buNone/>
              <a:defRPr sz="3600">
                <a:latin typeface="Barlow Condensed"/>
                <a:ea typeface="Barlow Condensed"/>
                <a:cs typeface="Barlow Condensed"/>
                <a:sym typeface="Barlow Condensed"/>
              </a:defRPr>
            </a:lvl7pPr>
            <a:lvl8pPr lvl="7" rtl="0" algn="r">
              <a:spcBef>
                <a:spcPts val="0"/>
              </a:spcBef>
              <a:spcAft>
                <a:spcPts val="0"/>
              </a:spcAft>
              <a:buSzPts val="3600"/>
              <a:buFont typeface="Barlow Condensed"/>
              <a:buNone/>
              <a:defRPr sz="3600">
                <a:latin typeface="Barlow Condensed"/>
                <a:ea typeface="Barlow Condensed"/>
                <a:cs typeface="Barlow Condensed"/>
                <a:sym typeface="Barlow Condensed"/>
              </a:defRPr>
            </a:lvl8pPr>
            <a:lvl9pPr lvl="8" rtl="0" algn="r">
              <a:spcBef>
                <a:spcPts val="0"/>
              </a:spcBef>
              <a:spcAft>
                <a:spcPts val="0"/>
              </a:spcAft>
              <a:buSzPts val="3600"/>
              <a:buFont typeface="Barlow Condensed"/>
              <a:buNone/>
              <a:defRPr sz="3600">
                <a:latin typeface="Barlow Condensed"/>
                <a:ea typeface="Barlow Condensed"/>
                <a:cs typeface="Barlow Condensed"/>
                <a:sym typeface="Barlow Condensed"/>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TEXT">
  <p:cSld name="CUSTOM_1">
    <p:spTree>
      <p:nvGrpSpPr>
        <p:cNvPr id="282" name="Shape 282"/>
        <p:cNvGrpSpPr/>
        <p:nvPr/>
      </p:nvGrpSpPr>
      <p:grpSpPr>
        <a:xfrm>
          <a:off x="0" y="0"/>
          <a:ext cx="0" cy="0"/>
          <a:chOff x="0" y="0"/>
          <a:chExt cx="0" cy="0"/>
        </a:xfrm>
      </p:grpSpPr>
      <p:grpSp>
        <p:nvGrpSpPr>
          <p:cNvPr id="283" name="Google Shape;283;p17"/>
          <p:cNvGrpSpPr/>
          <p:nvPr/>
        </p:nvGrpSpPr>
        <p:grpSpPr>
          <a:xfrm flipH="1" rot="10800000">
            <a:off x="6396261" y="4059387"/>
            <a:ext cx="2761414" cy="1094590"/>
            <a:chOff x="5543377" y="-26648"/>
            <a:chExt cx="3613943" cy="1432521"/>
          </a:xfrm>
        </p:grpSpPr>
        <p:sp>
          <p:nvSpPr>
            <p:cNvPr id="284" name="Google Shape;284;p17"/>
            <p:cNvSpPr/>
            <p:nvPr/>
          </p:nvSpPr>
          <p:spPr>
            <a:xfrm rot="-5400000">
              <a:off x="7539604" y="-62757"/>
              <a:ext cx="479036" cy="551254"/>
            </a:xfrm>
            <a:custGeom>
              <a:rect b="b" l="l" r="r" t="t"/>
              <a:pathLst>
                <a:path extrusionOk="0" h="31823" w="27654">
                  <a:moveTo>
                    <a:pt x="27653" y="0"/>
                  </a:moveTo>
                  <a:lnTo>
                    <a:pt x="0" y="15978"/>
                  </a:lnTo>
                  <a:lnTo>
                    <a:pt x="27653" y="31823"/>
                  </a:lnTo>
                  <a:lnTo>
                    <a:pt x="27653" y="0"/>
                  </a:lnTo>
                  <a:close/>
                </a:path>
              </a:pathLst>
            </a:custGeom>
            <a:solidFill>
              <a:srgbClr val="0C2E3A"/>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17"/>
            <p:cNvSpPr/>
            <p:nvPr/>
          </p:nvSpPr>
          <p:spPr>
            <a:xfrm rot="-5400000">
              <a:off x="7263962" y="-63926"/>
              <a:ext cx="479036" cy="553592"/>
            </a:xfrm>
            <a:custGeom>
              <a:rect b="b" l="l" r="r" t="t"/>
              <a:pathLst>
                <a:path extrusionOk="0" h="31958" w="27654">
                  <a:moveTo>
                    <a:pt x="0" y="1"/>
                  </a:moveTo>
                  <a:lnTo>
                    <a:pt x="0" y="31957"/>
                  </a:lnTo>
                  <a:lnTo>
                    <a:pt x="27653" y="15979"/>
                  </a:lnTo>
                  <a:lnTo>
                    <a:pt x="0" y="1"/>
                  </a:lnTo>
                  <a:close/>
                </a:path>
              </a:pathLst>
            </a:custGeom>
            <a:solidFill>
              <a:srgbClr val="78001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17"/>
            <p:cNvSpPr/>
            <p:nvPr/>
          </p:nvSpPr>
          <p:spPr>
            <a:xfrm rot="-5400000">
              <a:off x="6437042" y="-62766"/>
              <a:ext cx="479036" cy="551271"/>
            </a:xfrm>
            <a:custGeom>
              <a:rect b="b" l="l" r="r" t="t"/>
              <a:pathLst>
                <a:path extrusionOk="0" h="31824" w="27654">
                  <a:moveTo>
                    <a:pt x="27653" y="1"/>
                  </a:moveTo>
                  <a:lnTo>
                    <a:pt x="0" y="15845"/>
                  </a:lnTo>
                  <a:lnTo>
                    <a:pt x="27653" y="31823"/>
                  </a:lnTo>
                  <a:lnTo>
                    <a:pt x="27653"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17"/>
            <p:cNvSpPr/>
            <p:nvPr/>
          </p:nvSpPr>
          <p:spPr>
            <a:xfrm rot="-5400000">
              <a:off x="6849922" y="-201155"/>
              <a:ext cx="479036" cy="828050"/>
            </a:xfrm>
            <a:custGeom>
              <a:rect b="b" l="l" r="r" t="t"/>
              <a:pathLst>
                <a:path extrusionOk="0" h="47802" w="27654">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17"/>
            <p:cNvSpPr/>
            <p:nvPr/>
          </p:nvSpPr>
          <p:spPr>
            <a:xfrm rot="-5400000">
              <a:off x="8229270" y="-201155"/>
              <a:ext cx="479036" cy="828050"/>
            </a:xfrm>
            <a:custGeom>
              <a:rect b="b" l="l" r="r" t="t"/>
              <a:pathLst>
                <a:path extrusionOk="0" h="47802" w="27654">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17"/>
            <p:cNvSpPr/>
            <p:nvPr/>
          </p:nvSpPr>
          <p:spPr>
            <a:xfrm rot="-5400000">
              <a:off x="8643318" y="-63918"/>
              <a:ext cx="476733" cy="551271"/>
            </a:xfrm>
            <a:custGeom>
              <a:rect b="b" l="l" r="r" t="t"/>
              <a:pathLst>
                <a:path extrusionOk="0" h="31824" w="27521">
                  <a:moveTo>
                    <a:pt x="27520" y="1"/>
                  </a:moveTo>
                  <a:lnTo>
                    <a:pt x="1" y="15979"/>
                  </a:lnTo>
                  <a:lnTo>
                    <a:pt x="27520" y="31823"/>
                  </a:lnTo>
                  <a:lnTo>
                    <a:pt x="27520"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17"/>
            <p:cNvSpPr/>
            <p:nvPr/>
          </p:nvSpPr>
          <p:spPr>
            <a:xfrm rot="-5400000">
              <a:off x="7816399" y="-62757"/>
              <a:ext cx="479036" cy="551254"/>
            </a:xfrm>
            <a:custGeom>
              <a:rect b="b" l="l" r="r" t="t"/>
              <a:pathLst>
                <a:path extrusionOk="0" h="31823" w="27654">
                  <a:moveTo>
                    <a:pt x="0" y="0"/>
                  </a:moveTo>
                  <a:lnTo>
                    <a:pt x="0" y="31823"/>
                  </a:lnTo>
                  <a:lnTo>
                    <a:pt x="27653" y="15845"/>
                  </a:lnTo>
                  <a:lnTo>
                    <a:pt x="0" y="0"/>
                  </a:lnTo>
                  <a:close/>
                </a:path>
              </a:pathLst>
            </a:custGeom>
            <a:solidFill>
              <a:srgbClr val="00A6A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17"/>
            <p:cNvSpPr/>
            <p:nvPr/>
          </p:nvSpPr>
          <p:spPr>
            <a:xfrm rot="-5400000">
              <a:off x="7539604" y="-62757"/>
              <a:ext cx="479036" cy="551254"/>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17"/>
            <p:cNvSpPr/>
            <p:nvPr/>
          </p:nvSpPr>
          <p:spPr>
            <a:xfrm rot="-5400000">
              <a:off x="7263962" y="-63926"/>
              <a:ext cx="479036" cy="553592"/>
            </a:xfrm>
            <a:custGeom>
              <a:rect b="b" l="l" r="r" t="t"/>
              <a:pathLst>
                <a:path extrusionOk="0" h="31958" w="27654">
                  <a:moveTo>
                    <a:pt x="0" y="1"/>
                  </a:moveTo>
                  <a:lnTo>
                    <a:pt x="0" y="31957"/>
                  </a:lnTo>
                  <a:lnTo>
                    <a:pt x="27653" y="15979"/>
                  </a:lnTo>
                  <a:lnTo>
                    <a:pt x="0" y="1"/>
                  </a:lnTo>
                  <a:close/>
                </a:path>
              </a:pathLst>
            </a:custGeom>
            <a:solidFill>
              <a:srgbClr val="FFA73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17"/>
            <p:cNvSpPr/>
            <p:nvPr/>
          </p:nvSpPr>
          <p:spPr>
            <a:xfrm rot="-5400000">
              <a:off x="7265113" y="413968"/>
              <a:ext cx="476733" cy="553592"/>
            </a:xfrm>
            <a:custGeom>
              <a:rect b="b" l="l" r="r" t="t"/>
              <a:pathLst>
                <a:path extrusionOk="0" h="31958" w="27521">
                  <a:moveTo>
                    <a:pt x="27520" y="1"/>
                  </a:moveTo>
                  <a:lnTo>
                    <a:pt x="1" y="15979"/>
                  </a:lnTo>
                  <a:lnTo>
                    <a:pt x="27520" y="31957"/>
                  </a:lnTo>
                  <a:lnTo>
                    <a:pt x="27520" y="1"/>
                  </a:lnTo>
                  <a:close/>
                </a:path>
              </a:pathLst>
            </a:custGeom>
            <a:solidFill>
              <a:srgbClr val="78001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17"/>
            <p:cNvSpPr/>
            <p:nvPr/>
          </p:nvSpPr>
          <p:spPr>
            <a:xfrm rot="-5400000">
              <a:off x="7540756" y="415137"/>
              <a:ext cx="476733" cy="551254"/>
            </a:xfrm>
            <a:custGeom>
              <a:rect b="b" l="l" r="r" t="t"/>
              <a:pathLst>
                <a:path extrusionOk="0" h="31823" w="27521">
                  <a:moveTo>
                    <a:pt x="1" y="0"/>
                  </a:moveTo>
                  <a:lnTo>
                    <a:pt x="1" y="31823"/>
                  </a:lnTo>
                  <a:lnTo>
                    <a:pt x="27520" y="15978"/>
                  </a:lnTo>
                  <a:lnTo>
                    <a:pt x="1" y="0"/>
                  </a:lnTo>
                  <a:close/>
                </a:path>
              </a:pathLst>
            </a:custGeom>
            <a:solidFill>
              <a:srgbClr val="78001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17"/>
            <p:cNvSpPr/>
            <p:nvPr/>
          </p:nvSpPr>
          <p:spPr>
            <a:xfrm rot="-5400000">
              <a:off x="7263962" y="-63926"/>
              <a:ext cx="479036" cy="553592"/>
            </a:xfrm>
            <a:custGeom>
              <a:rect b="b" l="l" r="r" t="t"/>
              <a:pathLst>
                <a:path extrusionOk="0" h="31958" w="27654">
                  <a:moveTo>
                    <a:pt x="0" y="1"/>
                  </a:moveTo>
                  <a:lnTo>
                    <a:pt x="0" y="31957"/>
                  </a:lnTo>
                  <a:lnTo>
                    <a:pt x="27653" y="15979"/>
                  </a:lnTo>
                  <a:lnTo>
                    <a:pt x="0" y="1"/>
                  </a:lnTo>
                  <a:close/>
                </a:path>
              </a:pathLst>
            </a:custGeom>
            <a:solidFill>
              <a:srgbClr val="78001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17"/>
            <p:cNvSpPr/>
            <p:nvPr/>
          </p:nvSpPr>
          <p:spPr>
            <a:xfrm rot="-5400000">
              <a:off x="6852226" y="277891"/>
              <a:ext cx="476733" cy="825746"/>
            </a:xfrm>
            <a:custGeom>
              <a:rect b="b" l="l" r="r" t="t"/>
              <a:pathLst>
                <a:path extrusionOk="0" h="47669" w="27521">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17"/>
            <p:cNvSpPr/>
            <p:nvPr/>
          </p:nvSpPr>
          <p:spPr>
            <a:xfrm rot="-5400000">
              <a:off x="5553199" y="611305"/>
              <a:ext cx="139273" cy="158917"/>
            </a:xfrm>
            <a:custGeom>
              <a:rect b="b" l="l" r="r" t="t"/>
              <a:pathLst>
                <a:path extrusionOk="0" h="9174" w="8040">
                  <a:moveTo>
                    <a:pt x="8040" y="0"/>
                  </a:moveTo>
                  <a:lnTo>
                    <a:pt x="1" y="4604"/>
                  </a:lnTo>
                  <a:lnTo>
                    <a:pt x="8040" y="9174"/>
                  </a:lnTo>
                  <a:lnTo>
                    <a:pt x="8040" y="0"/>
                  </a:lnTo>
                  <a:close/>
                </a:path>
              </a:pathLst>
            </a:custGeom>
            <a:solidFill>
              <a:srgbClr val="01879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17"/>
            <p:cNvSpPr/>
            <p:nvPr/>
          </p:nvSpPr>
          <p:spPr>
            <a:xfrm rot="-5400000">
              <a:off x="5886623" y="414843"/>
              <a:ext cx="476733" cy="551843"/>
            </a:xfrm>
            <a:custGeom>
              <a:rect b="b" l="l" r="r" t="t"/>
              <a:pathLst>
                <a:path extrusionOk="0" h="31857" w="27521">
                  <a:moveTo>
                    <a:pt x="1" y="0"/>
                  </a:moveTo>
                  <a:lnTo>
                    <a:pt x="1" y="31857"/>
                  </a:lnTo>
                  <a:lnTo>
                    <a:pt x="27520" y="15845"/>
                  </a:lnTo>
                  <a:lnTo>
                    <a:pt x="1" y="0"/>
                  </a:lnTo>
                  <a:close/>
                </a:path>
              </a:pathLst>
            </a:custGeom>
            <a:solidFill>
              <a:srgbClr val="1DCDC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17"/>
            <p:cNvSpPr/>
            <p:nvPr/>
          </p:nvSpPr>
          <p:spPr>
            <a:xfrm rot="-5400000">
              <a:off x="8404961" y="653513"/>
              <a:ext cx="953448" cy="551271"/>
            </a:xfrm>
            <a:custGeom>
              <a:rect b="b" l="l" r="r" t="t"/>
              <a:pathLst>
                <a:path extrusionOk="0" h="31824" w="55041">
                  <a:moveTo>
                    <a:pt x="27521" y="1"/>
                  </a:moveTo>
                  <a:lnTo>
                    <a:pt x="1" y="15979"/>
                  </a:lnTo>
                  <a:lnTo>
                    <a:pt x="27521" y="31823"/>
                  </a:lnTo>
                  <a:lnTo>
                    <a:pt x="55040" y="15979"/>
                  </a:lnTo>
                  <a:lnTo>
                    <a:pt x="27521"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17"/>
            <p:cNvSpPr/>
            <p:nvPr/>
          </p:nvSpPr>
          <p:spPr>
            <a:xfrm rot="-5400000">
              <a:off x="8230422" y="276739"/>
              <a:ext cx="476733" cy="828050"/>
            </a:xfrm>
            <a:custGeom>
              <a:rect b="b" l="l" r="r" t="t"/>
              <a:pathLst>
                <a:path extrusionOk="0" h="47802" w="27521">
                  <a:moveTo>
                    <a:pt x="1" y="1"/>
                  </a:moveTo>
                  <a:lnTo>
                    <a:pt x="1" y="31824"/>
                  </a:lnTo>
                  <a:lnTo>
                    <a:pt x="27520" y="47802"/>
                  </a:lnTo>
                  <a:lnTo>
                    <a:pt x="27520" y="15979"/>
                  </a:lnTo>
                  <a:lnTo>
                    <a:pt x="1" y="1"/>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17"/>
            <p:cNvSpPr/>
            <p:nvPr/>
          </p:nvSpPr>
          <p:spPr>
            <a:xfrm rot="-5400000">
              <a:off x="7817551" y="415137"/>
              <a:ext cx="476733" cy="551254"/>
            </a:xfrm>
            <a:custGeom>
              <a:rect b="b" l="l" r="r" t="t"/>
              <a:pathLst>
                <a:path extrusionOk="0" h="31823" w="27521">
                  <a:moveTo>
                    <a:pt x="27520" y="0"/>
                  </a:moveTo>
                  <a:lnTo>
                    <a:pt x="1" y="15845"/>
                  </a:lnTo>
                  <a:lnTo>
                    <a:pt x="27520" y="31823"/>
                  </a:lnTo>
                  <a:lnTo>
                    <a:pt x="2752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17"/>
            <p:cNvSpPr/>
            <p:nvPr/>
          </p:nvSpPr>
          <p:spPr>
            <a:xfrm rot="-5400000">
              <a:off x="7816399" y="-62757"/>
              <a:ext cx="479036" cy="551254"/>
            </a:xfrm>
            <a:custGeom>
              <a:rect b="b" l="l" r="r" t="t"/>
              <a:pathLst>
                <a:path extrusionOk="0" h="31823" w="27654">
                  <a:moveTo>
                    <a:pt x="0" y="0"/>
                  </a:moveTo>
                  <a:lnTo>
                    <a:pt x="0" y="31823"/>
                  </a:lnTo>
                  <a:lnTo>
                    <a:pt x="27653" y="15845"/>
                  </a:lnTo>
                  <a:lnTo>
                    <a:pt x="0"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17"/>
            <p:cNvSpPr/>
            <p:nvPr/>
          </p:nvSpPr>
          <p:spPr>
            <a:xfrm rot="-5400000">
              <a:off x="7263962" y="-63926"/>
              <a:ext cx="479036" cy="553592"/>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17"/>
            <p:cNvSpPr/>
            <p:nvPr/>
          </p:nvSpPr>
          <p:spPr>
            <a:xfrm rot="-5400000">
              <a:off x="7163985" y="515124"/>
              <a:ext cx="953448" cy="828050"/>
            </a:xfrm>
            <a:custGeom>
              <a:rect b="b" l="l" r="r" t="t"/>
              <a:pathLst>
                <a:path extrusionOk="0" h="47802" w="55041">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5" name="Google Shape;305;p17"/>
          <p:cNvGrpSpPr/>
          <p:nvPr/>
        </p:nvGrpSpPr>
        <p:grpSpPr>
          <a:xfrm flipH="1" rot="10800000">
            <a:off x="-413096" y="-26651"/>
            <a:ext cx="2192144" cy="1495178"/>
            <a:chOff x="-293170" y="3658798"/>
            <a:chExt cx="2192144" cy="1495178"/>
          </a:xfrm>
        </p:grpSpPr>
        <p:sp>
          <p:nvSpPr>
            <p:cNvPr id="306" name="Google Shape;306;p17"/>
            <p:cNvSpPr/>
            <p:nvPr/>
          </p:nvSpPr>
          <p:spPr>
            <a:xfrm rot="5400000">
              <a:off x="566876" y="4718563"/>
              <a:ext cx="402082" cy="465014"/>
            </a:xfrm>
            <a:custGeom>
              <a:rect b="b" l="l" r="r" t="t"/>
              <a:pathLst>
                <a:path extrusionOk="0" h="31823" w="27521">
                  <a:moveTo>
                    <a:pt x="27521" y="0"/>
                  </a:moveTo>
                  <a:lnTo>
                    <a:pt x="1" y="15978"/>
                  </a:lnTo>
                  <a:lnTo>
                    <a:pt x="27521" y="31823"/>
                  </a:lnTo>
                  <a:lnTo>
                    <a:pt x="27521" y="0"/>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17"/>
            <p:cNvSpPr/>
            <p:nvPr/>
          </p:nvSpPr>
          <p:spPr>
            <a:xfrm rot="5400000">
              <a:off x="813966" y="4749204"/>
              <a:ext cx="372910" cy="433031"/>
            </a:xfrm>
            <a:custGeom>
              <a:rect b="b" l="l" r="r" t="t"/>
              <a:pathLst>
                <a:path extrusionOk="0" h="31958" w="27521">
                  <a:moveTo>
                    <a:pt x="1" y="1"/>
                  </a:moveTo>
                  <a:lnTo>
                    <a:pt x="1" y="31957"/>
                  </a:lnTo>
                  <a:lnTo>
                    <a:pt x="27521" y="15979"/>
                  </a:lnTo>
                  <a:lnTo>
                    <a:pt x="1" y="1"/>
                  </a:lnTo>
                  <a:close/>
                </a:path>
              </a:pathLst>
            </a:custGeom>
            <a:solidFill>
              <a:srgbClr val="F5340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17"/>
            <p:cNvSpPr/>
            <p:nvPr/>
          </p:nvSpPr>
          <p:spPr>
            <a:xfrm rot="5400000">
              <a:off x="1460748" y="4750112"/>
              <a:ext cx="372910" cy="431215"/>
            </a:xfrm>
            <a:custGeom>
              <a:rect b="b" l="l" r="r" t="t"/>
              <a:pathLst>
                <a:path extrusionOk="0" h="31824" w="27521">
                  <a:moveTo>
                    <a:pt x="27521" y="1"/>
                  </a:moveTo>
                  <a:lnTo>
                    <a:pt x="1" y="15845"/>
                  </a:lnTo>
                  <a:lnTo>
                    <a:pt x="27521" y="31823"/>
                  </a:lnTo>
                  <a:lnTo>
                    <a:pt x="27521" y="1"/>
                  </a:lnTo>
                  <a:close/>
                </a:path>
              </a:pathLst>
            </a:cu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17"/>
            <p:cNvSpPr/>
            <p:nvPr/>
          </p:nvSpPr>
          <p:spPr>
            <a:xfrm rot="5400000">
              <a:off x="1135098" y="4642762"/>
              <a:ext cx="376514" cy="645915"/>
            </a:xfrm>
            <a:custGeom>
              <a:rect b="b" l="l" r="r" t="t"/>
              <a:pathLst>
                <a:path extrusionOk="0" h="47669" w="27787">
                  <a:moveTo>
                    <a:pt x="1" y="1"/>
                  </a:moveTo>
                  <a:lnTo>
                    <a:pt x="134" y="31823"/>
                  </a:lnTo>
                  <a:lnTo>
                    <a:pt x="27787" y="47668"/>
                  </a:lnTo>
                  <a:lnTo>
                    <a:pt x="27654" y="15845"/>
                  </a:lnTo>
                  <a:lnTo>
                    <a:pt x="1" y="1"/>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17"/>
            <p:cNvSpPr/>
            <p:nvPr/>
          </p:nvSpPr>
          <p:spPr>
            <a:xfrm rot="5400000">
              <a:off x="813065" y="4375410"/>
              <a:ext cx="374712" cy="433031"/>
            </a:xfrm>
            <a:custGeom>
              <a:rect b="b" l="l" r="r" t="t"/>
              <a:pathLst>
                <a:path extrusionOk="0" h="31958" w="27654">
                  <a:moveTo>
                    <a:pt x="27654" y="1"/>
                  </a:moveTo>
                  <a:lnTo>
                    <a:pt x="1" y="15979"/>
                  </a:lnTo>
                  <a:lnTo>
                    <a:pt x="27654" y="31957"/>
                  </a:lnTo>
                  <a:lnTo>
                    <a:pt x="27654" y="1"/>
                  </a:lnTo>
                  <a:close/>
                </a:path>
              </a:pathLst>
            </a:custGeom>
            <a:solidFill>
              <a:srgbClr val="F5340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17"/>
            <p:cNvSpPr/>
            <p:nvPr/>
          </p:nvSpPr>
          <p:spPr>
            <a:xfrm rot="5400000">
              <a:off x="597469" y="4376325"/>
              <a:ext cx="374712" cy="431202"/>
            </a:xfrm>
            <a:custGeom>
              <a:rect b="b" l="l" r="r" t="t"/>
              <a:pathLst>
                <a:path extrusionOk="0" h="31823" w="27654">
                  <a:moveTo>
                    <a:pt x="1" y="0"/>
                  </a:moveTo>
                  <a:lnTo>
                    <a:pt x="1" y="31823"/>
                  </a:lnTo>
                  <a:lnTo>
                    <a:pt x="27654" y="15978"/>
                  </a:lnTo>
                  <a:lnTo>
                    <a:pt x="1" y="0"/>
                  </a:lnTo>
                  <a:close/>
                </a:path>
              </a:pathLst>
            </a:custGeom>
            <a:solidFill>
              <a:srgbClr val="E3651D"/>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17"/>
            <p:cNvSpPr/>
            <p:nvPr/>
          </p:nvSpPr>
          <p:spPr>
            <a:xfrm rot="5400000">
              <a:off x="813966" y="4749204"/>
              <a:ext cx="372910" cy="433031"/>
            </a:xfrm>
            <a:custGeom>
              <a:rect b="b" l="l" r="r" t="t"/>
              <a:pathLst>
                <a:path extrusionOk="0" h="31958" w="27521">
                  <a:moveTo>
                    <a:pt x="1" y="1"/>
                  </a:moveTo>
                  <a:lnTo>
                    <a:pt x="1" y="31957"/>
                  </a:lnTo>
                  <a:lnTo>
                    <a:pt x="27521" y="15979"/>
                  </a:lnTo>
                  <a:lnTo>
                    <a:pt x="1" y="1"/>
                  </a:lnTo>
                  <a:close/>
                </a:path>
              </a:pathLst>
            </a:custGeom>
            <a:solidFill>
              <a:srgbClr val="FFA73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17"/>
            <p:cNvSpPr/>
            <p:nvPr/>
          </p:nvSpPr>
          <p:spPr>
            <a:xfrm rot="5400000">
              <a:off x="1460754" y="4002531"/>
              <a:ext cx="372896" cy="431215"/>
            </a:xfrm>
            <a:custGeom>
              <a:rect b="b" l="l" r="r" t="t"/>
              <a:pathLst>
                <a:path extrusionOk="0" h="31824" w="27520">
                  <a:moveTo>
                    <a:pt x="27520" y="1"/>
                  </a:moveTo>
                  <a:lnTo>
                    <a:pt x="0" y="15845"/>
                  </a:lnTo>
                  <a:lnTo>
                    <a:pt x="27520" y="31823"/>
                  </a:lnTo>
                  <a:lnTo>
                    <a:pt x="27520" y="1"/>
                  </a:lnTo>
                  <a:close/>
                </a:path>
              </a:pathLst>
            </a:custGeom>
            <a:solidFill>
              <a:schemeClr val="accen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17"/>
            <p:cNvSpPr/>
            <p:nvPr/>
          </p:nvSpPr>
          <p:spPr>
            <a:xfrm rot="5400000">
              <a:off x="1128547" y="3961854"/>
              <a:ext cx="174931" cy="201597"/>
            </a:xfrm>
            <a:custGeom>
              <a:rect b="b" l="l" r="r" t="t"/>
              <a:pathLst>
                <a:path extrusionOk="0" h="14878" w="12910">
                  <a:moveTo>
                    <a:pt x="1" y="0"/>
                  </a:moveTo>
                  <a:lnTo>
                    <a:pt x="1" y="14877"/>
                  </a:lnTo>
                  <a:lnTo>
                    <a:pt x="12910" y="7505"/>
                  </a:lnTo>
                  <a:lnTo>
                    <a:pt x="134"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17"/>
            <p:cNvSpPr/>
            <p:nvPr/>
          </p:nvSpPr>
          <p:spPr>
            <a:xfrm rot="5400000">
              <a:off x="1770825" y="4018351"/>
              <a:ext cx="118427" cy="137871"/>
            </a:xfrm>
            <a:custGeom>
              <a:rect b="b" l="l" r="r" t="t"/>
              <a:pathLst>
                <a:path extrusionOk="0" h="10175" w="8740">
                  <a:moveTo>
                    <a:pt x="0" y="1"/>
                  </a:moveTo>
                  <a:lnTo>
                    <a:pt x="0" y="10175"/>
                  </a:lnTo>
                  <a:lnTo>
                    <a:pt x="8740" y="5005"/>
                  </a:lnTo>
                  <a:lnTo>
                    <a:pt x="0" y="1"/>
                  </a:lnTo>
                  <a:close/>
                </a:path>
              </a:pathLst>
            </a:custGeom>
            <a:solidFill>
              <a:schemeClr val="accen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17"/>
            <p:cNvSpPr/>
            <p:nvPr/>
          </p:nvSpPr>
          <p:spPr>
            <a:xfrm rot="5400000">
              <a:off x="1135999" y="4268968"/>
              <a:ext cx="374712" cy="645915"/>
            </a:xfrm>
            <a:custGeom>
              <a:rect b="b" l="l" r="r" t="t"/>
              <a:pathLst>
                <a:path extrusionOk="0" h="47669" w="27654">
                  <a:moveTo>
                    <a:pt x="27654" y="1"/>
                  </a:moveTo>
                  <a:lnTo>
                    <a:pt x="1" y="15845"/>
                  </a:lnTo>
                  <a:lnTo>
                    <a:pt x="1" y="47668"/>
                  </a:lnTo>
                  <a:lnTo>
                    <a:pt x="27521" y="31823"/>
                  </a:lnTo>
                  <a:lnTo>
                    <a:pt x="27654" y="31690"/>
                  </a:lnTo>
                  <a:lnTo>
                    <a:pt x="27654"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17"/>
            <p:cNvSpPr/>
            <p:nvPr/>
          </p:nvSpPr>
          <p:spPr>
            <a:xfrm rot="5400000">
              <a:off x="1459847" y="4376318"/>
              <a:ext cx="374712" cy="431215"/>
            </a:xfrm>
            <a:custGeom>
              <a:rect b="b" l="l" r="r" t="t"/>
              <a:pathLst>
                <a:path extrusionOk="0" h="31824" w="27654">
                  <a:moveTo>
                    <a:pt x="1" y="1"/>
                  </a:moveTo>
                  <a:lnTo>
                    <a:pt x="1" y="31823"/>
                  </a:lnTo>
                  <a:lnTo>
                    <a:pt x="27654" y="15979"/>
                  </a:lnTo>
                  <a:lnTo>
                    <a:pt x="27654" y="15845"/>
                  </a:lnTo>
                  <a:lnTo>
                    <a:pt x="1"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17"/>
            <p:cNvSpPr/>
            <p:nvPr/>
          </p:nvSpPr>
          <p:spPr>
            <a:xfrm rot="5400000">
              <a:off x="167191" y="4002531"/>
              <a:ext cx="372896" cy="431215"/>
            </a:xfrm>
            <a:custGeom>
              <a:rect b="b" l="l" r="r" t="t"/>
              <a:pathLst>
                <a:path extrusionOk="0" h="31824" w="27520">
                  <a:moveTo>
                    <a:pt x="27520" y="1"/>
                  </a:moveTo>
                  <a:lnTo>
                    <a:pt x="0" y="15979"/>
                  </a:lnTo>
                  <a:lnTo>
                    <a:pt x="27520" y="31824"/>
                  </a:lnTo>
                  <a:lnTo>
                    <a:pt x="27520"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17"/>
            <p:cNvSpPr/>
            <p:nvPr/>
          </p:nvSpPr>
          <p:spPr>
            <a:xfrm rot="5400000">
              <a:off x="-264008" y="3629645"/>
              <a:ext cx="372910" cy="431215"/>
            </a:xfrm>
            <a:custGeom>
              <a:rect b="b" l="l" r="r" t="t"/>
              <a:pathLst>
                <a:path extrusionOk="0" h="31824" w="27521">
                  <a:moveTo>
                    <a:pt x="1" y="1"/>
                  </a:moveTo>
                  <a:lnTo>
                    <a:pt x="1" y="31823"/>
                  </a:lnTo>
                  <a:lnTo>
                    <a:pt x="27520" y="15979"/>
                  </a:lnTo>
                  <a:lnTo>
                    <a:pt x="1"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17"/>
            <p:cNvSpPr/>
            <p:nvPr/>
          </p:nvSpPr>
          <p:spPr>
            <a:xfrm rot="5400000">
              <a:off x="-49317" y="4160717"/>
              <a:ext cx="374712" cy="862417"/>
            </a:xfrm>
            <a:custGeom>
              <a:rect b="b" l="l" r="r" t="t"/>
              <a:pathLst>
                <a:path extrusionOk="0" h="63647" w="27654">
                  <a:moveTo>
                    <a:pt x="1" y="1"/>
                  </a:moveTo>
                  <a:lnTo>
                    <a:pt x="1" y="31824"/>
                  </a:lnTo>
                  <a:lnTo>
                    <a:pt x="1" y="63646"/>
                  </a:lnTo>
                  <a:lnTo>
                    <a:pt x="27521" y="47802"/>
                  </a:lnTo>
                  <a:lnTo>
                    <a:pt x="27654" y="47802"/>
                  </a:lnTo>
                  <a:lnTo>
                    <a:pt x="27654" y="15979"/>
                  </a:lnTo>
                  <a:lnTo>
                    <a:pt x="1"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17"/>
            <p:cNvSpPr/>
            <p:nvPr/>
          </p:nvSpPr>
          <p:spPr>
            <a:xfrm rot="5400000">
              <a:off x="380972" y="4376325"/>
              <a:ext cx="374712" cy="431202"/>
            </a:xfrm>
            <a:custGeom>
              <a:rect b="b" l="l" r="r" t="t"/>
              <a:pathLst>
                <a:path extrusionOk="0" h="31823" w="27654">
                  <a:moveTo>
                    <a:pt x="27654" y="0"/>
                  </a:moveTo>
                  <a:lnTo>
                    <a:pt x="1" y="15845"/>
                  </a:lnTo>
                  <a:lnTo>
                    <a:pt x="27654" y="31823"/>
                  </a:lnTo>
                  <a:lnTo>
                    <a:pt x="27654"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17"/>
            <p:cNvSpPr/>
            <p:nvPr/>
          </p:nvSpPr>
          <p:spPr>
            <a:xfrm rot="5400000">
              <a:off x="139325" y="4533617"/>
              <a:ext cx="374712" cy="862403"/>
            </a:xfrm>
            <a:custGeom>
              <a:rect b="b" l="l" r="r" t="t"/>
              <a:pathLst>
                <a:path extrusionOk="0" h="63646" w="27654">
                  <a:moveTo>
                    <a:pt x="134" y="0"/>
                  </a:moveTo>
                  <a:lnTo>
                    <a:pt x="1" y="31823"/>
                  </a:lnTo>
                  <a:lnTo>
                    <a:pt x="134" y="31823"/>
                  </a:lnTo>
                  <a:lnTo>
                    <a:pt x="134" y="63646"/>
                  </a:lnTo>
                  <a:lnTo>
                    <a:pt x="27654" y="47668"/>
                  </a:lnTo>
                  <a:lnTo>
                    <a:pt x="27654" y="15845"/>
                  </a:lnTo>
                  <a:lnTo>
                    <a:pt x="134"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17"/>
            <p:cNvSpPr/>
            <p:nvPr/>
          </p:nvSpPr>
          <p:spPr>
            <a:xfrm rot="5400000">
              <a:off x="519274" y="4454515"/>
              <a:ext cx="747608" cy="647717"/>
            </a:xfrm>
            <a:custGeom>
              <a:rect b="b" l="l" r="r" t="t"/>
              <a:pathLst>
                <a:path extrusionOk="0" h="47802" w="55174">
                  <a:moveTo>
                    <a:pt x="27654" y="1"/>
                  </a:moveTo>
                  <a:lnTo>
                    <a:pt x="1" y="15979"/>
                  </a:lnTo>
                  <a:lnTo>
                    <a:pt x="1" y="47802"/>
                  </a:lnTo>
                  <a:lnTo>
                    <a:pt x="27654" y="31957"/>
                  </a:lnTo>
                  <a:lnTo>
                    <a:pt x="55174" y="15979"/>
                  </a:lnTo>
                  <a:lnTo>
                    <a:pt x="27654"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4" name="Google Shape;324;p17"/>
          <p:cNvSpPr txBox="1"/>
          <p:nvPr>
            <p:ph type="ctrTitle"/>
          </p:nvPr>
        </p:nvSpPr>
        <p:spPr>
          <a:xfrm>
            <a:off x="4308049" y="2067485"/>
            <a:ext cx="3294300" cy="577800"/>
          </a:xfrm>
          <a:prstGeom prst="rect">
            <a:avLst/>
          </a:prstGeom>
        </p:spPr>
        <p:txBody>
          <a:bodyPr anchorCtr="0" anchor="b" bIns="91425" lIns="91425" spcFirstLastPara="1" rIns="91425" wrap="square" tIns="91425">
            <a:noAutofit/>
          </a:bodyPr>
          <a:lstStyle>
            <a:lvl1pPr lvl="0" rtl="0" algn="r">
              <a:spcBef>
                <a:spcPts val="0"/>
              </a:spcBef>
              <a:spcAft>
                <a:spcPts val="0"/>
              </a:spcAft>
              <a:buSzPts val="4800"/>
              <a:buNone/>
              <a:defRPr sz="4800"/>
            </a:lvl1pPr>
            <a:lvl2pPr lvl="1" rtl="0" algn="r">
              <a:spcBef>
                <a:spcPts val="0"/>
              </a:spcBef>
              <a:spcAft>
                <a:spcPts val="0"/>
              </a:spcAft>
              <a:buSzPts val="1600"/>
              <a:buNone/>
              <a:defRPr sz="1600"/>
            </a:lvl2pPr>
            <a:lvl3pPr lvl="2" rtl="0" algn="r">
              <a:spcBef>
                <a:spcPts val="0"/>
              </a:spcBef>
              <a:spcAft>
                <a:spcPts val="0"/>
              </a:spcAft>
              <a:buSzPts val="1600"/>
              <a:buNone/>
              <a:defRPr sz="1600"/>
            </a:lvl3pPr>
            <a:lvl4pPr lvl="3" rtl="0" algn="r">
              <a:spcBef>
                <a:spcPts val="0"/>
              </a:spcBef>
              <a:spcAft>
                <a:spcPts val="0"/>
              </a:spcAft>
              <a:buSzPts val="1600"/>
              <a:buNone/>
              <a:defRPr sz="1600"/>
            </a:lvl4pPr>
            <a:lvl5pPr lvl="4" rtl="0" algn="r">
              <a:spcBef>
                <a:spcPts val="0"/>
              </a:spcBef>
              <a:spcAft>
                <a:spcPts val="0"/>
              </a:spcAft>
              <a:buSzPts val="1600"/>
              <a:buNone/>
              <a:defRPr sz="1600"/>
            </a:lvl5pPr>
            <a:lvl6pPr lvl="5" rtl="0" algn="r">
              <a:spcBef>
                <a:spcPts val="0"/>
              </a:spcBef>
              <a:spcAft>
                <a:spcPts val="0"/>
              </a:spcAft>
              <a:buSzPts val="1600"/>
              <a:buNone/>
              <a:defRPr sz="1600"/>
            </a:lvl6pPr>
            <a:lvl7pPr lvl="6" rtl="0" algn="r">
              <a:spcBef>
                <a:spcPts val="0"/>
              </a:spcBef>
              <a:spcAft>
                <a:spcPts val="0"/>
              </a:spcAft>
              <a:buSzPts val="1600"/>
              <a:buNone/>
              <a:defRPr sz="1600"/>
            </a:lvl7pPr>
            <a:lvl8pPr lvl="7" rtl="0" algn="r">
              <a:spcBef>
                <a:spcPts val="0"/>
              </a:spcBef>
              <a:spcAft>
                <a:spcPts val="0"/>
              </a:spcAft>
              <a:buSzPts val="1600"/>
              <a:buNone/>
              <a:defRPr sz="1600"/>
            </a:lvl8pPr>
            <a:lvl9pPr lvl="8" rtl="0" algn="r">
              <a:spcBef>
                <a:spcPts val="0"/>
              </a:spcBef>
              <a:spcAft>
                <a:spcPts val="0"/>
              </a:spcAft>
              <a:buSzPts val="1600"/>
              <a:buNone/>
              <a:defRPr sz="1600"/>
            </a:lvl9pPr>
          </a:lstStyle>
          <a:p/>
        </p:txBody>
      </p:sp>
      <p:sp>
        <p:nvSpPr>
          <p:cNvPr id="325" name="Google Shape;325;p17"/>
          <p:cNvSpPr txBox="1"/>
          <p:nvPr>
            <p:ph idx="1" type="subTitle"/>
          </p:nvPr>
        </p:nvSpPr>
        <p:spPr>
          <a:xfrm>
            <a:off x="1868250" y="2708213"/>
            <a:ext cx="4020300" cy="367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cxnSp>
        <p:nvCxnSpPr>
          <p:cNvPr id="326" name="Google Shape;326;p17"/>
          <p:cNvCxnSpPr/>
          <p:nvPr/>
        </p:nvCxnSpPr>
        <p:spPr>
          <a:xfrm>
            <a:off x="5123700" y="2607238"/>
            <a:ext cx="4020300" cy="0"/>
          </a:xfrm>
          <a:prstGeom prst="straightConnector1">
            <a:avLst/>
          </a:prstGeom>
          <a:noFill/>
          <a:ln cap="flat" cmpd="sng" w="28575">
            <a:solidFill>
              <a:schemeClr val="accent4"/>
            </a:solidFill>
            <a:prstDash val="solid"/>
            <a:round/>
            <a:headEnd len="med" w="med" type="none"/>
            <a:tailEnd len="med" w="med" type="none"/>
          </a:ln>
        </p:spPr>
      </p:cxn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DESIGN 1">
  <p:cSld name="CUSTOM_2">
    <p:spTree>
      <p:nvGrpSpPr>
        <p:cNvPr id="327" name="Shape 327"/>
        <p:cNvGrpSpPr/>
        <p:nvPr/>
      </p:nvGrpSpPr>
      <p:grpSpPr>
        <a:xfrm>
          <a:off x="0" y="0"/>
          <a:ext cx="0" cy="0"/>
          <a:chOff x="0" y="0"/>
          <a:chExt cx="0" cy="0"/>
        </a:xfrm>
      </p:grpSpPr>
      <p:grpSp>
        <p:nvGrpSpPr>
          <p:cNvPr id="328" name="Google Shape;328;p18"/>
          <p:cNvGrpSpPr/>
          <p:nvPr/>
        </p:nvGrpSpPr>
        <p:grpSpPr>
          <a:xfrm rot="10800000">
            <a:off x="11" y="4059387"/>
            <a:ext cx="2761414" cy="1094590"/>
            <a:chOff x="5543377" y="-26648"/>
            <a:chExt cx="3613943" cy="1432521"/>
          </a:xfrm>
        </p:grpSpPr>
        <p:sp>
          <p:nvSpPr>
            <p:cNvPr id="329" name="Google Shape;329;p18"/>
            <p:cNvSpPr/>
            <p:nvPr/>
          </p:nvSpPr>
          <p:spPr>
            <a:xfrm rot="-5400000">
              <a:off x="7539604" y="-62757"/>
              <a:ext cx="479036" cy="551254"/>
            </a:xfrm>
            <a:custGeom>
              <a:rect b="b" l="l" r="r" t="t"/>
              <a:pathLst>
                <a:path extrusionOk="0" h="31823" w="27654">
                  <a:moveTo>
                    <a:pt x="27653" y="0"/>
                  </a:moveTo>
                  <a:lnTo>
                    <a:pt x="0" y="15978"/>
                  </a:lnTo>
                  <a:lnTo>
                    <a:pt x="27653" y="31823"/>
                  </a:lnTo>
                  <a:lnTo>
                    <a:pt x="27653" y="0"/>
                  </a:lnTo>
                  <a:close/>
                </a:path>
              </a:pathLst>
            </a:custGeom>
            <a:solidFill>
              <a:srgbClr val="0C2E3A"/>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18"/>
            <p:cNvSpPr/>
            <p:nvPr/>
          </p:nvSpPr>
          <p:spPr>
            <a:xfrm rot="-5400000">
              <a:off x="7263962" y="-63926"/>
              <a:ext cx="479036" cy="553592"/>
            </a:xfrm>
            <a:custGeom>
              <a:rect b="b" l="l" r="r" t="t"/>
              <a:pathLst>
                <a:path extrusionOk="0" h="31958" w="27654">
                  <a:moveTo>
                    <a:pt x="0" y="1"/>
                  </a:moveTo>
                  <a:lnTo>
                    <a:pt x="0" y="31957"/>
                  </a:lnTo>
                  <a:lnTo>
                    <a:pt x="27653" y="15979"/>
                  </a:lnTo>
                  <a:lnTo>
                    <a:pt x="0" y="1"/>
                  </a:lnTo>
                  <a:close/>
                </a:path>
              </a:pathLst>
            </a:custGeom>
            <a:solidFill>
              <a:srgbClr val="78001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18"/>
            <p:cNvSpPr/>
            <p:nvPr/>
          </p:nvSpPr>
          <p:spPr>
            <a:xfrm rot="-5400000">
              <a:off x="6437042" y="-62766"/>
              <a:ext cx="479036" cy="551271"/>
            </a:xfrm>
            <a:custGeom>
              <a:rect b="b" l="l" r="r" t="t"/>
              <a:pathLst>
                <a:path extrusionOk="0" h="31824" w="27654">
                  <a:moveTo>
                    <a:pt x="27653" y="1"/>
                  </a:moveTo>
                  <a:lnTo>
                    <a:pt x="0" y="15845"/>
                  </a:lnTo>
                  <a:lnTo>
                    <a:pt x="27653" y="31823"/>
                  </a:lnTo>
                  <a:lnTo>
                    <a:pt x="27653"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18"/>
            <p:cNvSpPr/>
            <p:nvPr/>
          </p:nvSpPr>
          <p:spPr>
            <a:xfrm rot="-5400000">
              <a:off x="6849922" y="-201155"/>
              <a:ext cx="479036" cy="828050"/>
            </a:xfrm>
            <a:custGeom>
              <a:rect b="b" l="l" r="r" t="t"/>
              <a:pathLst>
                <a:path extrusionOk="0" h="47802" w="27654">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18"/>
            <p:cNvSpPr/>
            <p:nvPr/>
          </p:nvSpPr>
          <p:spPr>
            <a:xfrm rot="-5400000">
              <a:off x="8229270" y="-201155"/>
              <a:ext cx="479036" cy="828050"/>
            </a:xfrm>
            <a:custGeom>
              <a:rect b="b" l="l" r="r" t="t"/>
              <a:pathLst>
                <a:path extrusionOk="0" h="47802" w="27654">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18"/>
            <p:cNvSpPr/>
            <p:nvPr/>
          </p:nvSpPr>
          <p:spPr>
            <a:xfrm rot="-5400000">
              <a:off x="8643318" y="-63918"/>
              <a:ext cx="476733" cy="551271"/>
            </a:xfrm>
            <a:custGeom>
              <a:rect b="b" l="l" r="r" t="t"/>
              <a:pathLst>
                <a:path extrusionOk="0" h="31824" w="27521">
                  <a:moveTo>
                    <a:pt x="27520" y="1"/>
                  </a:moveTo>
                  <a:lnTo>
                    <a:pt x="1" y="15979"/>
                  </a:lnTo>
                  <a:lnTo>
                    <a:pt x="27520" y="31823"/>
                  </a:lnTo>
                  <a:lnTo>
                    <a:pt x="27520"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18"/>
            <p:cNvSpPr/>
            <p:nvPr/>
          </p:nvSpPr>
          <p:spPr>
            <a:xfrm rot="-5400000">
              <a:off x="7816399" y="-62757"/>
              <a:ext cx="479036" cy="551254"/>
            </a:xfrm>
            <a:custGeom>
              <a:rect b="b" l="l" r="r" t="t"/>
              <a:pathLst>
                <a:path extrusionOk="0" h="31823" w="27654">
                  <a:moveTo>
                    <a:pt x="0" y="0"/>
                  </a:moveTo>
                  <a:lnTo>
                    <a:pt x="0" y="31823"/>
                  </a:lnTo>
                  <a:lnTo>
                    <a:pt x="27653" y="15845"/>
                  </a:lnTo>
                  <a:lnTo>
                    <a:pt x="0" y="0"/>
                  </a:lnTo>
                  <a:close/>
                </a:path>
              </a:pathLst>
            </a:custGeom>
            <a:solidFill>
              <a:srgbClr val="00A6A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18"/>
            <p:cNvSpPr/>
            <p:nvPr/>
          </p:nvSpPr>
          <p:spPr>
            <a:xfrm rot="-5400000">
              <a:off x="7539604" y="-62757"/>
              <a:ext cx="479036" cy="551254"/>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18"/>
            <p:cNvSpPr/>
            <p:nvPr/>
          </p:nvSpPr>
          <p:spPr>
            <a:xfrm rot="-5400000">
              <a:off x="7263962" y="-63926"/>
              <a:ext cx="479036" cy="553592"/>
            </a:xfrm>
            <a:custGeom>
              <a:rect b="b" l="l" r="r" t="t"/>
              <a:pathLst>
                <a:path extrusionOk="0" h="31958" w="27654">
                  <a:moveTo>
                    <a:pt x="0" y="1"/>
                  </a:moveTo>
                  <a:lnTo>
                    <a:pt x="0" y="31957"/>
                  </a:lnTo>
                  <a:lnTo>
                    <a:pt x="27653" y="15979"/>
                  </a:lnTo>
                  <a:lnTo>
                    <a:pt x="0" y="1"/>
                  </a:lnTo>
                  <a:close/>
                </a:path>
              </a:pathLst>
            </a:custGeom>
            <a:solidFill>
              <a:srgbClr val="FFA73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18"/>
            <p:cNvSpPr/>
            <p:nvPr/>
          </p:nvSpPr>
          <p:spPr>
            <a:xfrm rot="-5400000">
              <a:off x="7265113" y="413968"/>
              <a:ext cx="476733" cy="553592"/>
            </a:xfrm>
            <a:custGeom>
              <a:rect b="b" l="l" r="r" t="t"/>
              <a:pathLst>
                <a:path extrusionOk="0" h="31958" w="27521">
                  <a:moveTo>
                    <a:pt x="27520" y="1"/>
                  </a:moveTo>
                  <a:lnTo>
                    <a:pt x="1" y="15979"/>
                  </a:lnTo>
                  <a:lnTo>
                    <a:pt x="27520" y="31957"/>
                  </a:lnTo>
                  <a:lnTo>
                    <a:pt x="27520" y="1"/>
                  </a:lnTo>
                  <a:close/>
                </a:path>
              </a:pathLst>
            </a:custGeom>
            <a:solidFill>
              <a:srgbClr val="78001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18"/>
            <p:cNvSpPr/>
            <p:nvPr/>
          </p:nvSpPr>
          <p:spPr>
            <a:xfrm rot="-5400000">
              <a:off x="7540756" y="415137"/>
              <a:ext cx="476733" cy="551254"/>
            </a:xfrm>
            <a:custGeom>
              <a:rect b="b" l="l" r="r" t="t"/>
              <a:pathLst>
                <a:path extrusionOk="0" h="31823" w="27521">
                  <a:moveTo>
                    <a:pt x="1" y="0"/>
                  </a:moveTo>
                  <a:lnTo>
                    <a:pt x="1" y="31823"/>
                  </a:lnTo>
                  <a:lnTo>
                    <a:pt x="27520" y="15978"/>
                  </a:lnTo>
                  <a:lnTo>
                    <a:pt x="1" y="0"/>
                  </a:lnTo>
                  <a:close/>
                </a:path>
              </a:pathLst>
            </a:custGeom>
            <a:solidFill>
              <a:srgbClr val="78001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18"/>
            <p:cNvSpPr/>
            <p:nvPr/>
          </p:nvSpPr>
          <p:spPr>
            <a:xfrm rot="-5400000">
              <a:off x="7263962" y="-63926"/>
              <a:ext cx="479036" cy="553592"/>
            </a:xfrm>
            <a:custGeom>
              <a:rect b="b" l="l" r="r" t="t"/>
              <a:pathLst>
                <a:path extrusionOk="0" h="31958" w="27654">
                  <a:moveTo>
                    <a:pt x="0" y="1"/>
                  </a:moveTo>
                  <a:lnTo>
                    <a:pt x="0" y="31957"/>
                  </a:lnTo>
                  <a:lnTo>
                    <a:pt x="27653" y="15979"/>
                  </a:lnTo>
                  <a:lnTo>
                    <a:pt x="0" y="1"/>
                  </a:lnTo>
                  <a:close/>
                </a:path>
              </a:pathLst>
            </a:custGeom>
            <a:solidFill>
              <a:srgbClr val="78001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18"/>
            <p:cNvSpPr/>
            <p:nvPr/>
          </p:nvSpPr>
          <p:spPr>
            <a:xfrm rot="-5400000">
              <a:off x="6852226" y="277891"/>
              <a:ext cx="476733" cy="825746"/>
            </a:xfrm>
            <a:custGeom>
              <a:rect b="b" l="l" r="r" t="t"/>
              <a:pathLst>
                <a:path extrusionOk="0" h="47669" w="27521">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18"/>
            <p:cNvSpPr/>
            <p:nvPr/>
          </p:nvSpPr>
          <p:spPr>
            <a:xfrm rot="-5400000">
              <a:off x="5553199" y="611305"/>
              <a:ext cx="139273" cy="158917"/>
            </a:xfrm>
            <a:custGeom>
              <a:rect b="b" l="l" r="r" t="t"/>
              <a:pathLst>
                <a:path extrusionOk="0" h="9174" w="8040">
                  <a:moveTo>
                    <a:pt x="8040" y="0"/>
                  </a:moveTo>
                  <a:lnTo>
                    <a:pt x="1" y="4604"/>
                  </a:lnTo>
                  <a:lnTo>
                    <a:pt x="8040" y="9174"/>
                  </a:lnTo>
                  <a:lnTo>
                    <a:pt x="8040" y="0"/>
                  </a:lnTo>
                  <a:close/>
                </a:path>
              </a:pathLst>
            </a:custGeom>
            <a:solidFill>
              <a:srgbClr val="01879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18"/>
            <p:cNvSpPr/>
            <p:nvPr/>
          </p:nvSpPr>
          <p:spPr>
            <a:xfrm rot="-5400000">
              <a:off x="5886623" y="414843"/>
              <a:ext cx="476733" cy="551843"/>
            </a:xfrm>
            <a:custGeom>
              <a:rect b="b" l="l" r="r" t="t"/>
              <a:pathLst>
                <a:path extrusionOk="0" h="31857" w="27521">
                  <a:moveTo>
                    <a:pt x="1" y="0"/>
                  </a:moveTo>
                  <a:lnTo>
                    <a:pt x="1" y="31857"/>
                  </a:lnTo>
                  <a:lnTo>
                    <a:pt x="27520" y="15845"/>
                  </a:lnTo>
                  <a:lnTo>
                    <a:pt x="1" y="0"/>
                  </a:lnTo>
                  <a:close/>
                </a:path>
              </a:pathLst>
            </a:custGeom>
            <a:solidFill>
              <a:srgbClr val="1DCDC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18"/>
            <p:cNvSpPr/>
            <p:nvPr/>
          </p:nvSpPr>
          <p:spPr>
            <a:xfrm rot="-5400000">
              <a:off x="8404961" y="653513"/>
              <a:ext cx="953448" cy="551271"/>
            </a:xfrm>
            <a:custGeom>
              <a:rect b="b" l="l" r="r" t="t"/>
              <a:pathLst>
                <a:path extrusionOk="0" h="31824" w="55041">
                  <a:moveTo>
                    <a:pt x="27521" y="1"/>
                  </a:moveTo>
                  <a:lnTo>
                    <a:pt x="1" y="15979"/>
                  </a:lnTo>
                  <a:lnTo>
                    <a:pt x="27521" y="31823"/>
                  </a:lnTo>
                  <a:lnTo>
                    <a:pt x="55040" y="15979"/>
                  </a:lnTo>
                  <a:lnTo>
                    <a:pt x="27521"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18"/>
            <p:cNvSpPr/>
            <p:nvPr/>
          </p:nvSpPr>
          <p:spPr>
            <a:xfrm rot="-5400000">
              <a:off x="8230422" y="276739"/>
              <a:ext cx="476733" cy="828050"/>
            </a:xfrm>
            <a:custGeom>
              <a:rect b="b" l="l" r="r" t="t"/>
              <a:pathLst>
                <a:path extrusionOk="0" h="47802" w="27521">
                  <a:moveTo>
                    <a:pt x="1" y="1"/>
                  </a:moveTo>
                  <a:lnTo>
                    <a:pt x="1" y="31824"/>
                  </a:lnTo>
                  <a:lnTo>
                    <a:pt x="27520" y="47802"/>
                  </a:lnTo>
                  <a:lnTo>
                    <a:pt x="27520" y="15979"/>
                  </a:lnTo>
                  <a:lnTo>
                    <a:pt x="1" y="1"/>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18"/>
            <p:cNvSpPr/>
            <p:nvPr/>
          </p:nvSpPr>
          <p:spPr>
            <a:xfrm rot="-5400000">
              <a:off x="7817551" y="415137"/>
              <a:ext cx="476733" cy="551254"/>
            </a:xfrm>
            <a:custGeom>
              <a:rect b="b" l="l" r="r" t="t"/>
              <a:pathLst>
                <a:path extrusionOk="0" h="31823" w="27521">
                  <a:moveTo>
                    <a:pt x="27520" y="0"/>
                  </a:moveTo>
                  <a:lnTo>
                    <a:pt x="1" y="15845"/>
                  </a:lnTo>
                  <a:lnTo>
                    <a:pt x="27520" y="31823"/>
                  </a:lnTo>
                  <a:lnTo>
                    <a:pt x="2752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18"/>
            <p:cNvSpPr/>
            <p:nvPr/>
          </p:nvSpPr>
          <p:spPr>
            <a:xfrm rot="-5400000">
              <a:off x="7816399" y="-62757"/>
              <a:ext cx="479036" cy="551254"/>
            </a:xfrm>
            <a:custGeom>
              <a:rect b="b" l="l" r="r" t="t"/>
              <a:pathLst>
                <a:path extrusionOk="0" h="31823" w="27654">
                  <a:moveTo>
                    <a:pt x="0" y="0"/>
                  </a:moveTo>
                  <a:lnTo>
                    <a:pt x="0" y="31823"/>
                  </a:lnTo>
                  <a:lnTo>
                    <a:pt x="27653" y="15845"/>
                  </a:lnTo>
                  <a:lnTo>
                    <a:pt x="0"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18"/>
            <p:cNvSpPr/>
            <p:nvPr/>
          </p:nvSpPr>
          <p:spPr>
            <a:xfrm rot="-5400000">
              <a:off x="7263962" y="-63926"/>
              <a:ext cx="479036" cy="553592"/>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18"/>
            <p:cNvSpPr/>
            <p:nvPr/>
          </p:nvSpPr>
          <p:spPr>
            <a:xfrm rot="-5400000">
              <a:off x="7163985" y="515124"/>
              <a:ext cx="953448" cy="828050"/>
            </a:xfrm>
            <a:custGeom>
              <a:rect b="b" l="l" r="r" t="t"/>
              <a:pathLst>
                <a:path extrusionOk="0" h="47802" w="55041">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0" name="Google Shape;350;p18"/>
          <p:cNvSpPr txBox="1"/>
          <p:nvPr>
            <p:ph type="ctrTitle"/>
          </p:nvPr>
        </p:nvSpPr>
        <p:spPr>
          <a:xfrm>
            <a:off x="266501" y="468450"/>
            <a:ext cx="8095500" cy="577800"/>
          </a:xfrm>
          <a:prstGeom prst="rect">
            <a:avLst/>
          </a:prstGeom>
        </p:spPr>
        <p:txBody>
          <a:bodyPr anchorCtr="0" anchor="b" bIns="91425" lIns="91425" spcFirstLastPara="1" rIns="91425" wrap="square" tIns="91425">
            <a:noAutofit/>
          </a:bodyPr>
          <a:lstStyle>
            <a:lvl1pPr lvl="0" rtl="0" algn="r">
              <a:spcBef>
                <a:spcPts val="0"/>
              </a:spcBef>
              <a:spcAft>
                <a:spcPts val="0"/>
              </a:spcAft>
              <a:buSzPts val="3000"/>
              <a:buNone/>
              <a:defRPr sz="3000"/>
            </a:lvl1pPr>
            <a:lvl2pPr lvl="1" rtl="0" algn="r">
              <a:spcBef>
                <a:spcPts val="0"/>
              </a:spcBef>
              <a:spcAft>
                <a:spcPts val="0"/>
              </a:spcAft>
              <a:buSzPts val="1600"/>
              <a:buNone/>
              <a:defRPr sz="1600"/>
            </a:lvl2pPr>
            <a:lvl3pPr lvl="2" rtl="0" algn="r">
              <a:spcBef>
                <a:spcPts val="0"/>
              </a:spcBef>
              <a:spcAft>
                <a:spcPts val="0"/>
              </a:spcAft>
              <a:buSzPts val="1600"/>
              <a:buNone/>
              <a:defRPr sz="1600"/>
            </a:lvl3pPr>
            <a:lvl4pPr lvl="3" rtl="0" algn="r">
              <a:spcBef>
                <a:spcPts val="0"/>
              </a:spcBef>
              <a:spcAft>
                <a:spcPts val="0"/>
              </a:spcAft>
              <a:buSzPts val="1600"/>
              <a:buNone/>
              <a:defRPr sz="1600"/>
            </a:lvl4pPr>
            <a:lvl5pPr lvl="4" rtl="0" algn="r">
              <a:spcBef>
                <a:spcPts val="0"/>
              </a:spcBef>
              <a:spcAft>
                <a:spcPts val="0"/>
              </a:spcAft>
              <a:buSzPts val="1600"/>
              <a:buNone/>
              <a:defRPr sz="1600"/>
            </a:lvl5pPr>
            <a:lvl6pPr lvl="5" rtl="0" algn="r">
              <a:spcBef>
                <a:spcPts val="0"/>
              </a:spcBef>
              <a:spcAft>
                <a:spcPts val="0"/>
              </a:spcAft>
              <a:buSzPts val="1600"/>
              <a:buNone/>
              <a:defRPr sz="1600"/>
            </a:lvl6pPr>
            <a:lvl7pPr lvl="6" rtl="0" algn="r">
              <a:spcBef>
                <a:spcPts val="0"/>
              </a:spcBef>
              <a:spcAft>
                <a:spcPts val="0"/>
              </a:spcAft>
              <a:buSzPts val="1600"/>
              <a:buNone/>
              <a:defRPr sz="1600"/>
            </a:lvl7pPr>
            <a:lvl8pPr lvl="7" rtl="0" algn="r">
              <a:spcBef>
                <a:spcPts val="0"/>
              </a:spcBef>
              <a:spcAft>
                <a:spcPts val="0"/>
              </a:spcAft>
              <a:buSzPts val="1600"/>
              <a:buNone/>
              <a:defRPr sz="1600"/>
            </a:lvl8pPr>
            <a:lvl9pPr lvl="8" rtl="0" algn="r">
              <a:spcBef>
                <a:spcPts val="0"/>
              </a:spcBef>
              <a:spcAft>
                <a:spcPts val="0"/>
              </a:spcAft>
              <a:buSzPts val="1600"/>
              <a:buNone/>
              <a:defRPr sz="1600"/>
            </a:lvl9pPr>
          </a:lstStyle>
          <a:p/>
        </p:txBody>
      </p:sp>
      <p:cxnSp>
        <p:nvCxnSpPr>
          <p:cNvPr id="351" name="Google Shape;351;p18"/>
          <p:cNvCxnSpPr/>
          <p:nvPr/>
        </p:nvCxnSpPr>
        <p:spPr>
          <a:xfrm>
            <a:off x="8634675" y="-1604650"/>
            <a:ext cx="0" cy="2664900"/>
          </a:xfrm>
          <a:prstGeom prst="straightConnector1">
            <a:avLst/>
          </a:prstGeom>
          <a:noFill/>
          <a:ln cap="flat" cmpd="sng" w="28575">
            <a:solidFill>
              <a:srgbClr val="F5340B"/>
            </a:solidFill>
            <a:prstDash val="solid"/>
            <a:round/>
            <a:headEnd len="med" w="med" type="none"/>
            <a:tailEnd len="med" w="med" type="none"/>
          </a:ln>
        </p:spPr>
      </p:cxn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DESIGN 2">
  <p:cSld name="CUSTOM_2_1">
    <p:spTree>
      <p:nvGrpSpPr>
        <p:cNvPr id="352" name="Shape 352"/>
        <p:cNvGrpSpPr/>
        <p:nvPr/>
      </p:nvGrpSpPr>
      <p:grpSpPr>
        <a:xfrm>
          <a:off x="0" y="0"/>
          <a:ext cx="0" cy="0"/>
          <a:chOff x="0" y="0"/>
          <a:chExt cx="0" cy="0"/>
        </a:xfrm>
      </p:grpSpPr>
      <p:sp>
        <p:nvSpPr>
          <p:cNvPr id="353" name="Google Shape;353;p19"/>
          <p:cNvSpPr txBox="1"/>
          <p:nvPr>
            <p:ph type="ctrTitle"/>
          </p:nvPr>
        </p:nvSpPr>
        <p:spPr>
          <a:xfrm flipH="1">
            <a:off x="770700" y="468450"/>
            <a:ext cx="8095500" cy="5778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p:txBody>
      </p:sp>
      <p:cxnSp>
        <p:nvCxnSpPr>
          <p:cNvPr id="354" name="Google Shape;354;p19"/>
          <p:cNvCxnSpPr/>
          <p:nvPr/>
        </p:nvCxnSpPr>
        <p:spPr>
          <a:xfrm>
            <a:off x="498026" y="-1604650"/>
            <a:ext cx="0" cy="2664900"/>
          </a:xfrm>
          <a:prstGeom prst="straightConnector1">
            <a:avLst/>
          </a:prstGeom>
          <a:noFill/>
          <a:ln cap="flat" cmpd="sng" w="28575">
            <a:solidFill>
              <a:schemeClr val="lt2"/>
            </a:solidFill>
            <a:prstDash val="solid"/>
            <a:round/>
            <a:headEnd len="med" w="med" type="none"/>
            <a:tailEnd len="med" w="med" type="none"/>
          </a:ln>
        </p:spPr>
      </p:cxnSp>
      <p:grpSp>
        <p:nvGrpSpPr>
          <p:cNvPr id="355" name="Google Shape;355;p19"/>
          <p:cNvGrpSpPr/>
          <p:nvPr/>
        </p:nvGrpSpPr>
        <p:grpSpPr>
          <a:xfrm flipH="1" rot="10800000">
            <a:off x="6396261" y="4059387"/>
            <a:ext cx="2761414" cy="1094590"/>
            <a:chOff x="5543377" y="-26648"/>
            <a:chExt cx="3613943" cy="1432521"/>
          </a:xfrm>
        </p:grpSpPr>
        <p:sp>
          <p:nvSpPr>
            <p:cNvPr id="356" name="Google Shape;356;p19"/>
            <p:cNvSpPr/>
            <p:nvPr/>
          </p:nvSpPr>
          <p:spPr>
            <a:xfrm rot="-5400000">
              <a:off x="7539604" y="-62757"/>
              <a:ext cx="479036" cy="551254"/>
            </a:xfrm>
            <a:custGeom>
              <a:rect b="b" l="l" r="r" t="t"/>
              <a:pathLst>
                <a:path extrusionOk="0" h="31823" w="27654">
                  <a:moveTo>
                    <a:pt x="27653" y="0"/>
                  </a:moveTo>
                  <a:lnTo>
                    <a:pt x="0" y="15978"/>
                  </a:lnTo>
                  <a:lnTo>
                    <a:pt x="27653" y="31823"/>
                  </a:lnTo>
                  <a:lnTo>
                    <a:pt x="27653" y="0"/>
                  </a:lnTo>
                  <a:close/>
                </a:path>
              </a:pathLst>
            </a:custGeom>
            <a:solidFill>
              <a:srgbClr val="0C2E3A"/>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19"/>
            <p:cNvSpPr/>
            <p:nvPr/>
          </p:nvSpPr>
          <p:spPr>
            <a:xfrm rot="-5400000">
              <a:off x="7263962" y="-63926"/>
              <a:ext cx="479036" cy="553592"/>
            </a:xfrm>
            <a:custGeom>
              <a:rect b="b" l="l" r="r" t="t"/>
              <a:pathLst>
                <a:path extrusionOk="0" h="31958" w="27654">
                  <a:moveTo>
                    <a:pt x="0" y="1"/>
                  </a:moveTo>
                  <a:lnTo>
                    <a:pt x="0" y="31957"/>
                  </a:lnTo>
                  <a:lnTo>
                    <a:pt x="27653" y="15979"/>
                  </a:lnTo>
                  <a:lnTo>
                    <a:pt x="0" y="1"/>
                  </a:lnTo>
                  <a:close/>
                </a:path>
              </a:pathLst>
            </a:custGeom>
            <a:solidFill>
              <a:srgbClr val="78001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19"/>
            <p:cNvSpPr/>
            <p:nvPr/>
          </p:nvSpPr>
          <p:spPr>
            <a:xfrm rot="-5400000">
              <a:off x="6437042" y="-62766"/>
              <a:ext cx="479036" cy="551271"/>
            </a:xfrm>
            <a:custGeom>
              <a:rect b="b" l="l" r="r" t="t"/>
              <a:pathLst>
                <a:path extrusionOk="0" h="31824" w="27654">
                  <a:moveTo>
                    <a:pt x="27653" y="1"/>
                  </a:moveTo>
                  <a:lnTo>
                    <a:pt x="0" y="15845"/>
                  </a:lnTo>
                  <a:lnTo>
                    <a:pt x="27653" y="31823"/>
                  </a:lnTo>
                  <a:lnTo>
                    <a:pt x="27653"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19"/>
            <p:cNvSpPr/>
            <p:nvPr/>
          </p:nvSpPr>
          <p:spPr>
            <a:xfrm rot="-5400000">
              <a:off x="6849922" y="-201155"/>
              <a:ext cx="479036" cy="828050"/>
            </a:xfrm>
            <a:custGeom>
              <a:rect b="b" l="l" r="r" t="t"/>
              <a:pathLst>
                <a:path extrusionOk="0" h="47802" w="27654">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19"/>
            <p:cNvSpPr/>
            <p:nvPr/>
          </p:nvSpPr>
          <p:spPr>
            <a:xfrm rot="-5400000">
              <a:off x="8229270" y="-201155"/>
              <a:ext cx="479036" cy="828050"/>
            </a:xfrm>
            <a:custGeom>
              <a:rect b="b" l="l" r="r" t="t"/>
              <a:pathLst>
                <a:path extrusionOk="0" h="47802" w="27654">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19"/>
            <p:cNvSpPr/>
            <p:nvPr/>
          </p:nvSpPr>
          <p:spPr>
            <a:xfrm rot="-5400000">
              <a:off x="8643318" y="-63918"/>
              <a:ext cx="476733" cy="551271"/>
            </a:xfrm>
            <a:custGeom>
              <a:rect b="b" l="l" r="r" t="t"/>
              <a:pathLst>
                <a:path extrusionOk="0" h="31824" w="27521">
                  <a:moveTo>
                    <a:pt x="27520" y="1"/>
                  </a:moveTo>
                  <a:lnTo>
                    <a:pt x="1" y="15979"/>
                  </a:lnTo>
                  <a:lnTo>
                    <a:pt x="27520" y="31823"/>
                  </a:lnTo>
                  <a:lnTo>
                    <a:pt x="27520"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19"/>
            <p:cNvSpPr/>
            <p:nvPr/>
          </p:nvSpPr>
          <p:spPr>
            <a:xfrm rot="-5400000">
              <a:off x="7816399" y="-62757"/>
              <a:ext cx="479036" cy="551254"/>
            </a:xfrm>
            <a:custGeom>
              <a:rect b="b" l="l" r="r" t="t"/>
              <a:pathLst>
                <a:path extrusionOk="0" h="31823" w="27654">
                  <a:moveTo>
                    <a:pt x="0" y="0"/>
                  </a:moveTo>
                  <a:lnTo>
                    <a:pt x="0" y="31823"/>
                  </a:lnTo>
                  <a:lnTo>
                    <a:pt x="27653" y="15845"/>
                  </a:lnTo>
                  <a:lnTo>
                    <a:pt x="0" y="0"/>
                  </a:lnTo>
                  <a:close/>
                </a:path>
              </a:pathLst>
            </a:custGeom>
            <a:solidFill>
              <a:srgbClr val="00A6A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19"/>
            <p:cNvSpPr/>
            <p:nvPr/>
          </p:nvSpPr>
          <p:spPr>
            <a:xfrm rot="-5400000">
              <a:off x="7539604" y="-62757"/>
              <a:ext cx="479036" cy="551254"/>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19"/>
            <p:cNvSpPr/>
            <p:nvPr/>
          </p:nvSpPr>
          <p:spPr>
            <a:xfrm rot="-5400000">
              <a:off x="7263962" y="-63926"/>
              <a:ext cx="479036" cy="553592"/>
            </a:xfrm>
            <a:custGeom>
              <a:rect b="b" l="l" r="r" t="t"/>
              <a:pathLst>
                <a:path extrusionOk="0" h="31958" w="27654">
                  <a:moveTo>
                    <a:pt x="0" y="1"/>
                  </a:moveTo>
                  <a:lnTo>
                    <a:pt x="0" y="31957"/>
                  </a:lnTo>
                  <a:lnTo>
                    <a:pt x="27653" y="15979"/>
                  </a:lnTo>
                  <a:lnTo>
                    <a:pt x="0" y="1"/>
                  </a:lnTo>
                  <a:close/>
                </a:path>
              </a:pathLst>
            </a:custGeom>
            <a:solidFill>
              <a:srgbClr val="FFA73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19"/>
            <p:cNvSpPr/>
            <p:nvPr/>
          </p:nvSpPr>
          <p:spPr>
            <a:xfrm rot="-5400000">
              <a:off x="7265113" y="413968"/>
              <a:ext cx="476733" cy="553592"/>
            </a:xfrm>
            <a:custGeom>
              <a:rect b="b" l="l" r="r" t="t"/>
              <a:pathLst>
                <a:path extrusionOk="0" h="31958" w="27521">
                  <a:moveTo>
                    <a:pt x="27520" y="1"/>
                  </a:moveTo>
                  <a:lnTo>
                    <a:pt x="1" y="15979"/>
                  </a:lnTo>
                  <a:lnTo>
                    <a:pt x="27520" y="31957"/>
                  </a:lnTo>
                  <a:lnTo>
                    <a:pt x="27520" y="1"/>
                  </a:lnTo>
                  <a:close/>
                </a:path>
              </a:pathLst>
            </a:custGeom>
            <a:solidFill>
              <a:srgbClr val="78001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19"/>
            <p:cNvSpPr/>
            <p:nvPr/>
          </p:nvSpPr>
          <p:spPr>
            <a:xfrm rot="-5400000">
              <a:off x="7540756" y="415137"/>
              <a:ext cx="476733" cy="551254"/>
            </a:xfrm>
            <a:custGeom>
              <a:rect b="b" l="l" r="r" t="t"/>
              <a:pathLst>
                <a:path extrusionOk="0" h="31823" w="27521">
                  <a:moveTo>
                    <a:pt x="1" y="0"/>
                  </a:moveTo>
                  <a:lnTo>
                    <a:pt x="1" y="31823"/>
                  </a:lnTo>
                  <a:lnTo>
                    <a:pt x="27520" y="15978"/>
                  </a:lnTo>
                  <a:lnTo>
                    <a:pt x="1" y="0"/>
                  </a:lnTo>
                  <a:close/>
                </a:path>
              </a:pathLst>
            </a:custGeom>
            <a:solidFill>
              <a:srgbClr val="78001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19"/>
            <p:cNvSpPr/>
            <p:nvPr/>
          </p:nvSpPr>
          <p:spPr>
            <a:xfrm rot="-5400000">
              <a:off x="7263962" y="-63926"/>
              <a:ext cx="479036" cy="553592"/>
            </a:xfrm>
            <a:custGeom>
              <a:rect b="b" l="l" r="r" t="t"/>
              <a:pathLst>
                <a:path extrusionOk="0" h="31958" w="27654">
                  <a:moveTo>
                    <a:pt x="0" y="1"/>
                  </a:moveTo>
                  <a:lnTo>
                    <a:pt x="0" y="31957"/>
                  </a:lnTo>
                  <a:lnTo>
                    <a:pt x="27653" y="15979"/>
                  </a:lnTo>
                  <a:lnTo>
                    <a:pt x="0" y="1"/>
                  </a:lnTo>
                  <a:close/>
                </a:path>
              </a:pathLst>
            </a:custGeom>
            <a:solidFill>
              <a:srgbClr val="78001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19"/>
            <p:cNvSpPr/>
            <p:nvPr/>
          </p:nvSpPr>
          <p:spPr>
            <a:xfrm rot="-5400000">
              <a:off x="6852226" y="277891"/>
              <a:ext cx="476733" cy="825746"/>
            </a:xfrm>
            <a:custGeom>
              <a:rect b="b" l="l" r="r" t="t"/>
              <a:pathLst>
                <a:path extrusionOk="0" h="47669" w="27521">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19"/>
            <p:cNvSpPr/>
            <p:nvPr/>
          </p:nvSpPr>
          <p:spPr>
            <a:xfrm rot="-5400000">
              <a:off x="5553199" y="611305"/>
              <a:ext cx="139273" cy="158917"/>
            </a:xfrm>
            <a:custGeom>
              <a:rect b="b" l="l" r="r" t="t"/>
              <a:pathLst>
                <a:path extrusionOk="0" h="9174" w="8040">
                  <a:moveTo>
                    <a:pt x="8040" y="0"/>
                  </a:moveTo>
                  <a:lnTo>
                    <a:pt x="1" y="4604"/>
                  </a:lnTo>
                  <a:lnTo>
                    <a:pt x="8040" y="9174"/>
                  </a:lnTo>
                  <a:lnTo>
                    <a:pt x="8040" y="0"/>
                  </a:lnTo>
                  <a:close/>
                </a:path>
              </a:pathLst>
            </a:custGeom>
            <a:solidFill>
              <a:srgbClr val="01879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19"/>
            <p:cNvSpPr/>
            <p:nvPr/>
          </p:nvSpPr>
          <p:spPr>
            <a:xfrm rot="-5400000">
              <a:off x="5886623" y="414843"/>
              <a:ext cx="476733" cy="551843"/>
            </a:xfrm>
            <a:custGeom>
              <a:rect b="b" l="l" r="r" t="t"/>
              <a:pathLst>
                <a:path extrusionOk="0" h="31857" w="27521">
                  <a:moveTo>
                    <a:pt x="1" y="0"/>
                  </a:moveTo>
                  <a:lnTo>
                    <a:pt x="1" y="31857"/>
                  </a:lnTo>
                  <a:lnTo>
                    <a:pt x="27520" y="15845"/>
                  </a:lnTo>
                  <a:lnTo>
                    <a:pt x="1" y="0"/>
                  </a:lnTo>
                  <a:close/>
                </a:path>
              </a:pathLst>
            </a:custGeom>
            <a:solidFill>
              <a:srgbClr val="1DCDC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19"/>
            <p:cNvSpPr/>
            <p:nvPr/>
          </p:nvSpPr>
          <p:spPr>
            <a:xfrm rot="-5400000">
              <a:off x="8404961" y="653513"/>
              <a:ext cx="953448" cy="551271"/>
            </a:xfrm>
            <a:custGeom>
              <a:rect b="b" l="l" r="r" t="t"/>
              <a:pathLst>
                <a:path extrusionOk="0" h="31824" w="55041">
                  <a:moveTo>
                    <a:pt x="27521" y="1"/>
                  </a:moveTo>
                  <a:lnTo>
                    <a:pt x="1" y="15979"/>
                  </a:lnTo>
                  <a:lnTo>
                    <a:pt x="27521" y="31823"/>
                  </a:lnTo>
                  <a:lnTo>
                    <a:pt x="55040" y="15979"/>
                  </a:lnTo>
                  <a:lnTo>
                    <a:pt x="27521"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19"/>
            <p:cNvSpPr/>
            <p:nvPr/>
          </p:nvSpPr>
          <p:spPr>
            <a:xfrm rot="-5400000">
              <a:off x="8230422" y="276739"/>
              <a:ext cx="476733" cy="828050"/>
            </a:xfrm>
            <a:custGeom>
              <a:rect b="b" l="l" r="r" t="t"/>
              <a:pathLst>
                <a:path extrusionOk="0" h="47802" w="27521">
                  <a:moveTo>
                    <a:pt x="1" y="1"/>
                  </a:moveTo>
                  <a:lnTo>
                    <a:pt x="1" y="31824"/>
                  </a:lnTo>
                  <a:lnTo>
                    <a:pt x="27520" y="47802"/>
                  </a:lnTo>
                  <a:lnTo>
                    <a:pt x="27520" y="15979"/>
                  </a:lnTo>
                  <a:lnTo>
                    <a:pt x="1" y="1"/>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19"/>
            <p:cNvSpPr/>
            <p:nvPr/>
          </p:nvSpPr>
          <p:spPr>
            <a:xfrm rot="-5400000">
              <a:off x="7817551" y="415137"/>
              <a:ext cx="476733" cy="551254"/>
            </a:xfrm>
            <a:custGeom>
              <a:rect b="b" l="l" r="r" t="t"/>
              <a:pathLst>
                <a:path extrusionOk="0" h="31823" w="27521">
                  <a:moveTo>
                    <a:pt x="27520" y="0"/>
                  </a:moveTo>
                  <a:lnTo>
                    <a:pt x="1" y="15845"/>
                  </a:lnTo>
                  <a:lnTo>
                    <a:pt x="27520" y="31823"/>
                  </a:lnTo>
                  <a:lnTo>
                    <a:pt x="2752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19"/>
            <p:cNvSpPr/>
            <p:nvPr/>
          </p:nvSpPr>
          <p:spPr>
            <a:xfrm rot="-5400000">
              <a:off x="7816399" y="-62757"/>
              <a:ext cx="479036" cy="551254"/>
            </a:xfrm>
            <a:custGeom>
              <a:rect b="b" l="l" r="r" t="t"/>
              <a:pathLst>
                <a:path extrusionOk="0" h="31823" w="27654">
                  <a:moveTo>
                    <a:pt x="0" y="0"/>
                  </a:moveTo>
                  <a:lnTo>
                    <a:pt x="0" y="31823"/>
                  </a:lnTo>
                  <a:lnTo>
                    <a:pt x="27653" y="15845"/>
                  </a:lnTo>
                  <a:lnTo>
                    <a:pt x="0"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19"/>
            <p:cNvSpPr/>
            <p:nvPr/>
          </p:nvSpPr>
          <p:spPr>
            <a:xfrm rot="-5400000">
              <a:off x="7263962" y="-63926"/>
              <a:ext cx="479036" cy="553592"/>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19"/>
            <p:cNvSpPr/>
            <p:nvPr/>
          </p:nvSpPr>
          <p:spPr>
            <a:xfrm rot="-5400000">
              <a:off x="7163985" y="515124"/>
              <a:ext cx="953448" cy="828050"/>
            </a:xfrm>
            <a:custGeom>
              <a:rect b="b" l="l" r="r" t="t"/>
              <a:pathLst>
                <a:path extrusionOk="0" h="47802" w="55041">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SLIDE">
  <p:cSld name="CUSTOM_3">
    <p:spTree>
      <p:nvGrpSpPr>
        <p:cNvPr id="377" name="Shape 377"/>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rgbClr val="E9E6E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rgbClr val="434343"/>
              </a:buClr>
              <a:buSzPts val="2800"/>
              <a:buFont typeface="Barlow Condensed SemiBold"/>
              <a:buNone/>
              <a:defRPr sz="2800">
                <a:solidFill>
                  <a:srgbClr val="434343"/>
                </a:solidFill>
                <a:latin typeface="Barlow Condensed SemiBold"/>
                <a:ea typeface="Barlow Condensed SemiBold"/>
                <a:cs typeface="Barlow Condensed SemiBold"/>
                <a:sym typeface="Barlow Condensed SemiBold"/>
              </a:defRPr>
            </a:lvl1pPr>
            <a:lvl2pPr lvl="1" rtl="0">
              <a:spcBef>
                <a:spcPts val="0"/>
              </a:spcBef>
              <a:spcAft>
                <a:spcPts val="0"/>
              </a:spcAft>
              <a:buClr>
                <a:srgbClr val="434343"/>
              </a:buClr>
              <a:buSzPts val="2800"/>
              <a:buFont typeface="Barlow Condensed SemiBold"/>
              <a:buNone/>
              <a:defRPr sz="2800">
                <a:solidFill>
                  <a:srgbClr val="434343"/>
                </a:solidFill>
                <a:latin typeface="Barlow Condensed SemiBold"/>
                <a:ea typeface="Barlow Condensed SemiBold"/>
                <a:cs typeface="Barlow Condensed SemiBold"/>
                <a:sym typeface="Barlow Condensed SemiBold"/>
              </a:defRPr>
            </a:lvl2pPr>
            <a:lvl3pPr lvl="2" rtl="0">
              <a:spcBef>
                <a:spcPts val="0"/>
              </a:spcBef>
              <a:spcAft>
                <a:spcPts val="0"/>
              </a:spcAft>
              <a:buClr>
                <a:srgbClr val="434343"/>
              </a:buClr>
              <a:buSzPts val="2800"/>
              <a:buFont typeface="Barlow Condensed SemiBold"/>
              <a:buNone/>
              <a:defRPr sz="2800">
                <a:solidFill>
                  <a:srgbClr val="434343"/>
                </a:solidFill>
                <a:latin typeface="Barlow Condensed SemiBold"/>
                <a:ea typeface="Barlow Condensed SemiBold"/>
                <a:cs typeface="Barlow Condensed SemiBold"/>
                <a:sym typeface="Barlow Condensed SemiBold"/>
              </a:defRPr>
            </a:lvl3pPr>
            <a:lvl4pPr lvl="3" rtl="0">
              <a:spcBef>
                <a:spcPts val="0"/>
              </a:spcBef>
              <a:spcAft>
                <a:spcPts val="0"/>
              </a:spcAft>
              <a:buClr>
                <a:srgbClr val="434343"/>
              </a:buClr>
              <a:buSzPts val="2800"/>
              <a:buFont typeface="Barlow Condensed SemiBold"/>
              <a:buNone/>
              <a:defRPr sz="2800">
                <a:solidFill>
                  <a:srgbClr val="434343"/>
                </a:solidFill>
                <a:latin typeface="Barlow Condensed SemiBold"/>
                <a:ea typeface="Barlow Condensed SemiBold"/>
                <a:cs typeface="Barlow Condensed SemiBold"/>
                <a:sym typeface="Barlow Condensed SemiBold"/>
              </a:defRPr>
            </a:lvl4pPr>
            <a:lvl5pPr lvl="4" rtl="0">
              <a:spcBef>
                <a:spcPts val="0"/>
              </a:spcBef>
              <a:spcAft>
                <a:spcPts val="0"/>
              </a:spcAft>
              <a:buClr>
                <a:srgbClr val="434343"/>
              </a:buClr>
              <a:buSzPts val="2800"/>
              <a:buFont typeface="Barlow Condensed SemiBold"/>
              <a:buNone/>
              <a:defRPr sz="2800">
                <a:solidFill>
                  <a:srgbClr val="434343"/>
                </a:solidFill>
                <a:latin typeface="Barlow Condensed SemiBold"/>
                <a:ea typeface="Barlow Condensed SemiBold"/>
                <a:cs typeface="Barlow Condensed SemiBold"/>
                <a:sym typeface="Barlow Condensed SemiBold"/>
              </a:defRPr>
            </a:lvl5pPr>
            <a:lvl6pPr lvl="5" rtl="0">
              <a:spcBef>
                <a:spcPts val="0"/>
              </a:spcBef>
              <a:spcAft>
                <a:spcPts val="0"/>
              </a:spcAft>
              <a:buClr>
                <a:srgbClr val="434343"/>
              </a:buClr>
              <a:buSzPts val="2800"/>
              <a:buFont typeface="Barlow Condensed SemiBold"/>
              <a:buNone/>
              <a:defRPr sz="2800">
                <a:solidFill>
                  <a:srgbClr val="434343"/>
                </a:solidFill>
                <a:latin typeface="Barlow Condensed SemiBold"/>
                <a:ea typeface="Barlow Condensed SemiBold"/>
                <a:cs typeface="Barlow Condensed SemiBold"/>
                <a:sym typeface="Barlow Condensed SemiBold"/>
              </a:defRPr>
            </a:lvl6pPr>
            <a:lvl7pPr lvl="6" rtl="0">
              <a:spcBef>
                <a:spcPts val="0"/>
              </a:spcBef>
              <a:spcAft>
                <a:spcPts val="0"/>
              </a:spcAft>
              <a:buClr>
                <a:srgbClr val="434343"/>
              </a:buClr>
              <a:buSzPts val="2800"/>
              <a:buFont typeface="Barlow Condensed SemiBold"/>
              <a:buNone/>
              <a:defRPr sz="2800">
                <a:solidFill>
                  <a:srgbClr val="434343"/>
                </a:solidFill>
                <a:latin typeface="Barlow Condensed SemiBold"/>
                <a:ea typeface="Barlow Condensed SemiBold"/>
                <a:cs typeface="Barlow Condensed SemiBold"/>
                <a:sym typeface="Barlow Condensed SemiBold"/>
              </a:defRPr>
            </a:lvl7pPr>
            <a:lvl8pPr lvl="7" rtl="0">
              <a:spcBef>
                <a:spcPts val="0"/>
              </a:spcBef>
              <a:spcAft>
                <a:spcPts val="0"/>
              </a:spcAft>
              <a:buClr>
                <a:srgbClr val="434343"/>
              </a:buClr>
              <a:buSzPts val="2800"/>
              <a:buFont typeface="Barlow Condensed SemiBold"/>
              <a:buNone/>
              <a:defRPr sz="2800">
                <a:solidFill>
                  <a:srgbClr val="434343"/>
                </a:solidFill>
                <a:latin typeface="Barlow Condensed SemiBold"/>
                <a:ea typeface="Barlow Condensed SemiBold"/>
                <a:cs typeface="Barlow Condensed SemiBold"/>
                <a:sym typeface="Barlow Condensed SemiBold"/>
              </a:defRPr>
            </a:lvl8pPr>
            <a:lvl9pPr lvl="8" rtl="0">
              <a:spcBef>
                <a:spcPts val="0"/>
              </a:spcBef>
              <a:spcAft>
                <a:spcPts val="0"/>
              </a:spcAft>
              <a:buClr>
                <a:srgbClr val="434343"/>
              </a:buClr>
              <a:buSzPts val="2800"/>
              <a:buFont typeface="Barlow Condensed SemiBold"/>
              <a:buNone/>
              <a:defRPr sz="2800">
                <a:solidFill>
                  <a:srgbClr val="434343"/>
                </a:solidFill>
                <a:latin typeface="Barlow Condensed SemiBold"/>
                <a:ea typeface="Barlow Condensed SemiBold"/>
                <a:cs typeface="Barlow Condensed SemiBold"/>
                <a:sym typeface="Barlow Condensed SemiBold"/>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rgbClr val="434343"/>
              </a:buClr>
              <a:buSzPts val="1800"/>
              <a:buFont typeface="Arvo"/>
              <a:buChar char="●"/>
              <a:defRPr sz="1800">
                <a:solidFill>
                  <a:srgbClr val="434343"/>
                </a:solidFill>
                <a:latin typeface="Arvo"/>
                <a:ea typeface="Arvo"/>
                <a:cs typeface="Arvo"/>
                <a:sym typeface="Arvo"/>
              </a:defRPr>
            </a:lvl1pPr>
            <a:lvl2pPr indent="-317500" lvl="1" marL="914400" rtl="0">
              <a:lnSpc>
                <a:spcPct val="115000"/>
              </a:lnSpc>
              <a:spcBef>
                <a:spcPts val="1600"/>
              </a:spcBef>
              <a:spcAft>
                <a:spcPts val="0"/>
              </a:spcAft>
              <a:buClr>
                <a:srgbClr val="434343"/>
              </a:buClr>
              <a:buSzPts val="1400"/>
              <a:buFont typeface="Arvo"/>
              <a:buChar char="○"/>
              <a:defRPr>
                <a:solidFill>
                  <a:srgbClr val="434343"/>
                </a:solidFill>
                <a:latin typeface="Arvo"/>
                <a:ea typeface="Arvo"/>
                <a:cs typeface="Arvo"/>
                <a:sym typeface="Arvo"/>
              </a:defRPr>
            </a:lvl2pPr>
            <a:lvl3pPr indent="-317500" lvl="2" marL="1371600" rtl="0">
              <a:lnSpc>
                <a:spcPct val="115000"/>
              </a:lnSpc>
              <a:spcBef>
                <a:spcPts val="1600"/>
              </a:spcBef>
              <a:spcAft>
                <a:spcPts val="0"/>
              </a:spcAft>
              <a:buClr>
                <a:srgbClr val="434343"/>
              </a:buClr>
              <a:buSzPts val="1400"/>
              <a:buFont typeface="Arvo"/>
              <a:buChar char="■"/>
              <a:defRPr>
                <a:solidFill>
                  <a:srgbClr val="434343"/>
                </a:solidFill>
                <a:latin typeface="Arvo"/>
                <a:ea typeface="Arvo"/>
                <a:cs typeface="Arvo"/>
                <a:sym typeface="Arvo"/>
              </a:defRPr>
            </a:lvl3pPr>
            <a:lvl4pPr indent="-317500" lvl="3" marL="1828800" rtl="0">
              <a:lnSpc>
                <a:spcPct val="115000"/>
              </a:lnSpc>
              <a:spcBef>
                <a:spcPts val="1600"/>
              </a:spcBef>
              <a:spcAft>
                <a:spcPts val="0"/>
              </a:spcAft>
              <a:buClr>
                <a:srgbClr val="434343"/>
              </a:buClr>
              <a:buSzPts val="1400"/>
              <a:buFont typeface="Arvo"/>
              <a:buChar char="●"/>
              <a:defRPr>
                <a:solidFill>
                  <a:srgbClr val="434343"/>
                </a:solidFill>
                <a:latin typeface="Arvo"/>
                <a:ea typeface="Arvo"/>
                <a:cs typeface="Arvo"/>
                <a:sym typeface="Arvo"/>
              </a:defRPr>
            </a:lvl4pPr>
            <a:lvl5pPr indent="-317500" lvl="4" marL="2286000" rtl="0">
              <a:lnSpc>
                <a:spcPct val="115000"/>
              </a:lnSpc>
              <a:spcBef>
                <a:spcPts val="1600"/>
              </a:spcBef>
              <a:spcAft>
                <a:spcPts val="0"/>
              </a:spcAft>
              <a:buClr>
                <a:srgbClr val="434343"/>
              </a:buClr>
              <a:buSzPts val="1400"/>
              <a:buFont typeface="Arvo"/>
              <a:buChar char="○"/>
              <a:defRPr>
                <a:solidFill>
                  <a:srgbClr val="434343"/>
                </a:solidFill>
                <a:latin typeface="Arvo"/>
                <a:ea typeface="Arvo"/>
                <a:cs typeface="Arvo"/>
                <a:sym typeface="Arvo"/>
              </a:defRPr>
            </a:lvl5pPr>
            <a:lvl6pPr indent="-317500" lvl="5" marL="2743200" rtl="0">
              <a:lnSpc>
                <a:spcPct val="115000"/>
              </a:lnSpc>
              <a:spcBef>
                <a:spcPts val="1600"/>
              </a:spcBef>
              <a:spcAft>
                <a:spcPts val="0"/>
              </a:spcAft>
              <a:buClr>
                <a:srgbClr val="434343"/>
              </a:buClr>
              <a:buSzPts val="1400"/>
              <a:buFont typeface="Arvo"/>
              <a:buChar char="■"/>
              <a:defRPr>
                <a:solidFill>
                  <a:srgbClr val="434343"/>
                </a:solidFill>
                <a:latin typeface="Arvo"/>
                <a:ea typeface="Arvo"/>
                <a:cs typeface="Arvo"/>
                <a:sym typeface="Arvo"/>
              </a:defRPr>
            </a:lvl6pPr>
            <a:lvl7pPr indent="-317500" lvl="6" marL="3200400" rtl="0">
              <a:lnSpc>
                <a:spcPct val="115000"/>
              </a:lnSpc>
              <a:spcBef>
                <a:spcPts val="1600"/>
              </a:spcBef>
              <a:spcAft>
                <a:spcPts val="0"/>
              </a:spcAft>
              <a:buClr>
                <a:srgbClr val="434343"/>
              </a:buClr>
              <a:buSzPts val="1400"/>
              <a:buFont typeface="Arvo"/>
              <a:buChar char="●"/>
              <a:defRPr>
                <a:solidFill>
                  <a:srgbClr val="434343"/>
                </a:solidFill>
                <a:latin typeface="Arvo"/>
                <a:ea typeface="Arvo"/>
                <a:cs typeface="Arvo"/>
                <a:sym typeface="Arvo"/>
              </a:defRPr>
            </a:lvl7pPr>
            <a:lvl8pPr indent="-317500" lvl="7" marL="3657600" rtl="0">
              <a:lnSpc>
                <a:spcPct val="115000"/>
              </a:lnSpc>
              <a:spcBef>
                <a:spcPts val="1600"/>
              </a:spcBef>
              <a:spcAft>
                <a:spcPts val="0"/>
              </a:spcAft>
              <a:buClr>
                <a:srgbClr val="434343"/>
              </a:buClr>
              <a:buSzPts val="1400"/>
              <a:buFont typeface="Arvo"/>
              <a:buChar char="○"/>
              <a:defRPr>
                <a:solidFill>
                  <a:srgbClr val="434343"/>
                </a:solidFill>
                <a:latin typeface="Arvo"/>
                <a:ea typeface="Arvo"/>
                <a:cs typeface="Arvo"/>
                <a:sym typeface="Arvo"/>
              </a:defRPr>
            </a:lvl8pPr>
            <a:lvl9pPr indent="-317500" lvl="8" marL="4114800" rtl="0">
              <a:lnSpc>
                <a:spcPct val="115000"/>
              </a:lnSpc>
              <a:spcBef>
                <a:spcPts val="1600"/>
              </a:spcBef>
              <a:spcAft>
                <a:spcPts val="1600"/>
              </a:spcAft>
              <a:buClr>
                <a:srgbClr val="434343"/>
              </a:buClr>
              <a:buSzPts val="1400"/>
              <a:buFont typeface="Arvo"/>
              <a:buChar char="■"/>
              <a:defRPr>
                <a:solidFill>
                  <a:srgbClr val="434343"/>
                </a:solidFill>
                <a:latin typeface="Arvo"/>
                <a:ea typeface="Arvo"/>
                <a:cs typeface="Arvo"/>
                <a:sym typeface="Arvo"/>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image" Target="../media/image18.png"/><Relationship Id="rId5" Type="http://schemas.openxmlformats.org/officeDocument/2006/relationships/image" Target="../media/image8.png"/><Relationship Id="rId6" Type="http://schemas.openxmlformats.org/officeDocument/2006/relationships/image" Target="../media/image1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1.xml"/><Relationship Id="rId3" Type="http://schemas.openxmlformats.org/officeDocument/2006/relationships/image" Target="../media/image28.png"/><Relationship Id="rId4" Type="http://schemas.openxmlformats.org/officeDocument/2006/relationships/image" Target="../media/image29.png"/><Relationship Id="rId9" Type="http://schemas.openxmlformats.org/officeDocument/2006/relationships/image" Target="../media/image20.png"/><Relationship Id="rId5" Type="http://schemas.openxmlformats.org/officeDocument/2006/relationships/image" Target="../media/image21.png"/><Relationship Id="rId6" Type="http://schemas.openxmlformats.org/officeDocument/2006/relationships/image" Target="../media/image31.png"/><Relationship Id="rId7" Type="http://schemas.openxmlformats.org/officeDocument/2006/relationships/image" Target="../media/image23.png"/><Relationship Id="rId8" Type="http://schemas.openxmlformats.org/officeDocument/2006/relationships/image" Target="../media/image2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2.xml"/><Relationship Id="rId3" Type="http://schemas.openxmlformats.org/officeDocument/2006/relationships/image" Target="../media/image28.png"/><Relationship Id="rId4" Type="http://schemas.openxmlformats.org/officeDocument/2006/relationships/image" Target="../media/image29.png"/><Relationship Id="rId5" Type="http://schemas.openxmlformats.org/officeDocument/2006/relationships/image" Target="../media/image22.png"/><Relationship Id="rId6" Type="http://schemas.openxmlformats.org/officeDocument/2006/relationships/image" Target="../media/image2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3.xml"/><Relationship Id="rId3" Type="http://schemas.openxmlformats.org/officeDocument/2006/relationships/image" Target="../media/image28.png"/><Relationship Id="rId4" Type="http://schemas.openxmlformats.org/officeDocument/2006/relationships/image" Target="../media/image24.png"/><Relationship Id="rId5" Type="http://schemas.openxmlformats.org/officeDocument/2006/relationships/image" Target="../media/image2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5.xml"/><Relationship Id="rId3" Type="http://schemas.openxmlformats.org/officeDocument/2006/relationships/image" Target="../media/image3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6.xml"/><Relationship Id="rId3" Type="http://schemas.openxmlformats.org/officeDocument/2006/relationships/image" Target="../media/image27.png"/><Relationship Id="rId4" Type="http://schemas.openxmlformats.org/officeDocument/2006/relationships/image" Target="../media/image33.png"/><Relationship Id="rId5" Type="http://schemas.openxmlformats.org/officeDocument/2006/relationships/image" Target="../media/image34.png"/><Relationship Id="rId6" Type="http://schemas.openxmlformats.org/officeDocument/2006/relationships/image" Target="../media/image35.png"/><Relationship Id="rId7" Type="http://schemas.openxmlformats.org/officeDocument/2006/relationships/image" Target="../media/image3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8.xml"/><Relationship Id="rId3" Type="http://schemas.openxmlformats.org/officeDocument/2006/relationships/image" Target="../media/image36.png"/><Relationship Id="rId4" Type="http://schemas.openxmlformats.org/officeDocument/2006/relationships/image" Target="../media/image58.png"/><Relationship Id="rId5" Type="http://schemas.openxmlformats.org/officeDocument/2006/relationships/image" Target="../media/image38.png"/></Relationships>
</file>

<file path=ppt/slides/_rels/slide19.xml.rels><?xml version="1.0" encoding="UTF-8" standalone="yes"?><Relationships xmlns="http://schemas.openxmlformats.org/package/2006/relationships"><Relationship Id="rId11" Type="http://schemas.openxmlformats.org/officeDocument/2006/relationships/image" Target="../media/image46.png"/><Relationship Id="rId10" Type="http://schemas.openxmlformats.org/officeDocument/2006/relationships/image" Target="../media/image41.png"/><Relationship Id="rId13" Type="http://schemas.openxmlformats.org/officeDocument/2006/relationships/image" Target="../media/image48.png"/><Relationship Id="rId12" Type="http://schemas.openxmlformats.org/officeDocument/2006/relationships/image" Target="../media/image42.png"/><Relationship Id="rId1" Type="http://schemas.openxmlformats.org/officeDocument/2006/relationships/slideLayout" Target="../slideLayouts/slideLayout16.xml"/><Relationship Id="rId2" Type="http://schemas.openxmlformats.org/officeDocument/2006/relationships/notesSlide" Target="../notesSlides/notesSlide19.xml"/><Relationship Id="rId3" Type="http://schemas.openxmlformats.org/officeDocument/2006/relationships/image" Target="../media/image58.png"/><Relationship Id="rId4" Type="http://schemas.openxmlformats.org/officeDocument/2006/relationships/image" Target="../media/image37.png"/><Relationship Id="rId9" Type="http://schemas.openxmlformats.org/officeDocument/2006/relationships/image" Target="../media/image43.png"/><Relationship Id="rId15" Type="http://schemas.openxmlformats.org/officeDocument/2006/relationships/image" Target="../media/image47.png"/><Relationship Id="rId14" Type="http://schemas.openxmlformats.org/officeDocument/2006/relationships/image" Target="../media/image49.png"/><Relationship Id="rId16" Type="http://schemas.openxmlformats.org/officeDocument/2006/relationships/image" Target="../media/image50.png"/><Relationship Id="rId5" Type="http://schemas.openxmlformats.org/officeDocument/2006/relationships/image" Target="../media/image40.png"/><Relationship Id="rId6" Type="http://schemas.openxmlformats.org/officeDocument/2006/relationships/image" Target="../media/image45.png"/><Relationship Id="rId7" Type="http://schemas.openxmlformats.org/officeDocument/2006/relationships/image" Target="../media/image44.png"/><Relationship Id="rId8" Type="http://schemas.openxmlformats.org/officeDocument/2006/relationships/image" Target="../media/image3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0.xml"/><Relationship Id="rId3" Type="http://schemas.openxmlformats.org/officeDocument/2006/relationships/image" Target="../media/image60.png"/><Relationship Id="rId4" Type="http://schemas.openxmlformats.org/officeDocument/2006/relationships/image" Target="../media/image51.png"/><Relationship Id="rId5" Type="http://schemas.openxmlformats.org/officeDocument/2006/relationships/image" Target="../media/image5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1.xml"/><Relationship Id="rId3" Type="http://schemas.openxmlformats.org/officeDocument/2006/relationships/image" Target="../media/image55.png"/><Relationship Id="rId4" Type="http://schemas.openxmlformats.org/officeDocument/2006/relationships/image" Target="../media/image24.png"/><Relationship Id="rId5" Type="http://schemas.openxmlformats.org/officeDocument/2006/relationships/image" Target="../media/image5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4.xml"/><Relationship Id="rId3" Type="http://schemas.openxmlformats.org/officeDocument/2006/relationships/image" Target="../media/image5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5.xml"/><Relationship Id="rId3" Type="http://schemas.openxmlformats.org/officeDocument/2006/relationships/image" Target="../media/image53.png"/><Relationship Id="rId4" Type="http://schemas.openxmlformats.org/officeDocument/2006/relationships/image" Target="../media/image56.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5.xml"/><Relationship Id="rId3" Type="http://schemas.openxmlformats.org/officeDocument/2006/relationships/hyperlink" Target="https://en.wikipedia.org/wiki/Linear_block_code" TargetMode="External"/><Relationship Id="rId4" Type="http://schemas.openxmlformats.org/officeDocument/2006/relationships/hyperlink" Target="https://en.wikipedia.org/wiki/Error_correcting_code" TargetMode="External"/><Relationship Id="rId5" Type="http://schemas.openxmlformats.org/officeDocument/2006/relationships/hyperlink" Target="https://en.wikipedia.org/wiki/Error_detection_and_correction" TargetMode="External"/><Relationship Id="rId6" Type="http://schemas.openxmlformats.org/officeDocument/2006/relationships/hyperlink" Target="https://en.wikipedia.org/wiki/Polynomial_long_division" TargetMode="External"/><Relationship Id="rId7" Type="http://schemas.openxmlformats.org/officeDocument/2006/relationships/hyperlink" Target="https://en.wikipedia.org/wiki/Error_correcting_code"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7.xml"/><Relationship Id="rId3" Type="http://schemas.openxmlformats.org/officeDocument/2006/relationships/image" Target="../media/image59.png"/><Relationship Id="rId4" Type="http://schemas.openxmlformats.org/officeDocument/2006/relationships/image" Target="../media/image6.png"/><Relationship Id="rId5" Type="http://schemas.openxmlformats.org/officeDocument/2006/relationships/image" Target="../media/image1.png"/><Relationship Id="rId6" Type="http://schemas.openxmlformats.org/officeDocument/2006/relationships/image" Target="../media/image15.png"/><Relationship Id="rId7"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8.xml"/><Relationship Id="rId3" Type="http://schemas.openxmlformats.org/officeDocument/2006/relationships/image" Target="../media/image12.png"/><Relationship Id="rId4" Type="http://schemas.openxmlformats.org/officeDocument/2006/relationships/image" Target="../media/image8.png"/><Relationship Id="rId9" Type="http://schemas.openxmlformats.org/officeDocument/2006/relationships/image" Target="../media/image1.png"/><Relationship Id="rId5" Type="http://schemas.openxmlformats.org/officeDocument/2006/relationships/image" Target="../media/image10.png"/><Relationship Id="rId6" Type="http://schemas.openxmlformats.org/officeDocument/2006/relationships/image" Target="../media/image7.png"/><Relationship Id="rId7" Type="http://schemas.openxmlformats.org/officeDocument/2006/relationships/image" Target="../media/image14.png"/><Relationship Id="rId8"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9.xml"/><Relationship Id="rId3" Type="http://schemas.openxmlformats.org/officeDocument/2006/relationships/image" Target="../media/image17.png"/><Relationship Id="rId4" Type="http://schemas.openxmlformats.org/officeDocument/2006/relationships/image" Target="../media/image13.png"/><Relationship Id="rId5" Type="http://schemas.openxmlformats.org/officeDocument/2006/relationships/image" Target="../media/image16.png"/><Relationship Id="rId6" Type="http://schemas.openxmlformats.org/officeDocument/2006/relationships/image" Target="../media/image9.png"/><Relationship Id="rId7" Type="http://schemas.openxmlformats.org/officeDocument/2006/relationships/image" Target="../media/image11.png"/><Relationship Id="rId8"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9E6E1"/>
        </a:solidFill>
      </p:bgPr>
    </p:bg>
    <p:spTree>
      <p:nvGrpSpPr>
        <p:cNvPr id="381" name="Shape 381"/>
        <p:cNvGrpSpPr/>
        <p:nvPr/>
      </p:nvGrpSpPr>
      <p:grpSpPr>
        <a:xfrm>
          <a:off x="0" y="0"/>
          <a:ext cx="0" cy="0"/>
          <a:chOff x="0" y="0"/>
          <a:chExt cx="0" cy="0"/>
        </a:xfrm>
      </p:grpSpPr>
      <p:sp>
        <p:nvSpPr>
          <p:cNvPr id="382" name="Google Shape;382;p21"/>
          <p:cNvSpPr txBox="1"/>
          <p:nvPr>
            <p:ph type="ctrTitle"/>
          </p:nvPr>
        </p:nvSpPr>
        <p:spPr>
          <a:xfrm>
            <a:off x="2976325" y="345800"/>
            <a:ext cx="5970900" cy="2076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CRC- Aided Decoding of Polar Codes</a:t>
            </a:r>
            <a:endParaRPr/>
          </a:p>
        </p:txBody>
      </p:sp>
      <p:sp>
        <p:nvSpPr>
          <p:cNvPr id="383" name="Google Shape;383;p21"/>
          <p:cNvSpPr txBox="1"/>
          <p:nvPr>
            <p:ph type="ctrTitle"/>
          </p:nvPr>
        </p:nvSpPr>
        <p:spPr>
          <a:xfrm>
            <a:off x="448950" y="3596125"/>
            <a:ext cx="2896500" cy="1188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800"/>
              <a:t>GROUP NO - 6 </a:t>
            </a:r>
            <a:endParaRPr sz="1800"/>
          </a:p>
          <a:p>
            <a:pPr indent="0" lvl="0" marL="0" rtl="0" algn="l">
              <a:spcBef>
                <a:spcPts val="0"/>
              </a:spcBef>
              <a:spcAft>
                <a:spcPts val="0"/>
              </a:spcAft>
              <a:buNone/>
            </a:pPr>
            <a:r>
              <a:rPr lang="en" sz="1800"/>
              <a:t>Arjit Mittal-1710110073</a:t>
            </a:r>
            <a:endParaRPr sz="1800"/>
          </a:p>
          <a:p>
            <a:pPr indent="0" lvl="0" marL="0" rtl="0" algn="l">
              <a:spcBef>
                <a:spcPts val="0"/>
              </a:spcBef>
              <a:spcAft>
                <a:spcPts val="0"/>
              </a:spcAft>
              <a:buNone/>
            </a:pPr>
            <a:r>
              <a:rPr lang="en" sz="1800"/>
              <a:t>Pranika Kakkar-1710110253</a:t>
            </a:r>
            <a:endParaRPr sz="1800"/>
          </a:p>
          <a:p>
            <a:pPr indent="0" lvl="0" marL="0" rtl="0" algn="l">
              <a:spcBef>
                <a:spcPts val="0"/>
              </a:spcBef>
              <a:spcAft>
                <a:spcPts val="0"/>
              </a:spcAft>
              <a:buNone/>
            </a:pPr>
            <a:r>
              <a:rPr lang="en" sz="1800"/>
              <a:t>Rishika Chaudhary- 1710110276</a:t>
            </a:r>
            <a:endParaRPr sz="18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2" name="Shape 462"/>
        <p:cNvGrpSpPr/>
        <p:nvPr/>
      </p:nvGrpSpPr>
      <p:grpSpPr>
        <a:xfrm>
          <a:off x="0" y="0"/>
          <a:ext cx="0" cy="0"/>
          <a:chOff x="0" y="0"/>
          <a:chExt cx="0" cy="0"/>
        </a:xfrm>
      </p:grpSpPr>
      <p:sp>
        <p:nvSpPr>
          <p:cNvPr id="463" name="Google Shape;463;p30"/>
          <p:cNvSpPr txBox="1"/>
          <p:nvPr>
            <p:ph type="ctrTitle"/>
          </p:nvPr>
        </p:nvSpPr>
        <p:spPr>
          <a:xfrm>
            <a:off x="266501" y="468450"/>
            <a:ext cx="8095500" cy="5778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a:t>DECODING SCHEMES  </a:t>
            </a:r>
            <a:endParaRPr/>
          </a:p>
        </p:txBody>
      </p:sp>
      <p:sp>
        <p:nvSpPr>
          <p:cNvPr id="464" name="Google Shape;464;p30"/>
          <p:cNvSpPr txBox="1"/>
          <p:nvPr/>
        </p:nvSpPr>
        <p:spPr>
          <a:xfrm>
            <a:off x="179750" y="1361850"/>
            <a:ext cx="8432100" cy="250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Arvo"/>
                <a:ea typeface="Arvo"/>
                <a:cs typeface="Arvo"/>
                <a:sym typeface="Arvo"/>
              </a:rPr>
              <a:t>                                                                                                                                                                                                      </a:t>
            </a:r>
            <a:endParaRPr>
              <a:latin typeface="Arvo"/>
              <a:ea typeface="Arvo"/>
              <a:cs typeface="Arvo"/>
              <a:sym typeface="Arvo"/>
            </a:endParaRPr>
          </a:p>
        </p:txBody>
      </p:sp>
      <p:pic>
        <p:nvPicPr>
          <p:cNvPr id="465" name="Google Shape;465;p30"/>
          <p:cNvPicPr preferRelativeResize="0"/>
          <p:nvPr/>
        </p:nvPicPr>
        <p:blipFill>
          <a:blip r:embed="rId3">
            <a:alphaModFix/>
          </a:blip>
          <a:stretch>
            <a:fillRect/>
          </a:stretch>
        </p:blipFill>
        <p:spPr>
          <a:xfrm>
            <a:off x="266500" y="1361850"/>
            <a:ext cx="4678425" cy="2038825"/>
          </a:xfrm>
          <a:prstGeom prst="rect">
            <a:avLst/>
          </a:prstGeom>
          <a:noFill/>
          <a:ln>
            <a:noFill/>
          </a:ln>
        </p:spPr>
      </p:pic>
      <p:sp>
        <p:nvSpPr>
          <p:cNvPr id="466" name="Google Shape;466;p30"/>
          <p:cNvSpPr txBox="1"/>
          <p:nvPr/>
        </p:nvSpPr>
        <p:spPr>
          <a:xfrm>
            <a:off x="5094975" y="1361850"/>
            <a:ext cx="3638400" cy="213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Arvo"/>
                <a:ea typeface="Arvo"/>
                <a:cs typeface="Arvo"/>
                <a:sym typeface="Arvo"/>
              </a:rPr>
              <a:t>                              </a:t>
            </a:r>
            <a:r>
              <a:rPr lang="en">
                <a:solidFill>
                  <a:schemeClr val="lt1"/>
                </a:solidFill>
                <a:latin typeface="Arvo"/>
                <a:ea typeface="Arvo"/>
                <a:cs typeface="Arvo"/>
                <a:sym typeface="Arvo"/>
              </a:rPr>
              <a:t>are the inputs to the polarization kernel           . Some of these inputs are frozen bits and the others are message bits.  After the polarization is done, we have </a:t>
            </a:r>
            <a:r>
              <a:rPr b="1" lang="en">
                <a:solidFill>
                  <a:schemeClr val="lt1"/>
                </a:solidFill>
                <a:latin typeface="Arvo"/>
                <a:ea typeface="Arvo"/>
                <a:cs typeface="Arvo"/>
                <a:sym typeface="Arvo"/>
              </a:rPr>
              <a:t>Binary Phase Shift Keying </a:t>
            </a:r>
            <a:r>
              <a:rPr lang="en">
                <a:solidFill>
                  <a:schemeClr val="lt1"/>
                </a:solidFill>
                <a:latin typeface="Arvo"/>
                <a:ea typeface="Arvo"/>
                <a:cs typeface="Arvo"/>
                <a:sym typeface="Arvo"/>
              </a:rPr>
              <a:t>is done and noise is added . </a:t>
            </a:r>
            <a:endParaRPr>
              <a:solidFill>
                <a:schemeClr val="lt1"/>
              </a:solidFill>
              <a:latin typeface="Arvo"/>
              <a:ea typeface="Arvo"/>
              <a:cs typeface="Arvo"/>
              <a:sym typeface="Arvo"/>
            </a:endParaRPr>
          </a:p>
          <a:p>
            <a:pPr indent="0" lvl="0" marL="0" rtl="0" algn="l">
              <a:spcBef>
                <a:spcPts val="0"/>
              </a:spcBef>
              <a:spcAft>
                <a:spcPts val="0"/>
              </a:spcAft>
              <a:buNone/>
            </a:pPr>
            <a:r>
              <a:rPr lang="en">
                <a:solidFill>
                  <a:schemeClr val="lt1"/>
                </a:solidFill>
                <a:latin typeface="Arvo"/>
                <a:ea typeface="Arvo"/>
                <a:cs typeface="Arvo"/>
                <a:sym typeface="Arvo"/>
              </a:rPr>
              <a:t>After which we get our received vector </a:t>
            </a:r>
            <a:endParaRPr>
              <a:solidFill>
                <a:schemeClr val="lt1"/>
              </a:solidFill>
              <a:latin typeface="Arvo"/>
              <a:ea typeface="Arvo"/>
              <a:cs typeface="Arvo"/>
              <a:sym typeface="Arvo"/>
            </a:endParaRPr>
          </a:p>
          <a:p>
            <a:pPr indent="0" lvl="0" marL="0" rtl="0" algn="l">
              <a:spcBef>
                <a:spcPts val="0"/>
              </a:spcBef>
              <a:spcAft>
                <a:spcPts val="0"/>
              </a:spcAft>
              <a:buNone/>
            </a:pPr>
            <a:r>
              <a:rPr lang="en">
                <a:solidFill>
                  <a:schemeClr val="lt1"/>
                </a:solidFill>
                <a:latin typeface="Arvo"/>
                <a:ea typeface="Arvo"/>
                <a:cs typeface="Arvo"/>
                <a:sym typeface="Arvo"/>
              </a:rPr>
              <a:t>          . The goal is to get back our input for the received vector.</a:t>
            </a:r>
            <a:endParaRPr>
              <a:solidFill>
                <a:schemeClr val="lt1"/>
              </a:solidFill>
              <a:latin typeface="Arvo"/>
              <a:ea typeface="Arvo"/>
              <a:cs typeface="Arvo"/>
              <a:sym typeface="Arvo"/>
            </a:endParaRPr>
          </a:p>
        </p:txBody>
      </p:sp>
      <p:pic>
        <p:nvPicPr>
          <p:cNvPr descr="&lt;math xmlns=&quot;http://www.w3.org/1998/Math/MathML&quot;&gt;&lt;msub&gt;&lt;mi&gt;u&lt;/mi&gt;&lt;mn&gt;1&lt;/mn&gt;&lt;/msub&gt;&lt;mo&gt;,&lt;/mo&gt;&lt;msub&gt;&lt;mi&gt;u&lt;/mi&gt;&lt;mn&gt;2&lt;/mn&gt;&lt;/msub&gt;&lt;mo&gt;,&lt;/mo&gt;&lt;mo&gt;&amp;#xA0;&lt;/mo&gt;&lt;mo&gt;.&lt;/mo&gt;&lt;mo&gt;.&lt;/mo&gt;&lt;mo&gt;.&lt;/mo&gt;&lt;msub&gt;&lt;mi&gt;u&lt;/mi&gt;&lt;mi&gt;N&lt;/mi&gt;&lt;/msub&gt;&lt;/math&gt;" id="467" name="Google Shape;467;p30" title="u subscript 1 comma u subscript 2 comma space... u subscript N"/>
          <p:cNvPicPr preferRelativeResize="0"/>
          <p:nvPr/>
        </p:nvPicPr>
        <p:blipFill>
          <a:blip r:embed="rId4">
            <a:alphaModFix/>
          </a:blip>
          <a:stretch>
            <a:fillRect/>
          </a:stretch>
        </p:blipFill>
        <p:spPr>
          <a:xfrm>
            <a:off x="5174625" y="1499213"/>
            <a:ext cx="1133125" cy="156300"/>
          </a:xfrm>
          <a:prstGeom prst="rect">
            <a:avLst/>
          </a:prstGeom>
          <a:noFill/>
          <a:ln>
            <a:noFill/>
          </a:ln>
        </p:spPr>
      </p:pic>
      <p:pic>
        <p:nvPicPr>
          <p:cNvPr descr="&lt;math xmlns=&quot;http://www.w3.org/1998/Math/MathML&quot;&gt;&lt;msub&gt;&lt;mi&gt;G&lt;/mi&gt;&lt;mrow&gt;&lt;mi&gt;N&lt;/mi&gt;&lt;mo&gt;&amp;#xA0;&lt;/mo&gt;&lt;mo&gt;&amp;#xA0;&lt;/mo&gt;&lt;/mrow&gt;&lt;/msub&gt;&lt;/math&gt;" id="468" name="Google Shape;468;p30" title="G subscript N space space end subscript"/>
          <p:cNvPicPr preferRelativeResize="0"/>
          <p:nvPr/>
        </p:nvPicPr>
        <p:blipFill>
          <a:blip r:embed="rId5">
            <a:alphaModFix/>
          </a:blip>
          <a:stretch>
            <a:fillRect/>
          </a:stretch>
        </p:blipFill>
        <p:spPr>
          <a:xfrm>
            <a:off x="6894400" y="1655525"/>
            <a:ext cx="370450" cy="211675"/>
          </a:xfrm>
          <a:prstGeom prst="rect">
            <a:avLst/>
          </a:prstGeom>
          <a:noFill/>
          <a:ln>
            <a:noFill/>
          </a:ln>
        </p:spPr>
      </p:pic>
      <p:pic>
        <p:nvPicPr>
          <p:cNvPr descr="&lt;math xmlns=&quot;http://www.w3.org/1998/Math/MathML&quot;&gt;&lt;msup&gt;&lt;mi&gt;r&lt;/mi&gt;&lt;mfenced&gt;&lt;mi&gt;N&lt;/mi&gt;&lt;/mfenced&gt;&lt;/msup&gt;&lt;/math&gt;" id="469" name="Google Shape;469;p30" title="r to the power of open parentheses N close parentheses end exponent"/>
          <p:cNvPicPr preferRelativeResize="0"/>
          <p:nvPr/>
        </p:nvPicPr>
        <p:blipFill>
          <a:blip r:embed="rId6">
            <a:alphaModFix/>
          </a:blip>
          <a:stretch>
            <a:fillRect/>
          </a:stretch>
        </p:blipFill>
        <p:spPr>
          <a:xfrm>
            <a:off x="5244000" y="2983850"/>
            <a:ext cx="295275" cy="1143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3" name="Shape 473"/>
        <p:cNvGrpSpPr/>
        <p:nvPr/>
      </p:nvGrpSpPr>
      <p:grpSpPr>
        <a:xfrm>
          <a:off x="0" y="0"/>
          <a:ext cx="0" cy="0"/>
          <a:chOff x="0" y="0"/>
          <a:chExt cx="0" cy="0"/>
        </a:xfrm>
      </p:grpSpPr>
      <p:sp>
        <p:nvSpPr>
          <p:cNvPr id="474" name="Google Shape;474;p31"/>
          <p:cNvSpPr txBox="1"/>
          <p:nvPr>
            <p:ph type="ctrTitle"/>
          </p:nvPr>
        </p:nvSpPr>
        <p:spPr>
          <a:xfrm>
            <a:off x="2186100" y="60525"/>
            <a:ext cx="4771800" cy="577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200"/>
              <a:t>SUCCESSIVE CANCELLATION DECODING</a:t>
            </a:r>
            <a:r>
              <a:rPr lang="en" sz="1800"/>
              <a:t>  </a:t>
            </a:r>
            <a:endParaRPr sz="1800"/>
          </a:p>
        </p:txBody>
      </p:sp>
      <p:pic>
        <p:nvPicPr>
          <p:cNvPr id="475" name="Google Shape;475;p31"/>
          <p:cNvPicPr preferRelativeResize="0"/>
          <p:nvPr/>
        </p:nvPicPr>
        <p:blipFill rotWithShape="1">
          <a:blip r:embed="rId3">
            <a:alphaModFix/>
          </a:blip>
          <a:srcRect b="18981" l="12230" r="8555" t="7130"/>
          <a:stretch/>
        </p:blipFill>
        <p:spPr>
          <a:xfrm>
            <a:off x="5124225" y="747775"/>
            <a:ext cx="3950574" cy="2247551"/>
          </a:xfrm>
          <a:prstGeom prst="rect">
            <a:avLst/>
          </a:prstGeom>
          <a:noFill/>
          <a:ln cap="flat" cmpd="sng" w="19050">
            <a:solidFill>
              <a:schemeClr val="dk2"/>
            </a:solidFill>
            <a:prstDash val="solid"/>
            <a:round/>
            <a:headEnd len="sm" w="sm" type="none"/>
            <a:tailEnd len="sm" w="sm" type="none"/>
          </a:ln>
        </p:spPr>
      </p:pic>
      <p:sp>
        <p:nvSpPr>
          <p:cNvPr id="476" name="Google Shape;476;p31"/>
          <p:cNvSpPr txBox="1"/>
          <p:nvPr/>
        </p:nvSpPr>
        <p:spPr>
          <a:xfrm>
            <a:off x="5124163" y="3173925"/>
            <a:ext cx="3950700" cy="9618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100">
                <a:solidFill>
                  <a:schemeClr val="lt1"/>
                </a:solidFill>
                <a:latin typeface="Arvo"/>
                <a:ea typeface="Arvo"/>
                <a:cs typeface="Arvo"/>
                <a:sym typeface="Arvo"/>
              </a:rPr>
              <a:t>Figure  : An example of SC Decoding with code length N=4 and the path as 0011. </a:t>
            </a:r>
            <a:r>
              <a:rPr lang="en" sz="1100">
                <a:solidFill>
                  <a:schemeClr val="lt1"/>
                </a:solidFill>
                <a:latin typeface="Arvo"/>
                <a:ea typeface="Arvo"/>
                <a:cs typeface="Arvo"/>
                <a:sym typeface="Arvo"/>
              </a:rPr>
              <a:t>But ,the path 1000 has the largest probability of all the N-length paths, but it failed in the competition at the first level</a:t>
            </a:r>
            <a:endParaRPr sz="1100">
              <a:solidFill>
                <a:schemeClr val="lt1"/>
              </a:solidFill>
              <a:latin typeface="Arvo"/>
              <a:ea typeface="Arvo"/>
              <a:cs typeface="Arvo"/>
              <a:sym typeface="Arvo"/>
            </a:endParaRPr>
          </a:p>
          <a:p>
            <a:pPr indent="0" lvl="0" marL="0" rtl="0" algn="ctr">
              <a:spcBef>
                <a:spcPts val="0"/>
              </a:spcBef>
              <a:spcAft>
                <a:spcPts val="0"/>
              </a:spcAft>
              <a:buNone/>
            </a:pPr>
            <a:r>
              <a:t/>
            </a:r>
            <a:endParaRPr sz="1100">
              <a:solidFill>
                <a:schemeClr val="lt1"/>
              </a:solidFill>
              <a:latin typeface="Arvo"/>
              <a:ea typeface="Arvo"/>
              <a:cs typeface="Arvo"/>
              <a:sym typeface="Arvo"/>
            </a:endParaRPr>
          </a:p>
        </p:txBody>
      </p:sp>
      <p:sp>
        <p:nvSpPr>
          <p:cNvPr id="477" name="Google Shape;477;p31"/>
          <p:cNvSpPr txBox="1"/>
          <p:nvPr/>
        </p:nvSpPr>
        <p:spPr>
          <a:xfrm>
            <a:off x="620775" y="638325"/>
            <a:ext cx="4332600" cy="43182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304800" lvl="0" marL="457200" rtl="0" algn="l">
              <a:spcBef>
                <a:spcPts val="0"/>
              </a:spcBef>
              <a:spcAft>
                <a:spcPts val="0"/>
              </a:spcAft>
              <a:buClr>
                <a:schemeClr val="lt1"/>
              </a:buClr>
              <a:buSzPts val="1200"/>
              <a:buFont typeface="Arvo"/>
              <a:buChar char="●"/>
            </a:pPr>
            <a:r>
              <a:rPr lang="en" sz="1200">
                <a:solidFill>
                  <a:schemeClr val="lt1"/>
                </a:solidFill>
                <a:latin typeface="Arvo"/>
                <a:ea typeface="Arvo"/>
                <a:cs typeface="Arvo"/>
                <a:sym typeface="Arvo"/>
              </a:rPr>
              <a:t>This successive decoding can be represented as a path searching process on a code tree. For a polar code with code length N, the corresponding code tree T is a </a:t>
            </a:r>
            <a:r>
              <a:rPr b="1" lang="en" sz="1200">
                <a:solidFill>
                  <a:schemeClr val="lt1"/>
                </a:solidFill>
                <a:latin typeface="Arvo"/>
                <a:ea typeface="Arvo"/>
                <a:cs typeface="Arvo"/>
                <a:sym typeface="Arvo"/>
              </a:rPr>
              <a:t>full binary tree.</a:t>
            </a:r>
            <a:r>
              <a:rPr lang="en" sz="1200">
                <a:solidFill>
                  <a:schemeClr val="lt1"/>
                </a:solidFill>
                <a:latin typeface="Arvo"/>
                <a:ea typeface="Arvo"/>
                <a:cs typeface="Arvo"/>
                <a:sym typeface="Arvo"/>
              </a:rPr>
              <a:t> </a:t>
            </a:r>
            <a:endParaRPr sz="1200">
              <a:solidFill>
                <a:schemeClr val="lt1"/>
              </a:solidFill>
              <a:latin typeface="Arvo"/>
              <a:ea typeface="Arvo"/>
              <a:cs typeface="Arvo"/>
              <a:sym typeface="Arvo"/>
            </a:endParaRPr>
          </a:p>
          <a:p>
            <a:pPr indent="-304800" lvl="0" marL="457200" rtl="0" algn="l">
              <a:spcBef>
                <a:spcPts val="0"/>
              </a:spcBef>
              <a:spcAft>
                <a:spcPts val="0"/>
              </a:spcAft>
              <a:buClr>
                <a:schemeClr val="lt1"/>
              </a:buClr>
              <a:buSzPts val="1200"/>
              <a:buFont typeface="Arvo"/>
              <a:buChar char="●"/>
            </a:pPr>
            <a:r>
              <a:rPr lang="en" sz="1200">
                <a:solidFill>
                  <a:schemeClr val="lt1"/>
                </a:solidFill>
                <a:latin typeface="Arvo"/>
                <a:ea typeface="Arvo"/>
                <a:cs typeface="Arvo"/>
                <a:sym typeface="Arvo"/>
              </a:rPr>
              <a:t> More specifically, T can be represented as a 2-tuple (V, E) where V and E denote the set of nodes and the set of edges respectively. </a:t>
            </a:r>
            <a:endParaRPr sz="1200">
              <a:solidFill>
                <a:schemeClr val="lt1"/>
              </a:solidFill>
              <a:latin typeface="Arvo"/>
              <a:ea typeface="Arvo"/>
              <a:cs typeface="Arvo"/>
              <a:sym typeface="Arvo"/>
            </a:endParaRPr>
          </a:p>
          <a:p>
            <a:pPr indent="-304800" lvl="0" marL="457200" rtl="0" algn="l">
              <a:spcBef>
                <a:spcPts val="0"/>
              </a:spcBef>
              <a:spcAft>
                <a:spcPts val="0"/>
              </a:spcAft>
              <a:buClr>
                <a:schemeClr val="lt1"/>
              </a:buClr>
              <a:buSzPts val="1200"/>
              <a:buFont typeface="Arvo"/>
              <a:buChar char="●"/>
            </a:pPr>
            <a:r>
              <a:rPr lang="en" sz="1200">
                <a:solidFill>
                  <a:schemeClr val="lt1"/>
                </a:solidFill>
                <a:latin typeface="Arvo"/>
                <a:ea typeface="Arvo"/>
                <a:cs typeface="Arvo"/>
                <a:sym typeface="Arvo"/>
              </a:rPr>
              <a:t>The depth of a node v ∈ V is the length of the path from the root to the node. The set of all nodes at a given depth d is denoted by Vd, d = 0, 1, · · · , N. The</a:t>
            </a:r>
            <a:r>
              <a:rPr b="1" lang="en" sz="1200">
                <a:solidFill>
                  <a:schemeClr val="lt1"/>
                </a:solidFill>
                <a:latin typeface="Arvo"/>
                <a:ea typeface="Arvo"/>
                <a:cs typeface="Arvo"/>
                <a:sym typeface="Arvo"/>
              </a:rPr>
              <a:t> root </a:t>
            </a:r>
            <a:r>
              <a:rPr lang="en" sz="1200">
                <a:solidFill>
                  <a:schemeClr val="lt1"/>
                </a:solidFill>
                <a:latin typeface="Arvo"/>
                <a:ea typeface="Arvo"/>
                <a:cs typeface="Arvo"/>
                <a:sym typeface="Arvo"/>
              </a:rPr>
              <a:t>node has a depth of </a:t>
            </a:r>
            <a:r>
              <a:rPr b="1" lang="en" sz="1200">
                <a:solidFill>
                  <a:schemeClr val="lt1"/>
                </a:solidFill>
                <a:latin typeface="Arvo"/>
                <a:ea typeface="Arvo"/>
                <a:cs typeface="Arvo"/>
                <a:sym typeface="Arvo"/>
              </a:rPr>
              <a:t>zero</a:t>
            </a:r>
            <a:r>
              <a:rPr lang="en" sz="1200">
                <a:solidFill>
                  <a:schemeClr val="lt1"/>
                </a:solidFill>
                <a:latin typeface="Arvo"/>
                <a:ea typeface="Arvo"/>
                <a:cs typeface="Arvo"/>
                <a:sym typeface="Arvo"/>
              </a:rPr>
              <a:t>.</a:t>
            </a:r>
            <a:endParaRPr sz="1200">
              <a:solidFill>
                <a:schemeClr val="lt1"/>
              </a:solidFill>
              <a:latin typeface="Arvo"/>
              <a:ea typeface="Arvo"/>
              <a:cs typeface="Arvo"/>
              <a:sym typeface="Arvo"/>
            </a:endParaRPr>
          </a:p>
          <a:p>
            <a:pPr indent="-304800" lvl="0" marL="457200" rtl="0" algn="l">
              <a:spcBef>
                <a:spcPts val="0"/>
              </a:spcBef>
              <a:spcAft>
                <a:spcPts val="0"/>
              </a:spcAft>
              <a:buSzPts val="1200"/>
              <a:buFont typeface="Arvo"/>
              <a:buChar char="●"/>
            </a:pPr>
            <a:r>
              <a:rPr lang="en" sz="1200">
                <a:solidFill>
                  <a:schemeClr val="lt1"/>
                </a:solidFill>
                <a:latin typeface="Arvo"/>
                <a:ea typeface="Arvo"/>
                <a:cs typeface="Arvo"/>
                <a:sym typeface="Arvo"/>
              </a:rPr>
              <a:t>A i-length decoding path {</a:t>
            </a:r>
            <a:r>
              <a:rPr i="1" lang="en" sz="1200">
                <a:solidFill>
                  <a:schemeClr val="lt1"/>
                </a:solidFill>
                <a:latin typeface="Arvo"/>
                <a:ea typeface="Arvo"/>
                <a:cs typeface="Arvo"/>
                <a:sym typeface="Arvo"/>
              </a:rPr>
              <a:t>e1, e2, ..., ei</a:t>
            </a:r>
            <a:r>
              <a:rPr lang="en" sz="1200">
                <a:solidFill>
                  <a:schemeClr val="lt1"/>
                </a:solidFill>
                <a:latin typeface="Arvo"/>
                <a:ea typeface="Arvo"/>
                <a:cs typeface="Arvo"/>
                <a:sym typeface="Arvo"/>
              </a:rPr>
              <a:t>} consists of i edges, with </a:t>
            </a:r>
            <a:r>
              <a:rPr i="1" lang="en" sz="1200">
                <a:solidFill>
                  <a:schemeClr val="lt1"/>
                </a:solidFill>
                <a:latin typeface="Arvo"/>
                <a:ea typeface="Arvo"/>
                <a:cs typeface="Arvo"/>
                <a:sym typeface="Arvo"/>
              </a:rPr>
              <a:t>ei</a:t>
            </a:r>
            <a:r>
              <a:rPr lang="en" sz="1200">
                <a:solidFill>
                  <a:schemeClr val="lt1"/>
                </a:solidFill>
                <a:latin typeface="Arvo"/>
                <a:ea typeface="Arvo"/>
                <a:cs typeface="Arvo"/>
                <a:sym typeface="Arvo"/>
              </a:rPr>
              <a:t> ∈ Ei , i ∈ {1, 2, · · · , N}. A vector       is  used to depict the above decoding path, where vi is corresponding to the binary label of edge </a:t>
            </a:r>
            <a:r>
              <a:rPr i="1" lang="en" sz="1200">
                <a:solidFill>
                  <a:schemeClr val="lt1"/>
                </a:solidFill>
                <a:latin typeface="Arvo"/>
                <a:ea typeface="Arvo"/>
                <a:cs typeface="Arvo"/>
                <a:sym typeface="Arvo"/>
              </a:rPr>
              <a:t>ei</a:t>
            </a:r>
            <a:r>
              <a:rPr lang="en" sz="1200">
                <a:solidFill>
                  <a:schemeClr val="lt1"/>
                </a:solidFill>
                <a:latin typeface="Arvo"/>
                <a:ea typeface="Arvo"/>
                <a:cs typeface="Arvo"/>
                <a:sym typeface="Arvo"/>
              </a:rPr>
              <a:t>.</a:t>
            </a:r>
            <a:endParaRPr sz="1200">
              <a:solidFill>
                <a:schemeClr val="lt1"/>
              </a:solidFill>
              <a:latin typeface="Arvo"/>
              <a:ea typeface="Arvo"/>
              <a:cs typeface="Arvo"/>
              <a:sym typeface="Arvo"/>
            </a:endParaRPr>
          </a:p>
          <a:p>
            <a:pPr indent="-304800" lvl="0" marL="457200" rtl="0" algn="l">
              <a:spcBef>
                <a:spcPts val="0"/>
              </a:spcBef>
              <a:spcAft>
                <a:spcPts val="0"/>
              </a:spcAft>
              <a:buClr>
                <a:schemeClr val="lt1"/>
              </a:buClr>
              <a:buSzPts val="1200"/>
              <a:buFont typeface="Arvo"/>
              <a:buChar char="●"/>
            </a:pPr>
            <a:r>
              <a:rPr lang="en" sz="1200">
                <a:solidFill>
                  <a:schemeClr val="lt1"/>
                </a:solidFill>
                <a:latin typeface="Arvo"/>
                <a:ea typeface="Arvo"/>
                <a:cs typeface="Arvo"/>
                <a:sym typeface="Arvo"/>
              </a:rPr>
              <a:t>The reliability of a decoding path        can be measured using a </a:t>
            </a:r>
            <a:r>
              <a:rPr b="1" lang="en" sz="1200">
                <a:solidFill>
                  <a:schemeClr val="lt1"/>
                </a:solidFill>
                <a:latin typeface="Arvo"/>
                <a:ea typeface="Arvo"/>
                <a:cs typeface="Arvo"/>
                <a:sym typeface="Arvo"/>
              </a:rPr>
              <a:t>posteriori probability </a:t>
            </a:r>
            <a:endParaRPr b="1" sz="1200">
              <a:solidFill>
                <a:schemeClr val="lt1"/>
              </a:solidFill>
              <a:latin typeface="Arvo"/>
              <a:ea typeface="Arvo"/>
              <a:cs typeface="Arvo"/>
              <a:sym typeface="Arvo"/>
            </a:endParaRPr>
          </a:p>
          <a:p>
            <a:pPr indent="-317500" lvl="0" marL="457200" rtl="0" algn="l">
              <a:spcBef>
                <a:spcPts val="0"/>
              </a:spcBef>
              <a:spcAft>
                <a:spcPts val="0"/>
              </a:spcAft>
              <a:buClr>
                <a:schemeClr val="lt1"/>
              </a:buClr>
              <a:buSzPts val="1400"/>
              <a:buFont typeface="Arvo"/>
              <a:buChar char="●"/>
            </a:pPr>
            <a:r>
              <a:rPr lang="en" sz="1200">
                <a:solidFill>
                  <a:schemeClr val="lt1"/>
                </a:solidFill>
                <a:latin typeface="Arvo"/>
                <a:ea typeface="Arvo"/>
                <a:cs typeface="Arvo"/>
                <a:sym typeface="Arvo"/>
              </a:rPr>
              <a:t>Time and space complexity are as follows </a:t>
            </a:r>
            <a:r>
              <a:rPr lang="en">
                <a:solidFill>
                  <a:schemeClr val="lt1"/>
                </a:solidFill>
                <a:latin typeface="Arvo"/>
                <a:ea typeface="Arvo"/>
                <a:cs typeface="Arvo"/>
                <a:sym typeface="Arvo"/>
              </a:rPr>
              <a:t>:</a:t>
            </a:r>
            <a:endParaRPr>
              <a:solidFill>
                <a:schemeClr val="lt1"/>
              </a:solidFill>
              <a:latin typeface="Arvo"/>
              <a:ea typeface="Arvo"/>
              <a:cs typeface="Arvo"/>
              <a:sym typeface="Arvo"/>
            </a:endParaRPr>
          </a:p>
          <a:p>
            <a:pPr indent="0" lvl="0" marL="457200" rtl="0" algn="l">
              <a:spcBef>
                <a:spcPts val="0"/>
              </a:spcBef>
              <a:spcAft>
                <a:spcPts val="0"/>
              </a:spcAft>
              <a:buNone/>
            </a:pPr>
            <a:r>
              <a:rPr lang="en">
                <a:solidFill>
                  <a:schemeClr val="lt1"/>
                </a:solidFill>
                <a:latin typeface="Arvo"/>
                <a:ea typeface="Arvo"/>
                <a:cs typeface="Arvo"/>
                <a:sym typeface="Arvo"/>
              </a:rPr>
              <a:t>                                 and  </a:t>
            </a:r>
            <a:endParaRPr>
              <a:solidFill>
                <a:schemeClr val="lt1"/>
              </a:solidFill>
              <a:latin typeface="Arvo"/>
              <a:ea typeface="Arvo"/>
              <a:cs typeface="Arvo"/>
              <a:sym typeface="Arvo"/>
            </a:endParaRPr>
          </a:p>
          <a:p>
            <a:pPr indent="0" lvl="0" marL="457200" rtl="0" algn="l">
              <a:spcBef>
                <a:spcPts val="0"/>
              </a:spcBef>
              <a:spcAft>
                <a:spcPts val="0"/>
              </a:spcAft>
              <a:buNone/>
            </a:pPr>
            <a:r>
              <a:t/>
            </a:r>
            <a:endParaRPr>
              <a:solidFill>
                <a:schemeClr val="lt1"/>
              </a:solidFill>
              <a:latin typeface="Arvo"/>
              <a:ea typeface="Arvo"/>
              <a:cs typeface="Arvo"/>
              <a:sym typeface="Arvo"/>
            </a:endParaRPr>
          </a:p>
          <a:p>
            <a:pPr indent="0" lvl="0" marL="457200" rtl="0" algn="l">
              <a:spcBef>
                <a:spcPts val="0"/>
              </a:spcBef>
              <a:spcAft>
                <a:spcPts val="0"/>
              </a:spcAft>
              <a:buNone/>
            </a:pPr>
            <a:r>
              <a:t/>
            </a:r>
            <a:endParaRPr>
              <a:solidFill>
                <a:schemeClr val="lt1"/>
              </a:solidFill>
              <a:latin typeface="Arvo"/>
              <a:ea typeface="Arvo"/>
              <a:cs typeface="Arvo"/>
              <a:sym typeface="Arvo"/>
            </a:endParaRPr>
          </a:p>
        </p:txBody>
      </p:sp>
      <p:pic>
        <p:nvPicPr>
          <p:cNvPr id="478" name="Google Shape;478;p31"/>
          <p:cNvPicPr preferRelativeResize="0"/>
          <p:nvPr/>
        </p:nvPicPr>
        <p:blipFill rotWithShape="1">
          <a:blip r:embed="rId4">
            <a:alphaModFix/>
          </a:blip>
          <a:srcRect b="17567" l="12439" r="5720" t="9721"/>
          <a:stretch/>
        </p:blipFill>
        <p:spPr>
          <a:xfrm>
            <a:off x="5124225" y="747775"/>
            <a:ext cx="3950574" cy="2247551"/>
          </a:xfrm>
          <a:prstGeom prst="rect">
            <a:avLst/>
          </a:prstGeom>
          <a:noFill/>
          <a:ln cap="flat" cmpd="sng" w="19050">
            <a:solidFill>
              <a:schemeClr val="dk2"/>
            </a:solidFill>
            <a:prstDash val="solid"/>
            <a:round/>
            <a:headEnd len="sm" w="sm" type="none"/>
            <a:tailEnd len="sm" w="sm" type="none"/>
          </a:ln>
        </p:spPr>
      </p:pic>
      <p:pic>
        <p:nvPicPr>
          <p:cNvPr id="479" name="Google Shape;479;p31"/>
          <p:cNvPicPr preferRelativeResize="0"/>
          <p:nvPr/>
        </p:nvPicPr>
        <p:blipFill>
          <a:blip r:embed="rId5">
            <a:alphaModFix/>
          </a:blip>
          <a:stretch>
            <a:fillRect/>
          </a:stretch>
        </p:blipFill>
        <p:spPr>
          <a:xfrm>
            <a:off x="5124175" y="4314325"/>
            <a:ext cx="3950700" cy="642150"/>
          </a:xfrm>
          <a:prstGeom prst="rect">
            <a:avLst/>
          </a:prstGeom>
          <a:noFill/>
          <a:ln cap="flat" cmpd="sng" w="19050">
            <a:solidFill>
              <a:schemeClr val="dk2"/>
            </a:solidFill>
            <a:prstDash val="solid"/>
            <a:round/>
            <a:headEnd len="sm" w="sm" type="none"/>
            <a:tailEnd len="sm" w="sm" type="none"/>
          </a:ln>
        </p:spPr>
      </p:pic>
      <p:pic>
        <p:nvPicPr>
          <p:cNvPr id="480" name="Google Shape;480;p31"/>
          <p:cNvPicPr preferRelativeResize="0"/>
          <p:nvPr/>
        </p:nvPicPr>
        <p:blipFill rotWithShape="1">
          <a:blip r:embed="rId6">
            <a:alphaModFix/>
          </a:blip>
          <a:srcRect b="24721" l="0" r="3213" t="6145"/>
          <a:stretch/>
        </p:blipFill>
        <p:spPr>
          <a:xfrm>
            <a:off x="5124225" y="638325"/>
            <a:ext cx="3950574" cy="2357000"/>
          </a:xfrm>
          <a:prstGeom prst="rect">
            <a:avLst/>
          </a:prstGeom>
          <a:noFill/>
          <a:ln cap="flat" cmpd="sng" w="19050">
            <a:solidFill>
              <a:schemeClr val="dk2"/>
            </a:solidFill>
            <a:prstDash val="solid"/>
            <a:round/>
            <a:headEnd len="sm" w="sm" type="none"/>
            <a:tailEnd len="sm" w="sm" type="none"/>
          </a:ln>
        </p:spPr>
      </p:pic>
      <p:pic>
        <p:nvPicPr>
          <p:cNvPr descr="&lt;math xmlns=&quot;http://www.w3.org/1998/Math/MathML&quot;&gt;&lt;msubsup&gt;&lt;mi&gt;v&lt;/mi&gt;&lt;mn&gt;1&lt;/mn&gt;&lt;mi&gt;i&lt;/mi&gt;&lt;/msubsup&gt;&lt;/math&gt;" id="481" name="Google Shape;481;p31" title="v subscript 1 superscript i"/>
          <p:cNvPicPr preferRelativeResize="0"/>
          <p:nvPr/>
        </p:nvPicPr>
        <p:blipFill>
          <a:blip r:embed="rId7">
            <a:alphaModFix/>
          </a:blip>
          <a:stretch>
            <a:fillRect/>
          </a:stretch>
        </p:blipFill>
        <p:spPr>
          <a:xfrm>
            <a:off x="4339825" y="2931550"/>
            <a:ext cx="142875" cy="190500"/>
          </a:xfrm>
          <a:prstGeom prst="rect">
            <a:avLst/>
          </a:prstGeom>
          <a:noFill/>
          <a:ln>
            <a:noFill/>
          </a:ln>
        </p:spPr>
      </p:pic>
      <p:pic>
        <p:nvPicPr>
          <p:cNvPr descr="&lt;math xmlns=&quot;http://www.w3.org/1998/Math/MathML&quot;&gt;&lt;msubsup&gt;&lt;mi&gt;v&lt;/mi&gt;&lt;mn&gt;1&lt;/mn&gt;&lt;mi&gt;i&lt;/mi&gt;&lt;/msubsup&gt;&lt;/math&gt;" id="482" name="Google Shape;482;p31" title="v subscript 1 superscript i"/>
          <p:cNvPicPr preferRelativeResize="0"/>
          <p:nvPr/>
        </p:nvPicPr>
        <p:blipFill>
          <a:blip r:embed="rId7">
            <a:alphaModFix/>
          </a:blip>
          <a:stretch>
            <a:fillRect/>
          </a:stretch>
        </p:blipFill>
        <p:spPr>
          <a:xfrm>
            <a:off x="3652975" y="3429400"/>
            <a:ext cx="200725" cy="190500"/>
          </a:xfrm>
          <a:prstGeom prst="rect">
            <a:avLst/>
          </a:prstGeom>
          <a:noFill/>
          <a:ln>
            <a:noFill/>
          </a:ln>
        </p:spPr>
      </p:pic>
      <p:pic>
        <p:nvPicPr>
          <p:cNvPr id="483" name="Google Shape;483;p31"/>
          <p:cNvPicPr preferRelativeResize="0"/>
          <p:nvPr/>
        </p:nvPicPr>
        <p:blipFill>
          <a:blip r:embed="rId8">
            <a:alphaModFix/>
          </a:blip>
          <a:stretch>
            <a:fillRect/>
          </a:stretch>
        </p:blipFill>
        <p:spPr>
          <a:xfrm>
            <a:off x="1023575" y="4066063"/>
            <a:ext cx="1099175" cy="299150"/>
          </a:xfrm>
          <a:prstGeom prst="rect">
            <a:avLst/>
          </a:prstGeom>
          <a:noFill/>
          <a:ln>
            <a:noFill/>
          </a:ln>
        </p:spPr>
      </p:pic>
      <p:pic>
        <p:nvPicPr>
          <p:cNvPr id="484" name="Google Shape;484;p31"/>
          <p:cNvPicPr preferRelativeResize="0"/>
          <p:nvPr/>
        </p:nvPicPr>
        <p:blipFill>
          <a:blip r:embed="rId9">
            <a:alphaModFix/>
          </a:blip>
          <a:stretch>
            <a:fillRect/>
          </a:stretch>
        </p:blipFill>
        <p:spPr>
          <a:xfrm>
            <a:off x="3030650" y="4081098"/>
            <a:ext cx="742025" cy="2690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8" name="Shape 488"/>
        <p:cNvGrpSpPr/>
        <p:nvPr/>
      </p:nvGrpSpPr>
      <p:grpSpPr>
        <a:xfrm>
          <a:off x="0" y="0"/>
          <a:ext cx="0" cy="0"/>
          <a:chOff x="0" y="0"/>
          <a:chExt cx="0" cy="0"/>
        </a:xfrm>
      </p:grpSpPr>
      <p:sp>
        <p:nvSpPr>
          <p:cNvPr id="489" name="Google Shape;489;p32"/>
          <p:cNvSpPr txBox="1"/>
          <p:nvPr>
            <p:ph type="ctrTitle"/>
          </p:nvPr>
        </p:nvSpPr>
        <p:spPr>
          <a:xfrm>
            <a:off x="2109225" y="95100"/>
            <a:ext cx="47718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200"/>
              <a:t>SUCCESSIVE CANCELLATION LIST DECODING</a:t>
            </a:r>
            <a:r>
              <a:rPr lang="en" sz="1800"/>
              <a:t>  </a:t>
            </a:r>
            <a:endParaRPr sz="1800"/>
          </a:p>
        </p:txBody>
      </p:sp>
      <p:pic>
        <p:nvPicPr>
          <p:cNvPr id="490" name="Google Shape;490;p32"/>
          <p:cNvPicPr preferRelativeResize="0"/>
          <p:nvPr/>
        </p:nvPicPr>
        <p:blipFill rotWithShape="1">
          <a:blip r:embed="rId3">
            <a:alphaModFix/>
          </a:blip>
          <a:srcRect b="18981" l="12230" r="8555" t="7130"/>
          <a:stretch/>
        </p:blipFill>
        <p:spPr>
          <a:xfrm>
            <a:off x="5124225" y="747775"/>
            <a:ext cx="3950574" cy="2247551"/>
          </a:xfrm>
          <a:prstGeom prst="rect">
            <a:avLst/>
          </a:prstGeom>
          <a:noFill/>
          <a:ln cap="flat" cmpd="sng" w="19050">
            <a:solidFill>
              <a:schemeClr val="dk2"/>
            </a:solidFill>
            <a:prstDash val="solid"/>
            <a:round/>
            <a:headEnd len="sm" w="sm" type="none"/>
            <a:tailEnd len="sm" w="sm" type="none"/>
          </a:ln>
        </p:spPr>
      </p:pic>
      <p:sp>
        <p:nvSpPr>
          <p:cNvPr id="491" name="Google Shape;491;p32"/>
          <p:cNvSpPr txBox="1"/>
          <p:nvPr/>
        </p:nvSpPr>
        <p:spPr>
          <a:xfrm>
            <a:off x="5124225" y="3234975"/>
            <a:ext cx="3950700" cy="7674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100">
                <a:solidFill>
                  <a:schemeClr val="lt1"/>
                </a:solidFill>
                <a:latin typeface="Arvo"/>
                <a:ea typeface="Arvo"/>
                <a:cs typeface="Arvo"/>
                <a:sym typeface="Arvo"/>
              </a:rPr>
              <a:t>Figure  : An example of SCL Decoding with L =2.It  finds the most probable path as 1000.But the times of metric computations is increased.</a:t>
            </a:r>
            <a:endParaRPr sz="1100">
              <a:solidFill>
                <a:schemeClr val="lt1"/>
              </a:solidFill>
              <a:latin typeface="Arvo"/>
              <a:ea typeface="Arvo"/>
              <a:cs typeface="Arvo"/>
              <a:sym typeface="Arvo"/>
            </a:endParaRPr>
          </a:p>
          <a:p>
            <a:pPr indent="0" lvl="0" marL="0" rtl="0" algn="ctr">
              <a:spcBef>
                <a:spcPts val="0"/>
              </a:spcBef>
              <a:spcAft>
                <a:spcPts val="0"/>
              </a:spcAft>
              <a:buNone/>
            </a:pPr>
            <a:r>
              <a:t/>
            </a:r>
            <a:endParaRPr sz="1100">
              <a:solidFill>
                <a:schemeClr val="lt1"/>
              </a:solidFill>
              <a:latin typeface="Arvo"/>
              <a:ea typeface="Arvo"/>
              <a:cs typeface="Arvo"/>
              <a:sym typeface="Arvo"/>
            </a:endParaRPr>
          </a:p>
        </p:txBody>
      </p:sp>
      <p:sp>
        <p:nvSpPr>
          <p:cNvPr id="492" name="Google Shape;492;p32"/>
          <p:cNvSpPr txBox="1"/>
          <p:nvPr/>
        </p:nvSpPr>
        <p:spPr>
          <a:xfrm>
            <a:off x="605125" y="747775"/>
            <a:ext cx="4348200" cy="41106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304800" lvl="0" marL="457200" rtl="0" algn="l">
              <a:lnSpc>
                <a:spcPct val="115000"/>
              </a:lnSpc>
              <a:spcBef>
                <a:spcPts val="1200"/>
              </a:spcBef>
              <a:spcAft>
                <a:spcPts val="0"/>
              </a:spcAft>
              <a:buClr>
                <a:schemeClr val="lt1"/>
              </a:buClr>
              <a:buSzPts val="1200"/>
              <a:buFont typeface="Arvo"/>
              <a:buChar char="●"/>
            </a:pPr>
            <a:r>
              <a:rPr lang="en" sz="1200">
                <a:solidFill>
                  <a:schemeClr val="lt1"/>
                </a:solidFill>
                <a:latin typeface="Arvo"/>
                <a:ea typeface="Arvo"/>
                <a:cs typeface="Arvo"/>
                <a:sym typeface="Arvo"/>
              </a:rPr>
              <a:t>The successive cancellation list (SCL) decoder searches </a:t>
            </a:r>
            <a:r>
              <a:rPr b="1" lang="en" sz="1200">
                <a:solidFill>
                  <a:schemeClr val="lt1"/>
                </a:solidFill>
                <a:latin typeface="Arvo"/>
                <a:ea typeface="Arvo"/>
                <a:cs typeface="Arvo"/>
                <a:sym typeface="Arvo"/>
              </a:rPr>
              <a:t>level-by-level on the code tree.</a:t>
            </a:r>
            <a:endParaRPr b="1" sz="1200">
              <a:solidFill>
                <a:schemeClr val="lt1"/>
              </a:solidFill>
              <a:latin typeface="Arvo"/>
              <a:ea typeface="Arvo"/>
              <a:cs typeface="Arvo"/>
              <a:sym typeface="Arvo"/>
            </a:endParaRPr>
          </a:p>
          <a:p>
            <a:pPr indent="-304800" lvl="0" marL="457200" rtl="0" algn="l">
              <a:lnSpc>
                <a:spcPct val="115000"/>
              </a:lnSpc>
              <a:spcBef>
                <a:spcPts val="0"/>
              </a:spcBef>
              <a:spcAft>
                <a:spcPts val="0"/>
              </a:spcAft>
              <a:buClr>
                <a:schemeClr val="lt1"/>
              </a:buClr>
              <a:buSzPts val="1200"/>
              <a:buFont typeface="Arvo"/>
              <a:buChar char="●"/>
            </a:pPr>
            <a:r>
              <a:rPr lang="en" sz="1200">
                <a:solidFill>
                  <a:schemeClr val="lt1"/>
                </a:solidFill>
                <a:latin typeface="Arvo"/>
                <a:ea typeface="Arvo"/>
                <a:cs typeface="Arvo"/>
                <a:sym typeface="Arvo"/>
              </a:rPr>
              <a:t>However, unlike SC where only one path is reserved after processing at each level, SCL allows at most</a:t>
            </a:r>
            <a:r>
              <a:rPr i="1" lang="en" sz="1200">
                <a:solidFill>
                  <a:schemeClr val="lt1"/>
                </a:solidFill>
                <a:latin typeface="Arvo"/>
                <a:ea typeface="Arvo"/>
                <a:cs typeface="Arvo"/>
                <a:sym typeface="Arvo"/>
              </a:rPr>
              <a:t> L</a:t>
            </a:r>
            <a:r>
              <a:rPr lang="en" sz="1200">
                <a:solidFill>
                  <a:schemeClr val="lt1"/>
                </a:solidFill>
                <a:latin typeface="Arvo"/>
                <a:ea typeface="Arvo"/>
                <a:cs typeface="Arvo"/>
                <a:sym typeface="Arvo"/>
              </a:rPr>
              <a:t> candidate paths to be further explored at the next level.      </a:t>
            </a:r>
            <a:endParaRPr sz="1200">
              <a:solidFill>
                <a:schemeClr val="lt1"/>
              </a:solidFill>
              <a:latin typeface="Arvo"/>
              <a:ea typeface="Arvo"/>
              <a:cs typeface="Arvo"/>
              <a:sym typeface="Arvo"/>
            </a:endParaRPr>
          </a:p>
          <a:p>
            <a:pPr indent="-304800" lvl="0" marL="457200" rtl="0" algn="l">
              <a:lnSpc>
                <a:spcPct val="115000"/>
              </a:lnSpc>
              <a:spcBef>
                <a:spcPts val="0"/>
              </a:spcBef>
              <a:spcAft>
                <a:spcPts val="0"/>
              </a:spcAft>
              <a:buClr>
                <a:schemeClr val="lt1"/>
              </a:buClr>
              <a:buSzPts val="1200"/>
              <a:buFont typeface="Arvo"/>
              <a:buChar char="●"/>
            </a:pPr>
            <a:r>
              <a:rPr lang="en" sz="1200">
                <a:solidFill>
                  <a:schemeClr val="lt1"/>
                </a:solidFill>
                <a:latin typeface="Arvo"/>
                <a:ea typeface="Arvo"/>
                <a:cs typeface="Arvo"/>
                <a:sym typeface="Arvo"/>
              </a:rPr>
              <a:t>SCL can be regarded as a </a:t>
            </a:r>
            <a:r>
              <a:rPr b="1" lang="en" sz="1200">
                <a:solidFill>
                  <a:schemeClr val="lt1"/>
                </a:solidFill>
                <a:latin typeface="Arvo"/>
                <a:ea typeface="Arvo"/>
                <a:cs typeface="Arvo"/>
                <a:sym typeface="Arvo"/>
              </a:rPr>
              <a:t>breadth-first</a:t>
            </a:r>
            <a:r>
              <a:rPr lang="en" sz="1200">
                <a:solidFill>
                  <a:schemeClr val="lt1"/>
                </a:solidFill>
                <a:latin typeface="Arvo"/>
                <a:ea typeface="Arvo"/>
                <a:cs typeface="Arvo"/>
                <a:sym typeface="Arvo"/>
              </a:rPr>
              <a:t> searching on the code tree </a:t>
            </a:r>
            <a:r>
              <a:rPr b="1" i="1" lang="en" sz="1200">
                <a:solidFill>
                  <a:schemeClr val="lt1"/>
                </a:solidFill>
                <a:latin typeface="Arvo"/>
                <a:ea typeface="Arvo"/>
                <a:cs typeface="Arvo"/>
                <a:sym typeface="Arvo"/>
              </a:rPr>
              <a:t>T</a:t>
            </a:r>
            <a:r>
              <a:rPr lang="en" sz="1200">
                <a:solidFill>
                  <a:schemeClr val="lt1"/>
                </a:solidFill>
                <a:latin typeface="Arvo"/>
                <a:ea typeface="Arvo"/>
                <a:cs typeface="Arvo"/>
                <a:sym typeface="Arvo"/>
              </a:rPr>
              <a:t> with a searching width </a:t>
            </a:r>
            <a:r>
              <a:rPr b="1" i="1" lang="en" sz="1200">
                <a:solidFill>
                  <a:schemeClr val="lt1"/>
                </a:solidFill>
                <a:latin typeface="Arvo"/>
                <a:ea typeface="Arvo"/>
                <a:cs typeface="Arvo"/>
                <a:sym typeface="Arvo"/>
              </a:rPr>
              <a:t>L</a:t>
            </a:r>
            <a:r>
              <a:rPr b="1" lang="en" sz="1200">
                <a:solidFill>
                  <a:schemeClr val="lt1"/>
                </a:solidFill>
                <a:latin typeface="Arvo"/>
                <a:ea typeface="Arvo"/>
                <a:cs typeface="Arvo"/>
                <a:sym typeface="Arvo"/>
              </a:rPr>
              <a:t>.</a:t>
            </a:r>
            <a:r>
              <a:rPr lang="en" sz="1200">
                <a:solidFill>
                  <a:schemeClr val="lt1"/>
                </a:solidFill>
                <a:latin typeface="Arvo"/>
                <a:ea typeface="Arvo"/>
                <a:cs typeface="Arvo"/>
                <a:sym typeface="Arvo"/>
              </a:rPr>
              <a:t> </a:t>
            </a:r>
            <a:endParaRPr sz="1200">
              <a:solidFill>
                <a:schemeClr val="lt1"/>
              </a:solidFill>
              <a:latin typeface="Arvo"/>
              <a:ea typeface="Arvo"/>
              <a:cs typeface="Arvo"/>
              <a:sym typeface="Arvo"/>
            </a:endParaRPr>
          </a:p>
          <a:p>
            <a:pPr indent="-304800" lvl="0" marL="457200" rtl="0" algn="l">
              <a:lnSpc>
                <a:spcPct val="115000"/>
              </a:lnSpc>
              <a:spcBef>
                <a:spcPts val="0"/>
              </a:spcBef>
              <a:spcAft>
                <a:spcPts val="0"/>
              </a:spcAft>
              <a:buClr>
                <a:schemeClr val="lt1"/>
              </a:buClr>
              <a:buSzPts val="1200"/>
              <a:buFont typeface="Arvo"/>
              <a:buChar char="●"/>
            </a:pPr>
            <a:r>
              <a:rPr lang="en" sz="1200">
                <a:solidFill>
                  <a:schemeClr val="lt1"/>
                </a:solidFill>
                <a:latin typeface="Arvo"/>
                <a:ea typeface="Arvo"/>
                <a:cs typeface="Arvo"/>
                <a:sym typeface="Arvo"/>
              </a:rPr>
              <a:t>During the SCL decoding, a bunch of candidate paths will be obtained and stored in a list. Since for every single candidate path, the metric calculations and bit determinations are still performed bit- by-bit successively.</a:t>
            </a:r>
            <a:endParaRPr sz="1200">
              <a:solidFill>
                <a:schemeClr val="lt1"/>
              </a:solidFill>
              <a:latin typeface="Arvo"/>
              <a:ea typeface="Arvo"/>
              <a:cs typeface="Arvo"/>
              <a:sym typeface="Arvo"/>
            </a:endParaRPr>
          </a:p>
          <a:p>
            <a:pPr indent="-304800" lvl="0" marL="457200" rtl="0" algn="l">
              <a:lnSpc>
                <a:spcPct val="115000"/>
              </a:lnSpc>
              <a:spcBef>
                <a:spcPts val="0"/>
              </a:spcBef>
              <a:spcAft>
                <a:spcPts val="0"/>
              </a:spcAft>
              <a:buClr>
                <a:schemeClr val="lt1"/>
              </a:buClr>
              <a:buSzPts val="1200"/>
              <a:buFont typeface="Arvo"/>
              <a:buChar char="●"/>
            </a:pPr>
            <a:r>
              <a:rPr lang="en" sz="1200">
                <a:solidFill>
                  <a:schemeClr val="lt1"/>
                </a:solidFill>
                <a:latin typeface="Arvo"/>
                <a:ea typeface="Arvo"/>
                <a:cs typeface="Arvo"/>
                <a:sym typeface="Arvo"/>
              </a:rPr>
              <a:t>Space Complexity of SCL  : </a:t>
            </a:r>
            <a:endParaRPr sz="1200">
              <a:solidFill>
                <a:schemeClr val="lt1"/>
              </a:solidFill>
              <a:latin typeface="Arvo"/>
              <a:ea typeface="Arvo"/>
              <a:cs typeface="Arvo"/>
              <a:sym typeface="Arvo"/>
            </a:endParaRPr>
          </a:p>
          <a:p>
            <a:pPr indent="-304800" lvl="0" marL="457200" rtl="0" algn="l">
              <a:lnSpc>
                <a:spcPct val="115000"/>
              </a:lnSpc>
              <a:spcBef>
                <a:spcPts val="0"/>
              </a:spcBef>
              <a:spcAft>
                <a:spcPts val="0"/>
              </a:spcAft>
              <a:buClr>
                <a:schemeClr val="lt1"/>
              </a:buClr>
              <a:buSzPts val="1200"/>
              <a:buFont typeface="Arvo"/>
              <a:buChar char="●"/>
            </a:pPr>
            <a:r>
              <a:rPr lang="en" sz="1200">
                <a:solidFill>
                  <a:schemeClr val="lt1"/>
                </a:solidFill>
                <a:latin typeface="Arvo"/>
                <a:ea typeface="Arvo"/>
                <a:cs typeface="Arvo"/>
                <a:sym typeface="Arvo"/>
              </a:rPr>
              <a:t>Computational Complexity of SCL :</a:t>
            </a:r>
            <a:endParaRPr sz="1200">
              <a:solidFill>
                <a:schemeClr val="lt1"/>
              </a:solidFill>
              <a:latin typeface="Arvo"/>
              <a:ea typeface="Arvo"/>
              <a:cs typeface="Arvo"/>
              <a:sym typeface="Arvo"/>
            </a:endParaRPr>
          </a:p>
        </p:txBody>
      </p:sp>
      <p:pic>
        <p:nvPicPr>
          <p:cNvPr id="493" name="Google Shape;493;p32"/>
          <p:cNvPicPr preferRelativeResize="0"/>
          <p:nvPr/>
        </p:nvPicPr>
        <p:blipFill rotWithShape="1">
          <a:blip r:embed="rId4">
            <a:alphaModFix/>
          </a:blip>
          <a:srcRect b="17567" l="12439" r="5720" t="9721"/>
          <a:stretch/>
        </p:blipFill>
        <p:spPr>
          <a:xfrm>
            <a:off x="5124225" y="747775"/>
            <a:ext cx="3950574" cy="2247551"/>
          </a:xfrm>
          <a:prstGeom prst="rect">
            <a:avLst/>
          </a:prstGeom>
          <a:noFill/>
          <a:ln cap="flat" cmpd="sng" w="19050">
            <a:solidFill>
              <a:schemeClr val="dk2"/>
            </a:solidFill>
            <a:prstDash val="solid"/>
            <a:round/>
            <a:headEnd len="sm" w="sm" type="none"/>
            <a:tailEnd len="sm" w="sm" type="none"/>
          </a:ln>
        </p:spPr>
      </p:pic>
      <p:pic>
        <p:nvPicPr>
          <p:cNvPr descr="&lt;math xmlns=&quot;http://www.w3.org/1998/Math/MathML&quot;&gt;&lt;mi&gt;O&lt;/mi&gt;&lt;mfenced&gt;&lt;mrow&gt;&lt;mi&gt;L&lt;/mi&gt;&lt;mi&gt;N&lt;/mi&gt;&lt;/mrow&gt;&lt;/mfenced&gt;&lt;/math&gt;" id="494" name="Google Shape;494;p32" title="O open parentheses L N close parentheses"/>
          <p:cNvPicPr preferRelativeResize="0"/>
          <p:nvPr/>
        </p:nvPicPr>
        <p:blipFill>
          <a:blip r:embed="rId5">
            <a:alphaModFix/>
          </a:blip>
          <a:stretch>
            <a:fillRect/>
          </a:stretch>
        </p:blipFill>
        <p:spPr>
          <a:xfrm>
            <a:off x="3212550" y="3765800"/>
            <a:ext cx="495300" cy="114300"/>
          </a:xfrm>
          <a:prstGeom prst="rect">
            <a:avLst/>
          </a:prstGeom>
          <a:noFill/>
          <a:ln>
            <a:noFill/>
          </a:ln>
        </p:spPr>
      </p:pic>
      <p:pic>
        <p:nvPicPr>
          <p:cNvPr descr="&lt;math xmlns=&quot;http://www.w3.org/1998/Math/MathML&quot;&gt;&lt;mi&gt;O&lt;/mi&gt;&lt;mfenced&gt;&lt;mrow&gt;&lt;mi&gt;L&lt;/mi&gt;&lt;mi&gt;N&lt;/mi&gt;&lt;mi&gt;log&lt;/mi&gt;&lt;mfenced&gt;&lt;mi&gt;N&lt;/mi&gt;&lt;/mfenced&gt;&lt;/mrow&gt;&lt;/mfenced&gt;&lt;/math&gt;" id="495" name="Google Shape;495;p32" title="O open parentheses L N log open parentheses N close parentheses close parentheses"/>
          <p:cNvPicPr preferRelativeResize="0"/>
          <p:nvPr/>
        </p:nvPicPr>
        <p:blipFill>
          <a:blip r:embed="rId6">
            <a:alphaModFix/>
          </a:blip>
          <a:stretch>
            <a:fillRect/>
          </a:stretch>
        </p:blipFill>
        <p:spPr>
          <a:xfrm>
            <a:off x="3800400" y="4002375"/>
            <a:ext cx="990600" cy="1238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9" name="Shape 499"/>
        <p:cNvGrpSpPr/>
        <p:nvPr/>
      </p:nvGrpSpPr>
      <p:grpSpPr>
        <a:xfrm>
          <a:off x="0" y="0"/>
          <a:ext cx="0" cy="0"/>
          <a:chOff x="0" y="0"/>
          <a:chExt cx="0" cy="0"/>
        </a:xfrm>
      </p:grpSpPr>
      <p:sp>
        <p:nvSpPr>
          <p:cNvPr id="500" name="Google Shape;500;p33"/>
          <p:cNvSpPr txBox="1"/>
          <p:nvPr>
            <p:ph type="ctrTitle"/>
          </p:nvPr>
        </p:nvSpPr>
        <p:spPr>
          <a:xfrm>
            <a:off x="2109225" y="95100"/>
            <a:ext cx="47718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200"/>
              <a:t>SUCCESSIVE CANCELLATION STACK DECODING</a:t>
            </a:r>
            <a:r>
              <a:rPr lang="en" sz="1800"/>
              <a:t>  </a:t>
            </a:r>
            <a:endParaRPr sz="1800"/>
          </a:p>
        </p:txBody>
      </p:sp>
      <p:pic>
        <p:nvPicPr>
          <p:cNvPr id="501" name="Google Shape;501;p33"/>
          <p:cNvPicPr preferRelativeResize="0"/>
          <p:nvPr/>
        </p:nvPicPr>
        <p:blipFill rotWithShape="1">
          <a:blip r:embed="rId3">
            <a:alphaModFix/>
          </a:blip>
          <a:srcRect b="18981" l="12230" r="8555" t="7130"/>
          <a:stretch/>
        </p:blipFill>
        <p:spPr>
          <a:xfrm>
            <a:off x="5124225" y="747775"/>
            <a:ext cx="3950574" cy="2247551"/>
          </a:xfrm>
          <a:prstGeom prst="rect">
            <a:avLst/>
          </a:prstGeom>
          <a:noFill/>
          <a:ln cap="flat" cmpd="sng" w="19050">
            <a:solidFill>
              <a:schemeClr val="dk2"/>
            </a:solidFill>
            <a:prstDash val="solid"/>
            <a:round/>
            <a:headEnd len="sm" w="sm" type="none"/>
            <a:tailEnd len="sm" w="sm" type="none"/>
          </a:ln>
        </p:spPr>
      </p:pic>
      <p:sp>
        <p:nvSpPr>
          <p:cNvPr id="502" name="Google Shape;502;p33"/>
          <p:cNvSpPr txBox="1"/>
          <p:nvPr/>
        </p:nvSpPr>
        <p:spPr>
          <a:xfrm>
            <a:off x="5124225" y="3234975"/>
            <a:ext cx="3950700" cy="7674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100">
                <a:solidFill>
                  <a:schemeClr val="lt1"/>
                </a:solidFill>
                <a:latin typeface="Arvo"/>
                <a:ea typeface="Arvo"/>
                <a:cs typeface="Arvo"/>
                <a:sym typeface="Arvo"/>
              </a:rPr>
              <a:t>Figure  : An example of SCS Decoding compared with SCL, SCS can also find the most probable path 1000 with fewer metric computations</a:t>
            </a:r>
            <a:endParaRPr sz="1100">
              <a:solidFill>
                <a:schemeClr val="lt1"/>
              </a:solidFill>
              <a:latin typeface="Arvo"/>
              <a:ea typeface="Arvo"/>
              <a:cs typeface="Arvo"/>
              <a:sym typeface="Arvo"/>
            </a:endParaRPr>
          </a:p>
          <a:p>
            <a:pPr indent="0" lvl="0" marL="0" rtl="0" algn="ctr">
              <a:spcBef>
                <a:spcPts val="0"/>
              </a:spcBef>
              <a:spcAft>
                <a:spcPts val="0"/>
              </a:spcAft>
              <a:buNone/>
            </a:pPr>
            <a:r>
              <a:t/>
            </a:r>
            <a:endParaRPr sz="1100">
              <a:solidFill>
                <a:schemeClr val="lt1"/>
              </a:solidFill>
              <a:latin typeface="Arvo"/>
              <a:ea typeface="Arvo"/>
              <a:cs typeface="Arvo"/>
              <a:sym typeface="Arvo"/>
            </a:endParaRPr>
          </a:p>
        </p:txBody>
      </p:sp>
      <p:sp>
        <p:nvSpPr>
          <p:cNvPr id="503" name="Google Shape;503;p33"/>
          <p:cNvSpPr txBox="1"/>
          <p:nvPr/>
        </p:nvSpPr>
        <p:spPr>
          <a:xfrm>
            <a:off x="605125" y="747775"/>
            <a:ext cx="4348200" cy="39204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298450" lvl="0" marL="457200" rtl="0" algn="l">
              <a:lnSpc>
                <a:spcPct val="150000"/>
              </a:lnSpc>
              <a:spcBef>
                <a:spcPts val="1200"/>
              </a:spcBef>
              <a:spcAft>
                <a:spcPts val="0"/>
              </a:spcAft>
              <a:buClr>
                <a:schemeClr val="lt1"/>
              </a:buClr>
              <a:buSzPts val="1100"/>
              <a:buFont typeface="Arvo"/>
              <a:buChar char="●"/>
            </a:pPr>
            <a:r>
              <a:rPr lang="en" sz="1100">
                <a:solidFill>
                  <a:schemeClr val="lt1"/>
                </a:solidFill>
                <a:latin typeface="Arvo"/>
                <a:ea typeface="Arvo"/>
                <a:cs typeface="Arvo"/>
                <a:sym typeface="Arvo"/>
              </a:rPr>
              <a:t>The SCS decoder uses a</a:t>
            </a:r>
            <a:r>
              <a:rPr b="1" lang="en" sz="1100">
                <a:solidFill>
                  <a:schemeClr val="lt1"/>
                </a:solidFill>
                <a:latin typeface="Arvo"/>
                <a:ea typeface="Arvo"/>
                <a:cs typeface="Arvo"/>
                <a:sym typeface="Arvo"/>
              </a:rPr>
              <a:t> ordered stack S </a:t>
            </a:r>
            <a:r>
              <a:rPr lang="en" sz="1100">
                <a:solidFill>
                  <a:schemeClr val="lt1"/>
                </a:solidFill>
                <a:latin typeface="Arvo"/>
                <a:ea typeface="Arvo"/>
                <a:cs typeface="Arvo"/>
                <a:sym typeface="Arvo"/>
              </a:rPr>
              <a:t>to store the candidate paths and tries to find the optimal estimation by searching along the best candidate in the stack.</a:t>
            </a:r>
            <a:endParaRPr sz="1100">
              <a:solidFill>
                <a:schemeClr val="lt1"/>
              </a:solidFill>
              <a:latin typeface="Arvo"/>
              <a:ea typeface="Arvo"/>
              <a:cs typeface="Arvo"/>
              <a:sym typeface="Arvo"/>
            </a:endParaRPr>
          </a:p>
          <a:p>
            <a:pPr indent="-298450" lvl="0" marL="457200" rtl="0" algn="l">
              <a:lnSpc>
                <a:spcPct val="150000"/>
              </a:lnSpc>
              <a:spcBef>
                <a:spcPts val="0"/>
              </a:spcBef>
              <a:spcAft>
                <a:spcPts val="0"/>
              </a:spcAft>
              <a:buClr>
                <a:schemeClr val="lt1"/>
              </a:buClr>
              <a:buSzPts val="1100"/>
              <a:buFont typeface="Arvo"/>
              <a:buChar char="●"/>
            </a:pPr>
            <a:r>
              <a:rPr lang="en" sz="1100">
                <a:solidFill>
                  <a:schemeClr val="lt1"/>
                </a:solidFill>
                <a:latin typeface="Arvo"/>
                <a:ea typeface="Arvo"/>
                <a:cs typeface="Arvo"/>
                <a:sym typeface="Arvo"/>
              </a:rPr>
              <a:t>Whenever the top path in the stack which has the largest path metric reaches length N, the decoding process stops and outputs this path. </a:t>
            </a:r>
            <a:endParaRPr sz="1100">
              <a:solidFill>
                <a:schemeClr val="lt1"/>
              </a:solidFill>
              <a:latin typeface="Arvo"/>
              <a:ea typeface="Arvo"/>
              <a:cs typeface="Arvo"/>
              <a:sym typeface="Arvo"/>
            </a:endParaRPr>
          </a:p>
          <a:p>
            <a:pPr indent="-298450" lvl="0" marL="457200" rtl="0" algn="l">
              <a:lnSpc>
                <a:spcPct val="150000"/>
              </a:lnSpc>
              <a:spcBef>
                <a:spcPts val="0"/>
              </a:spcBef>
              <a:spcAft>
                <a:spcPts val="0"/>
              </a:spcAft>
              <a:buClr>
                <a:schemeClr val="lt1"/>
              </a:buClr>
              <a:buSzPts val="1100"/>
              <a:buFont typeface="Arvo"/>
              <a:buChar char="●"/>
            </a:pPr>
            <a:r>
              <a:rPr lang="en" sz="1100">
                <a:solidFill>
                  <a:schemeClr val="lt1"/>
                </a:solidFill>
                <a:latin typeface="Arvo"/>
                <a:ea typeface="Arvo"/>
                <a:cs typeface="Arvo"/>
                <a:sym typeface="Arvo"/>
              </a:rPr>
              <a:t>Unlike the candidate paths in the list of SCL which always have the same length, the candidates in the stack of SCS have difference lengths.</a:t>
            </a:r>
            <a:endParaRPr sz="1100">
              <a:solidFill>
                <a:schemeClr val="lt1"/>
              </a:solidFill>
              <a:latin typeface="Arvo"/>
              <a:ea typeface="Arvo"/>
              <a:cs typeface="Arvo"/>
              <a:sym typeface="Arvo"/>
            </a:endParaRPr>
          </a:p>
          <a:p>
            <a:pPr indent="-304800" lvl="0" marL="457200" rtl="0" algn="l">
              <a:lnSpc>
                <a:spcPct val="150000"/>
              </a:lnSpc>
              <a:spcBef>
                <a:spcPts val="0"/>
              </a:spcBef>
              <a:spcAft>
                <a:spcPts val="0"/>
              </a:spcAft>
              <a:buClr>
                <a:schemeClr val="lt1"/>
              </a:buClr>
              <a:buSzPts val="1200"/>
              <a:buFont typeface="Arvo"/>
              <a:buChar char="●"/>
            </a:pPr>
            <a:r>
              <a:rPr lang="en" sz="1200">
                <a:solidFill>
                  <a:schemeClr val="lt1"/>
                </a:solidFill>
                <a:latin typeface="Arvo"/>
                <a:ea typeface="Arvo"/>
                <a:cs typeface="Arvo"/>
                <a:sym typeface="Arvo"/>
              </a:rPr>
              <a:t>Space Complexity of SCL  :   </a:t>
            </a:r>
            <a:endParaRPr sz="1200">
              <a:solidFill>
                <a:schemeClr val="lt1"/>
              </a:solidFill>
              <a:latin typeface="Arvo"/>
              <a:ea typeface="Arvo"/>
              <a:cs typeface="Arvo"/>
              <a:sym typeface="Arvo"/>
            </a:endParaRPr>
          </a:p>
          <a:p>
            <a:pPr indent="-304800" lvl="0" marL="457200" rtl="0" algn="l">
              <a:lnSpc>
                <a:spcPct val="150000"/>
              </a:lnSpc>
              <a:spcBef>
                <a:spcPts val="0"/>
              </a:spcBef>
              <a:spcAft>
                <a:spcPts val="0"/>
              </a:spcAft>
              <a:buClr>
                <a:schemeClr val="lt1"/>
              </a:buClr>
              <a:buSzPts val="1200"/>
              <a:buFont typeface="Arvo"/>
              <a:buChar char="●"/>
            </a:pPr>
            <a:r>
              <a:rPr lang="en" sz="1200">
                <a:solidFill>
                  <a:schemeClr val="lt1"/>
                </a:solidFill>
                <a:latin typeface="Arvo"/>
                <a:ea typeface="Arvo"/>
                <a:cs typeface="Arvo"/>
                <a:sym typeface="Arvo"/>
              </a:rPr>
              <a:t>Time Complexity of SCL   :</a:t>
            </a:r>
            <a:endParaRPr sz="1100">
              <a:solidFill>
                <a:schemeClr val="lt1"/>
              </a:solidFill>
              <a:latin typeface="Arvo"/>
              <a:ea typeface="Arvo"/>
              <a:cs typeface="Arvo"/>
              <a:sym typeface="Arvo"/>
            </a:endParaRPr>
          </a:p>
          <a:p>
            <a:pPr indent="0" lvl="0" marL="0" rtl="0" algn="l">
              <a:lnSpc>
                <a:spcPct val="115000"/>
              </a:lnSpc>
              <a:spcBef>
                <a:spcPts val="1200"/>
              </a:spcBef>
              <a:spcAft>
                <a:spcPts val="0"/>
              </a:spcAft>
              <a:buNone/>
            </a:pPr>
            <a:r>
              <a:t/>
            </a:r>
            <a:endParaRPr b="1" u="sng">
              <a:solidFill>
                <a:schemeClr val="lt1"/>
              </a:solidFill>
              <a:latin typeface="Arvo"/>
              <a:ea typeface="Arvo"/>
              <a:cs typeface="Arvo"/>
              <a:sym typeface="Arvo"/>
            </a:endParaRPr>
          </a:p>
          <a:p>
            <a:pPr indent="0" lvl="0" marL="0" rtl="0" algn="l">
              <a:spcBef>
                <a:spcPts val="1200"/>
              </a:spcBef>
              <a:spcAft>
                <a:spcPts val="0"/>
              </a:spcAft>
              <a:buNone/>
            </a:pPr>
            <a:r>
              <a:t/>
            </a:r>
            <a:endParaRPr b="1" u="sng">
              <a:solidFill>
                <a:schemeClr val="lt1"/>
              </a:solidFill>
              <a:latin typeface="Arvo"/>
              <a:ea typeface="Arvo"/>
              <a:cs typeface="Arvo"/>
              <a:sym typeface="Arvo"/>
            </a:endParaRPr>
          </a:p>
        </p:txBody>
      </p:sp>
      <p:pic>
        <p:nvPicPr>
          <p:cNvPr descr="&lt;math xmlns=&quot;http://www.w3.org/1998/Math/MathML&quot;&gt;&lt;mi&gt;O&lt;/mi&gt;&lt;mfenced&gt;&lt;mrow&gt;&lt;mi&gt;L&lt;/mi&gt;&lt;mi&gt;N&lt;/mi&gt;&lt;mi&gt;log&lt;/mi&gt;&lt;mfenced&gt;&lt;mi&gt;N&lt;/mi&gt;&lt;/mfenced&gt;&lt;/mrow&gt;&lt;/mfenced&gt;&lt;/math&gt;" id="504" name="Google Shape;504;p33" title="O open parentheses L N log open parentheses N close parentheses close parentheses"/>
          <p:cNvPicPr preferRelativeResize="0"/>
          <p:nvPr/>
        </p:nvPicPr>
        <p:blipFill>
          <a:blip r:embed="rId4">
            <a:alphaModFix/>
          </a:blip>
          <a:stretch>
            <a:fillRect/>
          </a:stretch>
        </p:blipFill>
        <p:spPr>
          <a:xfrm>
            <a:off x="3221225" y="3777625"/>
            <a:ext cx="990600" cy="123825"/>
          </a:xfrm>
          <a:prstGeom prst="rect">
            <a:avLst/>
          </a:prstGeom>
          <a:noFill/>
          <a:ln>
            <a:noFill/>
          </a:ln>
        </p:spPr>
      </p:pic>
      <p:pic>
        <p:nvPicPr>
          <p:cNvPr descr="&lt;math xmlns=&quot;http://www.w3.org/1998/Math/MathML&quot;&gt;&lt;mi&gt;O&lt;/mi&gt;&lt;mfenced&gt;&lt;mrow&gt;&lt;mi&gt;D&lt;/mi&gt;&lt;mi&gt;N&lt;/mi&gt;&lt;/mrow&gt;&lt;/mfenced&gt;&lt;/math&gt;" id="505" name="Google Shape;505;p33" title="O open parentheses D N close parentheses"/>
          <p:cNvPicPr preferRelativeResize="0"/>
          <p:nvPr/>
        </p:nvPicPr>
        <p:blipFill>
          <a:blip r:embed="rId5">
            <a:alphaModFix/>
          </a:blip>
          <a:stretch>
            <a:fillRect/>
          </a:stretch>
        </p:blipFill>
        <p:spPr>
          <a:xfrm>
            <a:off x="3221225" y="3497800"/>
            <a:ext cx="523875" cy="1143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9" name="Shape 509"/>
        <p:cNvGrpSpPr/>
        <p:nvPr/>
      </p:nvGrpSpPr>
      <p:grpSpPr>
        <a:xfrm>
          <a:off x="0" y="0"/>
          <a:ext cx="0" cy="0"/>
          <a:chOff x="0" y="0"/>
          <a:chExt cx="0" cy="0"/>
        </a:xfrm>
      </p:grpSpPr>
      <p:sp>
        <p:nvSpPr>
          <p:cNvPr id="510" name="Google Shape;510;p34"/>
          <p:cNvSpPr txBox="1"/>
          <p:nvPr/>
        </p:nvSpPr>
        <p:spPr>
          <a:xfrm>
            <a:off x="2384125" y="156950"/>
            <a:ext cx="14400" cy="1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sp>
        <p:nvSpPr>
          <p:cNvPr id="511" name="Google Shape;511;p34"/>
          <p:cNvSpPr txBox="1"/>
          <p:nvPr/>
        </p:nvSpPr>
        <p:spPr>
          <a:xfrm>
            <a:off x="803950" y="1545450"/>
            <a:ext cx="7693500" cy="20526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6000">
                <a:solidFill>
                  <a:srgbClr val="434343"/>
                </a:solidFill>
                <a:latin typeface="Barlow Condensed Medium"/>
                <a:ea typeface="Barlow Condensed Medium"/>
                <a:cs typeface="Barlow Condensed Medium"/>
                <a:sym typeface="Barlow Condensed Medium"/>
              </a:rPr>
              <a:t>3 . CRC - AIDED DECODING OF POLAR CODES</a:t>
            </a:r>
            <a:endParaRPr sz="6000">
              <a:solidFill>
                <a:srgbClr val="434343"/>
              </a:solidFill>
              <a:latin typeface="Barlow Condensed Medium"/>
              <a:ea typeface="Barlow Condensed Medium"/>
              <a:cs typeface="Barlow Condensed Medium"/>
              <a:sym typeface="Barlow Condensed Medium"/>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5" name="Shape 515"/>
        <p:cNvGrpSpPr/>
        <p:nvPr/>
      </p:nvGrpSpPr>
      <p:grpSpPr>
        <a:xfrm>
          <a:off x="0" y="0"/>
          <a:ext cx="0" cy="0"/>
          <a:chOff x="0" y="0"/>
          <a:chExt cx="0" cy="0"/>
        </a:xfrm>
      </p:grpSpPr>
      <p:sp>
        <p:nvSpPr>
          <p:cNvPr id="516" name="Google Shape;516;p35"/>
          <p:cNvSpPr txBox="1"/>
          <p:nvPr>
            <p:ph type="ctrTitle"/>
          </p:nvPr>
        </p:nvSpPr>
        <p:spPr>
          <a:xfrm>
            <a:off x="141075" y="457350"/>
            <a:ext cx="8449800" cy="4228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400">
                <a:latin typeface="Arvo"/>
                <a:ea typeface="Arvo"/>
                <a:cs typeface="Arvo"/>
                <a:sym typeface="Arvo"/>
              </a:rPr>
              <a:t>CRC codes are the most widely used for error detecting  in practical communications systems. K-bit input block of the error-correcting encoder consists of k information bits and an m-bit CRC sequence, i.e. K = </a:t>
            </a:r>
            <a:r>
              <a:rPr i="1" lang="en" sz="1400">
                <a:latin typeface="Arvo"/>
                <a:ea typeface="Arvo"/>
                <a:cs typeface="Arvo"/>
                <a:sym typeface="Arvo"/>
              </a:rPr>
              <a:t>k</a:t>
            </a:r>
            <a:r>
              <a:rPr lang="en" sz="1400">
                <a:latin typeface="Arvo"/>
                <a:ea typeface="Arvo"/>
                <a:cs typeface="Arvo"/>
                <a:sym typeface="Arvo"/>
              </a:rPr>
              <a:t>+</a:t>
            </a:r>
            <a:r>
              <a:rPr i="1" lang="en" sz="1400">
                <a:latin typeface="Arvo"/>
                <a:ea typeface="Arvo"/>
                <a:cs typeface="Arvo"/>
                <a:sym typeface="Arvo"/>
              </a:rPr>
              <a:t>m.</a:t>
            </a:r>
            <a:r>
              <a:rPr lang="en" sz="1400">
                <a:latin typeface="Arvo"/>
                <a:ea typeface="Arvo"/>
                <a:cs typeface="Arvo"/>
                <a:sym typeface="Arvo"/>
              </a:rPr>
              <a:t> By viewing the CRC bits as part of source bits for the error correcting code, the code rate is still defined as R = K/N. In this paper, we propose a combination of SCL (SCS) decoder and CRC detector to further improve the performance of polar codes. As shown in Fig. 1, at the receiver, the SCL (SCS) decoder outputs the candidate sequences into CRC detector and the latter feeds the check results back to help the codeword determination. We refer to such a decoding scheme as CRC aided SCL/SCS (CA-SCL/SCS). </a:t>
            </a:r>
            <a:endParaRPr sz="1400">
              <a:latin typeface="Arvo"/>
              <a:ea typeface="Arvo"/>
              <a:cs typeface="Arvo"/>
              <a:sym typeface="Arvo"/>
            </a:endParaRPr>
          </a:p>
        </p:txBody>
      </p:sp>
      <p:pic>
        <p:nvPicPr>
          <p:cNvPr id="517" name="Google Shape;517;p35"/>
          <p:cNvPicPr preferRelativeResize="0"/>
          <p:nvPr/>
        </p:nvPicPr>
        <p:blipFill rotWithShape="1">
          <a:blip r:embed="rId3">
            <a:alphaModFix/>
          </a:blip>
          <a:srcRect b="0" l="0" r="4825" t="22744"/>
          <a:stretch/>
        </p:blipFill>
        <p:spPr>
          <a:xfrm>
            <a:off x="1385200" y="2678088"/>
            <a:ext cx="5656750" cy="1361375"/>
          </a:xfrm>
          <a:prstGeom prst="rect">
            <a:avLst/>
          </a:prstGeom>
          <a:noFill/>
          <a:ln>
            <a:noFill/>
          </a:ln>
        </p:spPr>
      </p:pic>
      <p:sp>
        <p:nvSpPr>
          <p:cNvPr id="518" name="Google Shape;518;p35"/>
          <p:cNvSpPr txBox="1"/>
          <p:nvPr/>
        </p:nvSpPr>
        <p:spPr>
          <a:xfrm>
            <a:off x="2080275" y="4132450"/>
            <a:ext cx="5656800" cy="271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lt1"/>
                </a:solidFill>
                <a:latin typeface="Arvo"/>
                <a:ea typeface="Arvo"/>
                <a:cs typeface="Arvo"/>
                <a:sym typeface="Arvo"/>
              </a:rPr>
              <a:t>Figure 1 : Polar coded and CRC - aided decoding schemes</a:t>
            </a:r>
            <a:endParaRPr sz="1200">
              <a:solidFill>
                <a:schemeClr val="lt1"/>
              </a:solidFill>
              <a:latin typeface="Arvo"/>
              <a:ea typeface="Arvo"/>
              <a:cs typeface="Arvo"/>
              <a:sym typeface="Arvo"/>
            </a:endParaRPr>
          </a:p>
          <a:p>
            <a:pPr indent="0" lvl="0" marL="0" rtl="0" algn="l">
              <a:spcBef>
                <a:spcPts val="0"/>
              </a:spcBef>
              <a:spcAft>
                <a:spcPts val="0"/>
              </a:spcAft>
              <a:buNone/>
            </a:pPr>
            <a:r>
              <a:t/>
            </a:r>
            <a:endParaRPr>
              <a:latin typeface="Arvo"/>
              <a:ea typeface="Arvo"/>
              <a:cs typeface="Arvo"/>
              <a:sym typeface="Arvo"/>
            </a:endParaRPr>
          </a:p>
        </p:txBody>
      </p:sp>
      <p:sp>
        <p:nvSpPr>
          <p:cNvPr id="519" name="Google Shape;519;p35"/>
          <p:cNvSpPr txBox="1"/>
          <p:nvPr/>
        </p:nvSpPr>
        <p:spPr>
          <a:xfrm>
            <a:off x="7086200" y="2662500"/>
            <a:ext cx="1086300" cy="13614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highlight>
                <a:schemeClr val="dk1"/>
              </a:highlight>
              <a:latin typeface="Arvo"/>
              <a:ea typeface="Arvo"/>
              <a:cs typeface="Arvo"/>
              <a:sym typeface="Arvo"/>
            </a:endParaRPr>
          </a:p>
        </p:txBody>
      </p:sp>
      <p:sp>
        <p:nvSpPr>
          <p:cNvPr id="520" name="Google Shape;520;p35"/>
          <p:cNvSpPr txBox="1"/>
          <p:nvPr/>
        </p:nvSpPr>
        <p:spPr>
          <a:xfrm>
            <a:off x="7119450" y="2937550"/>
            <a:ext cx="1086300" cy="99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Originally Transmitted bits</a:t>
            </a:r>
            <a:endParaRPr>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4" name="Shape 524"/>
        <p:cNvGrpSpPr/>
        <p:nvPr/>
      </p:nvGrpSpPr>
      <p:grpSpPr>
        <a:xfrm>
          <a:off x="0" y="0"/>
          <a:ext cx="0" cy="0"/>
          <a:chOff x="0" y="0"/>
          <a:chExt cx="0" cy="0"/>
        </a:xfrm>
      </p:grpSpPr>
      <p:sp>
        <p:nvSpPr>
          <p:cNvPr id="525" name="Google Shape;525;p36"/>
          <p:cNvSpPr txBox="1"/>
          <p:nvPr>
            <p:ph type="ctrTitle"/>
          </p:nvPr>
        </p:nvSpPr>
        <p:spPr>
          <a:xfrm>
            <a:off x="460026" y="182525"/>
            <a:ext cx="8095500" cy="577800"/>
          </a:xfrm>
          <a:prstGeom prst="rect">
            <a:avLst/>
          </a:prstGeom>
        </p:spPr>
        <p:txBody>
          <a:bodyPr anchorCtr="0" anchor="b" bIns="91425" lIns="91425" spcFirstLastPara="1" rIns="91425" wrap="square" tIns="91425">
            <a:noAutofit/>
          </a:bodyPr>
          <a:lstStyle/>
          <a:p>
            <a:pPr indent="-419100" lvl="0" marL="457200" rtl="0" algn="r">
              <a:spcBef>
                <a:spcPts val="0"/>
              </a:spcBef>
              <a:spcAft>
                <a:spcPts val="0"/>
              </a:spcAft>
              <a:buSzPts val="3000"/>
              <a:buAutoNum type="alphaUcPeriod"/>
            </a:pPr>
            <a:r>
              <a:rPr lang="en"/>
              <a:t>CRC-AIDED SUCCESSIVE CANCELLATION LIST DECODING</a:t>
            </a:r>
            <a:endParaRPr/>
          </a:p>
        </p:txBody>
      </p:sp>
      <p:sp>
        <p:nvSpPr>
          <p:cNvPr id="526" name="Google Shape;526;p36"/>
          <p:cNvSpPr txBox="1"/>
          <p:nvPr/>
        </p:nvSpPr>
        <p:spPr>
          <a:xfrm>
            <a:off x="223425" y="1170375"/>
            <a:ext cx="8386500" cy="33174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latin typeface="Arvo"/>
                <a:ea typeface="Arvo"/>
                <a:cs typeface="Arvo"/>
                <a:sym typeface="Arvo"/>
              </a:rPr>
              <a:t>The CRC-aided SCL decoding algorithm with the size of list L, denoted by CA-SCL (</a:t>
            </a:r>
            <a:r>
              <a:rPr i="1" lang="en">
                <a:solidFill>
                  <a:schemeClr val="lt1"/>
                </a:solidFill>
                <a:latin typeface="Arvo"/>
                <a:ea typeface="Arvo"/>
                <a:cs typeface="Arvo"/>
                <a:sym typeface="Arvo"/>
              </a:rPr>
              <a:t>L</a:t>
            </a:r>
            <a:r>
              <a:rPr lang="en">
                <a:solidFill>
                  <a:schemeClr val="lt1"/>
                </a:solidFill>
                <a:latin typeface="Arvo"/>
                <a:ea typeface="Arvo"/>
                <a:cs typeface="Arvo"/>
                <a:sym typeface="Arvo"/>
              </a:rPr>
              <a:t>), can be described as follows:</a:t>
            </a:r>
            <a:endParaRPr>
              <a:solidFill>
                <a:schemeClr val="lt1"/>
              </a:solidFill>
              <a:latin typeface="Arvo"/>
              <a:ea typeface="Arvo"/>
              <a:cs typeface="Arvo"/>
              <a:sym typeface="Arvo"/>
            </a:endParaRPr>
          </a:p>
          <a:p>
            <a:pPr indent="-317500" lvl="0" marL="457200" rtl="0" algn="l">
              <a:spcBef>
                <a:spcPts val="0"/>
              </a:spcBef>
              <a:spcAft>
                <a:spcPts val="0"/>
              </a:spcAft>
              <a:buClr>
                <a:schemeClr val="lt1"/>
              </a:buClr>
              <a:buSzPts val="1400"/>
              <a:buFont typeface="Arvo"/>
              <a:buChar char="●"/>
            </a:pPr>
            <a:r>
              <a:rPr lang="en">
                <a:solidFill>
                  <a:schemeClr val="lt1"/>
                </a:solidFill>
                <a:latin typeface="Arvo"/>
                <a:ea typeface="Arvo"/>
                <a:cs typeface="Arvo"/>
                <a:sym typeface="Arvo"/>
              </a:rPr>
              <a:t>Initialization: One null path is included in the initial list and its metric is set to zero, i.e.</a:t>
            </a:r>
            <a:endParaRPr>
              <a:solidFill>
                <a:schemeClr val="lt1"/>
              </a:solidFill>
              <a:latin typeface="Arvo"/>
              <a:ea typeface="Arvo"/>
              <a:cs typeface="Arvo"/>
              <a:sym typeface="Arvo"/>
            </a:endParaRPr>
          </a:p>
          <a:p>
            <a:pPr indent="0" lvl="0" marL="457200" rtl="0" algn="l">
              <a:spcBef>
                <a:spcPts val="0"/>
              </a:spcBef>
              <a:spcAft>
                <a:spcPts val="0"/>
              </a:spcAft>
              <a:buNone/>
            </a:pPr>
            <a:r>
              <a:rPr lang="en">
                <a:solidFill>
                  <a:schemeClr val="lt1"/>
                </a:solidFill>
                <a:latin typeface="Arvo"/>
                <a:ea typeface="Arvo"/>
                <a:cs typeface="Arvo"/>
                <a:sym typeface="Arvo"/>
              </a:rPr>
              <a:t>                                         . </a:t>
            </a:r>
            <a:endParaRPr>
              <a:solidFill>
                <a:schemeClr val="lt1"/>
              </a:solidFill>
              <a:latin typeface="Arvo"/>
              <a:ea typeface="Arvo"/>
              <a:cs typeface="Arvo"/>
              <a:sym typeface="Arvo"/>
            </a:endParaRPr>
          </a:p>
          <a:p>
            <a:pPr indent="-317500" lvl="0" marL="457200" rtl="0" algn="l">
              <a:spcBef>
                <a:spcPts val="0"/>
              </a:spcBef>
              <a:spcAft>
                <a:spcPts val="0"/>
              </a:spcAft>
              <a:buClr>
                <a:schemeClr val="lt1"/>
              </a:buClr>
              <a:buSzPts val="1400"/>
              <a:buFont typeface="Arvo"/>
              <a:buChar char="●"/>
            </a:pPr>
            <a:r>
              <a:rPr lang="en">
                <a:solidFill>
                  <a:schemeClr val="lt1"/>
                </a:solidFill>
                <a:latin typeface="Arvo"/>
                <a:ea typeface="Arvo"/>
                <a:cs typeface="Arvo"/>
                <a:sym typeface="Arvo"/>
              </a:rPr>
              <a:t>At the </a:t>
            </a:r>
            <a:r>
              <a:rPr i="1" lang="en">
                <a:solidFill>
                  <a:schemeClr val="lt1"/>
                </a:solidFill>
                <a:latin typeface="Arvo"/>
                <a:ea typeface="Arvo"/>
                <a:cs typeface="Arvo"/>
                <a:sym typeface="Arvo"/>
              </a:rPr>
              <a:t>i</a:t>
            </a:r>
            <a:r>
              <a:rPr lang="en">
                <a:solidFill>
                  <a:schemeClr val="lt1"/>
                </a:solidFill>
                <a:latin typeface="Arvo"/>
                <a:ea typeface="Arvo"/>
                <a:cs typeface="Arvo"/>
                <a:sym typeface="Arvo"/>
              </a:rPr>
              <a:t>-th level of the code tree, double the number of candidate paths in the list by concatenating new bits, taking values of 0 and 1 and update the respective path metric.</a:t>
            </a:r>
            <a:endParaRPr>
              <a:solidFill>
                <a:schemeClr val="lt1"/>
              </a:solidFill>
              <a:latin typeface="Arvo"/>
              <a:ea typeface="Arvo"/>
              <a:cs typeface="Arvo"/>
              <a:sym typeface="Arvo"/>
            </a:endParaRPr>
          </a:p>
        </p:txBody>
      </p:sp>
      <p:pic>
        <p:nvPicPr>
          <p:cNvPr descr="&lt;math xmlns=&quot;http://www.w3.org/1998/Math/MathML&quot;&gt;&lt;msup&gt;&lt;mi&gt;L&lt;/mi&gt;&lt;mfenced&gt;&lt;mn&gt;0&lt;/mn&gt;&lt;/mfenced&gt;&lt;/msup&gt;&lt;mo&gt;&amp;#xA0;&lt;/mo&gt;&lt;mo&gt;=&lt;/mo&gt;&lt;mfenced open=&quot;{&quot; close=&quot;}&quot;&gt;&lt;mi&gt;&amp;#x3D5;&lt;/mi&gt;&lt;/mfenced&gt;&lt;mo&gt;&amp;#xA0;&lt;/mo&gt;&lt;mo&gt;,&lt;/mo&gt;&lt;mo&gt;&amp;#xA0;&lt;/mo&gt;&lt;mi&gt;M&lt;/mi&gt;&lt;mfenced&gt;&lt;mi&gt;&amp;#x3D5;&lt;/mi&gt;&lt;/mfenced&gt;&lt;mo&gt;&amp;#xA0;&lt;/mo&gt;&lt;mo&gt;=&lt;/mo&gt;&lt;mn&gt;0&lt;/mn&gt;&lt;/math&gt;" id="527" name="Google Shape;527;p36" title="L to the power of open parentheses 0 close parentheses end exponent space equals open curly brackets ϕ close curly brackets space comma space M open parentheses ϕ close parentheses space equals 0"/>
          <p:cNvPicPr preferRelativeResize="0"/>
          <p:nvPr/>
        </p:nvPicPr>
        <p:blipFill>
          <a:blip r:embed="rId3">
            <a:alphaModFix/>
          </a:blip>
          <a:stretch>
            <a:fillRect/>
          </a:stretch>
        </p:blipFill>
        <p:spPr>
          <a:xfrm>
            <a:off x="769725" y="1934213"/>
            <a:ext cx="1592100" cy="156275"/>
          </a:xfrm>
          <a:prstGeom prst="rect">
            <a:avLst/>
          </a:prstGeom>
          <a:noFill/>
          <a:ln>
            <a:noFill/>
          </a:ln>
        </p:spPr>
      </p:pic>
      <p:pic>
        <p:nvPicPr>
          <p:cNvPr descr="&lt;math xmlns=&quot;http://www.w3.org/1998/Math/MathML&quot;&gt;&lt;mi&gt;i&lt;/mi&gt;&lt;mi&gt;f&lt;/mi&gt;&lt;mi&gt;L&lt;/mi&gt;&lt;mfenced&gt;&lt;msub&gt;&lt;mi&gt;u&lt;/mi&gt;&lt;mi&gt;i&lt;/mi&gt;&lt;/msub&gt;&lt;/mfenced&gt;&lt;mo&gt;&amp;#x2265;&lt;/mo&gt;&lt;mn&gt;0&lt;/mn&gt;&lt;mo&gt;&amp;#xA0;&lt;/mo&gt;&lt;mo&gt;:&lt;/mo&gt;&lt;mo&gt;&amp;#xA0;&lt;/mo&gt;&lt;msub&gt;&lt;mover&gt;&lt;mi&gt;u&lt;/mi&gt;&lt;mo&gt;^&lt;/mo&gt;&lt;/mover&gt;&lt;mi&gt;i&lt;/mi&gt;&lt;/msub&gt;&lt;mo&gt;=&lt;/mo&gt;&lt;mn&gt;0&lt;/mn&gt;&lt;mo&gt;&amp;#xA0;&lt;/mo&gt;&lt;mi&gt;h&lt;/mi&gt;&lt;mi&gt;a&lt;/mi&gt;&lt;mi&gt;s&lt;/mi&gt;&lt;mo&gt;&amp;#xA0;&lt;/mo&gt;&lt;mi&gt;D&lt;/mi&gt;&lt;msub&gt;&lt;mi&gt;M&lt;/mi&gt;&lt;mi&gt;i&lt;/mi&gt;&lt;/msub&gt;&lt;mo&gt;=&lt;/mo&gt;&lt;mn&gt;0&lt;/mn&gt;&lt;mo&gt;,&lt;/mo&gt;&lt;mo&gt;&amp;#xA0;&lt;/mo&gt;&lt;msub&gt;&lt;mover&gt;&lt;mi&gt;u&lt;/mi&gt;&lt;mo&gt;&amp;#x23DC;&lt;/mo&gt;&lt;/mover&gt;&lt;mi&gt;i&lt;/mi&gt;&lt;/msub&gt;&lt;mo&gt;=&lt;/mo&gt;&lt;mn&gt;1&lt;/mn&gt;&lt;mo&gt;&amp;#xA0;&lt;/mo&gt;&lt;mi&gt;h&lt;/mi&gt;&lt;mi&gt;a&lt;/mi&gt;&lt;mi&gt;s&lt;/mi&gt;&lt;mo&gt;&amp;#xA0;&lt;/mo&gt;&lt;mi&gt;D&lt;/mi&gt;&lt;mi&gt;M&lt;/mi&gt;&lt;mo&gt;=&lt;/mo&gt;&lt;mfenced open=&quot;|&quot; close=&quot;|&quot;&gt;&lt;mrow&gt;&lt;mi&gt;L&lt;/mi&gt;&lt;mfenced&gt;&lt;msub&gt;&lt;mi&gt;u&lt;/mi&gt;&lt;mi&gt;i&lt;/mi&gt;&lt;/msub&gt;&lt;/mfenced&gt;&lt;/mrow&gt;&lt;/mfenced&gt;&lt;/math&gt;" id="528" name="Google Shape;528;p36" title="i f L open parentheses u subscript i close parentheses greater or equal than 0 space colon space u with hat on top subscript i equals 0 space h a s space D M subscript i equals 0 comma space u with overparenthesis on top subscript i equals 1 space h a s space D M equals open vertical bar L open parentheses u subscript i close parentheses close vertical bar"/>
          <p:cNvPicPr preferRelativeResize="0"/>
          <p:nvPr/>
        </p:nvPicPr>
        <p:blipFill>
          <a:blip r:embed="rId4">
            <a:alphaModFix/>
          </a:blip>
          <a:stretch>
            <a:fillRect/>
          </a:stretch>
        </p:blipFill>
        <p:spPr>
          <a:xfrm>
            <a:off x="2671050" y="2796163"/>
            <a:ext cx="4778100" cy="287925"/>
          </a:xfrm>
          <a:prstGeom prst="rect">
            <a:avLst/>
          </a:prstGeom>
          <a:noFill/>
          <a:ln>
            <a:noFill/>
          </a:ln>
        </p:spPr>
      </p:pic>
      <p:cxnSp>
        <p:nvCxnSpPr>
          <p:cNvPr id="529" name="Google Shape;529;p36"/>
          <p:cNvCxnSpPr>
            <a:stCxn id="530" idx="7"/>
          </p:cNvCxnSpPr>
          <p:nvPr/>
        </p:nvCxnSpPr>
        <p:spPr>
          <a:xfrm flipH="1" rot="10800000">
            <a:off x="895721" y="3190400"/>
            <a:ext cx="478500" cy="539400"/>
          </a:xfrm>
          <a:prstGeom prst="straightConnector1">
            <a:avLst/>
          </a:prstGeom>
          <a:noFill/>
          <a:ln cap="flat" cmpd="sng" w="9525">
            <a:solidFill>
              <a:schemeClr val="dk2"/>
            </a:solidFill>
            <a:prstDash val="solid"/>
            <a:round/>
            <a:headEnd len="med" w="med" type="none"/>
            <a:tailEnd len="med" w="med" type="none"/>
          </a:ln>
        </p:spPr>
      </p:cxnSp>
      <p:pic>
        <p:nvPicPr>
          <p:cNvPr descr="&lt;math xmlns=&quot;http://www.w3.org/1998/Math/MathML&quot;&gt;&lt;mi&gt;L&lt;/mi&gt;&lt;mfenced&gt;&lt;msub&gt;&lt;mi&gt;u&lt;/mi&gt;&lt;mi&gt;i&lt;/mi&gt;&lt;/msub&gt;&lt;/mfenced&gt;&lt;/math&gt;" id="531" name="Google Shape;531;p36" title="L open parentheses u subscript i close parentheses"/>
          <p:cNvPicPr preferRelativeResize="0"/>
          <p:nvPr/>
        </p:nvPicPr>
        <p:blipFill>
          <a:blip r:embed="rId5">
            <a:alphaModFix/>
          </a:blip>
          <a:stretch>
            <a:fillRect/>
          </a:stretch>
        </p:blipFill>
        <p:spPr>
          <a:xfrm>
            <a:off x="714012" y="3224975"/>
            <a:ext cx="353139" cy="163650"/>
          </a:xfrm>
          <a:prstGeom prst="rect">
            <a:avLst/>
          </a:prstGeom>
          <a:noFill/>
          <a:ln>
            <a:noFill/>
          </a:ln>
        </p:spPr>
      </p:pic>
      <p:pic>
        <p:nvPicPr>
          <p:cNvPr descr="&lt;math xmlns=&quot;http://www.w3.org/1998/Math/MathML&quot;&gt;&lt;mi&gt;i&lt;/mi&gt;&lt;mi&gt;f&lt;/mi&gt;&lt;mo&gt;&amp;#xA0;&lt;/mo&gt;&lt;mi&gt;L&lt;/mi&gt;&lt;mfenced&gt;&lt;msub&gt;&lt;mi&gt;u&lt;/mi&gt;&lt;mi&gt;i&lt;/mi&gt;&lt;/msub&gt;&lt;/mfenced&gt;&lt;mo&gt;&amp;lt;&lt;/mo&gt;&lt;mo&gt;&amp;#xA0;&lt;/mo&gt;&lt;mn&gt;0&lt;/mn&gt;&lt;mo&gt;&amp;#xA0;&lt;/mo&gt;&lt;mo&gt;:&lt;/mo&gt;&lt;mo&gt;&amp;#xA0;&lt;/mo&gt;&lt;mover&gt;&lt;mrow&gt;&lt;msub&gt;&lt;mi&gt;u&lt;/mi&gt;&lt;mi&gt;i&lt;/mi&gt;&lt;/msub&gt;&lt;mo&gt;&amp;#xA0;&lt;/mo&gt;&lt;/mrow&gt;&lt;mo&gt;^&lt;/mo&gt;&lt;/mover&gt;&lt;mo&gt;=&lt;/mo&gt;&lt;mo&gt;&amp;#xA0;&lt;/mo&gt;&lt;mn&gt;1&lt;/mn&gt;&lt;mo&gt;&amp;#xA0;&lt;/mo&gt;&lt;mi&gt;h&lt;/mi&gt;&lt;mi&gt;a&lt;/mi&gt;&lt;mi&gt;s&lt;/mi&gt;&lt;mo&gt;&amp;#xA0;&lt;/mo&gt;&lt;mi&gt;D&lt;/mi&gt;&lt;msub&gt;&lt;mi&gt;M&lt;/mi&gt;&lt;mi&gt;i&lt;/mi&gt;&lt;/msub&gt;&lt;mo&gt;&amp;#xA0;&lt;/mo&gt;&lt;mo&gt;=&lt;/mo&gt;&lt;mo&gt;&amp;#xA0;&lt;/mo&gt;&lt;mn&gt;0&lt;/mn&gt;&lt;mo&gt;&amp;#xA0;&lt;/mo&gt;&lt;mo&gt;,&lt;/mo&gt;&lt;mo&gt;&amp;#xA0;&lt;/mo&gt;&lt;mover&gt;&lt;mrow&gt;&lt;msub&gt;&lt;mi&gt;u&lt;/mi&gt;&lt;mi&gt;i&lt;/mi&gt;&lt;/msub&gt;&lt;mo&gt;&amp;#xA0;&lt;/mo&gt;&lt;/mrow&gt;&lt;mo&gt;^&lt;/mo&gt;&lt;/mover&gt;&lt;mo&gt;=&lt;/mo&gt;&lt;mo&gt;&amp;#xA0;&lt;/mo&gt;&lt;mn&gt;0&lt;/mn&gt;&lt;mo&gt;&amp;#xA0;&lt;/mo&gt;&lt;mi&gt;h&lt;/mi&gt;&lt;mi&gt;a&lt;/mi&gt;&lt;mi&gt;s&lt;/mi&gt;&lt;mo&gt;&amp;#xA0;&lt;/mo&gt;&lt;mi&gt;D&lt;/mi&gt;&lt;msub&gt;&lt;mi&gt;M&lt;/mi&gt;&lt;mi&gt;i&lt;/mi&gt;&lt;/msub&gt;&lt;mo&gt;=&lt;/mo&gt;&lt;mfenced open=&quot;|&quot; close=&quot;|&quot;&gt;&lt;mrow&gt;&lt;mi&gt;L&lt;/mi&gt;&lt;mfenced&gt;&lt;msub&gt;&lt;mi&gt;u&lt;/mi&gt;&lt;mi&gt;i&lt;/mi&gt;&lt;/msub&gt;&lt;/mfenced&gt;&lt;/mrow&gt;&lt;/mfenced&gt;&lt;mo&gt;&amp;#xA0;&lt;/mo&gt;&lt;/math&gt;" id="532" name="Google Shape;532;p36" title="i f space L open parentheses u subscript i close parentheses less than space 0 space colon space stack u subscript i space with hat on top equals space 1 space h a s space D M subscript i space equals space 0 space comma space stack u subscript i space with hat on top equals space 0 space h a s space D M subscript i equals open vertical bar L open parentheses u subscript i close parentheses close vertical bar space"/>
          <p:cNvPicPr preferRelativeResize="0"/>
          <p:nvPr/>
        </p:nvPicPr>
        <p:blipFill>
          <a:blip r:embed="rId6">
            <a:alphaModFix/>
          </a:blip>
          <a:stretch>
            <a:fillRect/>
          </a:stretch>
        </p:blipFill>
        <p:spPr>
          <a:xfrm>
            <a:off x="2718863" y="3375950"/>
            <a:ext cx="4804875" cy="356100"/>
          </a:xfrm>
          <a:prstGeom prst="rect">
            <a:avLst/>
          </a:prstGeom>
          <a:noFill/>
          <a:ln>
            <a:noFill/>
          </a:ln>
        </p:spPr>
      </p:pic>
      <p:pic>
        <p:nvPicPr>
          <p:cNvPr descr="&lt;math xmlns=&quot;http://www.w3.org/1998/Math/MathML&quot;&gt;&lt;msub&gt;&lt;mover&gt;&lt;mi&gt;u&lt;/mi&gt;&lt;mo&gt;^&lt;/mo&gt;&lt;/mover&gt;&lt;mi&gt;i&lt;/mi&gt;&lt;/msub&gt;&lt;/math&gt;" id="533" name="Google Shape;533;p36" title="u with hat on top subscript i"/>
          <p:cNvPicPr preferRelativeResize="0"/>
          <p:nvPr/>
        </p:nvPicPr>
        <p:blipFill>
          <a:blip r:embed="rId7">
            <a:alphaModFix/>
          </a:blip>
          <a:stretch>
            <a:fillRect/>
          </a:stretch>
        </p:blipFill>
        <p:spPr>
          <a:xfrm>
            <a:off x="1109650" y="3729800"/>
            <a:ext cx="155100" cy="202825"/>
          </a:xfrm>
          <a:prstGeom prst="rect">
            <a:avLst/>
          </a:prstGeom>
          <a:noFill/>
          <a:ln>
            <a:noFill/>
          </a:ln>
        </p:spPr>
      </p:pic>
      <p:sp>
        <p:nvSpPr>
          <p:cNvPr id="534" name="Google Shape;534;p36"/>
          <p:cNvSpPr/>
          <p:nvPr/>
        </p:nvSpPr>
        <p:spPr>
          <a:xfrm>
            <a:off x="412224" y="2885100"/>
            <a:ext cx="1144500" cy="13866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36"/>
          <p:cNvSpPr/>
          <p:nvPr/>
        </p:nvSpPr>
        <p:spPr>
          <a:xfrm>
            <a:off x="502113" y="3653163"/>
            <a:ext cx="393600" cy="3561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lt;math xmlns=&quot;http://www.w3.org/1998/Math/MathML&quot;&gt;&lt;mi&gt;L&lt;/mi&gt;&lt;mfenced&gt;&lt;msub&gt;&lt;mi&gt;u&lt;/mi&gt;&lt;mi&gt;i&lt;/mi&gt;&lt;/msub&gt;&lt;/mfenced&gt;&lt;/math&gt;" id="536" name="Google Shape;536;p36" title="L open parentheses u subscript i close parentheses"/>
          <p:cNvPicPr preferRelativeResize="0"/>
          <p:nvPr/>
        </p:nvPicPr>
        <p:blipFill>
          <a:blip r:embed="rId5">
            <a:alphaModFix/>
          </a:blip>
          <a:stretch>
            <a:fillRect/>
          </a:stretch>
        </p:blipFill>
        <p:spPr>
          <a:xfrm>
            <a:off x="714012" y="3224975"/>
            <a:ext cx="353139" cy="163650"/>
          </a:xfrm>
          <a:prstGeom prst="rect">
            <a:avLst/>
          </a:prstGeom>
          <a:noFill/>
          <a:ln>
            <a:noFill/>
          </a:ln>
        </p:spPr>
      </p:pic>
      <p:cxnSp>
        <p:nvCxnSpPr>
          <p:cNvPr id="537" name="Google Shape;537;p36"/>
          <p:cNvCxnSpPr/>
          <p:nvPr/>
        </p:nvCxnSpPr>
        <p:spPr>
          <a:xfrm flipH="1" rot="10800000">
            <a:off x="895721" y="3190400"/>
            <a:ext cx="478500" cy="539400"/>
          </a:xfrm>
          <a:prstGeom prst="straightConnector1">
            <a:avLst/>
          </a:prstGeom>
          <a:noFill/>
          <a:ln cap="flat" cmpd="sng" w="9525">
            <a:solidFill>
              <a:schemeClr val="dk2"/>
            </a:solidFill>
            <a:prstDash val="solid"/>
            <a:round/>
            <a:headEnd len="med" w="med" type="none"/>
            <a:tailEnd len="med" w="med" type="none"/>
          </a:ln>
        </p:spPr>
      </p:cxnSp>
      <p:pic>
        <p:nvPicPr>
          <p:cNvPr descr="&lt;math xmlns=&quot;http://www.w3.org/1998/Math/MathML&quot;&gt;&lt;msub&gt;&lt;mover&gt;&lt;mi&gt;u&lt;/mi&gt;&lt;mo&gt;^&lt;/mo&gt;&lt;/mover&gt;&lt;mi&gt;i&lt;/mi&gt;&lt;/msub&gt;&lt;/math&gt;" id="538" name="Google Shape;538;p36" title="u with hat on top subscript i"/>
          <p:cNvPicPr preferRelativeResize="0"/>
          <p:nvPr/>
        </p:nvPicPr>
        <p:blipFill>
          <a:blip r:embed="rId7">
            <a:alphaModFix/>
          </a:blip>
          <a:stretch>
            <a:fillRect/>
          </a:stretch>
        </p:blipFill>
        <p:spPr>
          <a:xfrm>
            <a:off x="1109650" y="3655875"/>
            <a:ext cx="155100" cy="202825"/>
          </a:xfrm>
          <a:prstGeom prst="rect">
            <a:avLst/>
          </a:prstGeom>
          <a:noFill/>
          <a:ln>
            <a:noFill/>
          </a:ln>
        </p:spPr>
      </p:pic>
      <p:sp>
        <p:nvSpPr>
          <p:cNvPr id="539" name="Google Shape;539;p36"/>
          <p:cNvSpPr/>
          <p:nvPr/>
        </p:nvSpPr>
        <p:spPr>
          <a:xfrm rot="-8243700">
            <a:off x="992091" y="3219374"/>
            <a:ext cx="55840" cy="481494"/>
          </a:xfrm>
          <a:prstGeom prst="upArrow">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36"/>
          <p:cNvSpPr/>
          <p:nvPr/>
        </p:nvSpPr>
        <p:spPr>
          <a:xfrm rot="2504143">
            <a:off x="1107036" y="3345389"/>
            <a:ext cx="55881" cy="481565"/>
          </a:xfrm>
          <a:prstGeom prst="upArrow">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36"/>
          <p:cNvSpPr txBox="1"/>
          <p:nvPr/>
        </p:nvSpPr>
        <p:spPr>
          <a:xfrm>
            <a:off x="2793450" y="4023900"/>
            <a:ext cx="4655700" cy="36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Arvo"/>
                <a:ea typeface="Arvo"/>
                <a:cs typeface="Arvo"/>
                <a:sym typeface="Arvo"/>
              </a:rPr>
              <a:t>where        is the </a:t>
            </a:r>
            <a:r>
              <a:rPr lang="en">
                <a:latin typeface="Arvo"/>
                <a:ea typeface="Arvo"/>
                <a:cs typeface="Arvo"/>
                <a:sym typeface="Arvo"/>
              </a:rPr>
              <a:t>decision</a:t>
            </a:r>
            <a:r>
              <a:rPr lang="en">
                <a:latin typeface="Arvo"/>
                <a:ea typeface="Arvo"/>
                <a:cs typeface="Arvo"/>
                <a:sym typeface="Arvo"/>
              </a:rPr>
              <a:t> associated to each node.</a:t>
            </a:r>
            <a:endParaRPr>
              <a:latin typeface="Arvo"/>
              <a:ea typeface="Arvo"/>
              <a:cs typeface="Arvo"/>
              <a:sym typeface="Arvo"/>
            </a:endParaRPr>
          </a:p>
        </p:txBody>
      </p:sp>
      <p:pic>
        <p:nvPicPr>
          <p:cNvPr descr="&lt;math xmlns=&quot;http://www.w3.org/1998/Math/MathML&quot;&gt;&lt;msub&gt;&lt;mover&gt;&lt;mi&gt;u&lt;/mi&gt;&lt;mo&gt;^&lt;/mo&gt;&lt;/mover&gt;&lt;mi&gt;i&lt;/mi&gt;&lt;/msub&gt;&lt;/math&gt;" id="542" name="Google Shape;542;p36" title="u with hat on top subscript i"/>
          <p:cNvPicPr preferRelativeResize="0"/>
          <p:nvPr/>
        </p:nvPicPr>
        <p:blipFill>
          <a:blip r:embed="rId7">
            <a:alphaModFix/>
          </a:blip>
          <a:stretch>
            <a:fillRect/>
          </a:stretch>
        </p:blipFill>
        <p:spPr>
          <a:xfrm>
            <a:off x="3504025" y="4105338"/>
            <a:ext cx="155100" cy="2028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6" name="Shape 546"/>
        <p:cNvGrpSpPr/>
        <p:nvPr/>
      </p:nvGrpSpPr>
      <p:grpSpPr>
        <a:xfrm>
          <a:off x="0" y="0"/>
          <a:ext cx="0" cy="0"/>
          <a:chOff x="0" y="0"/>
          <a:chExt cx="0" cy="0"/>
        </a:xfrm>
      </p:grpSpPr>
      <p:sp>
        <p:nvSpPr>
          <p:cNvPr id="547" name="Google Shape;547;p37"/>
          <p:cNvSpPr txBox="1"/>
          <p:nvPr/>
        </p:nvSpPr>
        <p:spPr>
          <a:xfrm>
            <a:off x="749500" y="341900"/>
            <a:ext cx="7697700" cy="36210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317500" lvl="0" marL="457200" rtl="0" algn="l">
              <a:spcBef>
                <a:spcPts val="0"/>
              </a:spcBef>
              <a:spcAft>
                <a:spcPts val="0"/>
              </a:spcAft>
              <a:buClr>
                <a:schemeClr val="lt1"/>
              </a:buClr>
              <a:buSzPts val="1400"/>
              <a:buFont typeface="Arvo"/>
              <a:buChar char="●"/>
            </a:pPr>
            <a:r>
              <a:rPr lang="en">
                <a:solidFill>
                  <a:schemeClr val="lt1"/>
                </a:solidFill>
                <a:latin typeface="Arvo"/>
                <a:ea typeface="Arvo"/>
                <a:cs typeface="Arvo"/>
                <a:sym typeface="Arvo"/>
              </a:rPr>
              <a:t>If the number of paths in the list exceeds L in the last step then keep the best L paths with largest metrics and discard the rest.</a:t>
            </a:r>
            <a:endParaRPr>
              <a:solidFill>
                <a:schemeClr val="lt1"/>
              </a:solidFill>
              <a:latin typeface="Arvo"/>
              <a:ea typeface="Arvo"/>
              <a:cs typeface="Arvo"/>
              <a:sym typeface="Arvo"/>
            </a:endParaRPr>
          </a:p>
          <a:p>
            <a:pPr indent="-317500" lvl="0" marL="457200" rtl="0" algn="l">
              <a:spcBef>
                <a:spcPts val="0"/>
              </a:spcBef>
              <a:spcAft>
                <a:spcPts val="0"/>
              </a:spcAft>
              <a:buClr>
                <a:schemeClr val="lt1"/>
              </a:buClr>
              <a:buSzPts val="1400"/>
              <a:buFont typeface="Arvo"/>
              <a:buChar char="●"/>
            </a:pPr>
            <a:r>
              <a:rPr lang="en">
                <a:solidFill>
                  <a:schemeClr val="lt1"/>
                </a:solidFill>
                <a:latin typeface="Arvo"/>
                <a:ea typeface="Arvo"/>
                <a:cs typeface="Arvo"/>
                <a:sym typeface="Arvo"/>
              </a:rPr>
              <a:t>How to choose path:</a:t>
            </a:r>
            <a:endParaRPr>
              <a:solidFill>
                <a:schemeClr val="lt1"/>
              </a:solidFill>
              <a:latin typeface="Arvo"/>
              <a:ea typeface="Arvo"/>
              <a:cs typeface="Arvo"/>
              <a:sym typeface="Arvo"/>
            </a:endParaRPr>
          </a:p>
          <a:p>
            <a:pPr indent="-317500" lvl="1" marL="914400" rtl="0" algn="l">
              <a:spcBef>
                <a:spcPts val="0"/>
              </a:spcBef>
              <a:spcAft>
                <a:spcPts val="0"/>
              </a:spcAft>
              <a:buClr>
                <a:schemeClr val="lt1"/>
              </a:buClr>
              <a:buSzPts val="1400"/>
              <a:buFont typeface="Arvo"/>
              <a:buChar char="○"/>
            </a:pPr>
            <a:r>
              <a:rPr lang="en">
                <a:solidFill>
                  <a:schemeClr val="lt1"/>
                </a:solidFill>
                <a:latin typeface="Arvo"/>
                <a:ea typeface="Arvo"/>
                <a:cs typeface="Arvo"/>
                <a:sym typeface="Arvo"/>
              </a:rPr>
              <a:t>Repeat the last two steps until Level-N is reached. </a:t>
            </a:r>
            <a:endParaRPr>
              <a:solidFill>
                <a:schemeClr val="lt1"/>
              </a:solidFill>
              <a:latin typeface="Arvo"/>
              <a:ea typeface="Arvo"/>
              <a:cs typeface="Arvo"/>
              <a:sym typeface="Arvo"/>
            </a:endParaRPr>
          </a:p>
          <a:p>
            <a:pPr indent="-317500" lvl="1" marL="914400" rtl="0" algn="l">
              <a:spcBef>
                <a:spcPts val="0"/>
              </a:spcBef>
              <a:spcAft>
                <a:spcPts val="0"/>
              </a:spcAft>
              <a:buClr>
                <a:schemeClr val="lt1"/>
              </a:buClr>
              <a:buSzPts val="1400"/>
              <a:buFont typeface="Arvo"/>
              <a:buChar char="○"/>
            </a:pPr>
            <a:r>
              <a:rPr lang="en">
                <a:solidFill>
                  <a:schemeClr val="lt1"/>
                </a:solidFill>
                <a:latin typeface="Arvo"/>
                <a:ea typeface="Arvo"/>
                <a:cs typeface="Arvo"/>
                <a:sym typeface="Arvo"/>
              </a:rPr>
              <a:t>The  path that passes the CRC detection is estimated as the Optimum path by the decoder.</a:t>
            </a:r>
            <a:endParaRPr>
              <a:solidFill>
                <a:schemeClr val="lt1"/>
              </a:solidFill>
              <a:latin typeface="Arvo"/>
              <a:ea typeface="Arvo"/>
              <a:cs typeface="Arvo"/>
              <a:sym typeface="Arvo"/>
            </a:endParaRPr>
          </a:p>
          <a:p>
            <a:pPr indent="-317500" lvl="1" marL="914400" rtl="0" algn="l">
              <a:spcBef>
                <a:spcPts val="0"/>
              </a:spcBef>
              <a:spcAft>
                <a:spcPts val="0"/>
              </a:spcAft>
              <a:buClr>
                <a:schemeClr val="lt1"/>
              </a:buClr>
              <a:buSzPts val="1400"/>
              <a:buFont typeface="Arvo"/>
              <a:buChar char="○"/>
            </a:pPr>
            <a:r>
              <a:rPr lang="en">
                <a:solidFill>
                  <a:schemeClr val="lt1"/>
                </a:solidFill>
                <a:latin typeface="Arvo"/>
                <a:ea typeface="Arvo"/>
                <a:cs typeface="Arvo"/>
                <a:sym typeface="Arvo"/>
              </a:rPr>
              <a:t>If none of the path passes the CRC-detection after traversing the whole L,  then the algorithm declares an  output failure.</a:t>
            </a:r>
            <a:endParaRPr>
              <a:solidFill>
                <a:schemeClr val="lt1"/>
              </a:solidFill>
              <a:latin typeface="Arvo"/>
              <a:ea typeface="Arvo"/>
              <a:cs typeface="Arvo"/>
              <a:sym typeface="Arvo"/>
            </a:endParaRPr>
          </a:p>
          <a:p>
            <a:pPr indent="0" lvl="0" marL="914400" rtl="0" algn="l">
              <a:spcBef>
                <a:spcPts val="0"/>
              </a:spcBef>
              <a:spcAft>
                <a:spcPts val="0"/>
              </a:spcAft>
              <a:buNone/>
            </a:pPr>
            <a:r>
              <a:t/>
            </a:r>
            <a:endParaRPr>
              <a:solidFill>
                <a:schemeClr val="lt1"/>
              </a:solidFill>
              <a:latin typeface="Arvo"/>
              <a:ea typeface="Arvo"/>
              <a:cs typeface="Arvo"/>
              <a:sym typeface="Arv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1" name="Shape 551"/>
        <p:cNvGrpSpPr/>
        <p:nvPr/>
      </p:nvGrpSpPr>
      <p:grpSpPr>
        <a:xfrm>
          <a:off x="0" y="0"/>
          <a:ext cx="0" cy="0"/>
          <a:chOff x="0" y="0"/>
          <a:chExt cx="0" cy="0"/>
        </a:xfrm>
      </p:grpSpPr>
      <p:sp>
        <p:nvSpPr>
          <p:cNvPr id="552" name="Google Shape;552;p38"/>
          <p:cNvSpPr txBox="1"/>
          <p:nvPr>
            <p:ph type="ctrTitle"/>
          </p:nvPr>
        </p:nvSpPr>
        <p:spPr>
          <a:xfrm>
            <a:off x="60275" y="182525"/>
            <a:ext cx="8495400" cy="577800"/>
          </a:xfrm>
          <a:prstGeom prst="rect">
            <a:avLst/>
          </a:prstGeom>
        </p:spPr>
        <p:txBody>
          <a:bodyPr anchorCtr="0" anchor="b" bIns="91425" lIns="91425" spcFirstLastPara="1" rIns="91425" wrap="square" tIns="91425">
            <a:noAutofit/>
          </a:bodyPr>
          <a:lstStyle/>
          <a:p>
            <a:pPr indent="0" lvl="0" marL="457200" rtl="0" algn="ctr">
              <a:spcBef>
                <a:spcPts val="0"/>
              </a:spcBef>
              <a:spcAft>
                <a:spcPts val="0"/>
              </a:spcAft>
              <a:buNone/>
            </a:pPr>
            <a:r>
              <a:t/>
            </a:r>
            <a:endParaRPr/>
          </a:p>
          <a:p>
            <a:pPr indent="0" lvl="0" marL="0" rtl="0" algn="ctr">
              <a:spcBef>
                <a:spcPts val="0"/>
              </a:spcBef>
              <a:spcAft>
                <a:spcPts val="0"/>
              </a:spcAft>
              <a:buNone/>
            </a:pPr>
            <a:r>
              <a:rPr lang="en"/>
              <a:t>B.  </a:t>
            </a:r>
            <a:r>
              <a:rPr lang="en"/>
              <a:t>CRC-AIDED SUCCESSIVE CANCELLATION STACK DECODING</a:t>
            </a:r>
            <a:endParaRPr/>
          </a:p>
        </p:txBody>
      </p:sp>
      <p:sp>
        <p:nvSpPr>
          <p:cNvPr id="553" name="Google Shape;553;p38"/>
          <p:cNvSpPr txBox="1"/>
          <p:nvPr/>
        </p:nvSpPr>
        <p:spPr>
          <a:xfrm>
            <a:off x="157250" y="818775"/>
            <a:ext cx="8365800" cy="33174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latin typeface="Arvo"/>
                <a:ea typeface="Arvo"/>
                <a:cs typeface="Arvo"/>
                <a:sym typeface="Arvo"/>
              </a:rPr>
              <a:t>Let D and T denote the maximal and instantaneous depth of the stack in SCS decoder respectively. An additional parameter(from SCS decoding) Q is introduced to limit the extending paths that have same length.  A counting vector       =(                           ) is used to record the number of the popping paths with speciﬁc length, i.e.     means the number of popping paths with length-</a:t>
            </a:r>
            <a:r>
              <a:rPr i="1" lang="en">
                <a:solidFill>
                  <a:schemeClr val="lt1"/>
                </a:solidFill>
                <a:latin typeface="Arvo"/>
                <a:ea typeface="Arvo"/>
                <a:cs typeface="Arvo"/>
                <a:sym typeface="Arvo"/>
              </a:rPr>
              <a:t>i</a:t>
            </a:r>
            <a:r>
              <a:rPr lang="en">
                <a:solidFill>
                  <a:schemeClr val="lt1"/>
                </a:solidFill>
                <a:latin typeface="Arvo"/>
                <a:ea typeface="Arvo"/>
                <a:cs typeface="Arvo"/>
                <a:sym typeface="Arvo"/>
              </a:rPr>
              <a:t> during the decoding process.</a:t>
            </a:r>
            <a:endParaRPr>
              <a:solidFill>
                <a:schemeClr val="lt1"/>
              </a:solidFill>
              <a:latin typeface="Arvo"/>
              <a:ea typeface="Arvo"/>
              <a:cs typeface="Arvo"/>
              <a:sym typeface="Arvo"/>
            </a:endParaRPr>
          </a:p>
          <a:p>
            <a:pPr indent="0" lvl="0" marL="0" rtl="0" algn="l">
              <a:spcBef>
                <a:spcPts val="0"/>
              </a:spcBef>
              <a:spcAft>
                <a:spcPts val="0"/>
              </a:spcAft>
              <a:buNone/>
            </a:pPr>
            <a:r>
              <a:t/>
            </a:r>
            <a:endParaRPr>
              <a:solidFill>
                <a:schemeClr val="lt1"/>
              </a:solidFill>
              <a:latin typeface="Arvo"/>
              <a:ea typeface="Arvo"/>
              <a:cs typeface="Arvo"/>
              <a:sym typeface="Arvo"/>
            </a:endParaRPr>
          </a:p>
          <a:p>
            <a:pPr indent="0" lvl="0" marL="0" rtl="0" algn="l">
              <a:spcBef>
                <a:spcPts val="0"/>
              </a:spcBef>
              <a:spcAft>
                <a:spcPts val="0"/>
              </a:spcAft>
              <a:buNone/>
            </a:pPr>
            <a:r>
              <a:rPr lang="en">
                <a:solidFill>
                  <a:schemeClr val="lt1"/>
                </a:solidFill>
                <a:latin typeface="Arvo"/>
                <a:ea typeface="Arvo"/>
                <a:cs typeface="Arvo"/>
                <a:sym typeface="Arvo"/>
              </a:rPr>
              <a:t>SCS decoder can successively output at most Q length-N candidate paths. Note that, in CRC-aided decoding scheme, SCS will not stop until CRC is passed or the limit Q is reached. The CA-SCS algorithm with the path counting limit Q and maximal stack depth D, denoted by CA-SCS (Q, D), is summarized as follows:</a:t>
            </a:r>
            <a:endParaRPr>
              <a:solidFill>
                <a:schemeClr val="lt1"/>
              </a:solidFill>
              <a:latin typeface="Arvo"/>
              <a:ea typeface="Arvo"/>
              <a:cs typeface="Arvo"/>
              <a:sym typeface="Arvo"/>
            </a:endParaRPr>
          </a:p>
        </p:txBody>
      </p:sp>
      <p:pic>
        <p:nvPicPr>
          <p:cNvPr descr="&lt;math xmlns=&quot;http://www.w3.org/1998/Math/MathML&quot;&gt;&lt;msub&gt;&lt;mi&gt;q&lt;/mi&gt;&lt;mi&gt;i&lt;/mi&gt;&lt;/msub&gt;&lt;/math&gt;" id="554" name="Google Shape;554;p38" title="q subscript i"/>
          <p:cNvPicPr preferRelativeResize="0"/>
          <p:nvPr/>
        </p:nvPicPr>
        <p:blipFill>
          <a:blip r:embed="rId3">
            <a:alphaModFix/>
          </a:blip>
          <a:stretch>
            <a:fillRect/>
          </a:stretch>
        </p:blipFill>
        <p:spPr>
          <a:xfrm>
            <a:off x="5149250" y="1613200"/>
            <a:ext cx="123825" cy="114300"/>
          </a:xfrm>
          <a:prstGeom prst="rect">
            <a:avLst/>
          </a:prstGeom>
          <a:noFill/>
          <a:ln>
            <a:noFill/>
          </a:ln>
        </p:spPr>
      </p:pic>
      <p:pic>
        <p:nvPicPr>
          <p:cNvPr descr="&lt;math xmlns=&quot;http://www.w3.org/1998/Math/MathML&quot;&gt;&lt;msubsup&gt;&lt;mi&gt;q&lt;/mi&gt;&lt;mi&gt;N&lt;/mi&gt;&lt;mn&gt;1&lt;/mn&gt;&lt;/msubsup&gt;&lt;/math&gt;" id="555" name="Google Shape;555;p38" title="q subscript N superscript 1"/>
          <p:cNvPicPr preferRelativeResize="0"/>
          <p:nvPr/>
        </p:nvPicPr>
        <p:blipFill>
          <a:blip r:embed="rId4">
            <a:alphaModFix/>
          </a:blip>
          <a:stretch>
            <a:fillRect/>
          </a:stretch>
        </p:blipFill>
        <p:spPr>
          <a:xfrm>
            <a:off x="5324450" y="1370850"/>
            <a:ext cx="161925" cy="156275"/>
          </a:xfrm>
          <a:prstGeom prst="rect">
            <a:avLst/>
          </a:prstGeom>
          <a:noFill/>
          <a:ln>
            <a:noFill/>
          </a:ln>
        </p:spPr>
      </p:pic>
      <p:pic>
        <p:nvPicPr>
          <p:cNvPr descr="&lt;math xmlns=&quot;http://www.w3.org/1998/Math/MathML&quot;&gt;&lt;msub&gt;&lt;mi&gt;q&lt;/mi&gt;&lt;mn&gt;1&lt;/mn&gt;&lt;/msub&gt;&lt;mo&gt;,&lt;/mo&gt;&lt;msub&gt;&lt;mi&gt;q&lt;/mi&gt;&lt;mrow&gt;&lt;mn&gt;2&lt;/mn&gt;&lt;mo&gt;&amp;#xA0;&lt;/mo&gt;&lt;/mrow&gt;&lt;/msub&gt;&lt;mo&gt;,&lt;/mo&gt;&lt;mo&gt;.&lt;/mo&gt;&lt;mo&gt;.&lt;/mo&gt;&lt;mo&gt;.&lt;/mo&gt;&lt;msub&gt;&lt;mi&gt;q&lt;/mi&gt;&lt;mi&gt;N&lt;/mi&gt;&lt;/msub&gt;&lt;/math&gt;" id="556" name="Google Shape;556;p38" title="q subscript 1 comma q subscript 2 space end subscript comma... q subscript N"/>
          <p:cNvPicPr preferRelativeResize="0"/>
          <p:nvPr/>
        </p:nvPicPr>
        <p:blipFill>
          <a:blip r:embed="rId5">
            <a:alphaModFix/>
          </a:blip>
          <a:stretch>
            <a:fillRect/>
          </a:stretch>
        </p:blipFill>
        <p:spPr>
          <a:xfrm>
            <a:off x="5791975" y="1391825"/>
            <a:ext cx="828675" cy="1143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0" name="Shape 560"/>
        <p:cNvGrpSpPr/>
        <p:nvPr/>
      </p:nvGrpSpPr>
      <p:grpSpPr>
        <a:xfrm>
          <a:off x="0" y="0"/>
          <a:ext cx="0" cy="0"/>
          <a:chOff x="0" y="0"/>
          <a:chExt cx="0" cy="0"/>
        </a:xfrm>
      </p:grpSpPr>
      <p:sp>
        <p:nvSpPr>
          <p:cNvPr id="561" name="Google Shape;561;p39"/>
          <p:cNvSpPr txBox="1"/>
          <p:nvPr>
            <p:ph type="ctrTitle"/>
          </p:nvPr>
        </p:nvSpPr>
        <p:spPr>
          <a:xfrm>
            <a:off x="266501" y="392250"/>
            <a:ext cx="8095500" cy="5778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sz="2700"/>
              <a:t>Working Of the CA-SCS Algorithm :  </a:t>
            </a:r>
            <a:endParaRPr sz="2700"/>
          </a:p>
        </p:txBody>
      </p:sp>
      <p:sp>
        <p:nvSpPr>
          <p:cNvPr id="562" name="Google Shape;562;p39"/>
          <p:cNvSpPr txBox="1"/>
          <p:nvPr/>
        </p:nvSpPr>
        <p:spPr>
          <a:xfrm>
            <a:off x="221000" y="894825"/>
            <a:ext cx="8368200" cy="36267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lt1"/>
              </a:buClr>
              <a:buSzPts val="1400"/>
              <a:buFont typeface="Arvo"/>
              <a:buChar char="●"/>
            </a:pPr>
            <a:r>
              <a:rPr b="1" lang="en">
                <a:solidFill>
                  <a:schemeClr val="lt1"/>
                </a:solidFill>
                <a:latin typeface="Arvo"/>
                <a:ea typeface="Arvo"/>
                <a:cs typeface="Arvo"/>
                <a:sym typeface="Arvo"/>
              </a:rPr>
              <a:t>Initialization :</a:t>
            </a:r>
            <a:r>
              <a:rPr lang="en">
                <a:solidFill>
                  <a:schemeClr val="lt1"/>
                </a:solidFill>
                <a:latin typeface="Arvo"/>
                <a:ea typeface="Arvo"/>
                <a:cs typeface="Arvo"/>
                <a:sym typeface="Arvo"/>
              </a:rPr>
              <a:t> Push the null path into stack and set the corresponding metric M (φ)=0. Initialize the counting vector        with  all-zeros and set </a:t>
            </a:r>
            <a:endParaRPr>
              <a:solidFill>
                <a:schemeClr val="lt1"/>
              </a:solidFill>
              <a:latin typeface="Arvo"/>
              <a:ea typeface="Arvo"/>
              <a:cs typeface="Arvo"/>
              <a:sym typeface="Arvo"/>
            </a:endParaRPr>
          </a:p>
          <a:p>
            <a:pPr indent="-317500" lvl="0" marL="457200" rtl="0" algn="l">
              <a:spcBef>
                <a:spcPts val="0"/>
              </a:spcBef>
              <a:spcAft>
                <a:spcPts val="0"/>
              </a:spcAft>
              <a:buClr>
                <a:schemeClr val="lt1"/>
              </a:buClr>
              <a:buSzPts val="1400"/>
              <a:buFont typeface="Arvo"/>
              <a:buChar char="●"/>
            </a:pPr>
            <a:r>
              <a:rPr lang="en">
                <a:solidFill>
                  <a:schemeClr val="lt1"/>
                </a:solidFill>
                <a:latin typeface="Arvo"/>
                <a:ea typeface="Arvo"/>
                <a:cs typeface="Arvo"/>
                <a:sym typeface="Arvo"/>
              </a:rPr>
              <a:t> </a:t>
            </a:r>
            <a:r>
              <a:rPr b="1" lang="en">
                <a:solidFill>
                  <a:schemeClr val="lt1"/>
                </a:solidFill>
                <a:latin typeface="Arvo"/>
                <a:ea typeface="Arvo"/>
                <a:cs typeface="Arvo"/>
                <a:sym typeface="Arvo"/>
              </a:rPr>
              <a:t>Popping :</a:t>
            </a:r>
            <a:r>
              <a:rPr lang="en">
                <a:solidFill>
                  <a:schemeClr val="lt1"/>
                </a:solidFill>
                <a:latin typeface="Arvo"/>
                <a:ea typeface="Arvo"/>
                <a:cs typeface="Arvo"/>
                <a:sym typeface="Arvo"/>
              </a:rPr>
              <a:t> Path           is popped from the stack, and rest variables are updated with             and  if the path is not null, set                                    .</a:t>
            </a:r>
            <a:endParaRPr>
              <a:solidFill>
                <a:schemeClr val="lt1"/>
              </a:solidFill>
              <a:latin typeface="Arvo"/>
              <a:ea typeface="Arvo"/>
              <a:cs typeface="Arvo"/>
              <a:sym typeface="Arvo"/>
            </a:endParaRPr>
          </a:p>
          <a:p>
            <a:pPr indent="-317500" lvl="0" marL="457200" rtl="0" algn="l">
              <a:spcBef>
                <a:spcPts val="0"/>
              </a:spcBef>
              <a:spcAft>
                <a:spcPts val="0"/>
              </a:spcAft>
              <a:buClr>
                <a:schemeClr val="lt1"/>
              </a:buClr>
              <a:buSzPts val="1400"/>
              <a:buFont typeface="Arvo"/>
              <a:buChar char="●"/>
            </a:pPr>
            <a:r>
              <a:rPr lang="en">
                <a:solidFill>
                  <a:schemeClr val="lt1"/>
                </a:solidFill>
                <a:latin typeface="Arvo"/>
                <a:ea typeface="Arvo"/>
                <a:cs typeface="Arvo"/>
                <a:sym typeface="Arvo"/>
              </a:rPr>
              <a:t> </a:t>
            </a:r>
            <a:r>
              <a:rPr b="1" lang="en">
                <a:solidFill>
                  <a:schemeClr val="lt1"/>
                </a:solidFill>
                <a:latin typeface="Arvo"/>
                <a:ea typeface="Arvo"/>
                <a:cs typeface="Arvo"/>
                <a:sym typeface="Arvo"/>
              </a:rPr>
              <a:t>Competition : </a:t>
            </a:r>
            <a:r>
              <a:rPr lang="en">
                <a:solidFill>
                  <a:schemeClr val="lt1"/>
                </a:solidFill>
                <a:latin typeface="Arvo"/>
                <a:ea typeface="Arvo"/>
                <a:cs typeface="Arvo"/>
                <a:sym typeface="Arvo"/>
              </a:rPr>
              <a:t> If            reaches the limit Q then,  delete all the paths with length equal to or less than           from the stack and update T respectively.</a:t>
            </a:r>
            <a:endParaRPr>
              <a:solidFill>
                <a:schemeClr val="lt1"/>
              </a:solidFill>
              <a:latin typeface="Arvo"/>
              <a:ea typeface="Arvo"/>
              <a:cs typeface="Arvo"/>
              <a:sym typeface="Arvo"/>
            </a:endParaRPr>
          </a:p>
          <a:p>
            <a:pPr indent="-317500" lvl="0" marL="457200" rtl="0" algn="l">
              <a:spcBef>
                <a:spcPts val="0"/>
              </a:spcBef>
              <a:spcAft>
                <a:spcPts val="0"/>
              </a:spcAft>
              <a:buClr>
                <a:schemeClr val="lt1"/>
              </a:buClr>
              <a:buSzPts val="1400"/>
              <a:buFont typeface="Arvo"/>
              <a:buChar char="●"/>
            </a:pPr>
            <a:r>
              <a:rPr lang="en">
                <a:solidFill>
                  <a:schemeClr val="lt1"/>
                </a:solidFill>
                <a:latin typeface="Arvo"/>
                <a:ea typeface="Arvo"/>
                <a:cs typeface="Arvo"/>
                <a:sym typeface="Arvo"/>
              </a:rPr>
              <a:t> </a:t>
            </a:r>
            <a:r>
              <a:rPr b="1" lang="en">
                <a:solidFill>
                  <a:schemeClr val="lt1"/>
                </a:solidFill>
                <a:latin typeface="Arvo"/>
                <a:ea typeface="Arvo"/>
                <a:cs typeface="Arvo"/>
                <a:sym typeface="Arvo"/>
              </a:rPr>
              <a:t>Expansion</a:t>
            </a:r>
            <a:r>
              <a:rPr b="1" lang="en">
                <a:solidFill>
                  <a:schemeClr val="lt1"/>
                </a:solidFill>
                <a:latin typeface="Arvo"/>
                <a:ea typeface="Arvo"/>
                <a:cs typeface="Arvo"/>
                <a:sym typeface="Arvo"/>
              </a:rPr>
              <a:t> </a:t>
            </a:r>
            <a:r>
              <a:rPr b="1" lang="en">
                <a:solidFill>
                  <a:schemeClr val="lt1"/>
                </a:solidFill>
                <a:latin typeface="Arvo"/>
                <a:ea typeface="Arvo"/>
                <a:cs typeface="Arvo"/>
                <a:sym typeface="Arvo"/>
              </a:rPr>
              <a:t>: </a:t>
            </a:r>
            <a:r>
              <a:rPr lang="en">
                <a:solidFill>
                  <a:schemeClr val="lt1"/>
                </a:solidFill>
                <a:latin typeface="Arvo"/>
                <a:ea typeface="Arvo"/>
                <a:cs typeface="Arvo"/>
                <a:sym typeface="Arvo"/>
              </a:rPr>
              <a:t> For a frozen bit      , simply extend the path to            </a:t>
            </a:r>
            <a:r>
              <a:rPr lang="en">
                <a:solidFill>
                  <a:schemeClr val="lt1"/>
                </a:solidFill>
                <a:latin typeface="Arvo"/>
                <a:ea typeface="Arvo"/>
                <a:cs typeface="Arvo"/>
                <a:sym typeface="Arvo"/>
              </a:rPr>
              <a:t>                   </a:t>
            </a:r>
            <a:r>
              <a:rPr lang="en">
                <a:solidFill>
                  <a:schemeClr val="lt1"/>
                </a:solidFill>
                <a:latin typeface="Arvo"/>
                <a:ea typeface="Arvo"/>
                <a:cs typeface="Arvo"/>
                <a:sym typeface="Arvo"/>
              </a:rPr>
              <a:t>otherwise, if di is an information bit, extend current path to                             and                            (Here we extend for both possible decision). And calculate the path metric for the same.</a:t>
            </a:r>
            <a:endParaRPr>
              <a:solidFill>
                <a:schemeClr val="lt1"/>
              </a:solidFill>
              <a:latin typeface="Arvo"/>
              <a:ea typeface="Arvo"/>
              <a:cs typeface="Arvo"/>
              <a:sym typeface="Arvo"/>
            </a:endParaRPr>
          </a:p>
          <a:p>
            <a:pPr indent="-317500" lvl="0" marL="457200" rtl="0" algn="l">
              <a:spcBef>
                <a:spcPts val="0"/>
              </a:spcBef>
              <a:spcAft>
                <a:spcPts val="0"/>
              </a:spcAft>
              <a:buClr>
                <a:schemeClr val="lt1"/>
              </a:buClr>
              <a:buSzPts val="1400"/>
              <a:buFont typeface="Arvo"/>
              <a:buChar char="●"/>
            </a:pPr>
            <a:r>
              <a:rPr b="1" lang="en">
                <a:solidFill>
                  <a:schemeClr val="lt1"/>
                </a:solidFill>
                <a:latin typeface="Arvo"/>
                <a:ea typeface="Arvo"/>
                <a:cs typeface="Arvo"/>
                <a:sym typeface="Arvo"/>
              </a:rPr>
              <a:t>Pruning</a:t>
            </a:r>
            <a:r>
              <a:rPr lang="en">
                <a:solidFill>
                  <a:schemeClr val="lt1"/>
                </a:solidFill>
                <a:latin typeface="Arvo"/>
                <a:ea typeface="Arvo"/>
                <a:cs typeface="Arvo"/>
                <a:sym typeface="Arvo"/>
              </a:rPr>
              <a:t> </a:t>
            </a:r>
            <a:r>
              <a:rPr b="1" lang="en">
                <a:solidFill>
                  <a:schemeClr val="lt1"/>
                </a:solidFill>
                <a:latin typeface="Arvo"/>
                <a:ea typeface="Arvo"/>
                <a:cs typeface="Arvo"/>
                <a:sym typeface="Arvo"/>
              </a:rPr>
              <a:t>:</a:t>
            </a:r>
            <a:r>
              <a:rPr lang="en">
                <a:solidFill>
                  <a:schemeClr val="lt1"/>
                </a:solidFill>
                <a:latin typeface="Arvo"/>
                <a:ea typeface="Arvo"/>
                <a:cs typeface="Arvo"/>
                <a:sym typeface="Arvo"/>
              </a:rPr>
              <a:t> For information bit      , if                    , delete the path from the bottom of the stack and set                      . Then push the two extended paths into the stack and set                    . Otherwise, for frozen bit     , push the path                           , into the stack and set                     .</a:t>
            </a:r>
            <a:endParaRPr>
              <a:solidFill>
                <a:schemeClr val="lt1"/>
              </a:solidFill>
              <a:latin typeface="Arvo"/>
              <a:ea typeface="Arvo"/>
              <a:cs typeface="Arvo"/>
              <a:sym typeface="Arvo"/>
            </a:endParaRPr>
          </a:p>
          <a:p>
            <a:pPr indent="0" lvl="0" marL="457200" rtl="0" algn="l">
              <a:spcBef>
                <a:spcPts val="0"/>
              </a:spcBef>
              <a:spcAft>
                <a:spcPts val="0"/>
              </a:spcAft>
              <a:buNone/>
            </a:pPr>
            <a:r>
              <a:t/>
            </a:r>
            <a:endParaRPr>
              <a:solidFill>
                <a:schemeClr val="lt1"/>
              </a:solidFill>
              <a:highlight>
                <a:srgbClr val="FFFF00"/>
              </a:highlight>
              <a:latin typeface="Arvo"/>
              <a:ea typeface="Arvo"/>
              <a:cs typeface="Arvo"/>
              <a:sym typeface="Arvo"/>
            </a:endParaRPr>
          </a:p>
          <a:p>
            <a:pPr indent="0" lvl="0" marL="457200" rtl="0" algn="l">
              <a:spcBef>
                <a:spcPts val="0"/>
              </a:spcBef>
              <a:spcAft>
                <a:spcPts val="0"/>
              </a:spcAft>
              <a:buNone/>
            </a:pPr>
            <a:r>
              <a:t/>
            </a:r>
            <a:endParaRPr>
              <a:solidFill>
                <a:schemeClr val="lt1"/>
              </a:solidFill>
              <a:highlight>
                <a:srgbClr val="FFFF00"/>
              </a:highlight>
              <a:latin typeface="Arvo"/>
              <a:ea typeface="Arvo"/>
              <a:cs typeface="Arvo"/>
              <a:sym typeface="Arvo"/>
            </a:endParaRPr>
          </a:p>
          <a:p>
            <a:pPr indent="0" lvl="0" marL="0" rtl="0" algn="l">
              <a:spcBef>
                <a:spcPts val="0"/>
              </a:spcBef>
              <a:spcAft>
                <a:spcPts val="0"/>
              </a:spcAft>
              <a:buNone/>
            </a:pPr>
            <a:r>
              <a:t/>
            </a:r>
            <a:endParaRPr>
              <a:solidFill>
                <a:schemeClr val="lt1"/>
              </a:solidFill>
              <a:latin typeface="Arvo"/>
              <a:ea typeface="Arvo"/>
              <a:cs typeface="Arvo"/>
              <a:sym typeface="Arvo"/>
            </a:endParaRPr>
          </a:p>
        </p:txBody>
      </p:sp>
      <p:pic>
        <p:nvPicPr>
          <p:cNvPr descr="&lt;math xmlns=&quot;http://www.w3.org/1998/Math/MathML&quot;&gt;&lt;msubsup&gt;&lt;mi&gt;q&lt;/mi&gt;&lt;mi&gt;N&lt;/mi&gt;&lt;mn&gt;1&lt;/mn&gt;&lt;/msubsup&gt;&lt;/math&gt;" id="563" name="Google Shape;563;p39" title="q subscript N superscript 1"/>
          <p:cNvPicPr preferRelativeResize="0"/>
          <p:nvPr/>
        </p:nvPicPr>
        <p:blipFill>
          <a:blip r:embed="rId3">
            <a:alphaModFix/>
          </a:blip>
          <a:stretch>
            <a:fillRect/>
          </a:stretch>
        </p:blipFill>
        <p:spPr>
          <a:xfrm>
            <a:off x="3305625" y="1251875"/>
            <a:ext cx="161925" cy="156275"/>
          </a:xfrm>
          <a:prstGeom prst="rect">
            <a:avLst/>
          </a:prstGeom>
          <a:noFill/>
          <a:ln>
            <a:noFill/>
          </a:ln>
        </p:spPr>
      </p:pic>
      <p:pic>
        <p:nvPicPr>
          <p:cNvPr descr="&lt;math xmlns=&quot;http://www.w3.org/1998/Math/MathML&quot;&gt;&lt;msubsup&gt;&lt;mi&gt;d&lt;/mi&gt;&lt;mn&gt;1&lt;/mn&gt;&lt;mrow&gt;&lt;mi&gt;i&lt;/mi&gt;&lt;mo&gt;-&lt;/mo&gt;&lt;mn&gt;1&lt;/mn&gt;&lt;/mrow&gt;&lt;/msubsup&gt;&lt;/math&gt;" id="564" name="Google Shape;564;p39" title="d subscript 1 superscript i minus 1 end superscript"/>
          <p:cNvPicPr preferRelativeResize="0"/>
          <p:nvPr/>
        </p:nvPicPr>
        <p:blipFill>
          <a:blip r:embed="rId4">
            <a:alphaModFix/>
          </a:blip>
          <a:stretch>
            <a:fillRect/>
          </a:stretch>
        </p:blipFill>
        <p:spPr>
          <a:xfrm>
            <a:off x="2176150" y="1408150"/>
            <a:ext cx="304800" cy="190500"/>
          </a:xfrm>
          <a:prstGeom prst="rect">
            <a:avLst/>
          </a:prstGeom>
          <a:noFill/>
          <a:ln>
            <a:noFill/>
          </a:ln>
        </p:spPr>
      </p:pic>
      <p:pic>
        <p:nvPicPr>
          <p:cNvPr descr="&lt;math xmlns=&quot;http://www.w3.org/1998/Math/MathML&quot;&gt;&lt;mi&gt;T&lt;/mi&gt;&lt;mo&gt;=&lt;/mo&gt;&lt;mn&gt;1&lt;/mn&gt;&lt;/math&gt;" id="565" name="Google Shape;565;p39" title="T equals 1"/>
          <p:cNvPicPr preferRelativeResize="0"/>
          <p:nvPr/>
        </p:nvPicPr>
        <p:blipFill>
          <a:blip r:embed="rId5">
            <a:alphaModFix/>
          </a:blip>
          <a:stretch>
            <a:fillRect/>
          </a:stretch>
        </p:blipFill>
        <p:spPr>
          <a:xfrm>
            <a:off x="5531325" y="1328075"/>
            <a:ext cx="376275" cy="105825"/>
          </a:xfrm>
          <a:prstGeom prst="rect">
            <a:avLst/>
          </a:prstGeom>
          <a:noFill/>
          <a:ln>
            <a:noFill/>
          </a:ln>
        </p:spPr>
      </p:pic>
      <p:pic>
        <p:nvPicPr>
          <p:cNvPr descr="&lt;math xmlns=&quot;http://www.w3.org/1998/Math/MathML&quot;&gt;&lt;mi&gt;T&lt;/mi&gt;&lt;mo&gt;=&lt;/mo&gt;&lt;mi&gt;T&lt;/mi&gt;&lt;mo&gt;-&lt;/mo&gt;&lt;mn&gt;1&lt;/mn&gt;&lt;/math&gt;" id="566" name="Google Shape;566;p39" title="T equals T minus 1"/>
          <p:cNvPicPr preferRelativeResize="0"/>
          <p:nvPr/>
        </p:nvPicPr>
        <p:blipFill>
          <a:blip r:embed="rId6">
            <a:alphaModFix/>
          </a:blip>
          <a:stretch>
            <a:fillRect/>
          </a:stretch>
        </p:blipFill>
        <p:spPr>
          <a:xfrm>
            <a:off x="7800025" y="1460525"/>
            <a:ext cx="561975" cy="105825"/>
          </a:xfrm>
          <a:prstGeom prst="rect">
            <a:avLst/>
          </a:prstGeom>
          <a:noFill/>
          <a:ln>
            <a:noFill/>
          </a:ln>
        </p:spPr>
      </p:pic>
      <p:pic>
        <p:nvPicPr>
          <p:cNvPr descr="&lt;math xmlns=&quot;http://www.w3.org/1998/Math/MathML&quot;&gt;&lt;msub&gt;&lt;mi&gt;q&lt;/mi&gt;&lt;mrow&gt;&lt;mi&gt;i&lt;/mi&gt;&lt;mo&gt;-&lt;/mo&gt;&lt;mn&gt;1&lt;/mn&gt;&lt;mo&gt;&amp;#xA0;&lt;/mo&gt;&lt;/mrow&gt;&lt;/msub&gt;&lt;mo&gt;=&lt;/mo&gt;&lt;mo&gt;&amp;#xA0;&lt;/mo&gt;&lt;msub&gt;&lt;mi&gt;q&lt;/mi&gt;&lt;mrow&gt;&lt;mi&gt;i&lt;/mi&gt;&lt;mo&gt;-&lt;/mo&gt;&lt;mn&gt;1&lt;/mn&gt;&lt;/mrow&gt;&lt;/msub&gt;&lt;mo&gt;&amp;#xA0;&lt;/mo&gt;&lt;mo&gt;+&lt;/mo&gt;&lt;mo&gt;&amp;#xA0;&lt;/mo&gt;&lt;mn&gt;1&lt;/mn&gt;&lt;/math&gt;" id="567" name="Google Shape;567;p39" title="q subscript i minus 1 space end subscript equals space q subscript i minus 1 end subscript space plus space 1"/>
          <p:cNvPicPr preferRelativeResize="0"/>
          <p:nvPr/>
        </p:nvPicPr>
        <p:blipFill>
          <a:blip r:embed="rId7">
            <a:alphaModFix/>
          </a:blip>
          <a:stretch>
            <a:fillRect/>
          </a:stretch>
        </p:blipFill>
        <p:spPr>
          <a:xfrm>
            <a:off x="3467550" y="1642025"/>
            <a:ext cx="1133475" cy="152400"/>
          </a:xfrm>
          <a:prstGeom prst="rect">
            <a:avLst/>
          </a:prstGeom>
          <a:noFill/>
          <a:ln>
            <a:noFill/>
          </a:ln>
        </p:spPr>
      </p:pic>
      <p:pic>
        <p:nvPicPr>
          <p:cNvPr descr="&lt;math xmlns=&quot;http://www.w3.org/1998/Math/MathML&quot;&gt;&lt;msub&gt;&lt;mi&gt;q&lt;/mi&gt;&lt;mrow&gt;&lt;mi&gt;i&lt;/mi&gt;&lt;mo&gt;-&lt;/mo&gt;&lt;mn&gt;1&lt;/mn&gt;&lt;/mrow&gt;&lt;/msub&gt;&lt;/math&gt;" id="568" name="Google Shape;568;p39" title="q subscript i minus 1 end subscript"/>
          <p:cNvPicPr preferRelativeResize="0"/>
          <p:nvPr/>
        </p:nvPicPr>
        <p:blipFill>
          <a:blip r:embed="rId8">
            <a:alphaModFix/>
          </a:blip>
          <a:stretch>
            <a:fillRect/>
          </a:stretch>
        </p:blipFill>
        <p:spPr>
          <a:xfrm>
            <a:off x="2313925" y="1863225"/>
            <a:ext cx="304800" cy="114300"/>
          </a:xfrm>
          <a:prstGeom prst="rect">
            <a:avLst/>
          </a:prstGeom>
          <a:noFill/>
          <a:ln>
            <a:noFill/>
          </a:ln>
        </p:spPr>
      </p:pic>
      <p:pic>
        <p:nvPicPr>
          <p:cNvPr descr="&lt;math xmlns=&quot;http://www.w3.org/1998/Math/MathML&quot;&gt;&lt;mi&gt;i&lt;/mi&gt;&lt;mo&gt;-&lt;/mo&gt;&lt;mn&gt;1&lt;/mn&gt;&lt;/math&gt;" id="569" name="Google Shape;569;p39" title="i minus 1"/>
          <p:cNvPicPr preferRelativeResize="0"/>
          <p:nvPr/>
        </p:nvPicPr>
        <p:blipFill>
          <a:blip r:embed="rId9">
            <a:alphaModFix/>
          </a:blip>
          <a:stretch>
            <a:fillRect/>
          </a:stretch>
        </p:blipFill>
        <p:spPr>
          <a:xfrm>
            <a:off x="1821700" y="2077300"/>
            <a:ext cx="340992" cy="105825"/>
          </a:xfrm>
          <a:prstGeom prst="rect">
            <a:avLst/>
          </a:prstGeom>
          <a:noFill/>
          <a:ln>
            <a:noFill/>
          </a:ln>
        </p:spPr>
      </p:pic>
      <p:pic>
        <p:nvPicPr>
          <p:cNvPr descr="&lt;math xmlns=&quot;http://www.w3.org/1998/Math/MathML&quot;&gt;&lt;mi&gt;T&lt;/mi&gt;&lt;mo&gt;=&lt;/mo&gt;&lt;mi&gt;T&lt;/mi&gt;&lt;mo&gt;-&lt;/mo&gt;&lt;mn&gt;1&lt;/mn&gt;&lt;/math&gt;" id="570" name="Google Shape;570;p39" title="T equals T minus 1"/>
          <p:cNvPicPr preferRelativeResize="0"/>
          <p:nvPr/>
        </p:nvPicPr>
        <p:blipFill>
          <a:blip r:embed="rId10">
            <a:alphaModFix/>
          </a:blip>
          <a:stretch>
            <a:fillRect/>
          </a:stretch>
        </p:blipFill>
        <p:spPr>
          <a:xfrm>
            <a:off x="1439825" y="3144900"/>
            <a:ext cx="693742" cy="105825"/>
          </a:xfrm>
          <a:prstGeom prst="rect">
            <a:avLst/>
          </a:prstGeom>
          <a:noFill/>
          <a:ln>
            <a:noFill/>
          </a:ln>
        </p:spPr>
      </p:pic>
      <p:pic>
        <p:nvPicPr>
          <p:cNvPr descr="&lt;math xmlns=&quot;http://www.w3.org/1998/Math/MathML&quot;&gt;&lt;mi&gt;T&lt;/mi&gt;&lt;mo&gt;=&lt;/mo&gt;&lt;mi&gt;T&lt;/mi&gt;&lt;mo&gt;+&lt;/mo&gt;&lt;mn&gt;2&lt;/mn&gt;&lt;/math&gt;" id="571" name="Google Shape;571;p39" title="T equals T plus 2"/>
          <p:cNvPicPr preferRelativeResize="0"/>
          <p:nvPr/>
        </p:nvPicPr>
        <p:blipFill>
          <a:blip r:embed="rId11">
            <a:alphaModFix/>
          </a:blip>
          <a:stretch>
            <a:fillRect/>
          </a:stretch>
        </p:blipFill>
        <p:spPr>
          <a:xfrm>
            <a:off x="7288676" y="3139700"/>
            <a:ext cx="623450" cy="116236"/>
          </a:xfrm>
          <a:prstGeom prst="rect">
            <a:avLst/>
          </a:prstGeom>
          <a:noFill/>
          <a:ln>
            <a:noFill/>
          </a:ln>
        </p:spPr>
      </p:pic>
      <p:pic>
        <p:nvPicPr>
          <p:cNvPr descr="&lt;math xmlns=&quot;http://www.w3.org/1998/Math/MathML&quot;&gt;&lt;mi&gt;T&lt;/mi&gt;&lt;mo&gt;&amp;gt;&lt;/mo&gt;&lt;mi&gt;D&lt;/mi&gt;&lt;mo&gt;-&lt;/mo&gt;&lt;mn&gt;2&lt;/mn&gt;&lt;/math&gt;" id="572" name="Google Shape;572;p39" title="T greater than D minus 2"/>
          <p:cNvPicPr preferRelativeResize="0"/>
          <p:nvPr/>
        </p:nvPicPr>
        <p:blipFill>
          <a:blip r:embed="rId12">
            <a:alphaModFix/>
          </a:blip>
          <a:stretch>
            <a:fillRect/>
          </a:stretch>
        </p:blipFill>
        <p:spPr>
          <a:xfrm>
            <a:off x="3859445" y="2950676"/>
            <a:ext cx="623455" cy="114300"/>
          </a:xfrm>
          <a:prstGeom prst="rect">
            <a:avLst/>
          </a:prstGeom>
          <a:noFill/>
          <a:ln>
            <a:noFill/>
          </a:ln>
        </p:spPr>
      </p:pic>
      <p:pic>
        <p:nvPicPr>
          <p:cNvPr descr="&lt;math xmlns=&quot;http://www.w3.org/1998/Math/MathML&quot;&gt;&lt;msubsup&gt;&lt;mi&gt;d&lt;/mi&gt;&lt;mn&gt;1&lt;/mn&gt;&lt;mi&gt;i&lt;/mi&gt;&lt;/msubsup&gt;&lt;mo&gt;=&lt;/mo&gt;&lt;mfenced&gt;&lt;mrow&gt;&lt;msubsup&gt;&lt;mi&gt;d&lt;/mi&gt;&lt;mn&gt;1&lt;/mn&gt;&lt;mrow&gt;&lt;mi&gt;i&lt;/mi&gt;&lt;mo&gt;-&lt;/mo&gt;&lt;mn&gt;1&lt;/mn&gt;&lt;/mrow&gt;&lt;/msubsup&gt;&lt;mo&gt;,&lt;/mo&gt;&lt;mo&gt;&amp;#xA0;&lt;/mo&gt;&lt;mn&gt;0&lt;/mn&gt;&lt;mo&gt;&amp;#xA0;&lt;/mo&gt;&lt;/mrow&gt;&lt;/mfenced&gt;&lt;/math&gt;" id="573" name="Google Shape;573;p39" title="d subscript 1 superscript i equals open parentheses d subscript 1 superscript i minus 1 end superscript comma space 0 space close parentheses"/>
          <p:cNvPicPr preferRelativeResize="0"/>
          <p:nvPr/>
        </p:nvPicPr>
        <p:blipFill>
          <a:blip r:embed="rId13">
            <a:alphaModFix/>
          </a:blip>
          <a:stretch>
            <a:fillRect/>
          </a:stretch>
        </p:blipFill>
        <p:spPr>
          <a:xfrm>
            <a:off x="4409025" y="2534088"/>
            <a:ext cx="1000125" cy="219075"/>
          </a:xfrm>
          <a:prstGeom prst="rect">
            <a:avLst/>
          </a:prstGeom>
          <a:noFill/>
          <a:ln>
            <a:noFill/>
          </a:ln>
        </p:spPr>
      </p:pic>
      <p:pic>
        <p:nvPicPr>
          <p:cNvPr descr="&lt;math xmlns=&quot;http://www.w3.org/1998/Math/MathML&quot;&gt;&lt;msubsup&gt;&lt;mi&gt;d&lt;/mi&gt;&lt;mn&gt;1&lt;/mn&gt;&lt;mi&gt;i&lt;/mi&gt;&lt;/msubsup&gt;&lt;mo&gt;=&lt;/mo&gt;&lt;mfenced&gt;&lt;mrow&gt;&lt;msubsup&gt;&lt;mi&gt;d&lt;/mi&gt;&lt;mn&gt;1&lt;/mn&gt;&lt;mrow&gt;&lt;mi&gt;i&lt;/mi&gt;&lt;mo&gt;-&lt;/mo&gt;&lt;mn&gt;1&lt;/mn&gt;&lt;/mrow&gt;&lt;/msubsup&gt;&lt;mo&gt;,&lt;/mo&gt;&lt;mo&gt;&amp;#xA0;&lt;/mo&gt;&lt;mn&gt;1&lt;/mn&gt;&lt;mo&gt;&amp;#xA0;&lt;/mo&gt;&lt;/mrow&gt;&lt;/mfenced&gt;&lt;/math&gt;" id="574" name="Google Shape;574;p39" title="d subscript 1 superscript i equals open parentheses d subscript 1 superscript i minus 1 end superscript comma space 1 space close parentheses"/>
          <p:cNvPicPr preferRelativeResize="0"/>
          <p:nvPr/>
        </p:nvPicPr>
        <p:blipFill>
          <a:blip r:embed="rId14">
            <a:alphaModFix/>
          </a:blip>
          <a:stretch>
            <a:fillRect/>
          </a:stretch>
        </p:blipFill>
        <p:spPr>
          <a:xfrm>
            <a:off x="5907600" y="2472188"/>
            <a:ext cx="869674" cy="190500"/>
          </a:xfrm>
          <a:prstGeom prst="rect">
            <a:avLst/>
          </a:prstGeom>
          <a:noFill/>
          <a:ln>
            <a:noFill/>
          </a:ln>
        </p:spPr>
      </p:pic>
      <p:pic>
        <p:nvPicPr>
          <p:cNvPr descr="&lt;math xmlns=&quot;http://www.w3.org/1998/Math/MathML&quot;&gt;&lt;msub&gt;&lt;mi&gt;d&lt;/mi&gt;&lt;mi&gt;i&lt;/mi&gt;&lt;/msub&gt;&lt;/math&gt;" id="575" name="Google Shape;575;p39" title="d subscript i"/>
          <p:cNvPicPr preferRelativeResize="0"/>
          <p:nvPr/>
        </p:nvPicPr>
        <p:blipFill>
          <a:blip r:embed="rId15">
            <a:alphaModFix/>
          </a:blip>
          <a:stretch>
            <a:fillRect/>
          </a:stretch>
        </p:blipFill>
        <p:spPr>
          <a:xfrm>
            <a:off x="3269938" y="2305500"/>
            <a:ext cx="123825" cy="152400"/>
          </a:xfrm>
          <a:prstGeom prst="rect">
            <a:avLst/>
          </a:prstGeom>
          <a:noFill/>
          <a:ln>
            <a:noFill/>
          </a:ln>
        </p:spPr>
      </p:pic>
      <p:pic>
        <p:nvPicPr>
          <p:cNvPr descr="&lt;math xmlns=&quot;http://www.w3.org/1998/Math/MathML&quot;&gt;&lt;msubsup&gt;&lt;mi&gt;d&lt;/mi&gt;&lt;mn&gt;1&lt;/mn&gt;&lt;mi&gt;i&lt;/mi&gt;&lt;/msubsup&gt;&lt;mo&gt;=&lt;/mo&gt;&lt;mfenced&gt;&lt;mrow&gt;&lt;msubsup&gt;&lt;mi&gt;d&lt;/mi&gt;&lt;mn&gt;1&lt;/mn&gt;&lt;mrow&gt;&lt;mi&gt;i&lt;/mi&gt;&lt;mo&gt;-&lt;/mo&gt;&lt;mn&gt;1&lt;/mn&gt;&lt;/mrow&gt;&lt;/msubsup&gt;&lt;mo&gt;,&lt;/mo&gt;&lt;mo&gt;&amp;#xA0;&lt;/mo&gt;&lt;mn&gt;0&lt;/mn&gt;&lt;mo&gt;&amp;#xA0;&lt;/mo&gt;&lt;/mrow&gt;&lt;/mfenced&gt;&lt;/math&gt;" id="576" name="Google Shape;576;p39" title="d subscript 1 superscript i equals open parentheses d subscript 1 superscript i minus 1 end superscript comma space 0 space close parentheses"/>
          <p:cNvPicPr preferRelativeResize="0"/>
          <p:nvPr/>
        </p:nvPicPr>
        <p:blipFill>
          <a:blip r:embed="rId13">
            <a:alphaModFix/>
          </a:blip>
          <a:stretch>
            <a:fillRect/>
          </a:stretch>
        </p:blipFill>
        <p:spPr>
          <a:xfrm>
            <a:off x="5907600" y="2210250"/>
            <a:ext cx="869674" cy="190500"/>
          </a:xfrm>
          <a:prstGeom prst="rect">
            <a:avLst/>
          </a:prstGeom>
          <a:noFill/>
          <a:ln>
            <a:noFill/>
          </a:ln>
        </p:spPr>
      </p:pic>
      <p:pic>
        <p:nvPicPr>
          <p:cNvPr descr="&lt;math xmlns=&quot;http://www.w3.org/1998/Math/MathML&quot;&gt;&lt;msub&gt;&lt;mi&gt;d&lt;/mi&gt;&lt;mi&gt;i&lt;/mi&gt;&lt;/msub&gt;&lt;/math&gt;" id="577" name="Google Shape;577;p39" title="d subscript i"/>
          <p:cNvPicPr preferRelativeResize="0"/>
          <p:nvPr/>
        </p:nvPicPr>
        <p:blipFill>
          <a:blip r:embed="rId15">
            <a:alphaModFix/>
          </a:blip>
          <a:stretch>
            <a:fillRect/>
          </a:stretch>
        </p:blipFill>
        <p:spPr>
          <a:xfrm>
            <a:off x="3393763" y="2926675"/>
            <a:ext cx="123825" cy="152400"/>
          </a:xfrm>
          <a:prstGeom prst="rect">
            <a:avLst/>
          </a:prstGeom>
          <a:noFill/>
          <a:ln>
            <a:noFill/>
          </a:ln>
        </p:spPr>
      </p:pic>
      <p:pic>
        <p:nvPicPr>
          <p:cNvPr descr="&lt;math xmlns=&quot;http://www.w3.org/1998/Math/MathML&quot;&gt;&lt;msub&gt;&lt;mi&gt;d&lt;/mi&gt;&lt;mi&gt;i&lt;/mi&gt;&lt;/msub&gt;&lt;/math&gt;" id="578" name="Google Shape;578;p39" title="d subscript i"/>
          <p:cNvPicPr preferRelativeResize="0"/>
          <p:nvPr/>
        </p:nvPicPr>
        <p:blipFill>
          <a:blip r:embed="rId15">
            <a:alphaModFix/>
          </a:blip>
          <a:stretch>
            <a:fillRect/>
          </a:stretch>
        </p:blipFill>
        <p:spPr>
          <a:xfrm>
            <a:off x="2939788" y="3310025"/>
            <a:ext cx="123825" cy="152400"/>
          </a:xfrm>
          <a:prstGeom prst="rect">
            <a:avLst/>
          </a:prstGeom>
          <a:noFill/>
          <a:ln>
            <a:noFill/>
          </a:ln>
        </p:spPr>
      </p:pic>
      <p:pic>
        <p:nvPicPr>
          <p:cNvPr descr="&lt;math xmlns=&quot;http://www.w3.org/1998/Math/MathML&quot;&gt;&lt;msubsup&gt;&lt;mi&gt;d&lt;/mi&gt;&lt;mn&gt;1&lt;/mn&gt;&lt;mi&gt;i&lt;/mi&gt;&lt;/msubsup&gt;&lt;mo&gt;=&lt;/mo&gt;&lt;mfenced&gt;&lt;mrow&gt;&lt;msubsup&gt;&lt;mi&gt;d&lt;/mi&gt;&lt;mn&gt;1&lt;/mn&gt;&lt;mrow&gt;&lt;mi&gt;i&lt;/mi&gt;&lt;mo&gt;-&lt;/mo&gt;&lt;mn&gt;1&lt;/mn&gt;&lt;/mrow&gt;&lt;/msubsup&gt;&lt;mo&gt;,&lt;/mo&gt;&lt;mo&gt;&amp;#xA0;&lt;/mo&gt;&lt;mn&gt;0&lt;/mn&gt;&lt;mo&gt;&amp;#xA0;&lt;/mo&gt;&lt;/mrow&gt;&lt;/mfenced&gt;&lt;/math&gt;" id="579" name="Google Shape;579;p39" title="d subscript 1 superscript i equals open parentheses d subscript 1 superscript i minus 1 end superscript comma space 0 space close parentheses"/>
          <p:cNvPicPr preferRelativeResize="0"/>
          <p:nvPr/>
        </p:nvPicPr>
        <p:blipFill>
          <a:blip r:embed="rId13">
            <a:alphaModFix/>
          </a:blip>
          <a:stretch>
            <a:fillRect/>
          </a:stretch>
        </p:blipFill>
        <p:spPr>
          <a:xfrm>
            <a:off x="4402613" y="3338663"/>
            <a:ext cx="1000125" cy="219075"/>
          </a:xfrm>
          <a:prstGeom prst="rect">
            <a:avLst/>
          </a:prstGeom>
          <a:noFill/>
          <a:ln>
            <a:noFill/>
          </a:ln>
        </p:spPr>
      </p:pic>
      <p:pic>
        <p:nvPicPr>
          <p:cNvPr descr="&lt;math xmlns=&quot;http://www.w3.org/1998/Math/MathML&quot;&gt;&lt;mi&gt;T&lt;/mi&gt;&lt;mo&gt;=&lt;/mo&gt;&lt;mo&gt;&amp;#xA0;&lt;/mo&gt;&lt;mi&gt;T&lt;/mi&gt;&lt;mo&gt;+&lt;/mo&gt;&lt;mn&gt;1&lt;/mn&gt;&lt;/math&gt;" id="580" name="Google Shape;580;p39" title="T equals space T plus 1"/>
          <p:cNvPicPr preferRelativeResize="0"/>
          <p:nvPr/>
        </p:nvPicPr>
        <p:blipFill>
          <a:blip r:embed="rId16">
            <a:alphaModFix/>
          </a:blip>
          <a:stretch>
            <a:fillRect/>
          </a:stretch>
        </p:blipFill>
        <p:spPr>
          <a:xfrm>
            <a:off x="7444125" y="3357650"/>
            <a:ext cx="600075" cy="1047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7" name="Shape 387"/>
        <p:cNvGrpSpPr/>
        <p:nvPr/>
      </p:nvGrpSpPr>
      <p:grpSpPr>
        <a:xfrm>
          <a:off x="0" y="0"/>
          <a:ext cx="0" cy="0"/>
          <a:chOff x="0" y="0"/>
          <a:chExt cx="0" cy="0"/>
        </a:xfrm>
      </p:grpSpPr>
      <p:sp>
        <p:nvSpPr>
          <p:cNvPr id="388" name="Google Shape;388;p22"/>
          <p:cNvSpPr txBox="1"/>
          <p:nvPr>
            <p:ph type="ctrTitle"/>
          </p:nvPr>
        </p:nvSpPr>
        <p:spPr>
          <a:xfrm>
            <a:off x="4308050" y="1869072"/>
            <a:ext cx="3297900" cy="7761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a:t>OBJECTIVE</a:t>
            </a:r>
            <a:endParaRPr/>
          </a:p>
        </p:txBody>
      </p:sp>
      <p:sp>
        <p:nvSpPr>
          <p:cNvPr id="389" name="Google Shape;389;p22"/>
          <p:cNvSpPr txBox="1"/>
          <p:nvPr>
            <p:ph idx="1" type="subTitle"/>
          </p:nvPr>
        </p:nvSpPr>
        <p:spPr>
          <a:xfrm>
            <a:off x="1868250" y="2708266"/>
            <a:ext cx="4020300" cy="156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improve the performance of the polar codes using CRC aided decoding schemes like CA-SCL/SCS and analysing it’s advantages in terms of lower time complexity and better gains.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4" name="Shape 584"/>
        <p:cNvGrpSpPr/>
        <p:nvPr/>
      </p:nvGrpSpPr>
      <p:grpSpPr>
        <a:xfrm>
          <a:off x="0" y="0"/>
          <a:ext cx="0" cy="0"/>
          <a:chOff x="0" y="0"/>
          <a:chExt cx="0" cy="0"/>
        </a:xfrm>
      </p:grpSpPr>
      <p:sp>
        <p:nvSpPr>
          <p:cNvPr id="585" name="Google Shape;585;p40"/>
          <p:cNvSpPr txBox="1"/>
          <p:nvPr/>
        </p:nvSpPr>
        <p:spPr>
          <a:xfrm>
            <a:off x="462100" y="349900"/>
            <a:ext cx="7767600" cy="33933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317500" lvl="0" marL="457200" rtl="0" algn="l">
              <a:spcBef>
                <a:spcPts val="0"/>
              </a:spcBef>
              <a:spcAft>
                <a:spcPts val="0"/>
              </a:spcAft>
              <a:buClr>
                <a:schemeClr val="lt1"/>
              </a:buClr>
              <a:buSzPts val="1400"/>
              <a:buFont typeface="Arvo"/>
              <a:buChar char="●"/>
            </a:pPr>
            <a:r>
              <a:rPr b="1" lang="en">
                <a:solidFill>
                  <a:schemeClr val="lt1"/>
                </a:solidFill>
                <a:latin typeface="Arvo"/>
                <a:ea typeface="Arvo"/>
                <a:cs typeface="Arvo"/>
                <a:sym typeface="Arvo"/>
              </a:rPr>
              <a:t>Sorting</a:t>
            </a:r>
            <a:r>
              <a:rPr lang="en">
                <a:solidFill>
                  <a:schemeClr val="lt1"/>
                </a:solidFill>
                <a:latin typeface="Arvo"/>
                <a:ea typeface="Arvo"/>
                <a:cs typeface="Arvo"/>
                <a:sym typeface="Arvo"/>
              </a:rPr>
              <a:t> :  the path in descending order from top to bottom in the stack.</a:t>
            </a:r>
            <a:endParaRPr>
              <a:solidFill>
                <a:schemeClr val="lt1"/>
              </a:solidFill>
              <a:latin typeface="Arvo"/>
              <a:ea typeface="Arvo"/>
              <a:cs typeface="Arvo"/>
              <a:sym typeface="Arvo"/>
            </a:endParaRPr>
          </a:p>
          <a:p>
            <a:pPr indent="-317500" lvl="0" marL="457200" rtl="0" algn="l">
              <a:spcBef>
                <a:spcPts val="0"/>
              </a:spcBef>
              <a:spcAft>
                <a:spcPts val="0"/>
              </a:spcAft>
              <a:buClr>
                <a:schemeClr val="lt1"/>
              </a:buClr>
              <a:buSzPts val="1400"/>
              <a:buFont typeface="Arvo"/>
              <a:buChar char="●"/>
            </a:pPr>
            <a:r>
              <a:rPr b="1" lang="en">
                <a:solidFill>
                  <a:schemeClr val="lt1"/>
                </a:solidFill>
                <a:latin typeface="Arvo"/>
                <a:ea typeface="Arvo"/>
                <a:cs typeface="Arvo"/>
                <a:sym typeface="Arvo"/>
              </a:rPr>
              <a:t>CRC-aided decision </a:t>
            </a:r>
            <a:r>
              <a:rPr lang="en">
                <a:solidFill>
                  <a:schemeClr val="lt1"/>
                </a:solidFill>
                <a:latin typeface="Arvo"/>
                <a:ea typeface="Arvo"/>
                <a:cs typeface="Arvo"/>
                <a:sym typeface="Arvo"/>
              </a:rPr>
              <a:t>: Now comes the most important decision (CRC)</a:t>
            </a:r>
            <a:endParaRPr>
              <a:solidFill>
                <a:schemeClr val="lt1"/>
              </a:solidFill>
              <a:latin typeface="Arvo"/>
              <a:ea typeface="Arvo"/>
              <a:cs typeface="Arvo"/>
              <a:sym typeface="Arvo"/>
            </a:endParaRPr>
          </a:p>
          <a:p>
            <a:pPr indent="-317500" lvl="1" marL="914400" rtl="0" algn="l">
              <a:spcBef>
                <a:spcPts val="0"/>
              </a:spcBef>
              <a:spcAft>
                <a:spcPts val="0"/>
              </a:spcAft>
              <a:buClr>
                <a:schemeClr val="lt1"/>
              </a:buClr>
              <a:buSzPts val="1400"/>
              <a:buFont typeface="Arvo"/>
              <a:buChar char="○"/>
            </a:pPr>
            <a:r>
              <a:rPr lang="en">
                <a:solidFill>
                  <a:schemeClr val="lt1"/>
                </a:solidFill>
                <a:latin typeface="Arvo"/>
                <a:ea typeface="Arvo"/>
                <a:cs typeface="Arvo"/>
                <a:sym typeface="Arvo"/>
              </a:rPr>
              <a:t>If the top path in the stack reaches the leaf node(that has no Left or Right child) then pop that path and set                         and </a:t>
            </a:r>
            <a:endParaRPr>
              <a:solidFill>
                <a:schemeClr val="lt1"/>
              </a:solidFill>
              <a:latin typeface="Arvo"/>
              <a:ea typeface="Arvo"/>
              <a:cs typeface="Arvo"/>
              <a:sym typeface="Arvo"/>
            </a:endParaRPr>
          </a:p>
          <a:p>
            <a:pPr indent="-317500" lvl="1" marL="914400" rtl="0" algn="l">
              <a:spcBef>
                <a:spcPts val="0"/>
              </a:spcBef>
              <a:spcAft>
                <a:spcPts val="0"/>
              </a:spcAft>
              <a:buClr>
                <a:schemeClr val="lt1"/>
              </a:buClr>
              <a:buSzPts val="1400"/>
              <a:buFont typeface="Arvo"/>
              <a:buChar char="○"/>
            </a:pPr>
            <a:r>
              <a:rPr lang="en">
                <a:solidFill>
                  <a:schemeClr val="lt1"/>
                </a:solidFill>
                <a:latin typeface="Arvo"/>
                <a:ea typeface="Arvo"/>
                <a:cs typeface="Arvo"/>
                <a:sym typeface="Arvo"/>
              </a:rPr>
              <a:t>A CRC check is performed for the path         :</a:t>
            </a:r>
            <a:endParaRPr>
              <a:solidFill>
                <a:schemeClr val="lt1"/>
              </a:solidFill>
              <a:latin typeface="Arvo"/>
              <a:ea typeface="Arvo"/>
              <a:cs typeface="Arvo"/>
              <a:sym typeface="Arvo"/>
            </a:endParaRPr>
          </a:p>
          <a:p>
            <a:pPr indent="-317500" lvl="2" marL="1371600" rtl="0" algn="l">
              <a:spcBef>
                <a:spcPts val="0"/>
              </a:spcBef>
              <a:spcAft>
                <a:spcPts val="0"/>
              </a:spcAft>
              <a:buClr>
                <a:schemeClr val="lt1"/>
              </a:buClr>
              <a:buSzPts val="1400"/>
              <a:buFont typeface="Arvo"/>
              <a:buChar char="■"/>
            </a:pPr>
            <a:r>
              <a:rPr lang="en">
                <a:solidFill>
                  <a:schemeClr val="lt1"/>
                </a:solidFill>
                <a:latin typeface="Arvo"/>
                <a:ea typeface="Arvo"/>
                <a:cs typeface="Arvo"/>
                <a:sym typeface="Arvo"/>
              </a:rPr>
              <a:t>If passed, then this is the </a:t>
            </a:r>
            <a:r>
              <a:rPr b="1" lang="en">
                <a:solidFill>
                  <a:schemeClr val="lt1"/>
                </a:solidFill>
                <a:latin typeface="Arvo"/>
                <a:ea typeface="Arvo"/>
                <a:cs typeface="Arvo"/>
                <a:sym typeface="Arvo"/>
              </a:rPr>
              <a:t>estimated path. </a:t>
            </a:r>
            <a:r>
              <a:rPr lang="en">
                <a:solidFill>
                  <a:schemeClr val="lt1"/>
                </a:solidFill>
                <a:latin typeface="Arvo"/>
                <a:ea typeface="Arvo"/>
                <a:cs typeface="Arvo"/>
                <a:sym typeface="Arvo"/>
              </a:rPr>
              <a:t>Algorithm stops and </a:t>
            </a:r>
            <a:r>
              <a:rPr b="1" lang="en">
                <a:solidFill>
                  <a:schemeClr val="lt1"/>
                </a:solidFill>
                <a:latin typeface="Arvo"/>
                <a:ea typeface="Arvo"/>
                <a:cs typeface="Arvo"/>
                <a:sym typeface="Arvo"/>
              </a:rPr>
              <a:t>       </a:t>
            </a:r>
            <a:r>
              <a:rPr lang="en">
                <a:solidFill>
                  <a:schemeClr val="lt1"/>
                </a:solidFill>
                <a:latin typeface="Arvo"/>
                <a:ea typeface="Arvo"/>
                <a:cs typeface="Arvo"/>
                <a:sym typeface="Arvo"/>
              </a:rPr>
              <a:t>is taken as the decision sequence.</a:t>
            </a:r>
            <a:endParaRPr>
              <a:solidFill>
                <a:schemeClr val="lt1"/>
              </a:solidFill>
              <a:latin typeface="Arvo"/>
              <a:ea typeface="Arvo"/>
              <a:cs typeface="Arvo"/>
              <a:sym typeface="Arvo"/>
            </a:endParaRPr>
          </a:p>
          <a:p>
            <a:pPr indent="-317500" lvl="2" marL="1371600" rtl="0" algn="l">
              <a:spcBef>
                <a:spcPts val="0"/>
              </a:spcBef>
              <a:spcAft>
                <a:spcPts val="0"/>
              </a:spcAft>
              <a:buClr>
                <a:schemeClr val="lt1"/>
              </a:buClr>
              <a:buSzPts val="1400"/>
              <a:buFont typeface="Arvo"/>
              <a:buChar char="■"/>
            </a:pPr>
            <a:r>
              <a:rPr lang="en">
                <a:solidFill>
                  <a:schemeClr val="lt1"/>
                </a:solidFill>
                <a:latin typeface="Arvo"/>
                <a:ea typeface="Arvo"/>
                <a:cs typeface="Arvo"/>
                <a:sym typeface="Arvo"/>
              </a:rPr>
              <a:t>If not, then this top path is popped out and CRC is checked on the next path .</a:t>
            </a:r>
            <a:endParaRPr>
              <a:solidFill>
                <a:schemeClr val="lt1"/>
              </a:solidFill>
              <a:latin typeface="Arvo"/>
              <a:ea typeface="Arvo"/>
              <a:cs typeface="Arvo"/>
              <a:sym typeface="Arvo"/>
            </a:endParaRPr>
          </a:p>
          <a:p>
            <a:pPr indent="-317500" lvl="1" marL="914400" rtl="0" algn="l">
              <a:spcBef>
                <a:spcPts val="0"/>
              </a:spcBef>
              <a:spcAft>
                <a:spcPts val="0"/>
              </a:spcAft>
              <a:buClr>
                <a:schemeClr val="lt1"/>
              </a:buClr>
              <a:buSzPts val="1400"/>
              <a:buFont typeface="Arvo"/>
              <a:buChar char="○"/>
            </a:pPr>
            <a:r>
              <a:rPr lang="en">
                <a:solidFill>
                  <a:schemeClr val="lt1"/>
                </a:solidFill>
                <a:latin typeface="Arvo"/>
                <a:ea typeface="Arvo"/>
                <a:cs typeface="Arvo"/>
                <a:sym typeface="Arvo"/>
              </a:rPr>
              <a:t>If  the CRC checking is not passed on any path or the stack is empty then the algorithm stops and declares failure. Otherwise goes back to popping stage. </a:t>
            </a:r>
            <a:endParaRPr>
              <a:solidFill>
                <a:schemeClr val="lt1"/>
              </a:solidFill>
              <a:latin typeface="Arvo"/>
              <a:ea typeface="Arvo"/>
              <a:cs typeface="Arvo"/>
              <a:sym typeface="Arvo"/>
            </a:endParaRPr>
          </a:p>
          <a:p>
            <a:pPr indent="0" lvl="0" marL="914400" rtl="0" algn="l">
              <a:spcBef>
                <a:spcPts val="0"/>
              </a:spcBef>
              <a:spcAft>
                <a:spcPts val="0"/>
              </a:spcAft>
              <a:buNone/>
            </a:pPr>
            <a:r>
              <a:t/>
            </a:r>
            <a:endParaRPr>
              <a:solidFill>
                <a:schemeClr val="lt1"/>
              </a:solidFill>
              <a:latin typeface="Arvo"/>
              <a:ea typeface="Arvo"/>
              <a:cs typeface="Arvo"/>
              <a:sym typeface="Arvo"/>
            </a:endParaRPr>
          </a:p>
          <a:p>
            <a:pPr indent="0" lvl="0" marL="0" rtl="0" algn="l">
              <a:spcBef>
                <a:spcPts val="0"/>
              </a:spcBef>
              <a:spcAft>
                <a:spcPts val="0"/>
              </a:spcAft>
              <a:buNone/>
            </a:pPr>
            <a:r>
              <a:rPr lang="en">
                <a:latin typeface="Arvo"/>
                <a:ea typeface="Arvo"/>
                <a:cs typeface="Arvo"/>
                <a:sym typeface="Arvo"/>
              </a:rPr>
              <a:t>			</a:t>
            </a:r>
            <a:endParaRPr>
              <a:latin typeface="Arvo"/>
              <a:ea typeface="Arvo"/>
              <a:cs typeface="Arvo"/>
              <a:sym typeface="Arvo"/>
            </a:endParaRPr>
          </a:p>
        </p:txBody>
      </p:sp>
      <p:sp>
        <p:nvSpPr>
          <p:cNvPr id="586" name="Google Shape;586;p40"/>
          <p:cNvSpPr txBox="1"/>
          <p:nvPr/>
        </p:nvSpPr>
        <p:spPr>
          <a:xfrm>
            <a:off x="-1607350" y="2267700"/>
            <a:ext cx="1466700" cy="118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pic>
        <p:nvPicPr>
          <p:cNvPr descr="&lt;math xmlns=&quot;http://www.w3.org/1998/Math/MathML&quot;&gt;&lt;mi&gt;T&lt;/mi&gt;&lt;mo&gt;=&lt;/mo&gt;&lt;mi&gt;T&lt;/mi&gt;&lt;mo&gt;-&lt;/mo&gt;&lt;mn&gt;1&lt;/mn&gt;&lt;/math&gt;" id="587" name="Google Shape;587;p40" title="T equals T minus 1"/>
          <p:cNvPicPr preferRelativeResize="0"/>
          <p:nvPr/>
        </p:nvPicPr>
        <p:blipFill>
          <a:blip r:embed="rId3">
            <a:alphaModFix/>
          </a:blip>
          <a:stretch>
            <a:fillRect/>
          </a:stretch>
        </p:blipFill>
        <p:spPr>
          <a:xfrm>
            <a:off x="4406225" y="1123825"/>
            <a:ext cx="793225" cy="121000"/>
          </a:xfrm>
          <a:prstGeom prst="rect">
            <a:avLst/>
          </a:prstGeom>
          <a:noFill/>
          <a:ln>
            <a:noFill/>
          </a:ln>
        </p:spPr>
      </p:pic>
      <p:pic>
        <p:nvPicPr>
          <p:cNvPr descr="&lt;math xmlns=&quot;http://www.w3.org/1998/Math/MathML&quot;&gt;&lt;msub&gt;&lt;mi&gt;q&lt;/mi&gt;&lt;mi&gt;N&lt;/mi&gt;&lt;/msub&gt;&lt;mo&gt;&amp;#xA0;&lt;/mo&gt;&lt;mo&gt;=&lt;/mo&gt;&lt;mo&gt;&amp;#xA0;&lt;/mo&gt;&lt;msub&gt;&lt;mi&gt;q&lt;/mi&gt;&lt;mi&gt;N&lt;/mi&gt;&lt;/msub&gt;&lt;mo&gt;&amp;#xA0;&lt;/mo&gt;&lt;mo&gt;+&lt;/mo&gt;&lt;mo&gt;&amp;#xA0;&lt;/mo&gt;&lt;mn&gt;1&lt;/mn&gt;&lt;/math&gt;" id="588" name="Google Shape;588;p40" title="q subscript N space equals space q subscript N space plus space 1"/>
          <p:cNvPicPr preferRelativeResize="0"/>
          <p:nvPr/>
        </p:nvPicPr>
        <p:blipFill>
          <a:blip r:embed="rId4">
            <a:alphaModFix/>
          </a:blip>
          <a:stretch>
            <a:fillRect/>
          </a:stretch>
        </p:blipFill>
        <p:spPr>
          <a:xfrm>
            <a:off x="5651950" y="1123825"/>
            <a:ext cx="876300" cy="152400"/>
          </a:xfrm>
          <a:prstGeom prst="rect">
            <a:avLst/>
          </a:prstGeom>
          <a:noFill/>
          <a:ln>
            <a:noFill/>
          </a:ln>
        </p:spPr>
      </p:pic>
      <p:pic>
        <p:nvPicPr>
          <p:cNvPr descr="&lt;math xmlns=&quot;http://www.w3.org/1998/Math/MathML&quot;&gt;&lt;msubsup&gt;&lt;mi&gt;d&lt;/mi&gt;&lt;mn&gt;1&lt;/mn&gt;&lt;mi&gt;N&lt;/mi&gt;&lt;/msubsup&gt;&lt;/math&gt;" id="589" name="Google Shape;589;p40" title="d subscript 1 superscript N"/>
          <p:cNvPicPr preferRelativeResize="0"/>
          <p:nvPr/>
        </p:nvPicPr>
        <p:blipFill>
          <a:blip r:embed="rId5">
            <a:alphaModFix/>
          </a:blip>
          <a:stretch>
            <a:fillRect/>
          </a:stretch>
        </p:blipFill>
        <p:spPr>
          <a:xfrm>
            <a:off x="7406775" y="1526900"/>
            <a:ext cx="161925" cy="190500"/>
          </a:xfrm>
          <a:prstGeom prst="rect">
            <a:avLst/>
          </a:prstGeom>
          <a:noFill/>
          <a:ln>
            <a:noFill/>
          </a:ln>
        </p:spPr>
      </p:pic>
      <p:pic>
        <p:nvPicPr>
          <p:cNvPr descr="&lt;math xmlns=&quot;http://www.w3.org/1998/Math/MathML&quot;&gt;&lt;msubsup&gt;&lt;mi&gt;d&lt;/mi&gt;&lt;mn&gt;1&lt;/mn&gt;&lt;mi&gt;N&lt;/mi&gt;&lt;/msubsup&gt;&lt;/math&gt;" id="590" name="Google Shape;590;p40" title="d subscript 1 superscript N"/>
          <p:cNvPicPr preferRelativeResize="0"/>
          <p:nvPr/>
        </p:nvPicPr>
        <p:blipFill>
          <a:blip r:embed="rId5">
            <a:alphaModFix/>
          </a:blip>
          <a:stretch>
            <a:fillRect/>
          </a:stretch>
        </p:blipFill>
        <p:spPr>
          <a:xfrm>
            <a:off x="4892175" y="1298300"/>
            <a:ext cx="161925" cy="1905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4" name="Shape 594"/>
        <p:cNvGrpSpPr/>
        <p:nvPr/>
      </p:nvGrpSpPr>
      <p:grpSpPr>
        <a:xfrm>
          <a:off x="0" y="0"/>
          <a:ext cx="0" cy="0"/>
          <a:chOff x="0" y="0"/>
          <a:chExt cx="0" cy="0"/>
        </a:xfrm>
      </p:grpSpPr>
      <p:sp>
        <p:nvSpPr>
          <p:cNvPr id="595" name="Google Shape;595;p41"/>
          <p:cNvSpPr txBox="1"/>
          <p:nvPr>
            <p:ph type="ctrTitle"/>
          </p:nvPr>
        </p:nvSpPr>
        <p:spPr>
          <a:xfrm>
            <a:off x="2268675" y="40475"/>
            <a:ext cx="4771800" cy="577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200"/>
              <a:t>SUMMARIZING THE MAIN DIFFERENCES</a:t>
            </a:r>
            <a:endParaRPr sz="1800"/>
          </a:p>
        </p:txBody>
      </p:sp>
      <p:sp>
        <p:nvSpPr>
          <p:cNvPr id="596" name="Google Shape;596;p41"/>
          <p:cNvSpPr txBox="1"/>
          <p:nvPr/>
        </p:nvSpPr>
        <p:spPr>
          <a:xfrm>
            <a:off x="638450" y="672225"/>
            <a:ext cx="3309000" cy="32304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u="sng">
                <a:solidFill>
                  <a:schemeClr val="lt1"/>
                </a:solidFill>
                <a:latin typeface="Arvo"/>
                <a:ea typeface="Arvo"/>
                <a:cs typeface="Arvo"/>
                <a:sym typeface="Arvo"/>
              </a:rPr>
              <a:t>CA-SCL</a:t>
            </a:r>
            <a:endParaRPr b="1" u="sng">
              <a:solidFill>
                <a:schemeClr val="lt1"/>
              </a:solidFill>
              <a:latin typeface="Arvo"/>
              <a:ea typeface="Arvo"/>
              <a:cs typeface="Arvo"/>
              <a:sym typeface="Arvo"/>
            </a:endParaRPr>
          </a:p>
          <a:p>
            <a:pPr indent="0" lvl="0" marL="0" rtl="0" algn="l">
              <a:spcBef>
                <a:spcPts val="0"/>
              </a:spcBef>
              <a:spcAft>
                <a:spcPts val="0"/>
              </a:spcAft>
              <a:buNone/>
            </a:pPr>
            <a:r>
              <a:t/>
            </a:r>
            <a:endParaRPr b="1" u="sng">
              <a:solidFill>
                <a:schemeClr val="lt1"/>
              </a:solidFill>
              <a:latin typeface="Arvo"/>
              <a:ea typeface="Arvo"/>
              <a:cs typeface="Arvo"/>
              <a:sym typeface="Arvo"/>
            </a:endParaRPr>
          </a:p>
          <a:p>
            <a:pPr indent="-317500" lvl="0" marL="457200" rtl="0" algn="l">
              <a:spcBef>
                <a:spcPts val="0"/>
              </a:spcBef>
              <a:spcAft>
                <a:spcPts val="0"/>
              </a:spcAft>
              <a:buClr>
                <a:schemeClr val="lt1"/>
              </a:buClr>
              <a:buSzPts val="1400"/>
              <a:buFont typeface="Arvo"/>
              <a:buAutoNum type="arabicPeriod"/>
            </a:pPr>
            <a:r>
              <a:rPr lang="en">
                <a:solidFill>
                  <a:schemeClr val="lt1"/>
                </a:solidFill>
                <a:latin typeface="Arvo"/>
                <a:ea typeface="Arvo"/>
                <a:cs typeface="Arvo"/>
                <a:sym typeface="Arvo"/>
              </a:rPr>
              <a:t>The path extension is parallel.</a:t>
            </a:r>
            <a:endParaRPr>
              <a:solidFill>
                <a:schemeClr val="lt1"/>
              </a:solidFill>
              <a:latin typeface="Arvo"/>
              <a:ea typeface="Arvo"/>
              <a:cs typeface="Arvo"/>
              <a:sym typeface="Arvo"/>
            </a:endParaRPr>
          </a:p>
          <a:p>
            <a:pPr indent="0" lvl="0" marL="457200" rtl="0" algn="l">
              <a:spcBef>
                <a:spcPts val="0"/>
              </a:spcBef>
              <a:spcAft>
                <a:spcPts val="0"/>
              </a:spcAft>
              <a:buNone/>
            </a:pPr>
            <a:r>
              <a:t/>
            </a:r>
            <a:endParaRPr>
              <a:solidFill>
                <a:schemeClr val="lt1"/>
              </a:solidFill>
              <a:latin typeface="Arvo"/>
              <a:ea typeface="Arvo"/>
              <a:cs typeface="Arvo"/>
              <a:sym typeface="Arvo"/>
            </a:endParaRPr>
          </a:p>
          <a:p>
            <a:pPr indent="-317500" lvl="0" marL="457200" rtl="0" algn="l">
              <a:spcBef>
                <a:spcPts val="0"/>
              </a:spcBef>
              <a:spcAft>
                <a:spcPts val="0"/>
              </a:spcAft>
              <a:buClr>
                <a:schemeClr val="lt1"/>
              </a:buClr>
              <a:buSzPts val="1400"/>
              <a:buFont typeface="Arvo"/>
              <a:buAutoNum type="arabicPeriod"/>
            </a:pPr>
            <a:r>
              <a:rPr lang="en">
                <a:solidFill>
                  <a:schemeClr val="lt1"/>
                </a:solidFill>
                <a:latin typeface="Arvo"/>
                <a:ea typeface="Arvo"/>
                <a:cs typeface="Arvo"/>
                <a:sym typeface="Arvo"/>
              </a:rPr>
              <a:t>It’s time complexity is     </a:t>
            </a:r>
            <a:endParaRPr>
              <a:solidFill>
                <a:schemeClr val="lt1"/>
              </a:solidFill>
              <a:latin typeface="Arvo"/>
              <a:ea typeface="Arvo"/>
              <a:cs typeface="Arvo"/>
              <a:sym typeface="Arvo"/>
            </a:endParaRPr>
          </a:p>
          <a:p>
            <a:pPr indent="0" lvl="0" marL="457200" rtl="0" algn="l">
              <a:spcBef>
                <a:spcPts val="0"/>
              </a:spcBef>
              <a:spcAft>
                <a:spcPts val="0"/>
              </a:spcAft>
              <a:buNone/>
            </a:pPr>
            <a:r>
              <a:rPr lang="en">
                <a:solidFill>
                  <a:schemeClr val="lt1"/>
                </a:solidFill>
                <a:latin typeface="Arvo"/>
                <a:ea typeface="Arvo"/>
                <a:cs typeface="Arvo"/>
                <a:sym typeface="Arvo"/>
              </a:rPr>
              <a:t>                         and is fixed.     </a:t>
            </a:r>
            <a:endParaRPr>
              <a:solidFill>
                <a:schemeClr val="lt1"/>
              </a:solidFill>
              <a:latin typeface="Arvo"/>
              <a:ea typeface="Arvo"/>
              <a:cs typeface="Arvo"/>
              <a:sym typeface="Arvo"/>
            </a:endParaRPr>
          </a:p>
          <a:p>
            <a:pPr indent="0" lvl="0" marL="457200" rtl="0" algn="l">
              <a:spcBef>
                <a:spcPts val="0"/>
              </a:spcBef>
              <a:spcAft>
                <a:spcPts val="0"/>
              </a:spcAft>
              <a:buNone/>
            </a:pPr>
            <a:r>
              <a:rPr lang="en">
                <a:solidFill>
                  <a:schemeClr val="lt1"/>
                </a:solidFill>
                <a:latin typeface="Arvo"/>
                <a:ea typeface="Arvo"/>
                <a:cs typeface="Arvo"/>
                <a:sym typeface="Arvo"/>
              </a:rPr>
              <a:t>          </a:t>
            </a:r>
            <a:endParaRPr>
              <a:solidFill>
                <a:schemeClr val="lt1"/>
              </a:solidFill>
              <a:latin typeface="Arvo"/>
              <a:ea typeface="Arvo"/>
              <a:cs typeface="Arvo"/>
              <a:sym typeface="Arvo"/>
            </a:endParaRPr>
          </a:p>
          <a:p>
            <a:pPr indent="-317500" lvl="0" marL="457200" rtl="0" algn="l">
              <a:spcBef>
                <a:spcPts val="0"/>
              </a:spcBef>
              <a:spcAft>
                <a:spcPts val="0"/>
              </a:spcAft>
              <a:buClr>
                <a:schemeClr val="lt1"/>
              </a:buClr>
              <a:buSzPts val="1400"/>
              <a:buFont typeface="Arvo"/>
              <a:buAutoNum type="arabicPeriod"/>
            </a:pPr>
            <a:r>
              <a:rPr lang="en">
                <a:solidFill>
                  <a:schemeClr val="lt1"/>
                </a:solidFill>
                <a:latin typeface="Arvo"/>
                <a:ea typeface="Arvo"/>
                <a:cs typeface="Arvo"/>
                <a:sym typeface="Arvo"/>
              </a:rPr>
              <a:t> The space complexity for this algorithm is </a:t>
            </a:r>
            <a:endParaRPr>
              <a:solidFill>
                <a:schemeClr val="lt1"/>
              </a:solidFill>
              <a:latin typeface="Arvo"/>
              <a:ea typeface="Arvo"/>
              <a:cs typeface="Arvo"/>
              <a:sym typeface="Arvo"/>
            </a:endParaRPr>
          </a:p>
        </p:txBody>
      </p:sp>
      <p:sp>
        <p:nvSpPr>
          <p:cNvPr id="597" name="Google Shape;597;p41"/>
          <p:cNvSpPr txBox="1"/>
          <p:nvPr/>
        </p:nvSpPr>
        <p:spPr>
          <a:xfrm>
            <a:off x="5161500" y="672225"/>
            <a:ext cx="3309000" cy="32304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u="sng">
                <a:solidFill>
                  <a:schemeClr val="lt1"/>
                </a:solidFill>
                <a:latin typeface="Arvo"/>
                <a:ea typeface="Arvo"/>
                <a:cs typeface="Arvo"/>
                <a:sym typeface="Arvo"/>
              </a:rPr>
              <a:t>CA-SCS</a:t>
            </a:r>
            <a:endParaRPr b="1" u="sng">
              <a:solidFill>
                <a:schemeClr val="lt1"/>
              </a:solidFill>
              <a:latin typeface="Arvo"/>
              <a:ea typeface="Arvo"/>
              <a:cs typeface="Arvo"/>
              <a:sym typeface="Arvo"/>
            </a:endParaRPr>
          </a:p>
          <a:p>
            <a:pPr indent="-317500" lvl="0" marL="457200" rtl="0" algn="l">
              <a:lnSpc>
                <a:spcPct val="115000"/>
              </a:lnSpc>
              <a:spcBef>
                <a:spcPts val="1200"/>
              </a:spcBef>
              <a:spcAft>
                <a:spcPts val="0"/>
              </a:spcAft>
              <a:buClr>
                <a:schemeClr val="lt1"/>
              </a:buClr>
              <a:buSzPts val="1400"/>
              <a:buFont typeface="Arvo"/>
              <a:buAutoNum type="arabicPeriod"/>
            </a:pPr>
            <a:r>
              <a:rPr lang="en">
                <a:solidFill>
                  <a:schemeClr val="lt1"/>
                </a:solidFill>
                <a:latin typeface="Arvo"/>
                <a:ea typeface="Arvo"/>
                <a:cs typeface="Arvo"/>
                <a:sym typeface="Arvo"/>
              </a:rPr>
              <a:t>The path extension is serial</a:t>
            </a:r>
            <a:endParaRPr>
              <a:solidFill>
                <a:schemeClr val="lt1"/>
              </a:solidFill>
              <a:latin typeface="Arvo"/>
              <a:ea typeface="Arvo"/>
              <a:cs typeface="Arvo"/>
              <a:sym typeface="Arvo"/>
            </a:endParaRPr>
          </a:p>
          <a:p>
            <a:pPr indent="-317500" lvl="0" marL="457200" rtl="0" algn="l">
              <a:lnSpc>
                <a:spcPct val="115000"/>
              </a:lnSpc>
              <a:spcBef>
                <a:spcPts val="0"/>
              </a:spcBef>
              <a:spcAft>
                <a:spcPts val="0"/>
              </a:spcAft>
              <a:buClr>
                <a:schemeClr val="lt1"/>
              </a:buClr>
              <a:buSzPts val="1400"/>
              <a:buFont typeface="Arvo"/>
              <a:buAutoNum type="arabicPeriod"/>
            </a:pPr>
            <a:r>
              <a:rPr lang="en">
                <a:solidFill>
                  <a:schemeClr val="lt1"/>
                </a:solidFill>
                <a:latin typeface="Arvo"/>
                <a:ea typeface="Arvo"/>
                <a:cs typeface="Arvo"/>
                <a:sym typeface="Arvo"/>
              </a:rPr>
              <a:t>The time complexity is variable and no more than that of the CA-SCL.</a:t>
            </a:r>
            <a:endParaRPr>
              <a:solidFill>
                <a:schemeClr val="lt1"/>
              </a:solidFill>
              <a:latin typeface="Arvo"/>
              <a:ea typeface="Arvo"/>
              <a:cs typeface="Arvo"/>
              <a:sym typeface="Arvo"/>
            </a:endParaRPr>
          </a:p>
          <a:p>
            <a:pPr indent="-317500" lvl="0" marL="457200" rtl="0" algn="l">
              <a:lnSpc>
                <a:spcPct val="115000"/>
              </a:lnSpc>
              <a:spcBef>
                <a:spcPts val="0"/>
              </a:spcBef>
              <a:spcAft>
                <a:spcPts val="0"/>
              </a:spcAft>
              <a:buClr>
                <a:schemeClr val="lt1"/>
              </a:buClr>
              <a:buSzPts val="1400"/>
              <a:buFont typeface="Arvo"/>
              <a:buAutoNum type="arabicPeriod"/>
            </a:pPr>
            <a:r>
              <a:rPr lang="en">
                <a:solidFill>
                  <a:schemeClr val="lt1"/>
                </a:solidFill>
                <a:latin typeface="Arvo"/>
                <a:ea typeface="Arvo"/>
                <a:cs typeface="Arvo"/>
                <a:sym typeface="Arvo"/>
              </a:rPr>
              <a:t>The space complexity is                                 which is usually greater than CA-SCL.</a:t>
            </a:r>
            <a:endParaRPr>
              <a:solidFill>
                <a:schemeClr val="lt1"/>
              </a:solidFill>
              <a:latin typeface="Arvo"/>
              <a:ea typeface="Arvo"/>
              <a:cs typeface="Arvo"/>
              <a:sym typeface="Arvo"/>
            </a:endParaRPr>
          </a:p>
          <a:p>
            <a:pPr indent="0" lvl="0" marL="0" rtl="0" algn="l">
              <a:spcBef>
                <a:spcPts val="1200"/>
              </a:spcBef>
              <a:spcAft>
                <a:spcPts val="0"/>
              </a:spcAft>
              <a:buNone/>
            </a:pPr>
            <a:r>
              <a:t/>
            </a:r>
            <a:endParaRPr b="1" u="sng">
              <a:solidFill>
                <a:schemeClr val="lt1"/>
              </a:solidFill>
              <a:latin typeface="Arvo"/>
              <a:ea typeface="Arvo"/>
              <a:cs typeface="Arvo"/>
              <a:sym typeface="Arvo"/>
            </a:endParaRPr>
          </a:p>
        </p:txBody>
      </p:sp>
      <p:pic>
        <p:nvPicPr>
          <p:cNvPr descr="&lt;math xmlns=&quot;http://www.w3.org/1998/Math/MathML&quot;&gt;&lt;mi&gt;O&lt;/mi&gt;&lt;mfenced&gt;&lt;mrow&gt;&lt;mi&gt;D&lt;/mi&gt;&lt;mi&gt;N&lt;/mi&gt;&lt;/mrow&gt;&lt;/mfenced&gt;&lt;/math&gt;" id="598" name="Google Shape;598;p41" title="O open parentheses D N close parentheses"/>
          <p:cNvPicPr preferRelativeResize="0"/>
          <p:nvPr/>
        </p:nvPicPr>
        <p:blipFill>
          <a:blip r:embed="rId3">
            <a:alphaModFix/>
          </a:blip>
          <a:stretch>
            <a:fillRect/>
          </a:stretch>
        </p:blipFill>
        <p:spPr>
          <a:xfrm>
            <a:off x="7847725" y="2175650"/>
            <a:ext cx="523875" cy="123825"/>
          </a:xfrm>
          <a:prstGeom prst="rect">
            <a:avLst/>
          </a:prstGeom>
          <a:noFill/>
          <a:ln>
            <a:noFill/>
          </a:ln>
        </p:spPr>
      </p:pic>
      <p:pic>
        <p:nvPicPr>
          <p:cNvPr descr="&lt;math xmlns=&quot;http://www.w3.org/1998/Math/MathML&quot;&gt;&lt;mi&gt;O&lt;/mi&gt;&lt;mfenced&gt;&lt;mrow&gt;&lt;mi&gt;L&lt;/mi&gt;&lt;mi&gt;N&lt;/mi&gt;&lt;mi&gt;log&lt;/mi&gt;&lt;mfenced&gt;&lt;mi&gt;N&lt;/mi&gt;&lt;/mfenced&gt;&lt;/mrow&gt;&lt;/mfenced&gt;&lt;/math&gt;" id="599" name="Google Shape;599;p41" title="O open parentheses L N log open parentheses N close parentheses close parentheses"/>
          <p:cNvPicPr preferRelativeResize="0"/>
          <p:nvPr/>
        </p:nvPicPr>
        <p:blipFill>
          <a:blip r:embed="rId4">
            <a:alphaModFix/>
          </a:blip>
          <a:stretch>
            <a:fillRect/>
          </a:stretch>
        </p:blipFill>
        <p:spPr>
          <a:xfrm>
            <a:off x="1195225" y="1861263"/>
            <a:ext cx="990600" cy="123825"/>
          </a:xfrm>
          <a:prstGeom prst="rect">
            <a:avLst/>
          </a:prstGeom>
          <a:noFill/>
          <a:ln>
            <a:noFill/>
          </a:ln>
        </p:spPr>
      </p:pic>
      <p:pic>
        <p:nvPicPr>
          <p:cNvPr descr="&lt;math xmlns=&quot;http://www.w3.org/1998/Math/MathML&quot;&gt;&lt;mi&gt;O&lt;/mi&gt;&lt;mfenced&gt;&lt;mrow&gt;&lt;mi&gt;L&lt;/mi&gt;&lt;mi&gt;N&lt;/mi&gt;&lt;/mrow&gt;&lt;/mfenced&gt;&lt;/math&gt;" id="600" name="Google Shape;600;p41" title="O open parentheses L N close parentheses"/>
          <p:cNvPicPr preferRelativeResize="0"/>
          <p:nvPr/>
        </p:nvPicPr>
        <p:blipFill>
          <a:blip r:embed="rId5">
            <a:alphaModFix/>
          </a:blip>
          <a:stretch>
            <a:fillRect/>
          </a:stretch>
        </p:blipFill>
        <p:spPr>
          <a:xfrm>
            <a:off x="2375200" y="2514600"/>
            <a:ext cx="495300" cy="1143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4" name="Shape 604"/>
        <p:cNvGrpSpPr/>
        <p:nvPr/>
      </p:nvGrpSpPr>
      <p:grpSpPr>
        <a:xfrm>
          <a:off x="0" y="0"/>
          <a:ext cx="0" cy="0"/>
          <a:chOff x="0" y="0"/>
          <a:chExt cx="0" cy="0"/>
        </a:xfrm>
      </p:grpSpPr>
      <p:sp>
        <p:nvSpPr>
          <p:cNvPr id="605" name="Google Shape;605;p42"/>
          <p:cNvSpPr txBox="1"/>
          <p:nvPr/>
        </p:nvSpPr>
        <p:spPr>
          <a:xfrm>
            <a:off x="1512800" y="708850"/>
            <a:ext cx="5394300" cy="39438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6000">
                <a:solidFill>
                  <a:srgbClr val="434343"/>
                </a:solidFill>
                <a:latin typeface="Barlow Condensed Medium"/>
                <a:ea typeface="Barlow Condensed Medium"/>
                <a:cs typeface="Barlow Condensed Medium"/>
                <a:sym typeface="Barlow Condensed Medium"/>
              </a:rPr>
              <a:t>4. IMPLEMENTATION USING MATLAB</a:t>
            </a:r>
            <a:endParaRPr sz="6000">
              <a:solidFill>
                <a:srgbClr val="434343"/>
              </a:solidFill>
              <a:latin typeface="Barlow Condensed Medium"/>
              <a:ea typeface="Barlow Condensed Medium"/>
              <a:cs typeface="Barlow Condensed Medium"/>
              <a:sym typeface="Barlow Condensed Medium"/>
            </a:endParaRPr>
          </a:p>
          <a:p>
            <a:pPr indent="0" lvl="0" marL="0" rtl="0" algn="ctr">
              <a:spcBef>
                <a:spcPts val="0"/>
              </a:spcBef>
              <a:spcAft>
                <a:spcPts val="0"/>
              </a:spcAft>
              <a:buNone/>
            </a:pPr>
            <a:r>
              <a:t/>
            </a:r>
            <a:endParaRPr sz="6000">
              <a:solidFill>
                <a:srgbClr val="434343"/>
              </a:solidFill>
              <a:latin typeface="Barlow Condensed Medium"/>
              <a:ea typeface="Barlow Condensed Medium"/>
              <a:cs typeface="Barlow Condensed Medium"/>
              <a:sym typeface="Barlow Condensed Medium"/>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9" name="Shape 609"/>
        <p:cNvGrpSpPr/>
        <p:nvPr/>
      </p:nvGrpSpPr>
      <p:grpSpPr>
        <a:xfrm>
          <a:off x="0" y="0"/>
          <a:ext cx="0" cy="0"/>
          <a:chOff x="0" y="0"/>
          <a:chExt cx="0" cy="0"/>
        </a:xfrm>
      </p:grpSpPr>
      <p:sp>
        <p:nvSpPr>
          <p:cNvPr id="610" name="Google Shape;610;p43"/>
          <p:cNvSpPr txBox="1"/>
          <p:nvPr>
            <p:ph type="ctrTitle"/>
          </p:nvPr>
        </p:nvSpPr>
        <p:spPr>
          <a:xfrm>
            <a:off x="4769376" y="54800"/>
            <a:ext cx="3789900" cy="5778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a:t>IMPLEMENTATION </a:t>
            </a:r>
            <a:endParaRPr/>
          </a:p>
        </p:txBody>
      </p:sp>
      <p:grpSp>
        <p:nvGrpSpPr>
          <p:cNvPr id="611" name="Google Shape;611;p43"/>
          <p:cNvGrpSpPr/>
          <p:nvPr/>
        </p:nvGrpSpPr>
        <p:grpSpPr>
          <a:xfrm>
            <a:off x="3256437" y="468450"/>
            <a:ext cx="3051030" cy="4206676"/>
            <a:chOff x="2772462" y="468450"/>
            <a:chExt cx="3051030" cy="4206676"/>
          </a:xfrm>
        </p:grpSpPr>
        <p:cxnSp>
          <p:nvCxnSpPr>
            <p:cNvPr id="612" name="Google Shape;612;p43"/>
            <p:cNvCxnSpPr/>
            <p:nvPr/>
          </p:nvCxnSpPr>
          <p:spPr>
            <a:xfrm>
              <a:off x="4492801" y="4117775"/>
              <a:ext cx="449700" cy="0"/>
            </a:xfrm>
            <a:prstGeom prst="straightConnector1">
              <a:avLst/>
            </a:prstGeom>
            <a:noFill/>
            <a:ln cap="flat" cmpd="sng" w="19050">
              <a:solidFill>
                <a:srgbClr val="1DCDC3"/>
              </a:solidFill>
              <a:prstDash val="solid"/>
              <a:round/>
              <a:headEnd len="med" w="med" type="oval"/>
              <a:tailEnd len="med" w="med" type="none"/>
            </a:ln>
            <a:effectLst>
              <a:outerShdw blurRad="57150" rotWithShape="0" algn="bl" dir="5400000" dist="19050">
                <a:srgbClr val="000000">
                  <a:alpha val="50000"/>
                </a:srgbClr>
              </a:outerShdw>
            </a:effectLst>
          </p:spPr>
        </p:cxnSp>
        <p:cxnSp>
          <p:nvCxnSpPr>
            <p:cNvPr id="613" name="Google Shape;613;p43"/>
            <p:cNvCxnSpPr/>
            <p:nvPr/>
          </p:nvCxnSpPr>
          <p:spPr>
            <a:xfrm>
              <a:off x="3642651" y="3087200"/>
              <a:ext cx="449700" cy="0"/>
            </a:xfrm>
            <a:prstGeom prst="straightConnector1">
              <a:avLst/>
            </a:prstGeom>
            <a:noFill/>
            <a:ln cap="flat" cmpd="sng" w="19050">
              <a:solidFill>
                <a:srgbClr val="1DCDC3"/>
              </a:solidFill>
              <a:prstDash val="solid"/>
              <a:round/>
              <a:headEnd len="med" w="med" type="none"/>
              <a:tailEnd len="med" w="med" type="oval"/>
            </a:ln>
            <a:effectLst>
              <a:outerShdw blurRad="57150" rotWithShape="0" algn="bl" dir="5400000" dist="19050">
                <a:srgbClr val="000000">
                  <a:alpha val="50000"/>
                </a:srgbClr>
              </a:outerShdw>
            </a:effectLst>
          </p:spPr>
        </p:cxnSp>
        <p:cxnSp>
          <p:nvCxnSpPr>
            <p:cNvPr id="614" name="Google Shape;614;p43"/>
            <p:cNvCxnSpPr/>
            <p:nvPr/>
          </p:nvCxnSpPr>
          <p:spPr>
            <a:xfrm>
              <a:off x="4492801" y="2066725"/>
              <a:ext cx="449700" cy="0"/>
            </a:xfrm>
            <a:prstGeom prst="straightConnector1">
              <a:avLst/>
            </a:prstGeom>
            <a:noFill/>
            <a:ln cap="flat" cmpd="sng" w="19050">
              <a:solidFill>
                <a:srgbClr val="1DCDC3"/>
              </a:solidFill>
              <a:prstDash val="solid"/>
              <a:round/>
              <a:headEnd len="med" w="med" type="oval"/>
              <a:tailEnd len="med" w="med" type="none"/>
            </a:ln>
            <a:effectLst>
              <a:outerShdw blurRad="57150" rotWithShape="0" algn="bl" dir="5400000" dist="19050">
                <a:srgbClr val="000000">
                  <a:alpha val="50000"/>
                </a:srgbClr>
              </a:outerShdw>
            </a:effectLst>
          </p:spPr>
        </p:cxnSp>
        <p:cxnSp>
          <p:nvCxnSpPr>
            <p:cNvPr id="615" name="Google Shape;615;p43"/>
            <p:cNvCxnSpPr>
              <a:stCxn id="616" idx="3"/>
            </p:cNvCxnSpPr>
            <p:nvPr/>
          </p:nvCxnSpPr>
          <p:spPr>
            <a:xfrm>
              <a:off x="3642651" y="1036150"/>
              <a:ext cx="449700" cy="0"/>
            </a:xfrm>
            <a:prstGeom prst="straightConnector1">
              <a:avLst/>
            </a:prstGeom>
            <a:noFill/>
            <a:ln cap="flat" cmpd="sng" w="19050">
              <a:solidFill>
                <a:srgbClr val="1DCDC3"/>
              </a:solidFill>
              <a:prstDash val="solid"/>
              <a:round/>
              <a:headEnd len="med" w="med" type="none"/>
              <a:tailEnd len="med" w="med" type="oval"/>
            </a:ln>
            <a:effectLst>
              <a:outerShdw blurRad="57150" rotWithShape="0" algn="bl" dir="5400000" dist="19050">
                <a:srgbClr val="000000">
                  <a:alpha val="50000"/>
                </a:srgbClr>
              </a:outerShdw>
            </a:effectLst>
          </p:spPr>
        </p:cxnSp>
        <p:sp>
          <p:nvSpPr>
            <p:cNvPr id="617" name="Google Shape;617;p43"/>
            <p:cNvSpPr/>
            <p:nvPr/>
          </p:nvSpPr>
          <p:spPr>
            <a:xfrm>
              <a:off x="2772462" y="468450"/>
              <a:ext cx="3051030" cy="4206676"/>
            </a:xfrm>
            <a:custGeom>
              <a:rect b="b" l="l" r="r" t="t"/>
              <a:pathLst>
                <a:path extrusionOk="0" h="170328" w="123536">
                  <a:moveTo>
                    <a:pt x="23585" y="1"/>
                  </a:moveTo>
                  <a:cubicBezTo>
                    <a:pt x="10527" y="1"/>
                    <a:pt x="1" y="10552"/>
                    <a:pt x="1" y="23610"/>
                  </a:cubicBezTo>
                  <a:cubicBezTo>
                    <a:pt x="1" y="36642"/>
                    <a:pt x="10527" y="47294"/>
                    <a:pt x="23585" y="47294"/>
                  </a:cubicBezTo>
                  <a:lnTo>
                    <a:pt x="99826" y="47294"/>
                  </a:lnTo>
                  <a:cubicBezTo>
                    <a:pt x="109425" y="47294"/>
                    <a:pt x="117269" y="55038"/>
                    <a:pt x="117269" y="64637"/>
                  </a:cubicBezTo>
                  <a:cubicBezTo>
                    <a:pt x="117269" y="74237"/>
                    <a:pt x="109425" y="81981"/>
                    <a:pt x="99926" y="81981"/>
                  </a:cubicBezTo>
                  <a:lnTo>
                    <a:pt x="23585" y="81981"/>
                  </a:lnTo>
                  <a:cubicBezTo>
                    <a:pt x="10527" y="81981"/>
                    <a:pt x="1" y="92633"/>
                    <a:pt x="1" y="105690"/>
                  </a:cubicBezTo>
                  <a:cubicBezTo>
                    <a:pt x="1" y="118723"/>
                    <a:pt x="10527" y="129274"/>
                    <a:pt x="23585" y="129274"/>
                  </a:cubicBezTo>
                  <a:lnTo>
                    <a:pt x="99826" y="129274"/>
                  </a:lnTo>
                  <a:cubicBezTo>
                    <a:pt x="109425" y="129274"/>
                    <a:pt x="117269" y="137119"/>
                    <a:pt x="117269" y="146718"/>
                  </a:cubicBezTo>
                  <a:cubicBezTo>
                    <a:pt x="117269" y="156317"/>
                    <a:pt x="109425" y="164062"/>
                    <a:pt x="99926" y="164062"/>
                  </a:cubicBezTo>
                  <a:cubicBezTo>
                    <a:pt x="98146" y="164062"/>
                    <a:pt x="96793" y="165515"/>
                    <a:pt x="96793" y="167194"/>
                  </a:cubicBezTo>
                  <a:cubicBezTo>
                    <a:pt x="96793" y="168974"/>
                    <a:pt x="98146" y="170327"/>
                    <a:pt x="99926" y="170327"/>
                  </a:cubicBezTo>
                  <a:cubicBezTo>
                    <a:pt x="112883" y="170327"/>
                    <a:pt x="123535" y="159776"/>
                    <a:pt x="123535" y="146718"/>
                  </a:cubicBezTo>
                  <a:cubicBezTo>
                    <a:pt x="123535" y="133660"/>
                    <a:pt x="112883" y="123009"/>
                    <a:pt x="99826" y="123009"/>
                  </a:cubicBezTo>
                  <a:lnTo>
                    <a:pt x="23585" y="123009"/>
                  </a:lnTo>
                  <a:cubicBezTo>
                    <a:pt x="13986" y="123009"/>
                    <a:pt x="6266" y="115289"/>
                    <a:pt x="6266" y="105690"/>
                  </a:cubicBezTo>
                  <a:cubicBezTo>
                    <a:pt x="6266" y="96066"/>
                    <a:pt x="13986" y="88247"/>
                    <a:pt x="23585" y="88247"/>
                  </a:cubicBezTo>
                  <a:lnTo>
                    <a:pt x="99926" y="88247"/>
                  </a:lnTo>
                  <a:cubicBezTo>
                    <a:pt x="112883" y="88247"/>
                    <a:pt x="123535" y="77695"/>
                    <a:pt x="123535" y="64637"/>
                  </a:cubicBezTo>
                  <a:cubicBezTo>
                    <a:pt x="123535" y="51580"/>
                    <a:pt x="112883" y="41028"/>
                    <a:pt x="99826" y="41028"/>
                  </a:cubicBezTo>
                  <a:lnTo>
                    <a:pt x="23585" y="41028"/>
                  </a:lnTo>
                  <a:cubicBezTo>
                    <a:pt x="13986" y="41028"/>
                    <a:pt x="6266" y="33209"/>
                    <a:pt x="6266" y="23610"/>
                  </a:cubicBezTo>
                  <a:cubicBezTo>
                    <a:pt x="6266" y="13986"/>
                    <a:pt x="13986" y="6266"/>
                    <a:pt x="23585" y="6266"/>
                  </a:cubicBezTo>
                  <a:lnTo>
                    <a:pt x="42181" y="6266"/>
                  </a:lnTo>
                  <a:cubicBezTo>
                    <a:pt x="43961" y="6266"/>
                    <a:pt x="45314" y="4813"/>
                    <a:pt x="45314" y="3133"/>
                  </a:cubicBezTo>
                  <a:cubicBezTo>
                    <a:pt x="45314" y="1354"/>
                    <a:pt x="43961" y="1"/>
                    <a:pt x="42181" y="1"/>
                  </a:cubicBezTo>
                  <a:close/>
                </a:path>
              </a:pathLst>
            </a:custGeom>
            <a:solidFill>
              <a:srgbClr val="018790"/>
            </a:solidFill>
            <a:ln>
              <a:noFill/>
            </a:ln>
            <a:effectLst>
              <a:outerShdw blurRad="57150" rotWithShape="0" algn="bl" dir="5400000" dist="19050">
                <a:srgbClr val="0C2E3A">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43"/>
            <p:cNvSpPr/>
            <p:nvPr/>
          </p:nvSpPr>
          <p:spPr>
            <a:xfrm>
              <a:off x="2887250" y="580000"/>
              <a:ext cx="912300" cy="912300"/>
            </a:xfrm>
            <a:prstGeom prst="ellipse">
              <a:avLst/>
            </a:prstGeom>
            <a:solidFill>
              <a:srgbClr val="1DCDC3"/>
            </a:solidFill>
            <a:ln>
              <a:noFill/>
            </a:ln>
            <a:effectLst>
              <a:outerShdw blurRad="57150" rotWithShape="0" algn="bl" dir="5400000" dist="19050">
                <a:srgbClr val="0C2E3A">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43"/>
            <p:cNvSpPr/>
            <p:nvPr/>
          </p:nvSpPr>
          <p:spPr>
            <a:xfrm>
              <a:off x="4785602" y="1610567"/>
              <a:ext cx="912300" cy="912300"/>
            </a:xfrm>
            <a:prstGeom prst="ellipse">
              <a:avLst/>
            </a:prstGeom>
            <a:solidFill>
              <a:srgbClr val="1DCDC3"/>
            </a:solidFill>
            <a:ln>
              <a:noFill/>
            </a:ln>
            <a:effectLst>
              <a:outerShdw blurRad="57150" rotWithShape="0" algn="bl" dir="5400000" dist="19050">
                <a:srgbClr val="0C2E3A">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43"/>
            <p:cNvSpPr/>
            <p:nvPr/>
          </p:nvSpPr>
          <p:spPr>
            <a:xfrm>
              <a:off x="2887250" y="2628386"/>
              <a:ext cx="912300" cy="912300"/>
            </a:xfrm>
            <a:prstGeom prst="ellipse">
              <a:avLst/>
            </a:prstGeom>
            <a:solidFill>
              <a:srgbClr val="1DCDC3"/>
            </a:solidFill>
            <a:ln>
              <a:noFill/>
            </a:ln>
            <a:effectLst>
              <a:outerShdw blurRad="57150" rotWithShape="0" algn="bl" dir="5400000" dist="19050">
                <a:srgbClr val="0C2E3A">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43"/>
            <p:cNvSpPr/>
            <p:nvPr/>
          </p:nvSpPr>
          <p:spPr>
            <a:xfrm>
              <a:off x="4785602" y="3639878"/>
              <a:ext cx="912300" cy="912300"/>
            </a:xfrm>
            <a:prstGeom prst="ellipse">
              <a:avLst/>
            </a:prstGeom>
            <a:solidFill>
              <a:srgbClr val="1DCDC3"/>
            </a:solidFill>
            <a:ln>
              <a:noFill/>
            </a:ln>
            <a:effectLst>
              <a:outerShdw blurRad="57150" rotWithShape="0" algn="bl" dir="5400000" dist="19050">
                <a:srgbClr val="0C2E3A">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43"/>
            <p:cNvSpPr/>
            <p:nvPr/>
          </p:nvSpPr>
          <p:spPr>
            <a:xfrm>
              <a:off x="3003800" y="696550"/>
              <a:ext cx="679200" cy="679200"/>
            </a:xfrm>
            <a:prstGeom prst="ellipse">
              <a:avLst/>
            </a:prstGeom>
            <a:solidFill>
              <a:srgbClr val="FF823B"/>
            </a:solidFill>
            <a:ln>
              <a:noFill/>
            </a:ln>
            <a:effectLst>
              <a:outerShdw blurRad="57150" rotWithShape="0" algn="bl" dir="5400000" dist="19050">
                <a:srgbClr val="0C2E3A">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43"/>
            <p:cNvSpPr/>
            <p:nvPr/>
          </p:nvSpPr>
          <p:spPr>
            <a:xfrm>
              <a:off x="4902150" y="3756437"/>
              <a:ext cx="679200" cy="679200"/>
            </a:xfrm>
            <a:prstGeom prst="ellipse">
              <a:avLst/>
            </a:prstGeom>
            <a:solidFill>
              <a:srgbClr val="FF823B"/>
            </a:solidFill>
            <a:ln>
              <a:noFill/>
            </a:ln>
            <a:effectLst>
              <a:outerShdw blurRad="57150" rotWithShape="0" algn="bl" dir="5400000" dist="19050">
                <a:srgbClr val="0C2E3A">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43"/>
            <p:cNvSpPr/>
            <p:nvPr/>
          </p:nvSpPr>
          <p:spPr>
            <a:xfrm>
              <a:off x="4902162" y="1727113"/>
              <a:ext cx="679200" cy="679200"/>
            </a:xfrm>
            <a:prstGeom prst="ellipse">
              <a:avLst/>
            </a:prstGeom>
            <a:solidFill>
              <a:srgbClr val="FF823B"/>
            </a:solidFill>
            <a:ln>
              <a:noFill/>
            </a:ln>
            <a:effectLst>
              <a:outerShdw blurRad="57150" rotWithShape="0" algn="bl" dir="5400000" dist="19050">
                <a:srgbClr val="0C2E3A">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43"/>
            <p:cNvSpPr/>
            <p:nvPr/>
          </p:nvSpPr>
          <p:spPr>
            <a:xfrm>
              <a:off x="3003800" y="2744925"/>
              <a:ext cx="679200" cy="679200"/>
            </a:xfrm>
            <a:prstGeom prst="ellipse">
              <a:avLst/>
            </a:prstGeom>
            <a:solidFill>
              <a:srgbClr val="FF823B"/>
            </a:solidFill>
            <a:ln>
              <a:noFill/>
            </a:ln>
            <a:effectLst>
              <a:outerShdw blurRad="57150" rotWithShape="0" algn="bl" dir="5400000" dist="19050">
                <a:srgbClr val="0C2E3A">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16" name="Google Shape;616;p43"/>
          <p:cNvSpPr txBox="1"/>
          <p:nvPr>
            <p:ph type="ctrTitle"/>
          </p:nvPr>
        </p:nvSpPr>
        <p:spPr>
          <a:xfrm>
            <a:off x="3528126" y="747250"/>
            <a:ext cx="598500" cy="57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rPr>
              <a:t>01</a:t>
            </a:r>
            <a:endParaRPr>
              <a:solidFill>
                <a:srgbClr val="FFFFFF"/>
              </a:solidFill>
            </a:endParaRPr>
          </a:p>
        </p:txBody>
      </p:sp>
      <p:sp>
        <p:nvSpPr>
          <p:cNvPr id="626" name="Google Shape;626;p43"/>
          <p:cNvSpPr txBox="1"/>
          <p:nvPr>
            <p:ph type="ctrTitle"/>
          </p:nvPr>
        </p:nvSpPr>
        <p:spPr>
          <a:xfrm>
            <a:off x="5426476" y="1777825"/>
            <a:ext cx="598500" cy="57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rPr>
              <a:t>02</a:t>
            </a:r>
            <a:endParaRPr>
              <a:solidFill>
                <a:srgbClr val="FFFFFF"/>
              </a:solidFill>
            </a:endParaRPr>
          </a:p>
        </p:txBody>
      </p:sp>
      <p:sp>
        <p:nvSpPr>
          <p:cNvPr id="627" name="Google Shape;627;p43"/>
          <p:cNvSpPr txBox="1"/>
          <p:nvPr>
            <p:ph type="ctrTitle"/>
          </p:nvPr>
        </p:nvSpPr>
        <p:spPr>
          <a:xfrm>
            <a:off x="3528126" y="2795625"/>
            <a:ext cx="598500" cy="57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rPr>
              <a:t>03</a:t>
            </a:r>
            <a:endParaRPr>
              <a:solidFill>
                <a:srgbClr val="FFFFFF"/>
              </a:solidFill>
            </a:endParaRPr>
          </a:p>
        </p:txBody>
      </p:sp>
      <p:sp>
        <p:nvSpPr>
          <p:cNvPr id="628" name="Google Shape;628;p43"/>
          <p:cNvSpPr txBox="1"/>
          <p:nvPr>
            <p:ph type="ctrTitle"/>
          </p:nvPr>
        </p:nvSpPr>
        <p:spPr>
          <a:xfrm>
            <a:off x="5426476" y="3807125"/>
            <a:ext cx="598500" cy="57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rPr>
              <a:t>04</a:t>
            </a:r>
            <a:endParaRPr>
              <a:solidFill>
                <a:srgbClr val="FFFFFF"/>
              </a:solidFill>
            </a:endParaRPr>
          </a:p>
        </p:txBody>
      </p:sp>
      <p:sp>
        <p:nvSpPr>
          <p:cNvPr id="629" name="Google Shape;629;p43"/>
          <p:cNvSpPr txBox="1"/>
          <p:nvPr>
            <p:ph idx="4294967295" type="subTitle"/>
          </p:nvPr>
        </p:nvSpPr>
        <p:spPr>
          <a:xfrm>
            <a:off x="4697175" y="671050"/>
            <a:ext cx="2552400" cy="577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000">
                <a:solidFill>
                  <a:schemeClr val="lt1"/>
                </a:solidFill>
              </a:rPr>
              <a:t>Applying Polar transform to a given N length sequence. Then noise is added by applying Binary Phase Shift Keying.</a:t>
            </a:r>
            <a:endParaRPr sz="1000">
              <a:solidFill>
                <a:schemeClr val="lt1"/>
              </a:solidFill>
            </a:endParaRPr>
          </a:p>
          <a:p>
            <a:pPr indent="0" lvl="0" marL="0" rtl="0" algn="l">
              <a:lnSpc>
                <a:spcPct val="100000"/>
              </a:lnSpc>
              <a:spcBef>
                <a:spcPts val="1600"/>
              </a:spcBef>
              <a:spcAft>
                <a:spcPts val="0"/>
              </a:spcAft>
              <a:buClr>
                <a:schemeClr val="dk1"/>
              </a:buClr>
              <a:buSzPts val="1100"/>
              <a:buFont typeface="Arial"/>
              <a:buNone/>
            </a:pPr>
            <a:r>
              <a:t/>
            </a:r>
            <a:endParaRPr sz="1000"/>
          </a:p>
          <a:p>
            <a:pPr indent="0" lvl="0" marL="0" rtl="0" algn="l">
              <a:lnSpc>
                <a:spcPct val="100000"/>
              </a:lnSpc>
              <a:spcBef>
                <a:spcPts val="1600"/>
              </a:spcBef>
              <a:spcAft>
                <a:spcPts val="0"/>
              </a:spcAft>
              <a:buClr>
                <a:schemeClr val="dk1"/>
              </a:buClr>
              <a:buSzPts val="1100"/>
              <a:buFont typeface="Arial"/>
              <a:buNone/>
            </a:pPr>
            <a:br>
              <a:rPr lang="en" sz="1000"/>
            </a:br>
            <a:endParaRPr sz="1000"/>
          </a:p>
          <a:p>
            <a:pPr indent="0" lvl="0" marL="0" rtl="0" algn="l">
              <a:spcBef>
                <a:spcPts val="1600"/>
              </a:spcBef>
              <a:spcAft>
                <a:spcPts val="1600"/>
              </a:spcAft>
              <a:buNone/>
            </a:pPr>
            <a:r>
              <a:t/>
            </a:r>
            <a:endParaRPr sz="1000"/>
          </a:p>
        </p:txBody>
      </p:sp>
      <p:sp>
        <p:nvSpPr>
          <p:cNvPr id="630" name="Google Shape;630;p43"/>
          <p:cNvSpPr txBox="1"/>
          <p:nvPr>
            <p:ph idx="4294967295" type="subTitle"/>
          </p:nvPr>
        </p:nvSpPr>
        <p:spPr>
          <a:xfrm>
            <a:off x="2755450" y="3826200"/>
            <a:ext cx="2253000" cy="729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000">
                <a:solidFill>
                  <a:srgbClr val="0C2E3A"/>
                </a:solidFill>
              </a:rPr>
              <a:t>BLER performance </a:t>
            </a:r>
            <a:r>
              <a:rPr lang="en" sz="1000">
                <a:solidFill>
                  <a:srgbClr val="0C2E3A"/>
                </a:solidFill>
              </a:rPr>
              <a:t>comparisons</a:t>
            </a:r>
            <a:r>
              <a:rPr lang="en" sz="1000">
                <a:solidFill>
                  <a:srgbClr val="0C2E3A"/>
                </a:solidFill>
              </a:rPr>
              <a:t> (complexity and performance) is done on CA-SCL and CA-SCS using the BLER Graph </a:t>
            </a:r>
            <a:endParaRPr sz="1000">
              <a:solidFill>
                <a:srgbClr val="0C2E3A"/>
              </a:solidFill>
            </a:endParaRPr>
          </a:p>
          <a:p>
            <a:pPr indent="0" lvl="0" marL="0" rtl="0" algn="r">
              <a:spcBef>
                <a:spcPts val="1600"/>
              </a:spcBef>
              <a:spcAft>
                <a:spcPts val="1600"/>
              </a:spcAft>
              <a:buNone/>
            </a:pPr>
            <a:r>
              <a:t/>
            </a:r>
            <a:endParaRPr sz="1000"/>
          </a:p>
        </p:txBody>
      </p:sp>
      <p:sp>
        <p:nvSpPr>
          <p:cNvPr id="631" name="Google Shape;631;p43"/>
          <p:cNvSpPr txBox="1"/>
          <p:nvPr/>
        </p:nvSpPr>
        <p:spPr>
          <a:xfrm>
            <a:off x="-2052425" y="895325"/>
            <a:ext cx="1692300" cy="57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000">
              <a:solidFill>
                <a:schemeClr val="lt1"/>
              </a:solidFill>
              <a:latin typeface="Arvo"/>
              <a:ea typeface="Arvo"/>
              <a:cs typeface="Arvo"/>
              <a:sym typeface="Arvo"/>
            </a:endParaRPr>
          </a:p>
        </p:txBody>
      </p:sp>
      <p:sp>
        <p:nvSpPr>
          <p:cNvPr id="632" name="Google Shape;632;p43"/>
          <p:cNvSpPr txBox="1"/>
          <p:nvPr>
            <p:ph idx="4294967295" type="subTitle"/>
          </p:nvPr>
        </p:nvSpPr>
        <p:spPr>
          <a:xfrm>
            <a:off x="4580975" y="2643225"/>
            <a:ext cx="3134400" cy="829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000">
                <a:solidFill>
                  <a:schemeClr val="lt1"/>
                </a:solidFill>
              </a:rPr>
              <a:t>Now the output of  the SCL and SCS decoder is passed through a CRC detection to obtain the optimum path which results in  the original message with the least error.</a:t>
            </a:r>
            <a:endParaRPr sz="1000"/>
          </a:p>
        </p:txBody>
      </p:sp>
      <p:sp>
        <p:nvSpPr>
          <p:cNvPr id="633" name="Google Shape;633;p43"/>
          <p:cNvSpPr txBox="1"/>
          <p:nvPr/>
        </p:nvSpPr>
        <p:spPr>
          <a:xfrm>
            <a:off x="-1882025" y="895325"/>
            <a:ext cx="1692300" cy="193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sp>
        <p:nvSpPr>
          <p:cNvPr id="634" name="Google Shape;634;p43"/>
          <p:cNvSpPr txBox="1"/>
          <p:nvPr>
            <p:ph idx="4294967295" type="subTitle"/>
          </p:nvPr>
        </p:nvSpPr>
        <p:spPr>
          <a:xfrm>
            <a:off x="2275250" y="1728825"/>
            <a:ext cx="2778900" cy="729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000">
                <a:solidFill>
                  <a:schemeClr val="lt1"/>
                </a:solidFill>
              </a:rPr>
              <a:t>SCL and SCS decoder is implemented by finding the Path Metrics which would be used in the respective algorithms.</a:t>
            </a:r>
            <a:endParaRPr sz="10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8" name="Shape 638"/>
        <p:cNvGrpSpPr/>
        <p:nvPr/>
      </p:nvGrpSpPr>
      <p:grpSpPr>
        <a:xfrm>
          <a:off x="0" y="0"/>
          <a:ext cx="0" cy="0"/>
          <a:chOff x="0" y="0"/>
          <a:chExt cx="0" cy="0"/>
        </a:xfrm>
      </p:grpSpPr>
      <p:sp>
        <p:nvSpPr>
          <p:cNvPr id="639" name="Google Shape;639;p44"/>
          <p:cNvSpPr txBox="1"/>
          <p:nvPr>
            <p:ph type="ctrTitle"/>
          </p:nvPr>
        </p:nvSpPr>
        <p:spPr>
          <a:xfrm>
            <a:off x="1590550" y="43225"/>
            <a:ext cx="1902000" cy="423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200"/>
              <a:t>POLAR ENCODING</a:t>
            </a:r>
            <a:endParaRPr sz="1800"/>
          </a:p>
        </p:txBody>
      </p:sp>
      <p:sp>
        <p:nvSpPr>
          <p:cNvPr id="640" name="Google Shape;640;p44"/>
          <p:cNvSpPr txBox="1"/>
          <p:nvPr/>
        </p:nvSpPr>
        <p:spPr>
          <a:xfrm>
            <a:off x="4852925" y="3369875"/>
            <a:ext cx="4139100" cy="7674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100">
                <a:solidFill>
                  <a:schemeClr val="lt1"/>
                </a:solidFill>
                <a:latin typeface="Arvo"/>
                <a:ea typeface="Arvo"/>
                <a:cs typeface="Arvo"/>
                <a:sym typeface="Arvo"/>
              </a:rPr>
              <a:t>Figure-MATLAB published file for polar encoding for N=8,K=4</a:t>
            </a:r>
            <a:endParaRPr sz="1100">
              <a:solidFill>
                <a:schemeClr val="lt1"/>
              </a:solidFill>
              <a:latin typeface="Arvo"/>
              <a:ea typeface="Arvo"/>
              <a:cs typeface="Arvo"/>
              <a:sym typeface="Arvo"/>
            </a:endParaRPr>
          </a:p>
          <a:p>
            <a:pPr indent="0" lvl="0" marL="0" rtl="0" algn="ctr">
              <a:spcBef>
                <a:spcPts val="0"/>
              </a:spcBef>
              <a:spcAft>
                <a:spcPts val="0"/>
              </a:spcAft>
              <a:buNone/>
            </a:pPr>
            <a:r>
              <a:t/>
            </a:r>
            <a:endParaRPr sz="1100">
              <a:solidFill>
                <a:schemeClr val="lt1"/>
              </a:solidFill>
              <a:latin typeface="Arvo"/>
              <a:ea typeface="Arvo"/>
              <a:cs typeface="Arvo"/>
              <a:sym typeface="Arvo"/>
            </a:endParaRPr>
          </a:p>
        </p:txBody>
      </p:sp>
      <p:sp>
        <p:nvSpPr>
          <p:cNvPr id="641" name="Google Shape;641;p44"/>
          <p:cNvSpPr txBox="1"/>
          <p:nvPr/>
        </p:nvSpPr>
        <p:spPr>
          <a:xfrm>
            <a:off x="605125" y="433825"/>
            <a:ext cx="4151700" cy="44520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50000"/>
              </a:lnSpc>
              <a:spcBef>
                <a:spcPts val="1200"/>
              </a:spcBef>
              <a:spcAft>
                <a:spcPts val="0"/>
              </a:spcAft>
              <a:buNone/>
            </a:pPr>
            <a:r>
              <a:rPr lang="en" sz="1300">
                <a:solidFill>
                  <a:schemeClr val="lt1"/>
                </a:solidFill>
                <a:latin typeface="Arvo"/>
                <a:ea typeface="Arvo"/>
                <a:cs typeface="Arvo"/>
                <a:sym typeface="Arvo"/>
              </a:rPr>
              <a:t>The algorithm for the is as follows:</a:t>
            </a:r>
            <a:endParaRPr sz="1300">
              <a:solidFill>
                <a:schemeClr val="lt1"/>
              </a:solidFill>
              <a:latin typeface="Arvo"/>
              <a:ea typeface="Arvo"/>
              <a:cs typeface="Arvo"/>
              <a:sym typeface="Arvo"/>
            </a:endParaRPr>
          </a:p>
          <a:p>
            <a:pPr indent="-311150" lvl="0" marL="457200" rtl="0" algn="l">
              <a:lnSpc>
                <a:spcPct val="150000"/>
              </a:lnSpc>
              <a:spcBef>
                <a:spcPts val="1200"/>
              </a:spcBef>
              <a:spcAft>
                <a:spcPts val="0"/>
              </a:spcAft>
              <a:buClr>
                <a:schemeClr val="lt1"/>
              </a:buClr>
              <a:buSzPts val="1300"/>
              <a:buFont typeface="Arvo"/>
              <a:buAutoNum type="arabicPeriod"/>
            </a:pPr>
            <a:r>
              <a:rPr lang="en" sz="1300">
                <a:solidFill>
                  <a:schemeClr val="lt1"/>
                </a:solidFill>
                <a:latin typeface="Arvo"/>
                <a:ea typeface="Arvo"/>
                <a:cs typeface="Arvo"/>
                <a:sym typeface="Arvo"/>
              </a:rPr>
              <a:t>Extracting the reliability sequence i.e Q1=Q(Q&lt;=N), where Q is 5G standard 1024 Reliability sequence.</a:t>
            </a:r>
            <a:endParaRPr sz="1300">
              <a:solidFill>
                <a:schemeClr val="lt1"/>
              </a:solidFill>
              <a:latin typeface="Arvo"/>
              <a:ea typeface="Arvo"/>
              <a:cs typeface="Arvo"/>
              <a:sym typeface="Arvo"/>
            </a:endParaRPr>
          </a:p>
          <a:p>
            <a:pPr indent="-311150" lvl="0" marL="457200" rtl="0" algn="l">
              <a:lnSpc>
                <a:spcPct val="150000"/>
              </a:lnSpc>
              <a:spcBef>
                <a:spcPts val="0"/>
              </a:spcBef>
              <a:spcAft>
                <a:spcPts val="0"/>
              </a:spcAft>
              <a:buClr>
                <a:schemeClr val="lt1"/>
              </a:buClr>
              <a:buSzPts val="1300"/>
              <a:buFont typeface="Arvo"/>
              <a:buAutoNum type="arabicPeriod"/>
            </a:pPr>
            <a:r>
              <a:rPr lang="en" sz="1300">
                <a:solidFill>
                  <a:schemeClr val="lt1"/>
                </a:solidFill>
                <a:latin typeface="Arvo"/>
                <a:ea typeface="Arvo"/>
                <a:cs typeface="Arvo"/>
                <a:sym typeface="Arvo"/>
              </a:rPr>
              <a:t>Define the Frozen position-Q1(1:N-K)</a:t>
            </a:r>
            <a:endParaRPr sz="1300">
              <a:solidFill>
                <a:schemeClr val="lt1"/>
              </a:solidFill>
              <a:latin typeface="Arvo"/>
              <a:ea typeface="Arvo"/>
              <a:cs typeface="Arvo"/>
              <a:sym typeface="Arvo"/>
            </a:endParaRPr>
          </a:p>
          <a:p>
            <a:pPr indent="-311150" lvl="0" marL="457200" rtl="0" algn="l">
              <a:lnSpc>
                <a:spcPct val="150000"/>
              </a:lnSpc>
              <a:spcBef>
                <a:spcPts val="0"/>
              </a:spcBef>
              <a:spcAft>
                <a:spcPts val="0"/>
              </a:spcAft>
              <a:buClr>
                <a:schemeClr val="lt1"/>
              </a:buClr>
              <a:buSzPts val="1300"/>
              <a:buFont typeface="Arvo"/>
              <a:buAutoNum type="arabicPeriod"/>
            </a:pPr>
            <a:r>
              <a:rPr lang="en" sz="1300">
                <a:solidFill>
                  <a:schemeClr val="lt1"/>
                </a:solidFill>
                <a:latin typeface="Arvo"/>
                <a:ea typeface="Arvo"/>
                <a:cs typeface="Arvo"/>
                <a:sym typeface="Arvo"/>
              </a:rPr>
              <a:t>Defining the message positions Q1(N-K+1:end)</a:t>
            </a:r>
            <a:endParaRPr sz="1300">
              <a:solidFill>
                <a:schemeClr val="lt1"/>
              </a:solidFill>
              <a:latin typeface="Arvo"/>
              <a:ea typeface="Arvo"/>
              <a:cs typeface="Arvo"/>
              <a:sym typeface="Arvo"/>
            </a:endParaRPr>
          </a:p>
          <a:p>
            <a:pPr indent="-311150" lvl="0" marL="457200" rtl="0" algn="l">
              <a:lnSpc>
                <a:spcPct val="150000"/>
              </a:lnSpc>
              <a:spcBef>
                <a:spcPts val="0"/>
              </a:spcBef>
              <a:spcAft>
                <a:spcPts val="0"/>
              </a:spcAft>
              <a:buClr>
                <a:schemeClr val="lt1"/>
              </a:buClr>
              <a:buSzPts val="1300"/>
              <a:buFont typeface="Arvo"/>
              <a:buAutoNum type="arabicPeriod"/>
            </a:pPr>
            <a:r>
              <a:rPr lang="en" sz="1300">
                <a:solidFill>
                  <a:schemeClr val="lt1"/>
                </a:solidFill>
                <a:latin typeface="Arvo"/>
                <a:ea typeface="Arvo"/>
                <a:cs typeface="Arvo"/>
                <a:sym typeface="Arvo"/>
              </a:rPr>
              <a:t>Generating a random message bit pattern.</a:t>
            </a:r>
            <a:endParaRPr sz="1300">
              <a:solidFill>
                <a:schemeClr val="lt1"/>
              </a:solidFill>
              <a:latin typeface="Arvo"/>
              <a:ea typeface="Arvo"/>
              <a:cs typeface="Arvo"/>
              <a:sym typeface="Arvo"/>
            </a:endParaRPr>
          </a:p>
          <a:p>
            <a:pPr indent="-311150" lvl="0" marL="457200" rtl="0" algn="l">
              <a:lnSpc>
                <a:spcPct val="150000"/>
              </a:lnSpc>
              <a:spcBef>
                <a:spcPts val="0"/>
              </a:spcBef>
              <a:spcAft>
                <a:spcPts val="0"/>
              </a:spcAft>
              <a:buClr>
                <a:schemeClr val="lt1"/>
              </a:buClr>
              <a:buSzPts val="1300"/>
              <a:buFont typeface="Arvo"/>
              <a:buAutoNum type="arabicPeriod"/>
            </a:pPr>
            <a:r>
              <a:rPr lang="en" sz="1300">
                <a:solidFill>
                  <a:schemeClr val="lt1"/>
                </a:solidFill>
                <a:latin typeface="Arvo"/>
                <a:ea typeface="Arvo"/>
                <a:cs typeface="Arvo"/>
                <a:sym typeface="Arvo"/>
              </a:rPr>
              <a:t>Defining u as u=zeros(1,N) and the bits that are not frozen will be assigned the message.</a:t>
            </a:r>
            <a:endParaRPr sz="1300">
              <a:solidFill>
                <a:schemeClr val="lt1"/>
              </a:solidFill>
              <a:latin typeface="Arvo"/>
              <a:ea typeface="Arvo"/>
              <a:cs typeface="Arvo"/>
              <a:sym typeface="Arvo"/>
            </a:endParaRPr>
          </a:p>
          <a:p>
            <a:pPr indent="-311150" lvl="0" marL="457200" rtl="0" algn="l">
              <a:lnSpc>
                <a:spcPct val="150000"/>
              </a:lnSpc>
              <a:spcBef>
                <a:spcPts val="0"/>
              </a:spcBef>
              <a:spcAft>
                <a:spcPts val="0"/>
              </a:spcAft>
              <a:buClr>
                <a:schemeClr val="lt1"/>
              </a:buClr>
              <a:buSzPts val="1300"/>
              <a:buFont typeface="Arvo"/>
              <a:buAutoNum type="arabicPeriod"/>
            </a:pPr>
            <a:r>
              <a:rPr lang="en" sz="1300">
                <a:solidFill>
                  <a:schemeClr val="lt1"/>
                </a:solidFill>
                <a:latin typeface="Arvo"/>
                <a:ea typeface="Arvo"/>
                <a:cs typeface="Arvo"/>
                <a:sym typeface="Arvo"/>
              </a:rPr>
              <a:t>Next, the computation of bits on each depth of the binary tree takes place ranging from (N-1 ,-1, 0) where 1 bit is combined at a time and stored in two parts a and b. </a:t>
            </a:r>
            <a:endParaRPr sz="1300">
              <a:solidFill>
                <a:schemeClr val="lt1"/>
              </a:solidFill>
              <a:latin typeface="Arvo"/>
              <a:ea typeface="Arvo"/>
              <a:cs typeface="Arvo"/>
              <a:sym typeface="Arvo"/>
            </a:endParaRPr>
          </a:p>
          <a:p>
            <a:pPr indent="0" lvl="0" marL="0" rtl="0" algn="l">
              <a:lnSpc>
                <a:spcPct val="150000"/>
              </a:lnSpc>
              <a:spcBef>
                <a:spcPts val="1200"/>
              </a:spcBef>
              <a:spcAft>
                <a:spcPts val="0"/>
              </a:spcAft>
              <a:buNone/>
            </a:pPr>
            <a:r>
              <a:t/>
            </a:r>
            <a:endParaRPr>
              <a:solidFill>
                <a:schemeClr val="lt1"/>
              </a:solidFill>
              <a:latin typeface="Arvo"/>
              <a:ea typeface="Arvo"/>
              <a:cs typeface="Arvo"/>
              <a:sym typeface="Arvo"/>
            </a:endParaRPr>
          </a:p>
          <a:p>
            <a:pPr indent="0" lvl="0" marL="457200" rtl="0" algn="l">
              <a:lnSpc>
                <a:spcPct val="150000"/>
              </a:lnSpc>
              <a:spcBef>
                <a:spcPts val="1200"/>
              </a:spcBef>
              <a:spcAft>
                <a:spcPts val="0"/>
              </a:spcAft>
              <a:buNone/>
            </a:pPr>
            <a:r>
              <a:t/>
            </a:r>
            <a:endParaRPr>
              <a:solidFill>
                <a:schemeClr val="lt1"/>
              </a:solidFill>
              <a:latin typeface="Arvo"/>
              <a:ea typeface="Arvo"/>
              <a:cs typeface="Arvo"/>
              <a:sym typeface="Arvo"/>
            </a:endParaRPr>
          </a:p>
          <a:p>
            <a:pPr indent="0" lvl="0" marL="914400" rtl="0" algn="l">
              <a:lnSpc>
                <a:spcPct val="150000"/>
              </a:lnSpc>
              <a:spcBef>
                <a:spcPts val="1200"/>
              </a:spcBef>
              <a:spcAft>
                <a:spcPts val="0"/>
              </a:spcAft>
              <a:buNone/>
            </a:pPr>
            <a:r>
              <a:t/>
            </a:r>
            <a:endParaRPr>
              <a:solidFill>
                <a:schemeClr val="lt1"/>
              </a:solidFill>
              <a:latin typeface="Arvo"/>
              <a:ea typeface="Arvo"/>
              <a:cs typeface="Arvo"/>
              <a:sym typeface="Arvo"/>
            </a:endParaRPr>
          </a:p>
          <a:p>
            <a:pPr indent="0" lvl="0" marL="457200" rtl="0" algn="l">
              <a:lnSpc>
                <a:spcPct val="150000"/>
              </a:lnSpc>
              <a:spcBef>
                <a:spcPts val="1200"/>
              </a:spcBef>
              <a:spcAft>
                <a:spcPts val="0"/>
              </a:spcAft>
              <a:buNone/>
            </a:pPr>
            <a:r>
              <a:t/>
            </a:r>
            <a:endParaRPr sz="1100">
              <a:solidFill>
                <a:schemeClr val="lt1"/>
              </a:solidFill>
              <a:latin typeface="Arvo"/>
              <a:ea typeface="Arvo"/>
              <a:cs typeface="Arvo"/>
              <a:sym typeface="Arvo"/>
            </a:endParaRPr>
          </a:p>
          <a:p>
            <a:pPr indent="0" lvl="0" marL="0" rtl="0" algn="l">
              <a:lnSpc>
                <a:spcPct val="115000"/>
              </a:lnSpc>
              <a:spcBef>
                <a:spcPts val="1200"/>
              </a:spcBef>
              <a:spcAft>
                <a:spcPts val="0"/>
              </a:spcAft>
              <a:buNone/>
            </a:pPr>
            <a:r>
              <a:t/>
            </a:r>
            <a:endParaRPr b="1" u="sng">
              <a:solidFill>
                <a:schemeClr val="lt1"/>
              </a:solidFill>
              <a:latin typeface="Arvo"/>
              <a:ea typeface="Arvo"/>
              <a:cs typeface="Arvo"/>
              <a:sym typeface="Arvo"/>
            </a:endParaRPr>
          </a:p>
          <a:p>
            <a:pPr indent="0" lvl="0" marL="0" rtl="0" algn="l">
              <a:spcBef>
                <a:spcPts val="1200"/>
              </a:spcBef>
              <a:spcAft>
                <a:spcPts val="0"/>
              </a:spcAft>
              <a:buNone/>
            </a:pPr>
            <a:r>
              <a:t/>
            </a:r>
            <a:endParaRPr b="1" u="sng">
              <a:solidFill>
                <a:schemeClr val="lt1"/>
              </a:solidFill>
              <a:latin typeface="Arvo"/>
              <a:ea typeface="Arvo"/>
              <a:cs typeface="Arvo"/>
              <a:sym typeface="Arvo"/>
            </a:endParaRPr>
          </a:p>
        </p:txBody>
      </p:sp>
      <p:pic>
        <p:nvPicPr>
          <p:cNvPr id="642" name="Google Shape;642;p44"/>
          <p:cNvPicPr preferRelativeResize="0"/>
          <p:nvPr/>
        </p:nvPicPr>
        <p:blipFill rotWithShape="1">
          <a:blip r:embed="rId3">
            <a:alphaModFix/>
          </a:blip>
          <a:srcRect b="2171" l="1188" r="13304" t="0"/>
          <a:stretch/>
        </p:blipFill>
        <p:spPr>
          <a:xfrm>
            <a:off x="4852925" y="433825"/>
            <a:ext cx="4082326" cy="2863275"/>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6" name="Shape 646"/>
        <p:cNvGrpSpPr/>
        <p:nvPr/>
      </p:nvGrpSpPr>
      <p:grpSpPr>
        <a:xfrm>
          <a:off x="0" y="0"/>
          <a:ext cx="0" cy="0"/>
          <a:chOff x="0" y="0"/>
          <a:chExt cx="0" cy="0"/>
        </a:xfrm>
      </p:grpSpPr>
      <p:sp>
        <p:nvSpPr>
          <p:cNvPr id="647" name="Google Shape;647;p45"/>
          <p:cNvSpPr txBox="1"/>
          <p:nvPr>
            <p:ph type="ctrTitle"/>
          </p:nvPr>
        </p:nvSpPr>
        <p:spPr>
          <a:xfrm>
            <a:off x="2109225" y="95100"/>
            <a:ext cx="47718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200"/>
              <a:t>INTERPRETING THE </a:t>
            </a:r>
            <a:r>
              <a:rPr lang="en" sz="2200"/>
              <a:t>GRAPH</a:t>
            </a:r>
            <a:r>
              <a:rPr lang="en" sz="1800"/>
              <a:t> </a:t>
            </a:r>
            <a:endParaRPr sz="1800"/>
          </a:p>
        </p:txBody>
      </p:sp>
      <p:sp>
        <p:nvSpPr>
          <p:cNvPr id="648" name="Google Shape;648;p45"/>
          <p:cNvSpPr txBox="1"/>
          <p:nvPr/>
        </p:nvSpPr>
        <p:spPr>
          <a:xfrm>
            <a:off x="4934925" y="3369875"/>
            <a:ext cx="4057200" cy="7674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100">
                <a:solidFill>
                  <a:schemeClr val="lt1"/>
                </a:solidFill>
                <a:latin typeface="Arvo"/>
                <a:ea typeface="Arvo"/>
                <a:cs typeface="Arvo"/>
                <a:sym typeface="Arvo"/>
              </a:rPr>
              <a:t>Figure  : An example of SCS Decoding compared with SCL, SCS can also find the most probable path 1000 with fewer metric computations</a:t>
            </a:r>
            <a:endParaRPr sz="1100">
              <a:solidFill>
                <a:schemeClr val="lt1"/>
              </a:solidFill>
              <a:latin typeface="Arvo"/>
              <a:ea typeface="Arvo"/>
              <a:cs typeface="Arvo"/>
              <a:sym typeface="Arvo"/>
            </a:endParaRPr>
          </a:p>
          <a:p>
            <a:pPr indent="0" lvl="0" marL="0" rtl="0" algn="ctr">
              <a:spcBef>
                <a:spcPts val="0"/>
              </a:spcBef>
              <a:spcAft>
                <a:spcPts val="0"/>
              </a:spcAft>
              <a:buNone/>
            </a:pPr>
            <a:r>
              <a:t/>
            </a:r>
            <a:endParaRPr sz="1100">
              <a:solidFill>
                <a:schemeClr val="lt1"/>
              </a:solidFill>
              <a:latin typeface="Arvo"/>
              <a:ea typeface="Arvo"/>
              <a:cs typeface="Arvo"/>
              <a:sym typeface="Arvo"/>
            </a:endParaRPr>
          </a:p>
        </p:txBody>
      </p:sp>
      <p:sp>
        <p:nvSpPr>
          <p:cNvPr id="649" name="Google Shape;649;p45"/>
          <p:cNvSpPr txBox="1"/>
          <p:nvPr/>
        </p:nvSpPr>
        <p:spPr>
          <a:xfrm>
            <a:off x="605125" y="672900"/>
            <a:ext cx="4151700" cy="39204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317500" lvl="0" marL="457200" rtl="0" algn="l">
              <a:lnSpc>
                <a:spcPct val="150000"/>
              </a:lnSpc>
              <a:spcBef>
                <a:spcPts val="1200"/>
              </a:spcBef>
              <a:spcAft>
                <a:spcPts val="0"/>
              </a:spcAft>
              <a:buClr>
                <a:schemeClr val="lt1"/>
              </a:buClr>
              <a:buSzPts val="1400"/>
              <a:buFont typeface="Arvo"/>
              <a:buChar char="●"/>
            </a:pPr>
            <a:r>
              <a:rPr lang="en">
                <a:solidFill>
                  <a:schemeClr val="lt1"/>
                </a:solidFill>
                <a:latin typeface="Arvo"/>
                <a:ea typeface="Arvo"/>
                <a:cs typeface="Arvo"/>
                <a:sym typeface="Arvo"/>
              </a:rPr>
              <a:t>BLER vs Eb/No for different schemes.</a:t>
            </a:r>
            <a:endParaRPr>
              <a:solidFill>
                <a:schemeClr val="lt1"/>
              </a:solidFill>
              <a:latin typeface="Arvo"/>
              <a:ea typeface="Arvo"/>
              <a:cs typeface="Arvo"/>
              <a:sym typeface="Arvo"/>
            </a:endParaRPr>
          </a:p>
          <a:p>
            <a:pPr indent="-317500" lvl="0" marL="457200" rtl="0" algn="l">
              <a:lnSpc>
                <a:spcPct val="150000"/>
              </a:lnSpc>
              <a:spcBef>
                <a:spcPts val="0"/>
              </a:spcBef>
              <a:spcAft>
                <a:spcPts val="0"/>
              </a:spcAft>
              <a:buClr>
                <a:schemeClr val="lt1"/>
              </a:buClr>
              <a:buSzPts val="1400"/>
              <a:buFont typeface="Arvo"/>
              <a:buChar char="●"/>
            </a:pPr>
            <a:r>
              <a:rPr lang="en">
                <a:solidFill>
                  <a:schemeClr val="lt1"/>
                </a:solidFill>
                <a:latin typeface="Arvo"/>
                <a:ea typeface="Arvo"/>
                <a:cs typeface="Arvo"/>
                <a:sym typeface="Arvo"/>
              </a:rPr>
              <a:t>All the schemes here have the code length N=1024 and code rate=½</a:t>
            </a:r>
            <a:r>
              <a:rPr lang="en">
                <a:solidFill>
                  <a:schemeClr val="lt1"/>
                </a:solidFill>
                <a:latin typeface="Arvo"/>
                <a:ea typeface="Arvo"/>
                <a:cs typeface="Arvo"/>
                <a:sym typeface="Arvo"/>
              </a:rPr>
              <a:t> and are running over BI-AWGN channel.</a:t>
            </a:r>
            <a:endParaRPr>
              <a:solidFill>
                <a:schemeClr val="lt1"/>
              </a:solidFill>
              <a:latin typeface="Arvo"/>
              <a:ea typeface="Arvo"/>
              <a:cs typeface="Arvo"/>
              <a:sym typeface="Arvo"/>
            </a:endParaRPr>
          </a:p>
          <a:p>
            <a:pPr indent="-317500" lvl="0" marL="457200" rtl="0" algn="l">
              <a:lnSpc>
                <a:spcPct val="150000"/>
              </a:lnSpc>
              <a:spcBef>
                <a:spcPts val="0"/>
              </a:spcBef>
              <a:spcAft>
                <a:spcPts val="0"/>
              </a:spcAft>
              <a:buClr>
                <a:schemeClr val="lt1"/>
              </a:buClr>
              <a:buSzPts val="1400"/>
              <a:buFont typeface="Arvo"/>
              <a:buChar char="●"/>
            </a:pPr>
            <a:r>
              <a:rPr lang="en">
                <a:solidFill>
                  <a:schemeClr val="lt1"/>
                </a:solidFill>
                <a:latin typeface="Arvo"/>
                <a:ea typeface="Arvo"/>
                <a:cs typeface="Arvo"/>
                <a:sym typeface="Arvo"/>
              </a:rPr>
              <a:t>It can be observed that the performance of SC	L 4  and SCL 8 is much better than that of SC.</a:t>
            </a:r>
            <a:endParaRPr>
              <a:solidFill>
                <a:schemeClr val="lt1"/>
              </a:solidFill>
              <a:latin typeface="Arvo"/>
              <a:ea typeface="Arvo"/>
              <a:cs typeface="Arvo"/>
              <a:sym typeface="Arvo"/>
            </a:endParaRPr>
          </a:p>
          <a:p>
            <a:pPr indent="-317500" lvl="0" marL="457200" rtl="0" algn="l">
              <a:lnSpc>
                <a:spcPct val="150000"/>
              </a:lnSpc>
              <a:spcBef>
                <a:spcPts val="0"/>
              </a:spcBef>
              <a:spcAft>
                <a:spcPts val="0"/>
              </a:spcAft>
              <a:buClr>
                <a:schemeClr val="lt1"/>
              </a:buClr>
              <a:buSzPts val="1400"/>
              <a:buFont typeface="Arvo"/>
              <a:buChar char="●"/>
            </a:pPr>
            <a:r>
              <a:rPr lang="en">
                <a:solidFill>
                  <a:schemeClr val="lt1"/>
                </a:solidFill>
                <a:latin typeface="Arvo"/>
                <a:ea typeface="Arvo"/>
                <a:cs typeface="Arvo"/>
                <a:sym typeface="Arvo"/>
              </a:rPr>
              <a:t>At BLER value of almost               , there is a difference of 0.7 dB between SCL4 and SC.</a:t>
            </a:r>
            <a:endParaRPr>
              <a:solidFill>
                <a:schemeClr val="lt1"/>
              </a:solidFill>
              <a:latin typeface="Arvo"/>
              <a:ea typeface="Arvo"/>
              <a:cs typeface="Arvo"/>
              <a:sym typeface="Arvo"/>
            </a:endParaRPr>
          </a:p>
          <a:p>
            <a:pPr indent="0" lvl="0" marL="457200" rtl="0" algn="l">
              <a:lnSpc>
                <a:spcPct val="150000"/>
              </a:lnSpc>
              <a:spcBef>
                <a:spcPts val="1200"/>
              </a:spcBef>
              <a:spcAft>
                <a:spcPts val="0"/>
              </a:spcAft>
              <a:buNone/>
            </a:pPr>
            <a:r>
              <a:t/>
            </a:r>
            <a:endParaRPr>
              <a:solidFill>
                <a:schemeClr val="lt1"/>
              </a:solidFill>
              <a:latin typeface="Arvo"/>
              <a:ea typeface="Arvo"/>
              <a:cs typeface="Arvo"/>
              <a:sym typeface="Arvo"/>
            </a:endParaRPr>
          </a:p>
          <a:p>
            <a:pPr indent="0" lvl="0" marL="457200" rtl="0" algn="l">
              <a:lnSpc>
                <a:spcPct val="150000"/>
              </a:lnSpc>
              <a:spcBef>
                <a:spcPts val="1200"/>
              </a:spcBef>
              <a:spcAft>
                <a:spcPts val="0"/>
              </a:spcAft>
              <a:buNone/>
            </a:pPr>
            <a:r>
              <a:t/>
            </a:r>
            <a:endParaRPr sz="1100">
              <a:solidFill>
                <a:schemeClr val="lt1"/>
              </a:solidFill>
              <a:latin typeface="Arvo"/>
              <a:ea typeface="Arvo"/>
              <a:cs typeface="Arvo"/>
              <a:sym typeface="Arvo"/>
            </a:endParaRPr>
          </a:p>
          <a:p>
            <a:pPr indent="0" lvl="0" marL="0" rtl="0" algn="l">
              <a:lnSpc>
                <a:spcPct val="115000"/>
              </a:lnSpc>
              <a:spcBef>
                <a:spcPts val="1200"/>
              </a:spcBef>
              <a:spcAft>
                <a:spcPts val="0"/>
              </a:spcAft>
              <a:buNone/>
            </a:pPr>
            <a:r>
              <a:t/>
            </a:r>
            <a:endParaRPr b="1" u="sng">
              <a:solidFill>
                <a:schemeClr val="lt1"/>
              </a:solidFill>
              <a:latin typeface="Arvo"/>
              <a:ea typeface="Arvo"/>
              <a:cs typeface="Arvo"/>
              <a:sym typeface="Arvo"/>
            </a:endParaRPr>
          </a:p>
          <a:p>
            <a:pPr indent="0" lvl="0" marL="0" rtl="0" algn="l">
              <a:spcBef>
                <a:spcPts val="1200"/>
              </a:spcBef>
              <a:spcAft>
                <a:spcPts val="0"/>
              </a:spcAft>
              <a:buNone/>
            </a:pPr>
            <a:r>
              <a:t/>
            </a:r>
            <a:endParaRPr b="1" u="sng">
              <a:solidFill>
                <a:schemeClr val="lt1"/>
              </a:solidFill>
              <a:latin typeface="Arvo"/>
              <a:ea typeface="Arvo"/>
              <a:cs typeface="Arvo"/>
              <a:sym typeface="Arvo"/>
            </a:endParaRPr>
          </a:p>
        </p:txBody>
      </p:sp>
      <p:pic>
        <p:nvPicPr>
          <p:cNvPr descr="&lt;math xmlns=&quot;http://www.w3.org/1998/Math/MathML&quot;&gt;&lt;msup&gt;&lt;mn&gt;10&lt;/mn&gt;&lt;mrow&gt;&lt;mo&gt;-&lt;/mo&gt;&lt;mn&gt;3&lt;/mn&gt;&lt;/mrow&gt;&lt;/msup&gt;&lt;/math&gt;" id="650" name="Google Shape;650;p45" title="10 to the power of negative 3 end exponent"/>
          <p:cNvPicPr preferRelativeResize="0"/>
          <p:nvPr/>
        </p:nvPicPr>
        <p:blipFill>
          <a:blip r:embed="rId3">
            <a:alphaModFix/>
          </a:blip>
          <a:stretch>
            <a:fillRect/>
          </a:stretch>
        </p:blipFill>
        <p:spPr>
          <a:xfrm>
            <a:off x="3367100" y="3219175"/>
            <a:ext cx="304800" cy="114300"/>
          </a:xfrm>
          <a:prstGeom prst="rect">
            <a:avLst/>
          </a:prstGeom>
          <a:noFill/>
          <a:ln>
            <a:noFill/>
          </a:ln>
        </p:spPr>
      </p:pic>
      <p:pic>
        <p:nvPicPr>
          <p:cNvPr id="651" name="Google Shape;651;p45"/>
          <p:cNvPicPr preferRelativeResize="0"/>
          <p:nvPr/>
        </p:nvPicPr>
        <p:blipFill>
          <a:blip r:embed="rId4">
            <a:alphaModFix/>
          </a:blip>
          <a:stretch>
            <a:fillRect/>
          </a:stretch>
        </p:blipFill>
        <p:spPr>
          <a:xfrm>
            <a:off x="5067000" y="672900"/>
            <a:ext cx="3482817" cy="2612099"/>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5" name="Shape 655"/>
        <p:cNvGrpSpPr/>
        <p:nvPr/>
      </p:nvGrpSpPr>
      <p:grpSpPr>
        <a:xfrm>
          <a:off x="0" y="0"/>
          <a:ext cx="0" cy="0"/>
          <a:chOff x="0" y="0"/>
          <a:chExt cx="0" cy="0"/>
        </a:xfrm>
      </p:grpSpPr>
      <p:sp>
        <p:nvSpPr>
          <p:cNvPr id="656" name="Google Shape;656;p46"/>
          <p:cNvSpPr txBox="1"/>
          <p:nvPr>
            <p:ph type="ctrTitle"/>
          </p:nvPr>
        </p:nvSpPr>
        <p:spPr>
          <a:xfrm>
            <a:off x="605125" y="190875"/>
            <a:ext cx="47718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t>CONCLUSIONS FROM THE GRAPH</a:t>
            </a:r>
            <a:endParaRPr sz="2400"/>
          </a:p>
        </p:txBody>
      </p:sp>
      <p:sp>
        <p:nvSpPr>
          <p:cNvPr id="657" name="Google Shape;657;p46"/>
          <p:cNvSpPr txBox="1"/>
          <p:nvPr/>
        </p:nvSpPr>
        <p:spPr>
          <a:xfrm>
            <a:off x="605125" y="742075"/>
            <a:ext cx="8213700" cy="3271800"/>
          </a:xfrm>
          <a:prstGeom prst="rect">
            <a:avLst/>
          </a:prstGeom>
          <a:noFill/>
          <a:ln cap="flat" cmpd="sng" w="19050">
            <a:solidFill>
              <a:srgbClr val="434343"/>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sz="1300">
                <a:solidFill>
                  <a:schemeClr val="lt1"/>
                </a:solidFill>
                <a:latin typeface="Arvo"/>
                <a:ea typeface="Arvo"/>
                <a:cs typeface="Arvo"/>
                <a:sym typeface="Arvo"/>
              </a:rPr>
              <a:t>Polar codes are the first capacity-achieve channel coding in history. The successive cancellation decoder is the first decoding algorithm for polar codes which can achieve binary memoryless symmetric channels’ capacity. However, SC does not perform well. The SC decoder is known to have the least complexity but its corresponding performance is poor.  We find that CRC-aided SCL algorithm improves the effect of polar codes. SC List algorithm is proposed and is one of the best algorithms in terms of balance between bits error rate and computation complexity. CRC-aided decoding schemes are proposed to improve the performance of polar codes. They have increased complexity but their performance is better as compared to that of SC decoder which can provide a significant gain of around 0.7 dB.</a:t>
            </a:r>
            <a:endParaRPr sz="1300">
              <a:solidFill>
                <a:schemeClr val="lt1"/>
              </a:solidFill>
              <a:latin typeface="Arvo"/>
              <a:ea typeface="Arvo"/>
              <a:cs typeface="Arvo"/>
              <a:sym typeface="Arvo"/>
            </a:endParaRPr>
          </a:p>
          <a:p>
            <a:pPr indent="0" lvl="0" marL="0" rtl="0" algn="l">
              <a:lnSpc>
                <a:spcPct val="115000"/>
              </a:lnSpc>
              <a:spcBef>
                <a:spcPts val="1200"/>
              </a:spcBef>
              <a:spcAft>
                <a:spcPts val="0"/>
              </a:spcAft>
              <a:buNone/>
            </a:pPr>
            <a:r>
              <a:rPr lang="en" sz="1200">
                <a:solidFill>
                  <a:schemeClr val="lt1"/>
                </a:solidFill>
                <a:latin typeface="Arvo"/>
                <a:ea typeface="Arvo"/>
                <a:cs typeface="Arvo"/>
                <a:sym typeface="Arvo"/>
              </a:rPr>
              <a:t>It is also observed that the size L in SCL decoding affects both the speed and the performance. Increasing L, results in more computation but improves the BLER performance. So, there is a trade-off between speed  and performance, and the list L can be chosen accordingly.</a:t>
            </a:r>
            <a:endParaRPr sz="1200">
              <a:solidFill>
                <a:schemeClr val="lt1"/>
              </a:solidFill>
              <a:latin typeface="Arvo"/>
              <a:ea typeface="Arvo"/>
              <a:cs typeface="Arvo"/>
              <a:sym typeface="Arvo"/>
            </a:endParaRPr>
          </a:p>
          <a:p>
            <a:pPr indent="0" lvl="0" marL="0" rtl="0" algn="l">
              <a:lnSpc>
                <a:spcPct val="115000"/>
              </a:lnSpc>
              <a:spcBef>
                <a:spcPts val="1200"/>
              </a:spcBef>
              <a:spcAft>
                <a:spcPts val="0"/>
              </a:spcAft>
              <a:buNone/>
            </a:pPr>
            <a:r>
              <a:t/>
            </a:r>
            <a:endParaRPr sz="1200"/>
          </a:p>
          <a:p>
            <a:pPr indent="0" lvl="0" marL="0" rtl="0" algn="l">
              <a:lnSpc>
                <a:spcPct val="115000"/>
              </a:lnSpc>
              <a:spcBef>
                <a:spcPts val="1200"/>
              </a:spcBef>
              <a:spcAft>
                <a:spcPts val="0"/>
              </a:spcAft>
              <a:buNone/>
            </a:pPr>
            <a:r>
              <a:t/>
            </a:r>
            <a:endParaRPr sz="1200">
              <a:solidFill>
                <a:schemeClr val="lt1"/>
              </a:solidFill>
              <a:latin typeface="Arvo"/>
              <a:ea typeface="Arvo"/>
              <a:cs typeface="Arvo"/>
              <a:sym typeface="Arvo"/>
            </a:endParaRPr>
          </a:p>
          <a:p>
            <a:pPr indent="0" lvl="0" marL="0" rtl="0" algn="l">
              <a:spcBef>
                <a:spcPts val="1200"/>
              </a:spcBef>
              <a:spcAft>
                <a:spcPts val="0"/>
              </a:spcAft>
              <a:buNone/>
            </a:pPr>
            <a:r>
              <a:t/>
            </a:r>
            <a:endParaRPr b="1" u="sng">
              <a:solidFill>
                <a:schemeClr val="lt1"/>
              </a:solidFill>
              <a:latin typeface="Arvo"/>
              <a:ea typeface="Arvo"/>
              <a:cs typeface="Arvo"/>
              <a:sym typeface="Arvo"/>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1" name="Shape 661"/>
        <p:cNvGrpSpPr/>
        <p:nvPr/>
      </p:nvGrpSpPr>
      <p:grpSpPr>
        <a:xfrm>
          <a:off x="0" y="0"/>
          <a:ext cx="0" cy="0"/>
          <a:chOff x="0" y="0"/>
          <a:chExt cx="0" cy="0"/>
        </a:xfrm>
      </p:grpSpPr>
      <p:sp>
        <p:nvSpPr>
          <p:cNvPr id="662" name="Google Shape;662;p47"/>
          <p:cNvSpPr txBox="1"/>
          <p:nvPr>
            <p:ph type="ctrTitle"/>
          </p:nvPr>
        </p:nvSpPr>
        <p:spPr>
          <a:xfrm>
            <a:off x="605125" y="190875"/>
            <a:ext cx="47718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t>APPLICATIONS</a:t>
            </a:r>
            <a:endParaRPr sz="2400"/>
          </a:p>
        </p:txBody>
      </p:sp>
      <p:sp>
        <p:nvSpPr>
          <p:cNvPr id="663" name="Google Shape;663;p47"/>
          <p:cNvSpPr txBox="1"/>
          <p:nvPr/>
        </p:nvSpPr>
        <p:spPr>
          <a:xfrm>
            <a:off x="605125" y="1339900"/>
            <a:ext cx="8213700" cy="21414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t/>
            </a:r>
            <a:endParaRPr sz="1200">
              <a:solidFill>
                <a:schemeClr val="lt1"/>
              </a:solidFill>
              <a:latin typeface="Arvo"/>
              <a:ea typeface="Arvo"/>
              <a:cs typeface="Arvo"/>
              <a:sym typeface="Arvo"/>
            </a:endParaRPr>
          </a:p>
          <a:p>
            <a:pPr indent="0" lvl="0" marL="0" rtl="0" algn="l">
              <a:lnSpc>
                <a:spcPct val="115000"/>
              </a:lnSpc>
              <a:spcBef>
                <a:spcPts val="1200"/>
              </a:spcBef>
              <a:spcAft>
                <a:spcPts val="0"/>
              </a:spcAft>
              <a:buNone/>
            </a:pPr>
            <a:r>
              <a:rPr lang="en" sz="1200">
                <a:solidFill>
                  <a:schemeClr val="lt1"/>
                </a:solidFill>
                <a:latin typeface="Arvo"/>
                <a:ea typeface="Arvo"/>
                <a:cs typeface="Arvo"/>
                <a:sym typeface="Arvo"/>
              </a:rPr>
              <a:t> It is said that by properly designing, significant reduction of decoding complexity can be achieved with almost the same performance as that of single CRC aided SCL decoding. Moreover, we apply this construction to </a:t>
            </a:r>
            <a:r>
              <a:rPr b="1" lang="en" sz="1200">
                <a:solidFill>
                  <a:schemeClr val="lt1"/>
                </a:solidFill>
                <a:latin typeface="Arvo"/>
                <a:ea typeface="Arvo"/>
                <a:cs typeface="Arvo"/>
                <a:sym typeface="Arvo"/>
              </a:rPr>
              <a:t>hybrid automatic repeat request (HARQ)</a:t>
            </a:r>
            <a:r>
              <a:rPr lang="en" sz="1200">
                <a:solidFill>
                  <a:schemeClr val="lt1"/>
                </a:solidFill>
                <a:latin typeface="Arvo"/>
                <a:ea typeface="Arvo"/>
                <a:cs typeface="Arvo"/>
                <a:sym typeface="Arvo"/>
              </a:rPr>
              <a:t> system to aid the retransmission and show that system throughput can be improved.</a:t>
            </a:r>
            <a:endParaRPr sz="1200">
              <a:solidFill>
                <a:schemeClr val="lt1"/>
              </a:solidFill>
              <a:highlight>
                <a:srgbClr val="FFFF00"/>
              </a:highlight>
              <a:latin typeface="Arvo"/>
              <a:ea typeface="Arvo"/>
              <a:cs typeface="Arvo"/>
              <a:sym typeface="Arvo"/>
            </a:endParaRPr>
          </a:p>
          <a:p>
            <a:pPr indent="0" lvl="0" marL="0" rtl="0" algn="l">
              <a:lnSpc>
                <a:spcPct val="115000"/>
              </a:lnSpc>
              <a:spcBef>
                <a:spcPts val="1200"/>
              </a:spcBef>
              <a:spcAft>
                <a:spcPts val="0"/>
              </a:spcAft>
              <a:buNone/>
            </a:pPr>
            <a:r>
              <a:t/>
            </a:r>
            <a:endParaRPr sz="1200"/>
          </a:p>
          <a:p>
            <a:pPr indent="0" lvl="0" marL="0" rtl="0" algn="l">
              <a:lnSpc>
                <a:spcPct val="115000"/>
              </a:lnSpc>
              <a:spcBef>
                <a:spcPts val="1200"/>
              </a:spcBef>
              <a:spcAft>
                <a:spcPts val="0"/>
              </a:spcAft>
              <a:buNone/>
            </a:pPr>
            <a:r>
              <a:t/>
            </a:r>
            <a:endParaRPr sz="1200"/>
          </a:p>
          <a:p>
            <a:pPr indent="0" lvl="0" marL="0" rtl="0" algn="l">
              <a:lnSpc>
                <a:spcPct val="115000"/>
              </a:lnSpc>
              <a:spcBef>
                <a:spcPts val="1200"/>
              </a:spcBef>
              <a:spcAft>
                <a:spcPts val="0"/>
              </a:spcAft>
              <a:buNone/>
            </a:pPr>
            <a:r>
              <a:t/>
            </a:r>
            <a:endParaRPr sz="1200">
              <a:solidFill>
                <a:schemeClr val="lt1"/>
              </a:solidFill>
              <a:latin typeface="Arvo"/>
              <a:ea typeface="Arvo"/>
              <a:cs typeface="Arvo"/>
              <a:sym typeface="Arvo"/>
            </a:endParaRPr>
          </a:p>
          <a:p>
            <a:pPr indent="0" lvl="0" marL="0" rtl="0" algn="l">
              <a:spcBef>
                <a:spcPts val="1200"/>
              </a:spcBef>
              <a:spcAft>
                <a:spcPts val="0"/>
              </a:spcAft>
              <a:buNone/>
            </a:pPr>
            <a:r>
              <a:t/>
            </a:r>
            <a:endParaRPr b="1" u="sng">
              <a:solidFill>
                <a:schemeClr val="lt1"/>
              </a:solidFill>
              <a:latin typeface="Arvo"/>
              <a:ea typeface="Arvo"/>
              <a:cs typeface="Arvo"/>
              <a:sym typeface="Arvo"/>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7" name="Shape 667"/>
        <p:cNvGrpSpPr/>
        <p:nvPr/>
      </p:nvGrpSpPr>
      <p:grpSpPr>
        <a:xfrm>
          <a:off x="0" y="0"/>
          <a:ext cx="0" cy="0"/>
          <a:chOff x="0" y="0"/>
          <a:chExt cx="0" cy="0"/>
        </a:xfrm>
      </p:grpSpPr>
      <p:sp>
        <p:nvSpPr>
          <p:cNvPr id="668" name="Google Shape;668;p48"/>
          <p:cNvSpPr txBox="1"/>
          <p:nvPr>
            <p:ph type="ctrTitle"/>
          </p:nvPr>
        </p:nvSpPr>
        <p:spPr>
          <a:xfrm>
            <a:off x="1795512" y="1545452"/>
            <a:ext cx="5553000" cy="2052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3" name="Shape 393"/>
        <p:cNvGrpSpPr/>
        <p:nvPr/>
      </p:nvGrpSpPr>
      <p:grpSpPr>
        <a:xfrm>
          <a:off x="0" y="0"/>
          <a:ext cx="0" cy="0"/>
          <a:chOff x="0" y="0"/>
          <a:chExt cx="0" cy="0"/>
        </a:xfrm>
      </p:grpSpPr>
      <p:sp>
        <p:nvSpPr>
          <p:cNvPr id="394" name="Google Shape;394;p23"/>
          <p:cNvSpPr txBox="1"/>
          <p:nvPr>
            <p:ph idx="9" type="ctrTitle"/>
          </p:nvPr>
        </p:nvSpPr>
        <p:spPr>
          <a:xfrm>
            <a:off x="4155425" y="865950"/>
            <a:ext cx="38148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F54132"/>
                </a:solidFill>
              </a:rPr>
              <a:t>TABLE OF CONTENTS</a:t>
            </a:r>
            <a:endParaRPr>
              <a:solidFill>
                <a:srgbClr val="F54132"/>
              </a:solidFill>
            </a:endParaRPr>
          </a:p>
        </p:txBody>
      </p:sp>
      <p:sp>
        <p:nvSpPr>
          <p:cNvPr id="395" name="Google Shape;395;p23"/>
          <p:cNvSpPr txBox="1"/>
          <p:nvPr>
            <p:ph type="ctrTitle"/>
          </p:nvPr>
        </p:nvSpPr>
        <p:spPr>
          <a:xfrm>
            <a:off x="4086250" y="1466488"/>
            <a:ext cx="68076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396" name="Google Shape;396;p23"/>
          <p:cNvSpPr txBox="1"/>
          <p:nvPr>
            <p:ph idx="2" type="title"/>
          </p:nvPr>
        </p:nvSpPr>
        <p:spPr>
          <a:xfrm>
            <a:off x="2250552" y="1379038"/>
            <a:ext cx="1460700" cy="5778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latin typeface="Barlow Condensed"/>
                <a:ea typeface="Barlow Condensed"/>
                <a:cs typeface="Barlow Condensed"/>
                <a:sym typeface="Barlow Condensed"/>
              </a:rPr>
              <a:t>01</a:t>
            </a:r>
            <a:endParaRPr>
              <a:latin typeface="Barlow Condensed"/>
              <a:ea typeface="Barlow Condensed"/>
              <a:cs typeface="Barlow Condensed"/>
              <a:sym typeface="Barlow Condensed"/>
            </a:endParaRPr>
          </a:p>
        </p:txBody>
      </p:sp>
      <p:sp>
        <p:nvSpPr>
          <p:cNvPr id="397" name="Google Shape;397;p23"/>
          <p:cNvSpPr txBox="1"/>
          <p:nvPr>
            <p:ph idx="3" type="ctrTitle"/>
          </p:nvPr>
        </p:nvSpPr>
        <p:spPr>
          <a:xfrm>
            <a:off x="4086250" y="2131738"/>
            <a:ext cx="68076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PRELIMINARIES</a:t>
            </a:r>
            <a:endParaRPr/>
          </a:p>
        </p:txBody>
      </p:sp>
      <p:sp>
        <p:nvSpPr>
          <p:cNvPr id="398" name="Google Shape;398;p23"/>
          <p:cNvSpPr txBox="1"/>
          <p:nvPr>
            <p:ph idx="5" type="ctrTitle"/>
          </p:nvPr>
        </p:nvSpPr>
        <p:spPr>
          <a:xfrm>
            <a:off x="4086250" y="2512114"/>
            <a:ext cx="6807600" cy="1243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CRC - AIDED DECODING OF</a:t>
            </a:r>
            <a:endParaRPr/>
          </a:p>
          <a:p>
            <a:pPr indent="0" lvl="0" marL="0" rtl="0" algn="l">
              <a:spcBef>
                <a:spcPts val="0"/>
              </a:spcBef>
              <a:spcAft>
                <a:spcPts val="0"/>
              </a:spcAft>
              <a:buNone/>
            </a:pPr>
            <a:r>
              <a:rPr lang="en"/>
              <a:t>POLAR CODES</a:t>
            </a:r>
            <a:endParaRPr/>
          </a:p>
        </p:txBody>
      </p:sp>
      <p:sp>
        <p:nvSpPr>
          <p:cNvPr id="399" name="Google Shape;399;p23"/>
          <p:cNvSpPr txBox="1"/>
          <p:nvPr>
            <p:ph idx="4" type="title"/>
          </p:nvPr>
        </p:nvSpPr>
        <p:spPr>
          <a:xfrm>
            <a:off x="2250552" y="2044288"/>
            <a:ext cx="1460700" cy="5778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latin typeface="Barlow Condensed"/>
                <a:ea typeface="Barlow Condensed"/>
                <a:cs typeface="Barlow Condensed"/>
                <a:sym typeface="Barlow Condensed"/>
              </a:rPr>
              <a:t>02</a:t>
            </a:r>
            <a:endParaRPr>
              <a:latin typeface="Barlow Condensed"/>
              <a:ea typeface="Barlow Condensed"/>
              <a:cs typeface="Barlow Condensed"/>
              <a:sym typeface="Barlow Condensed"/>
            </a:endParaRPr>
          </a:p>
        </p:txBody>
      </p:sp>
      <p:sp>
        <p:nvSpPr>
          <p:cNvPr id="400" name="Google Shape;400;p23"/>
          <p:cNvSpPr txBox="1"/>
          <p:nvPr>
            <p:ph idx="6" type="title"/>
          </p:nvPr>
        </p:nvSpPr>
        <p:spPr>
          <a:xfrm>
            <a:off x="2250552" y="2795988"/>
            <a:ext cx="1460700" cy="5778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latin typeface="Barlow Condensed"/>
                <a:ea typeface="Barlow Condensed"/>
                <a:cs typeface="Barlow Condensed"/>
                <a:sym typeface="Barlow Condensed"/>
              </a:rPr>
              <a:t>03</a:t>
            </a:r>
            <a:endParaRPr>
              <a:latin typeface="Barlow Condensed"/>
              <a:ea typeface="Barlow Condensed"/>
              <a:cs typeface="Barlow Condensed"/>
              <a:sym typeface="Barlow Condensed"/>
            </a:endParaRPr>
          </a:p>
        </p:txBody>
      </p:sp>
      <p:sp>
        <p:nvSpPr>
          <p:cNvPr id="401" name="Google Shape;401;p23"/>
          <p:cNvSpPr txBox="1"/>
          <p:nvPr>
            <p:ph idx="7" type="ctrTitle"/>
          </p:nvPr>
        </p:nvSpPr>
        <p:spPr>
          <a:xfrm>
            <a:off x="4086250" y="3785125"/>
            <a:ext cx="55923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IMPLEMENTATION USING MATLAB</a:t>
            </a:r>
            <a:endParaRPr/>
          </a:p>
        </p:txBody>
      </p:sp>
      <p:sp>
        <p:nvSpPr>
          <p:cNvPr id="402" name="Google Shape;402;p23"/>
          <p:cNvSpPr txBox="1"/>
          <p:nvPr>
            <p:ph idx="8" type="title"/>
          </p:nvPr>
        </p:nvSpPr>
        <p:spPr>
          <a:xfrm>
            <a:off x="2250552" y="3547663"/>
            <a:ext cx="1460700" cy="5778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latin typeface="Barlow Condensed"/>
                <a:ea typeface="Barlow Condensed"/>
                <a:cs typeface="Barlow Condensed"/>
                <a:sym typeface="Barlow Condensed"/>
              </a:rPr>
              <a:t>04</a:t>
            </a:r>
            <a:endParaRPr>
              <a:latin typeface="Barlow Condensed"/>
              <a:ea typeface="Barlow Condensed"/>
              <a:cs typeface="Barlow Condensed"/>
              <a:sym typeface="Barlow Condense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6" name="Shape 406"/>
        <p:cNvGrpSpPr/>
        <p:nvPr/>
      </p:nvGrpSpPr>
      <p:grpSpPr>
        <a:xfrm>
          <a:off x="0" y="0"/>
          <a:ext cx="0" cy="0"/>
          <a:chOff x="0" y="0"/>
          <a:chExt cx="0" cy="0"/>
        </a:xfrm>
      </p:grpSpPr>
      <p:sp>
        <p:nvSpPr>
          <p:cNvPr id="407" name="Google Shape;407;p24"/>
          <p:cNvSpPr txBox="1"/>
          <p:nvPr/>
        </p:nvSpPr>
        <p:spPr>
          <a:xfrm>
            <a:off x="2384125" y="156950"/>
            <a:ext cx="14400" cy="1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sp>
        <p:nvSpPr>
          <p:cNvPr id="408" name="Google Shape;408;p24"/>
          <p:cNvSpPr txBox="1"/>
          <p:nvPr/>
        </p:nvSpPr>
        <p:spPr>
          <a:xfrm>
            <a:off x="1607875" y="1545450"/>
            <a:ext cx="6077100" cy="2052600"/>
          </a:xfrm>
          <a:prstGeom prst="rect">
            <a:avLst/>
          </a:prstGeom>
          <a:noFill/>
          <a:ln>
            <a:noFill/>
          </a:ln>
        </p:spPr>
        <p:txBody>
          <a:bodyPr anchorCtr="0" anchor="b" bIns="91425" lIns="91425" spcFirstLastPara="1" rIns="91425" wrap="square" tIns="91425">
            <a:noAutofit/>
          </a:bodyPr>
          <a:lstStyle/>
          <a:p>
            <a:pPr indent="-609600" lvl="0" marL="457200" rtl="0" algn="ctr">
              <a:spcBef>
                <a:spcPts val="0"/>
              </a:spcBef>
              <a:spcAft>
                <a:spcPts val="0"/>
              </a:spcAft>
              <a:buClr>
                <a:srgbClr val="434343"/>
              </a:buClr>
              <a:buSzPts val="6000"/>
              <a:buFont typeface="Barlow Condensed Medium"/>
              <a:buAutoNum type="arabicPeriod"/>
            </a:pPr>
            <a:r>
              <a:rPr lang="en" sz="6000">
                <a:solidFill>
                  <a:srgbClr val="434343"/>
                </a:solidFill>
                <a:latin typeface="Barlow Condensed Medium"/>
                <a:ea typeface="Barlow Condensed Medium"/>
                <a:cs typeface="Barlow Condensed Medium"/>
                <a:sym typeface="Barlow Condensed Medium"/>
              </a:rPr>
              <a:t>INTRODUCTION</a:t>
            </a:r>
            <a:endParaRPr sz="6000">
              <a:solidFill>
                <a:srgbClr val="434343"/>
              </a:solidFill>
              <a:latin typeface="Barlow Condensed Medium"/>
              <a:ea typeface="Barlow Condensed Medium"/>
              <a:cs typeface="Barlow Condensed Medium"/>
              <a:sym typeface="Barlow Condensed Medium"/>
            </a:endParaRPr>
          </a:p>
          <a:p>
            <a:pPr indent="0" lvl="0" marL="0" rtl="0" algn="ctr">
              <a:spcBef>
                <a:spcPts val="0"/>
              </a:spcBef>
              <a:spcAft>
                <a:spcPts val="0"/>
              </a:spcAft>
              <a:buNone/>
            </a:pPr>
            <a:r>
              <a:t/>
            </a:r>
            <a:endParaRPr sz="6000">
              <a:solidFill>
                <a:srgbClr val="434343"/>
              </a:solidFill>
              <a:latin typeface="Barlow Condensed Medium"/>
              <a:ea typeface="Barlow Condensed Medium"/>
              <a:cs typeface="Barlow Condensed Medium"/>
              <a:sym typeface="Barlow Condensed Medium"/>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2" name="Shape 412"/>
        <p:cNvGrpSpPr/>
        <p:nvPr/>
      </p:nvGrpSpPr>
      <p:grpSpPr>
        <a:xfrm>
          <a:off x="0" y="0"/>
          <a:ext cx="0" cy="0"/>
          <a:chOff x="0" y="0"/>
          <a:chExt cx="0" cy="0"/>
        </a:xfrm>
      </p:grpSpPr>
      <p:sp>
        <p:nvSpPr>
          <p:cNvPr id="413" name="Google Shape;413;p25"/>
          <p:cNvSpPr txBox="1"/>
          <p:nvPr/>
        </p:nvSpPr>
        <p:spPr>
          <a:xfrm>
            <a:off x="2384125" y="156950"/>
            <a:ext cx="14400" cy="1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sp>
        <p:nvSpPr>
          <p:cNvPr id="414" name="Google Shape;414;p25"/>
          <p:cNvSpPr txBox="1"/>
          <p:nvPr/>
        </p:nvSpPr>
        <p:spPr>
          <a:xfrm>
            <a:off x="118100" y="145250"/>
            <a:ext cx="8415600" cy="3877200"/>
          </a:xfrm>
          <a:prstGeom prst="rect">
            <a:avLst/>
          </a:prstGeom>
          <a:noFill/>
          <a:ln cap="flat" cmpd="sng" w="9525">
            <a:solidFill>
              <a:srgbClr val="D5A6BD"/>
            </a:solidFill>
            <a:prstDash val="solid"/>
            <a:round/>
            <a:headEnd len="sm" w="sm" type="none"/>
            <a:tailEnd len="sm" w="sm" type="none"/>
          </a:ln>
        </p:spPr>
        <p:txBody>
          <a:bodyPr anchorCtr="0" anchor="t" bIns="91425" lIns="91425" spcFirstLastPara="1" rIns="91425" wrap="square" tIns="91425">
            <a:noAutofit/>
          </a:bodyPr>
          <a:lstStyle/>
          <a:p>
            <a:pPr indent="-317500" lvl="0" marL="457200" rtl="0" algn="l">
              <a:spcBef>
                <a:spcPts val="0"/>
              </a:spcBef>
              <a:spcAft>
                <a:spcPts val="0"/>
              </a:spcAft>
              <a:buClr>
                <a:srgbClr val="434343"/>
              </a:buClr>
              <a:buSzPts val="1400"/>
              <a:buAutoNum type="arabicPeriod"/>
            </a:pPr>
            <a:r>
              <a:rPr b="1" lang="en" u="sng">
                <a:solidFill>
                  <a:srgbClr val="434343"/>
                </a:solidFill>
                <a:latin typeface="Arvo"/>
                <a:ea typeface="Arvo"/>
                <a:cs typeface="Arvo"/>
                <a:sym typeface="Arvo"/>
              </a:rPr>
              <a:t>Polar Codes</a:t>
            </a:r>
            <a:r>
              <a:rPr lang="en">
                <a:solidFill>
                  <a:srgbClr val="434343"/>
                </a:solidFill>
                <a:latin typeface="Arvo"/>
                <a:ea typeface="Arvo"/>
                <a:cs typeface="Arvo"/>
                <a:sym typeface="Arvo"/>
              </a:rPr>
              <a:t> : A </a:t>
            </a:r>
            <a:r>
              <a:rPr b="1" lang="en">
                <a:solidFill>
                  <a:srgbClr val="434343"/>
                </a:solidFill>
                <a:latin typeface="Arvo"/>
                <a:ea typeface="Arvo"/>
                <a:cs typeface="Arvo"/>
                <a:sym typeface="Arvo"/>
              </a:rPr>
              <a:t>polar code</a:t>
            </a:r>
            <a:r>
              <a:rPr lang="en">
                <a:solidFill>
                  <a:srgbClr val="434343"/>
                </a:solidFill>
                <a:latin typeface="Arvo"/>
                <a:ea typeface="Arvo"/>
                <a:cs typeface="Arvo"/>
                <a:sym typeface="Arvo"/>
              </a:rPr>
              <a:t> is a </a:t>
            </a:r>
            <a:r>
              <a:rPr lang="en">
                <a:solidFill>
                  <a:srgbClr val="434343"/>
                </a:solidFill>
                <a:uFill>
                  <a:noFill/>
                </a:uFill>
                <a:latin typeface="Arvo"/>
                <a:ea typeface="Arvo"/>
                <a:cs typeface="Arvo"/>
                <a:sym typeface="Arvo"/>
                <a:hlinkClick r:id="rId3"/>
              </a:rPr>
              <a:t>linear block</a:t>
            </a:r>
            <a:r>
              <a:rPr lang="en">
                <a:solidFill>
                  <a:srgbClr val="434343"/>
                </a:solidFill>
                <a:latin typeface="Arvo"/>
                <a:ea typeface="Arvo"/>
                <a:cs typeface="Arvo"/>
                <a:sym typeface="Arvo"/>
              </a:rPr>
              <a:t> </a:t>
            </a:r>
            <a:r>
              <a:rPr lang="en">
                <a:solidFill>
                  <a:srgbClr val="434343"/>
                </a:solidFill>
                <a:uFill>
                  <a:noFill/>
                </a:uFill>
                <a:latin typeface="Arvo"/>
                <a:ea typeface="Arvo"/>
                <a:cs typeface="Arvo"/>
                <a:sym typeface="Arvo"/>
                <a:hlinkClick r:id="rId4"/>
              </a:rPr>
              <a:t>error correcting code</a:t>
            </a:r>
            <a:r>
              <a:rPr lang="en">
                <a:solidFill>
                  <a:srgbClr val="434343"/>
                </a:solidFill>
                <a:latin typeface="Arvo"/>
                <a:ea typeface="Arvo"/>
                <a:cs typeface="Arvo"/>
                <a:sym typeface="Arvo"/>
              </a:rPr>
              <a:t>. The code construction is based on a multiple recursive concatenation of a short kernel code which transforms the physical channel into virtual outer channels. When the number of recursions becomes large, the virtual channels tend to either have high reliability or low reliability (in other words, they polarize), and the data bits are allocated to the most reliable channels.</a:t>
            </a:r>
            <a:endParaRPr>
              <a:solidFill>
                <a:srgbClr val="434343"/>
              </a:solidFill>
              <a:latin typeface="Arvo"/>
              <a:ea typeface="Arvo"/>
              <a:cs typeface="Arvo"/>
              <a:sym typeface="Arvo"/>
            </a:endParaRPr>
          </a:p>
          <a:p>
            <a:pPr indent="0" lvl="0" marL="0" rtl="0" algn="l">
              <a:spcBef>
                <a:spcPts val="0"/>
              </a:spcBef>
              <a:spcAft>
                <a:spcPts val="0"/>
              </a:spcAft>
              <a:buNone/>
            </a:pPr>
            <a:r>
              <a:t/>
            </a:r>
            <a:endParaRPr>
              <a:solidFill>
                <a:srgbClr val="434343"/>
              </a:solidFill>
              <a:latin typeface="Arvo"/>
              <a:ea typeface="Arvo"/>
              <a:cs typeface="Arvo"/>
              <a:sym typeface="Arvo"/>
            </a:endParaRPr>
          </a:p>
          <a:p>
            <a:pPr indent="-317500" lvl="0" marL="457200" rtl="0" algn="l">
              <a:spcBef>
                <a:spcPts val="0"/>
              </a:spcBef>
              <a:spcAft>
                <a:spcPts val="0"/>
              </a:spcAft>
              <a:buClr>
                <a:srgbClr val="434343"/>
              </a:buClr>
              <a:buSzPts val="1400"/>
              <a:buFont typeface="Arvo"/>
              <a:buAutoNum type="arabicPeriod" startAt="2"/>
            </a:pPr>
            <a:r>
              <a:rPr lang="en">
                <a:solidFill>
                  <a:srgbClr val="434343"/>
                </a:solidFill>
                <a:latin typeface="Arvo"/>
                <a:ea typeface="Arvo"/>
                <a:cs typeface="Arvo"/>
                <a:sym typeface="Arvo"/>
              </a:rPr>
              <a:t> </a:t>
            </a:r>
            <a:r>
              <a:rPr b="1" lang="en" u="sng">
                <a:solidFill>
                  <a:srgbClr val="434343"/>
                </a:solidFill>
                <a:latin typeface="Arvo"/>
                <a:ea typeface="Arvo"/>
                <a:cs typeface="Arvo"/>
                <a:sym typeface="Arvo"/>
              </a:rPr>
              <a:t>CRC</a:t>
            </a:r>
            <a:r>
              <a:rPr b="1" lang="en">
                <a:solidFill>
                  <a:srgbClr val="434343"/>
                </a:solidFill>
                <a:latin typeface="Arvo"/>
                <a:ea typeface="Arvo"/>
                <a:cs typeface="Arvo"/>
                <a:sym typeface="Arvo"/>
              </a:rPr>
              <a:t>  </a:t>
            </a:r>
            <a:r>
              <a:rPr b="1" lang="en">
                <a:solidFill>
                  <a:srgbClr val="434343"/>
                </a:solidFill>
                <a:highlight>
                  <a:srgbClr val="EAD1DC"/>
                </a:highlight>
                <a:latin typeface="Arvo"/>
                <a:ea typeface="Arvo"/>
                <a:cs typeface="Arvo"/>
                <a:sym typeface="Arvo"/>
              </a:rPr>
              <a:t>: </a:t>
            </a:r>
            <a:r>
              <a:rPr lang="en">
                <a:solidFill>
                  <a:srgbClr val="434343"/>
                </a:solidFill>
                <a:latin typeface="Arvo"/>
                <a:ea typeface="Arvo"/>
                <a:cs typeface="Arvo"/>
                <a:sym typeface="Arvo"/>
              </a:rPr>
              <a:t>A </a:t>
            </a:r>
            <a:r>
              <a:rPr b="1" lang="en">
                <a:solidFill>
                  <a:srgbClr val="434343"/>
                </a:solidFill>
                <a:latin typeface="Arvo"/>
                <a:ea typeface="Arvo"/>
                <a:cs typeface="Arvo"/>
                <a:sym typeface="Arvo"/>
              </a:rPr>
              <a:t>cyclic redundancy check</a:t>
            </a:r>
            <a:r>
              <a:rPr lang="en">
                <a:solidFill>
                  <a:srgbClr val="434343"/>
                </a:solidFill>
                <a:latin typeface="Arvo"/>
                <a:ea typeface="Arvo"/>
                <a:cs typeface="Arvo"/>
                <a:sym typeface="Arvo"/>
              </a:rPr>
              <a:t> (</a:t>
            </a:r>
            <a:r>
              <a:rPr b="1" lang="en">
                <a:solidFill>
                  <a:srgbClr val="434343"/>
                </a:solidFill>
                <a:latin typeface="Arvo"/>
                <a:ea typeface="Arvo"/>
                <a:cs typeface="Arvo"/>
                <a:sym typeface="Arvo"/>
              </a:rPr>
              <a:t>CRC</a:t>
            </a:r>
            <a:r>
              <a:rPr lang="en">
                <a:solidFill>
                  <a:srgbClr val="434343"/>
                </a:solidFill>
                <a:latin typeface="Arvo"/>
                <a:ea typeface="Arvo"/>
                <a:cs typeface="Arvo"/>
                <a:sym typeface="Arvo"/>
              </a:rPr>
              <a:t>) is an </a:t>
            </a:r>
            <a:r>
              <a:rPr lang="en">
                <a:solidFill>
                  <a:srgbClr val="434343"/>
                </a:solidFill>
                <a:uFill>
                  <a:noFill/>
                </a:uFill>
                <a:latin typeface="Arvo"/>
                <a:ea typeface="Arvo"/>
                <a:cs typeface="Arvo"/>
                <a:sym typeface="Arvo"/>
                <a:hlinkClick r:id="rId5"/>
              </a:rPr>
              <a:t>error-detecting code</a:t>
            </a:r>
            <a:r>
              <a:rPr lang="en">
                <a:solidFill>
                  <a:srgbClr val="434343"/>
                </a:solidFill>
                <a:latin typeface="Arvo"/>
                <a:ea typeface="Arvo"/>
                <a:cs typeface="Arvo"/>
                <a:sym typeface="Arvo"/>
              </a:rPr>
              <a:t> commonly used in digital networks and storage devices to detect accidental changes to raw data. Blocks of data entering these systems get a short </a:t>
            </a:r>
            <a:r>
              <a:rPr i="1" lang="en">
                <a:solidFill>
                  <a:srgbClr val="434343"/>
                </a:solidFill>
                <a:latin typeface="Arvo"/>
                <a:ea typeface="Arvo"/>
                <a:cs typeface="Arvo"/>
                <a:sym typeface="Arvo"/>
              </a:rPr>
              <a:t>check value</a:t>
            </a:r>
            <a:r>
              <a:rPr lang="en">
                <a:solidFill>
                  <a:srgbClr val="434343"/>
                </a:solidFill>
                <a:latin typeface="Arvo"/>
                <a:ea typeface="Arvo"/>
                <a:cs typeface="Arvo"/>
                <a:sym typeface="Arvo"/>
              </a:rPr>
              <a:t> attached, based on the remainder of a </a:t>
            </a:r>
            <a:r>
              <a:rPr lang="en">
                <a:solidFill>
                  <a:srgbClr val="434343"/>
                </a:solidFill>
                <a:uFill>
                  <a:noFill/>
                </a:uFill>
                <a:latin typeface="Arvo"/>
                <a:ea typeface="Arvo"/>
                <a:cs typeface="Arvo"/>
                <a:sym typeface="Arvo"/>
                <a:hlinkClick r:id="rId6"/>
              </a:rPr>
              <a:t>polynomial division</a:t>
            </a:r>
            <a:r>
              <a:rPr lang="en">
                <a:solidFill>
                  <a:srgbClr val="434343"/>
                </a:solidFill>
                <a:latin typeface="Arvo"/>
                <a:ea typeface="Arvo"/>
                <a:cs typeface="Arvo"/>
                <a:sym typeface="Arvo"/>
              </a:rPr>
              <a:t> of their contents. On retrieval, the calculation is repeated and, in the event the check values do not match, corrective action can be taken against data corruption. CRCs can be used for </a:t>
            </a:r>
            <a:r>
              <a:rPr lang="en">
                <a:solidFill>
                  <a:srgbClr val="434343"/>
                </a:solidFill>
                <a:uFill>
                  <a:noFill/>
                </a:uFill>
                <a:latin typeface="Arvo"/>
                <a:ea typeface="Arvo"/>
                <a:cs typeface="Arvo"/>
                <a:sym typeface="Arvo"/>
                <a:hlinkClick r:id="rId7"/>
              </a:rPr>
              <a:t>error correction</a:t>
            </a:r>
            <a:endParaRPr>
              <a:solidFill>
                <a:srgbClr val="434343"/>
              </a:solidFill>
              <a:latin typeface="Arvo"/>
              <a:ea typeface="Arvo"/>
              <a:cs typeface="Arvo"/>
              <a:sym typeface="Arvo"/>
            </a:endParaRPr>
          </a:p>
          <a:p>
            <a:pPr indent="0" lvl="0" marL="457200" rtl="0" algn="l">
              <a:spcBef>
                <a:spcPts val="0"/>
              </a:spcBef>
              <a:spcAft>
                <a:spcPts val="0"/>
              </a:spcAft>
              <a:buNone/>
            </a:pPr>
            <a:r>
              <a:t/>
            </a:r>
            <a:endParaRPr>
              <a:solidFill>
                <a:srgbClr val="434343"/>
              </a:solidFill>
              <a:latin typeface="Arvo"/>
              <a:ea typeface="Arvo"/>
              <a:cs typeface="Arvo"/>
              <a:sym typeface="Arvo"/>
            </a:endParaRPr>
          </a:p>
          <a:p>
            <a:pPr indent="-317500" lvl="0" marL="457200" rtl="0" algn="l">
              <a:spcBef>
                <a:spcPts val="0"/>
              </a:spcBef>
              <a:spcAft>
                <a:spcPts val="0"/>
              </a:spcAft>
              <a:buClr>
                <a:srgbClr val="434343"/>
              </a:buClr>
              <a:buSzPts val="1400"/>
              <a:buFont typeface="Arvo"/>
              <a:buAutoNum type="arabicPeriod" startAt="2"/>
            </a:pPr>
            <a:r>
              <a:rPr b="1" lang="en" u="sng">
                <a:solidFill>
                  <a:schemeClr val="lt1"/>
                </a:solidFill>
                <a:latin typeface="Arvo"/>
                <a:ea typeface="Arvo"/>
                <a:cs typeface="Arvo"/>
                <a:sym typeface="Arvo"/>
              </a:rPr>
              <a:t>Channel Polarisation </a:t>
            </a:r>
            <a:r>
              <a:rPr lang="en">
                <a:solidFill>
                  <a:schemeClr val="lt1"/>
                </a:solidFill>
                <a:latin typeface="Arvo"/>
                <a:ea typeface="Arvo"/>
                <a:cs typeface="Arvo"/>
                <a:sym typeface="Arvo"/>
              </a:rPr>
              <a:t>: Combining multiple instances of a channel to get either ideally noiseless channels or very noisy channels, obtained from a single noisy channel through clever techniques, is channel polarisation.</a:t>
            </a:r>
            <a:r>
              <a:rPr lang="en">
                <a:solidFill>
                  <a:srgbClr val="434343"/>
                </a:solidFill>
                <a:latin typeface="Times New Roman"/>
                <a:ea typeface="Times New Roman"/>
                <a:cs typeface="Times New Roman"/>
                <a:sym typeface="Times New Roman"/>
              </a:rPr>
              <a:t> </a:t>
            </a:r>
            <a:endParaRPr b="1">
              <a:solidFill>
                <a:srgbClr val="434343"/>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8" name="Shape 418"/>
        <p:cNvGrpSpPr/>
        <p:nvPr/>
      </p:nvGrpSpPr>
      <p:grpSpPr>
        <a:xfrm>
          <a:off x="0" y="0"/>
          <a:ext cx="0" cy="0"/>
          <a:chOff x="0" y="0"/>
          <a:chExt cx="0" cy="0"/>
        </a:xfrm>
      </p:grpSpPr>
      <p:sp>
        <p:nvSpPr>
          <p:cNvPr id="419" name="Google Shape;419;p26"/>
          <p:cNvSpPr txBox="1"/>
          <p:nvPr/>
        </p:nvSpPr>
        <p:spPr>
          <a:xfrm>
            <a:off x="2384125" y="156950"/>
            <a:ext cx="14400" cy="1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sp>
        <p:nvSpPr>
          <p:cNvPr id="420" name="Google Shape;420;p26"/>
          <p:cNvSpPr txBox="1"/>
          <p:nvPr/>
        </p:nvSpPr>
        <p:spPr>
          <a:xfrm>
            <a:off x="1607875" y="1545450"/>
            <a:ext cx="6077100" cy="2052600"/>
          </a:xfrm>
          <a:prstGeom prst="rect">
            <a:avLst/>
          </a:prstGeom>
          <a:noFill/>
          <a:ln>
            <a:noFill/>
          </a:ln>
        </p:spPr>
        <p:txBody>
          <a:bodyPr anchorCtr="0" anchor="b" bIns="91425" lIns="91425" spcFirstLastPara="1" rIns="91425" wrap="square" tIns="91425">
            <a:noAutofit/>
          </a:bodyPr>
          <a:lstStyle/>
          <a:p>
            <a:pPr indent="-609600" lvl="0" marL="457200" rtl="0" algn="ctr">
              <a:spcBef>
                <a:spcPts val="0"/>
              </a:spcBef>
              <a:spcAft>
                <a:spcPts val="0"/>
              </a:spcAft>
              <a:buClr>
                <a:srgbClr val="434343"/>
              </a:buClr>
              <a:buSzPts val="6000"/>
              <a:buFont typeface="Barlow Condensed Medium"/>
              <a:buAutoNum type="arabicPeriod" startAt="2"/>
            </a:pPr>
            <a:r>
              <a:rPr lang="en" sz="6000">
                <a:solidFill>
                  <a:srgbClr val="434343"/>
                </a:solidFill>
                <a:latin typeface="Barlow Condensed Medium"/>
                <a:ea typeface="Barlow Condensed Medium"/>
                <a:cs typeface="Barlow Condensed Medium"/>
                <a:sym typeface="Barlow Condensed Medium"/>
              </a:rPr>
              <a:t>PRELIMINARIES</a:t>
            </a:r>
            <a:endParaRPr sz="6000">
              <a:solidFill>
                <a:srgbClr val="434343"/>
              </a:solidFill>
              <a:latin typeface="Barlow Condensed Medium"/>
              <a:ea typeface="Barlow Condensed Medium"/>
              <a:cs typeface="Barlow Condensed Medium"/>
              <a:sym typeface="Barlow Condensed Medium"/>
            </a:endParaRPr>
          </a:p>
          <a:p>
            <a:pPr indent="0" lvl="0" marL="0" rtl="0" algn="ctr">
              <a:spcBef>
                <a:spcPts val="0"/>
              </a:spcBef>
              <a:spcAft>
                <a:spcPts val="0"/>
              </a:spcAft>
              <a:buNone/>
            </a:pPr>
            <a:r>
              <a:t/>
            </a:r>
            <a:endParaRPr sz="6000">
              <a:solidFill>
                <a:srgbClr val="434343"/>
              </a:solidFill>
              <a:latin typeface="Barlow Condensed Medium"/>
              <a:ea typeface="Barlow Condensed Medium"/>
              <a:cs typeface="Barlow Condensed Medium"/>
              <a:sym typeface="Barlow Condensed Medium"/>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4" name="Shape 424"/>
        <p:cNvGrpSpPr/>
        <p:nvPr/>
      </p:nvGrpSpPr>
      <p:grpSpPr>
        <a:xfrm>
          <a:off x="0" y="0"/>
          <a:ext cx="0" cy="0"/>
          <a:chOff x="0" y="0"/>
          <a:chExt cx="0" cy="0"/>
        </a:xfrm>
      </p:grpSpPr>
      <p:sp>
        <p:nvSpPr>
          <p:cNvPr id="425" name="Google Shape;425;p27"/>
          <p:cNvSpPr txBox="1"/>
          <p:nvPr/>
        </p:nvSpPr>
        <p:spPr>
          <a:xfrm>
            <a:off x="3077450" y="501400"/>
            <a:ext cx="5472000" cy="40035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Arvo"/>
                <a:ea typeface="Arvo"/>
                <a:cs typeface="Arvo"/>
                <a:sym typeface="Arvo"/>
              </a:rPr>
              <a:t>Example of a Polar Transform with the help of a Generator Matrix :</a:t>
            </a:r>
            <a:endParaRPr b="1">
              <a:solidFill>
                <a:schemeClr val="lt1"/>
              </a:solidFill>
              <a:latin typeface="Arvo"/>
              <a:ea typeface="Arvo"/>
              <a:cs typeface="Arvo"/>
              <a:sym typeface="Arvo"/>
            </a:endParaRPr>
          </a:p>
          <a:p>
            <a:pPr indent="0" lvl="0" marL="0" rtl="0" algn="l">
              <a:spcBef>
                <a:spcPts val="0"/>
              </a:spcBef>
              <a:spcAft>
                <a:spcPts val="0"/>
              </a:spcAft>
              <a:buNone/>
            </a:pPr>
            <a:r>
              <a:t/>
            </a:r>
            <a:endParaRPr>
              <a:solidFill>
                <a:schemeClr val="lt1"/>
              </a:solidFill>
              <a:latin typeface="Arvo"/>
              <a:ea typeface="Arvo"/>
              <a:cs typeface="Arvo"/>
              <a:sym typeface="Arvo"/>
            </a:endParaRPr>
          </a:p>
          <a:p>
            <a:pPr indent="0" lvl="0" marL="0" rtl="0" algn="l">
              <a:spcBef>
                <a:spcPts val="0"/>
              </a:spcBef>
              <a:spcAft>
                <a:spcPts val="0"/>
              </a:spcAft>
              <a:buNone/>
            </a:pPr>
            <a:r>
              <a:t/>
            </a:r>
            <a:endParaRPr>
              <a:solidFill>
                <a:schemeClr val="lt1"/>
              </a:solidFill>
              <a:latin typeface="Arvo"/>
              <a:ea typeface="Arvo"/>
              <a:cs typeface="Arvo"/>
              <a:sym typeface="Arvo"/>
            </a:endParaRPr>
          </a:p>
          <a:p>
            <a:pPr indent="0" lvl="0" marL="0" rtl="0" algn="l">
              <a:spcBef>
                <a:spcPts val="0"/>
              </a:spcBef>
              <a:spcAft>
                <a:spcPts val="0"/>
              </a:spcAft>
              <a:buNone/>
            </a:pPr>
            <a:r>
              <a:t/>
            </a:r>
            <a:endParaRPr>
              <a:solidFill>
                <a:schemeClr val="lt1"/>
              </a:solidFill>
              <a:latin typeface="Arvo"/>
              <a:ea typeface="Arvo"/>
              <a:cs typeface="Arvo"/>
              <a:sym typeface="Arvo"/>
            </a:endParaRPr>
          </a:p>
          <a:p>
            <a:pPr indent="0" lvl="0" marL="0" rtl="0" algn="l">
              <a:spcBef>
                <a:spcPts val="0"/>
              </a:spcBef>
              <a:spcAft>
                <a:spcPts val="0"/>
              </a:spcAft>
              <a:buNone/>
            </a:pPr>
            <a:r>
              <a:t/>
            </a:r>
            <a:endParaRPr>
              <a:solidFill>
                <a:schemeClr val="lt1"/>
              </a:solidFill>
              <a:latin typeface="Arvo"/>
              <a:ea typeface="Arvo"/>
              <a:cs typeface="Arvo"/>
              <a:sym typeface="Arvo"/>
            </a:endParaRPr>
          </a:p>
          <a:p>
            <a:pPr indent="0" lvl="0" marL="0" rtl="0" algn="l">
              <a:spcBef>
                <a:spcPts val="0"/>
              </a:spcBef>
              <a:spcAft>
                <a:spcPts val="0"/>
              </a:spcAft>
              <a:buNone/>
            </a:pPr>
            <a:r>
              <a:t/>
            </a:r>
            <a:endParaRPr>
              <a:solidFill>
                <a:schemeClr val="lt1"/>
              </a:solidFill>
              <a:latin typeface="Arvo"/>
              <a:ea typeface="Arvo"/>
              <a:cs typeface="Arvo"/>
              <a:sym typeface="Arvo"/>
            </a:endParaRPr>
          </a:p>
          <a:p>
            <a:pPr indent="0" lvl="0" marL="0" rtl="0" algn="l">
              <a:spcBef>
                <a:spcPts val="0"/>
              </a:spcBef>
              <a:spcAft>
                <a:spcPts val="0"/>
              </a:spcAft>
              <a:buNone/>
            </a:pPr>
            <a:r>
              <a:t/>
            </a:r>
            <a:endParaRPr>
              <a:solidFill>
                <a:schemeClr val="lt1"/>
              </a:solidFill>
              <a:latin typeface="Arvo"/>
              <a:ea typeface="Arvo"/>
              <a:cs typeface="Arvo"/>
              <a:sym typeface="Arvo"/>
            </a:endParaRPr>
          </a:p>
          <a:p>
            <a:pPr indent="0" lvl="0" marL="0" rtl="0" algn="l">
              <a:spcBef>
                <a:spcPts val="0"/>
              </a:spcBef>
              <a:spcAft>
                <a:spcPts val="0"/>
              </a:spcAft>
              <a:buNone/>
            </a:pPr>
            <a:r>
              <a:t/>
            </a:r>
            <a:endParaRPr>
              <a:solidFill>
                <a:schemeClr val="lt1"/>
              </a:solidFill>
              <a:latin typeface="Arvo"/>
              <a:ea typeface="Arvo"/>
              <a:cs typeface="Arvo"/>
              <a:sym typeface="Arvo"/>
            </a:endParaRPr>
          </a:p>
          <a:p>
            <a:pPr indent="0" lvl="0" marL="0" rtl="0" algn="l">
              <a:spcBef>
                <a:spcPts val="0"/>
              </a:spcBef>
              <a:spcAft>
                <a:spcPts val="0"/>
              </a:spcAft>
              <a:buNone/>
            </a:pPr>
            <a:r>
              <a:t/>
            </a:r>
            <a:endParaRPr>
              <a:solidFill>
                <a:schemeClr val="lt1"/>
              </a:solidFill>
              <a:latin typeface="Arvo"/>
              <a:ea typeface="Arvo"/>
              <a:cs typeface="Arvo"/>
              <a:sym typeface="Arvo"/>
            </a:endParaRPr>
          </a:p>
          <a:p>
            <a:pPr indent="0" lvl="0" marL="0" rtl="0" algn="l">
              <a:spcBef>
                <a:spcPts val="0"/>
              </a:spcBef>
              <a:spcAft>
                <a:spcPts val="0"/>
              </a:spcAft>
              <a:buNone/>
            </a:pPr>
            <a:r>
              <a:rPr lang="en">
                <a:solidFill>
                  <a:schemeClr val="lt1"/>
                </a:solidFill>
                <a:latin typeface="Arvo"/>
                <a:ea typeface="Arvo"/>
                <a:cs typeface="Arvo"/>
                <a:sym typeface="Arvo"/>
              </a:rPr>
              <a:t>u1,u2 are the two inputs which </a:t>
            </a:r>
            <a:endParaRPr>
              <a:solidFill>
                <a:schemeClr val="lt1"/>
              </a:solidFill>
              <a:latin typeface="Arvo"/>
              <a:ea typeface="Arvo"/>
              <a:cs typeface="Arvo"/>
              <a:sym typeface="Arvo"/>
            </a:endParaRPr>
          </a:p>
          <a:p>
            <a:pPr indent="0" lvl="0" marL="0" rtl="0" algn="l">
              <a:spcBef>
                <a:spcPts val="0"/>
              </a:spcBef>
              <a:spcAft>
                <a:spcPts val="0"/>
              </a:spcAft>
              <a:buNone/>
            </a:pPr>
            <a:r>
              <a:rPr lang="en">
                <a:solidFill>
                  <a:schemeClr val="lt1"/>
                </a:solidFill>
                <a:latin typeface="Arvo"/>
                <a:ea typeface="Arvo"/>
                <a:cs typeface="Arvo"/>
                <a:sym typeface="Arvo"/>
              </a:rPr>
              <a:t>are present at the leaf nodes and </a:t>
            </a:r>
            <a:endParaRPr>
              <a:solidFill>
                <a:schemeClr val="lt1"/>
              </a:solidFill>
              <a:latin typeface="Arvo"/>
              <a:ea typeface="Arvo"/>
              <a:cs typeface="Arvo"/>
              <a:sym typeface="Arvo"/>
            </a:endParaRPr>
          </a:p>
          <a:p>
            <a:pPr indent="0" lvl="0" marL="0" rtl="0" algn="l">
              <a:spcBef>
                <a:spcPts val="0"/>
              </a:spcBef>
              <a:spcAft>
                <a:spcPts val="0"/>
              </a:spcAft>
              <a:buNone/>
            </a:pPr>
            <a:r>
              <a:rPr lang="en">
                <a:solidFill>
                  <a:schemeClr val="lt1"/>
                </a:solidFill>
                <a:latin typeface="Arvo"/>
                <a:ea typeface="Arvo"/>
                <a:cs typeface="Arvo"/>
                <a:sym typeface="Arvo"/>
              </a:rPr>
              <a:t>we get our output, which is a 2 </a:t>
            </a:r>
            <a:endParaRPr>
              <a:solidFill>
                <a:schemeClr val="lt1"/>
              </a:solidFill>
              <a:latin typeface="Arvo"/>
              <a:ea typeface="Arvo"/>
              <a:cs typeface="Arvo"/>
              <a:sym typeface="Arvo"/>
            </a:endParaRPr>
          </a:p>
          <a:p>
            <a:pPr indent="0" lvl="0" marL="0" rtl="0" algn="l">
              <a:spcBef>
                <a:spcPts val="0"/>
              </a:spcBef>
              <a:spcAft>
                <a:spcPts val="0"/>
              </a:spcAft>
              <a:buNone/>
            </a:pPr>
            <a:r>
              <a:rPr lang="en">
                <a:solidFill>
                  <a:schemeClr val="lt1"/>
                </a:solidFill>
                <a:latin typeface="Arvo"/>
                <a:ea typeface="Arvo"/>
                <a:cs typeface="Arvo"/>
                <a:sym typeface="Arvo"/>
              </a:rPr>
              <a:t>length vector at the root node.</a:t>
            </a:r>
            <a:endParaRPr>
              <a:solidFill>
                <a:schemeClr val="lt1"/>
              </a:solidFill>
              <a:latin typeface="Arvo"/>
              <a:ea typeface="Arvo"/>
              <a:cs typeface="Arvo"/>
              <a:sym typeface="Arvo"/>
            </a:endParaRPr>
          </a:p>
          <a:p>
            <a:pPr indent="0" lvl="0" marL="0" rtl="0" algn="l">
              <a:spcBef>
                <a:spcPts val="0"/>
              </a:spcBef>
              <a:spcAft>
                <a:spcPts val="0"/>
              </a:spcAft>
              <a:buNone/>
            </a:pPr>
            <a:r>
              <a:t/>
            </a:r>
            <a:endParaRPr>
              <a:solidFill>
                <a:schemeClr val="lt1"/>
              </a:solidFill>
              <a:latin typeface="Arvo"/>
              <a:ea typeface="Arvo"/>
              <a:cs typeface="Arvo"/>
              <a:sym typeface="Arvo"/>
            </a:endParaRPr>
          </a:p>
          <a:p>
            <a:pPr indent="0" lvl="0" marL="457200" rtl="0" algn="l">
              <a:spcBef>
                <a:spcPts val="0"/>
              </a:spcBef>
              <a:spcAft>
                <a:spcPts val="0"/>
              </a:spcAft>
              <a:buNone/>
            </a:pPr>
            <a:r>
              <a:rPr lang="en">
                <a:solidFill>
                  <a:schemeClr val="lt1"/>
                </a:solidFill>
                <a:latin typeface="Arvo"/>
                <a:ea typeface="Arvo"/>
                <a:cs typeface="Arvo"/>
                <a:sym typeface="Arvo"/>
              </a:rPr>
              <a:t>                                                                                                                                                        </a:t>
            </a:r>
            <a:endParaRPr>
              <a:solidFill>
                <a:schemeClr val="lt1"/>
              </a:solidFill>
              <a:latin typeface="Arvo"/>
              <a:ea typeface="Arvo"/>
              <a:cs typeface="Arvo"/>
              <a:sym typeface="Arvo"/>
            </a:endParaRPr>
          </a:p>
          <a:p>
            <a:pPr indent="0" lvl="0" marL="0" rtl="0" algn="l">
              <a:spcBef>
                <a:spcPts val="0"/>
              </a:spcBef>
              <a:spcAft>
                <a:spcPts val="0"/>
              </a:spcAft>
              <a:buNone/>
            </a:pPr>
            <a:r>
              <a:t/>
            </a:r>
            <a:endParaRPr>
              <a:solidFill>
                <a:schemeClr val="lt1"/>
              </a:solidFill>
              <a:latin typeface="Arvo"/>
              <a:ea typeface="Arvo"/>
              <a:cs typeface="Arvo"/>
              <a:sym typeface="Arvo"/>
            </a:endParaRPr>
          </a:p>
        </p:txBody>
      </p:sp>
      <p:pic>
        <p:nvPicPr>
          <p:cNvPr id="426" name="Google Shape;426;p27"/>
          <p:cNvPicPr preferRelativeResize="0"/>
          <p:nvPr/>
        </p:nvPicPr>
        <p:blipFill rotWithShape="1">
          <a:blip r:embed="rId3">
            <a:alphaModFix/>
          </a:blip>
          <a:srcRect b="46133" l="17437" r="63234" t="12690"/>
          <a:stretch/>
        </p:blipFill>
        <p:spPr>
          <a:xfrm>
            <a:off x="276675" y="501400"/>
            <a:ext cx="2252174" cy="2524199"/>
          </a:xfrm>
          <a:prstGeom prst="rect">
            <a:avLst/>
          </a:prstGeom>
          <a:noFill/>
          <a:ln cap="flat" cmpd="sng" w="19050">
            <a:solidFill>
              <a:schemeClr val="dk2"/>
            </a:solidFill>
            <a:prstDash val="solid"/>
            <a:round/>
            <a:headEnd len="sm" w="sm" type="none"/>
            <a:tailEnd len="sm" w="sm" type="none"/>
          </a:ln>
        </p:spPr>
      </p:pic>
      <p:sp>
        <p:nvSpPr>
          <p:cNvPr id="427" name="Google Shape;427;p27"/>
          <p:cNvSpPr txBox="1"/>
          <p:nvPr/>
        </p:nvSpPr>
        <p:spPr>
          <a:xfrm>
            <a:off x="95100" y="3148525"/>
            <a:ext cx="3025500" cy="465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100">
                <a:solidFill>
                  <a:schemeClr val="lt1"/>
                </a:solidFill>
                <a:latin typeface="Arvo"/>
                <a:ea typeface="Arvo"/>
                <a:cs typeface="Arvo"/>
                <a:sym typeface="Arvo"/>
              </a:rPr>
              <a:t>Figure  : Matlab Implementation of Polar Transform (2 bits to 2 bits)</a:t>
            </a:r>
            <a:endParaRPr i="1" sz="1100">
              <a:solidFill>
                <a:schemeClr val="lt1"/>
              </a:solidFill>
              <a:latin typeface="Arvo"/>
              <a:ea typeface="Arvo"/>
              <a:cs typeface="Arvo"/>
              <a:sym typeface="Arvo"/>
            </a:endParaRPr>
          </a:p>
          <a:p>
            <a:pPr indent="0" lvl="0" marL="0" rtl="0" algn="l">
              <a:spcBef>
                <a:spcPts val="0"/>
              </a:spcBef>
              <a:spcAft>
                <a:spcPts val="0"/>
              </a:spcAft>
              <a:buNone/>
            </a:pPr>
            <a:r>
              <a:t/>
            </a:r>
            <a:endParaRPr sz="1100">
              <a:latin typeface="Arvo"/>
              <a:ea typeface="Arvo"/>
              <a:cs typeface="Arvo"/>
              <a:sym typeface="Arvo"/>
            </a:endParaRPr>
          </a:p>
        </p:txBody>
      </p:sp>
      <p:pic>
        <p:nvPicPr>
          <p:cNvPr descr="&lt;math xmlns=&quot;http://www.w3.org/1998/Math/MathML&quot;&gt;&lt;mfenced open=&quot;[&quot; close=&quot;]&quot;&gt;&lt;mrow&gt;&lt;msub&gt;&lt;mi&gt;u&lt;/mi&gt;&lt;mn&gt;1&lt;/mn&gt;&lt;/msub&gt;&lt;msub&gt;&lt;mi&gt;u&lt;/mi&gt;&lt;mn&gt;2&lt;/mn&gt;&lt;/msub&gt;&lt;/mrow&gt;&lt;/mfenced&gt;&lt;msub&gt;&lt;mi&gt;G&lt;/mi&gt;&lt;mn&gt;2&lt;/mn&gt;&lt;/msub&gt;&lt;mo&gt;=&lt;/mo&gt;&lt;mfenced open=&quot;[&quot; close=&quot;]&quot;&gt;&lt;mrow&gt;&lt;msub&gt;&lt;mi&gt;u&lt;/mi&gt;&lt;mn&gt;1&lt;/mn&gt;&lt;/msub&gt;&lt;mo&gt;&amp;#xA0;&lt;/mo&gt;&lt;mo&gt;&amp;#x2297;&lt;/mo&gt;&lt;mo&gt;&amp;#xA0;&lt;/mo&gt;&lt;msub&gt;&lt;mi&gt;u&lt;/mi&gt;&lt;mn&gt;2&lt;/mn&gt;&lt;/msub&gt;&lt;msub&gt;&lt;mi&gt;u&lt;/mi&gt;&lt;mn&gt;2&lt;/mn&gt;&lt;/msub&gt;&lt;/mrow&gt;&lt;/mfenced&gt;&lt;/math&gt;" id="428" name="Google Shape;428;p27" title="open square brackets u subscript 1 u subscript 2 close square brackets G subscript 2 equals open square brackets u subscript 1 space circled times space u subscript 2 u subscript 2 close square brackets"/>
          <p:cNvPicPr preferRelativeResize="0"/>
          <p:nvPr/>
        </p:nvPicPr>
        <p:blipFill rotWithShape="1">
          <a:blip r:embed="rId4">
            <a:alphaModFix/>
          </a:blip>
          <a:srcRect b="931709" l="-6730" r="6729" t="-931709"/>
          <a:stretch/>
        </p:blipFill>
        <p:spPr>
          <a:xfrm>
            <a:off x="4633488" y="1353973"/>
            <a:ext cx="1590675" cy="238125"/>
          </a:xfrm>
          <a:prstGeom prst="rect">
            <a:avLst/>
          </a:prstGeom>
          <a:noFill/>
          <a:ln>
            <a:noFill/>
          </a:ln>
        </p:spPr>
      </p:pic>
      <p:pic>
        <p:nvPicPr>
          <p:cNvPr id="429" name="Google Shape;429;p27"/>
          <p:cNvPicPr preferRelativeResize="0"/>
          <p:nvPr/>
        </p:nvPicPr>
        <p:blipFill rotWithShape="1">
          <a:blip r:embed="rId5">
            <a:alphaModFix/>
          </a:blip>
          <a:srcRect b="0" l="51689" r="1242" t="14726"/>
          <a:stretch/>
        </p:blipFill>
        <p:spPr>
          <a:xfrm>
            <a:off x="6120325" y="1044575"/>
            <a:ext cx="2152475" cy="1745100"/>
          </a:xfrm>
          <a:prstGeom prst="rect">
            <a:avLst/>
          </a:prstGeom>
          <a:noFill/>
          <a:ln>
            <a:noFill/>
          </a:ln>
        </p:spPr>
      </p:pic>
      <p:pic>
        <p:nvPicPr>
          <p:cNvPr descr="&lt;math xmlns=&quot;http://www.w3.org/1998/Math/MathML&quot;&gt;&lt;mfenced open=&quot;[&quot; close=&quot;]&quot;&gt;&lt;mrow&gt;&lt;msub&gt;&lt;mi&gt;u&lt;/mi&gt;&lt;mn&gt;1&lt;/mn&gt;&lt;/msub&gt;&lt;msub&gt;&lt;mi&gt;u&lt;/mi&gt;&lt;mn&gt;2&lt;/mn&gt;&lt;/msub&gt;&lt;/mrow&gt;&lt;/mfenced&gt;&lt;msub&gt;&lt;mi&gt;G&lt;/mi&gt;&lt;mn&gt;2&lt;/mn&gt;&lt;/msub&gt;&lt;mo&gt;=&lt;/mo&gt;&lt;mfenced open=&quot;[&quot; close=&quot;]&quot;&gt;&lt;mrow&gt;&lt;msub&gt;&lt;mi&gt;u&lt;/mi&gt;&lt;mn&gt;1&lt;/mn&gt;&lt;/msub&gt;&lt;mo&gt;&amp;#xA0;&lt;/mo&gt;&lt;mo&gt;&amp;#x2295;&lt;/mo&gt;&lt;mo&gt;&amp;#xA0;&lt;/mo&gt;&lt;msub&gt;&lt;mi&gt;u&lt;/mi&gt;&lt;mn&gt;2&lt;/mn&gt;&lt;/msub&gt;&lt;msub&gt;&lt;mi&gt;u&lt;/mi&gt;&lt;mn&gt;2&lt;/mn&gt;&lt;/msub&gt;&lt;/mrow&gt;&lt;/mfenced&gt;&lt;/math&gt;" id="430" name="Google Shape;430;p27" title="open square brackets u subscript 1 u subscript 2 close square brackets G subscript 2 equals open square brackets u subscript 1 space circled plus space u subscript 2 u subscript 2 close square brackets"/>
          <p:cNvPicPr preferRelativeResize="0"/>
          <p:nvPr/>
        </p:nvPicPr>
        <p:blipFill>
          <a:blip r:embed="rId6">
            <a:alphaModFix/>
          </a:blip>
          <a:stretch>
            <a:fillRect/>
          </a:stretch>
        </p:blipFill>
        <p:spPr>
          <a:xfrm>
            <a:off x="3310705" y="1867225"/>
            <a:ext cx="2252175" cy="337150"/>
          </a:xfrm>
          <a:prstGeom prst="rect">
            <a:avLst/>
          </a:prstGeom>
          <a:noFill/>
          <a:ln>
            <a:noFill/>
          </a:ln>
        </p:spPr>
      </p:pic>
      <p:pic>
        <p:nvPicPr>
          <p:cNvPr descr="&lt;math xmlns=&quot;http://www.w3.org/1998/Math/MathML&quot;&gt;&lt;msub&gt;&lt;mi&gt;G&lt;/mi&gt;&lt;mn&gt;2&lt;/mn&gt;&lt;/msub&gt;&lt;mo&gt;=&lt;/mo&gt;&lt;mfenced open=&quot;[&quot; close=&quot;]&quot;&gt;&lt;mtable&gt;&lt;mtr&gt;&lt;mtd&gt;&lt;mn&gt;1&lt;/mn&gt;&lt;/mtd&gt;&lt;mtd&gt;&lt;mn&gt;0&lt;/mn&gt;&lt;/mtd&gt;&lt;/mtr&gt;&lt;mtr&gt;&lt;mtd&gt;&lt;mn&gt;1&lt;/mn&gt;&lt;/mtd&gt;&lt;mtd&gt;&lt;mn&gt;1&lt;/mn&gt;&lt;/mtd&gt;&lt;/mtr&gt;&lt;/mtable&gt;&lt;/mfenced&gt;&lt;mspace linebreak=&quot;newline&quot;/&gt;&lt;/math&gt;" id="431" name="Google Shape;431;p27" title="G subscript 2 equals open square brackets table row 1 0 row 1 1 end table close square brackets&#10;"/>
          <p:cNvPicPr preferRelativeResize="0"/>
          <p:nvPr/>
        </p:nvPicPr>
        <p:blipFill>
          <a:blip r:embed="rId7">
            <a:alphaModFix/>
          </a:blip>
          <a:stretch>
            <a:fillRect/>
          </a:stretch>
        </p:blipFill>
        <p:spPr>
          <a:xfrm>
            <a:off x="3670725" y="1185125"/>
            <a:ext cx="962775" cy="493421"/>
          </a:xfrm>
          <a:prstGeom prst="rect">
            <a:avLst/>
          </a:prstGeom>
          <a:noFill/>
          <a:ln>
            <a:noFill/>
          </a:ln>
        </p:spPr>
      </p:pic>
      <p:sp>
        <p:nvSpPr>
          <p:cNvPr id="432" name="Google Shape;432;p27"/>
          <p:cNvSpPr/>
          <p:nvPr/>
        </p:nvSpPr>
        <p:spPr>
          <a:xfrm rot="2333996">
            <a:off x="6464176" y="1676308"/>
            <a:ext cx="55895" cy="481516"/>
          </a:xfrm>
          <a:prstGeom prst="upArrow">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27"/>
          <p:cNvSpPr/>
          <p:nvPr/>
        </p:nvSpPr>
        <p:spPr>
          <a:xfrm rot="-2412010">
            <a:off x="7168722" y="1655817"/>
            <a:ext cx="55774" cy="481797"/>
          </a:xfrm>
          <a:prstGeom prst="upArrow">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7" name="Shape 437"/>
        <p:cNvGrpSpPr/>
        <p:nvPr/>
      </p:nvGrpSpPr>
      <p:grpSpPr>
        <a:xfrm>
          <a:off x="0" y="0"/>
          <a:ext cx="0" cy="0"/>
          <a:chOff x="0" y="0"/>
          <a:chExt cx="0" cy="0"/>
        </a:xfrm>
      </p:grpSpPr>
      <p:sp>
        <p:nvSpPr>
          <p:cNvPr id="438" name="Google Shape;438;p28"/>
          <p:cNvSpPr txBox="1"/>
          <p:nvPr/>
        </p:nvSpPr>
        <p:spPr>
          <a:xfrm>
            <a:off x="457200" y="549000"/>
            <a:ext cx="7987200" cy="36954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457200" rtl="0" algn="l">
              <a:spcBef>
                <a:spcPts val="0"/>
              </a:spcBef>
              <a:spcAft>
                <a:spcPts val="0"/>
              </a:spcAft>
              <a:buNone/>
            </a:pPr>
            <a:r>
              <a:t/>
            </a:r>
            <a:endParaRPr>
              <a:latin typeface="Arvo"/>
              <a:ea typeface="Arvo"/>
              <a:cs typeface="Arvo"/>
              <a:sym typeface="Arvo"/>
            </a:endParaRPr>
          </a:p>
          <a:p>
            <a:pPr indent="0" lvl="0" marL="457200" rtl="0" algn="l">
              <a:spcBef>
                <a:spcPts val="0"/>
              </a:spcBef>
              <a:spcAft>
                <a:spcPts val="0"/>
              </a:spcAft>
              <a:buNone/>
            </a:pPr>
            <a:r>
              <a:t/>
            </a:r>
            <a:endParaRPr>
              <a:latin typeface="Arvo"/>
              <a:ea typeface="Arvo"/>
              <a:cs typeface="Arvo"/>
              <a:sym typeface="Arvo"/>
            </a:endParaRPr>
          </a:p>
          <a:p>
            <a:pPr indent="0" lvl="0" marL="457200" rtl="0" algn="l">
              <a:spcBef>
                <a:spcPts val="0"/>
              </a:spcBef>
              <a:spcAft>
                <a:spcPts val="0"/>
              </a:spcAft>
              <a:buNone/>
            </a:pPr>
            <a:r>
              <a:t/>
            </a:r>
            <a:endParaRPr>
              <a:latin typeface="Arvo"/>
              <a:ea typeface="Arvo"/>
              <a:cs typeface="Arvo"/>
              <a:sym typeface="Arvo"/>
            </a:endParaRPr>
          </a:p>
          <a:p>
            <a:pPr indent="0" lvl="0" marL="457200" rtl="0" algn="l">
              <a:spcBef>
                <a:spcPts val="0"/>
              </a:spcBef>
              <a:spcAft>
                <a:spcPts val="0"/>
              </a:spcAft>
              <a:buNone/>
            </a:pPr>
            <a:r>
              <a:t/>
            </a:r>
            <a:endParaRPr>
              <a:latin typeface="Arvo"/>
              <a:ea typeface="Arvo"/>
              <a:cs typeface="Arvo"/>
              <a:sym typeface="Arvo"/>
            </a:endParaRPr>
          </a:p>
          <a:p>
            <a:pPr indent="0" lvl="0" marL="457200" rtl="0" algn="l">
              <a:spcBef>
                <a:spcPts val="0"/>
              </a:spcBef>
              <a:spcAft>
                <a:spcPts val="0"/>
              </a:spcAft>
              <a:buNone/>
            </a:pPr>
            <a:r>
              <a:t/>
            </a:r>
            <a:endParaRPr>
              <a:latin typeface="Arvo"/>
              <a:ea typeface="Arvo"/>
              <a:cs typeface="Arvo"/>
              <a:sym typeface="Arvo"/>
            </a:endParaRPr>
          </a:p>
          <a:p>
            <a:pPr indent="-317500" lvl="0" marL="457200" rtl="0" algn="l">
              <a:spcBef>
                <a:spcPts val="0"/>
              </a:spcBef>
              <a:spcAft>
                <a:spcPts val="0"/>
              </a:spcAft>
              <a:buClr>
                <a:schemeClr val="lt1"/>
              </a:buClr>
              <a:buSzPts val="1400"/>
              <a:buFont typeface="Arvo"/>
              <a:buChar char="●"/>
            </a:pPr>
            <a:r>
              <a:rPr lang="en">
                <a:solidFill>
                  <a:schemeClr val="lt1"/>
                </a:solidFill>
                <a:latin typeface="Arvo"/>
                <a:ea typeface="Arvo"/>
                <a:cs typeface="Arvo"/>
                <a:sym typeface="Arvo"/>
              </a:rPr>
              <a:t>N = </a:t>
            </a:r>
            <a:endParaRPr>
              <a:solidFill>
                <a:schemeClr val="lt1"/>
              </a:solidFill>
              <a:latin typeface="Arvo"/>
              <a:ea typeface="Arvo"/>
              <a:cs typeface="Arvo"/>
              <a:sym typeface="Arvo"/>
            </a:endParaRPr>
          </a:p>
          <a:p>
            <a:pPr indent="-317500" lvl="0" marL="457200" rtl="0" algn="l">
              <a:spcBef>
                <a:spcPts val="0"/>
              </a:spcBef>
              <a:spcAft>
                <a:spcPts val="0"/>
              </a:spcAft>
              <a:buClr>
                <a:schemeClr val="lt1"/>
              </a:buClr>
              <a:buSzPts val="1400"/>
              <a:buFont typeface="Arvo"/>
              <a:buChar char="●"/>
            </a:pPr>
            <a:r>
              <a:rPr lang="en">
                <a:solidFill>
                  <a:schemeClr val="lt1"/>
                </a:solidFill>
                <a:latin typeface="Arvo"/>
                <a:ea typeface="Arvo"/>
                <a:cs typeface="Arvo"/>
                <a:sym typeface="Arvo"/>
              </a:rPr>
              <a:t>         =  N x N matrix, Kronecker product of 2 x 2 kernel</a:t>
            </a:r>
            <a:endParaRPr>
              <a:solidFill>
                <a:schemeClr val="lt1"/>
              </a:solidFill>
              <a:latin typeface="Arvo"/>
              <a:ea typeface="Arvo"/>
              <a:cs typeface="Arvo"/>
              <a:sym typeface="Arvo"/>
            </a:endParaRPr>
          </a:p>
          <a:p>
            <a:pPr indent="-317500" lvl="0" marL="457200" rtl="0" algn="l">
              <a:spcBef>
                <a:spcPts val="0"/>
              </a:spcBef>
              <a:spcAft>
                <a:spcPts val="0"/>
              </a:spcAft>
              <a:buClr>
                <a:schemeClr val="lt1"/>
              </a:buClr>
              <a:buSzPts val="1400"/>
              <a:buFont typeface="Arvo"/>
              <a:buChar char="●"/>
            </a:pPr>
            <a:r>
              <a:rPr lang="en">
                <a:solidFill>
                  <a:schemeClr val="lt1"/>
                </a:solidFill>
                <a:latin typeface="Arvo"/>
                <a:ea typeface="Arvo"/>
                <a:cs typeface="Arvo"/>
                <a:sym typeface="Arvo"/>
              </a:rPr>
              <a:t>Binary tree representation </a:t>
            </a:r>
            <a:endParaRPr>
              <a:solidFill>
                <a:schemeClr val="lt1"/>
              </a:solidFill>
              <a:latin typeface="Arvo"/>
              <a:ea typeface="Arvo"/>
              <a:cs typeface="Arvo"/>
              <a:sym typeface="Arvo"/>
            </a:endParaRPr>
          </a:p>
          <a:p>
            <a:pPr indent="0" lvl="0" marL="457200" rtl="0" algn="l">
              <a:spcBef>
                <a:spcPts val="0"/>
              </a:spcBef>
              <a:spcAft>
                <a:spcPts val="0"/>
              </a:spcAft>
              <a:buNone/>
            </a:pPr>
            <a:r>
              <a:rPr lang="en">
                <a:solidFill>
                  <a:schemeClr val="lt1"/>
                </a:solidFill>
                <a:latin typeface="Arvo"/>
                <a:ea typeface="Arvo"/>
                <a:cs typeface="Arvo"/>
                <a:sym typeface="Arvo"/>
              </a:rPr>
              <a:t>1.  Depth n</a:t>
            </a:r>
            <a:r>
              <a:rPr lang="en">
                <a:latin typeface="Arvo"/>
                <a:ea typeface="Arvo"/>
                <a:cs typeface="Arvo"/>
                <a:sym typeface="Arvo"/>
              </a:rPr>
              <a:t> </a:t>
            </a:r>
            <a:endParaRPr>
              <a:latin typeface="Arvo"/>
              <a:ea typeface="Arvo"/>
              <a:cs typeface="Arvo"/>
              <a:sym typeface="Arvo"/>
            </a:endParaRPr>
          </a:p>
          <a:p>
            <a:pPr indent="0" lvl="0" marL="457200" rtl="0" algn="l">
              <a:spcBef>
                <a:spcPts val="0"/>
              </a:spcBef>
              <a:spcAft>
                <a:spcPts val="0"/>
              </a:spcAft>
              <a:buNone/>
            </a:pPr>
            <a:r>
              <a:rPr lang="en">
                <a:latin typeface="Arvo"/>
                <a:ea typeface="Arvo"/>
                <a:cs typeface="Arvo"/>
                <a:sym typeface="Arvo"/>
              </a:rPr>
              <a:t>2.                               : </a:t>
            </a:r>
            <a:r>
              <a:rPr lang="en">
                <a:solidFill>
                  <a:schemeClr val="lt1"/>
                </a:solidFill>
                <a:latin typeface="Arvo"/>
                <a:ea typeface="Arvo"/>
                <a:cs typeface="Arvo"/>
                <a:sym typeface="Arvo"/>
              </a:rPr>
              <a:t>evaluated on tree with u at the bottom and        at top </a:t>
            </a:r>
            <a:endParaRPr b="1">
              <a:solidFill>
                <a:schemeClr val="lt1"/>
              </a:solidFill>
              <a:latin typeface="Arvo"/>
              <a:ea typeface="Arvo"/>
              <a:cs typeface="Arvo"/>
              <a:sym typeface="Arvo"/>
            </a:endParaRPr>
          </a:p>
          <a:p>
            <a:pPr indent="-317500" lvl="0" marL="457200" rtl="0" algn="l">
              <a:spcBef>
                <a:spcPts val="0"/>
              </a:spcBef>
              <a:spcAft>
                <a:spcPts val="0"/>
              </a:spcAft>
              <a:buSzPts val="1400"/>
              <a:buFont typeface="Arvo"/>
              <a:buChar char="●"/>
            </a:pPr>
            <a:r>
              <a:rPr b="1" lang="en">
                <a:solidFill>
                  <a:schemeClr val="lt1"/>
                </a:solidFill>
                <a:latin typeface="Arvo"/>
                <a:ea typeface="Arvo"/>
                <a:cs typeface="Arvo"/>
                <a:sym typeface="Arvo"/>
              </a:rPr>
              <a:t>A (N,K) Polar code </a:t>
            </a:r>
            <a:r>
              <a:rPr lang="en">
                <a:solidFill>
                  <a:schemeClr val="lt1"/>
                </a:solidFill>
                <a:latin typeface="Arvo"/>
                <a:ea typeface="Arvo"/>
                <a:cs typeface="Arvo"/>
                <a:sym typeface="Arvo"/>
              </a:rPr>
              <a:t>-Message m of length K bits</a:t>
            </a:r>
            <a:endParaRPr>
              <a:solidFill>
                <a:schemeClr val="lt1"/>
              </a:solidFill>
              <a:latin typeface="Arvo"/>
              <a:ea typeface="Arvo"/>
              <a:cs typeface="Arvo"/>
              <a:sym typeface="Arvo"/>
            </a:endParaRPr>
          </a:p>
          <a:p>
            <a:pPr indent="-317500" lvl="0" marL="457200" rtl="0" algn="l">
              <a:spcBef>
                <a:spcPts val="0"/>
              </a:spcBef>
              <a:spcAft>
                <a:spcPts val="0"/>
              </a:spcAft>
              <a:buSzPts val="1400"/>
              <a:buFont typeface="Arvo"/>
              <a:buChar char="●"/>
            </a:pPr>
            <a:r>
              <a:rPr b="1" lang="en">
                <a:solidFill>
                  <a:schemeClr val="lt1"/>
                </a:solidFill>
                <a:latin typeface="Arvo"/>
                <a:ea typeface="Arvo"/>
                <a:cs typeface="Arvo"/>
                <a:sym typeface="Arvo"/>
              </a:rPr>
              <a:t>Polar Encoding</a:t>
            </a:r>
            <a:r>
              <a:rPr lang="en">
                <a:solidFill>
                  <a:schemeClr val="lt1"/>
                </a:solidFill>
                <a:latin typeface="Arvo"/>
                <a:ea typeface="Arvo"/>
                <a:cs typeface="Arvo"/>
                <a:sym typeface="Arvo"/>
              </a:rPr>
              <a:t> - a vector u of length N bits as follows </a:t>
            </a:r>
            <a:endParaRPr>
              <a:solidFill>
                <a:schemeClr val="lt1"/>
              </a:solidFill>
              <a:latin typeface="Arvo"/>
              <a:ea typeface="Arvo"/>
              <a:cs typeface="Arvo"/>
              <a:sym typeface="Arvo"/>
            </a:endParaRPr>
          </a:p>
          <a:p>
            <a:pPr indent="0" lvl="0" marL="0" rtl="0" algn="l">
              <a:spcBef>
                <a:spcPts val="0"/>
              </a:spcBef>
              <a:spcAft>
                <a:spcPts val="0"/>
              </a:spcAft>
              <a:buNone/>
            </a:pPr>
            <a:r>
              <a:rPr lang="en">
                <a:solidFill>
                  <a:schemeClr val="lt1"/>
                </a:solidFill>
                <a:latin typeface="Arvo"/>
                <a:ea typeface="Arvo"/>
                <a:cs typeface="Arvo"/>
                <a:sym typeface="Arvo"/>
              </a:rPr>
              <a:t>            1. Find N-K least reliable  channels from the reliability sequence</a:t>
            </a:r>
            <a:endParaRPr>
              <a:solidFill>
                <a:schemeClr val="lt1"/>
              </a:solidFill>
              <a:latin typeface="Arvo"/>
              <a:ea typeface="Arvo"/>
              <a:cs typeface="Arvo"/>
              <a:sym typeface="Arvo"/>
            </a:endParaRPr>
          </a:p>
          <a:p>
            <a:pPr indent="0" lvl="0" marL="0" rtl="0" algn="l">
              <a:spcBef>
                <a:spcPts val="0"/>
              </a:spcBef>
              <a:spcAft>
                <a:spcPts val="0"/>
              </a:spcAft>
              <a:buNone/>
            </a:pPr>
            <a:r>
              <a:rPr lang="en">
                <a:solidFill>
                  <a:schemeClr val="lt1"/>
                </a:solidFill>
                <a:latin typeface="Arvo"/>
                <a:ea typeface="Arvo"/>
                <a:cs typeface="Arvo"/>
                <a:sym typeface="Arvo"/>
              </a:rPr>
              <a:t>            2. Set      for those N-K channels to zero (frozen bits )</a:t>
            </a:r>
            <a:endParaRPr>
              <a:solidFill>
                <a:schemeClr val="lt1"/>
              </a:solidFill>
              <a:latin typeface="Arvo"/>
              <a:ea typeface="Arvo"/>
              <a:cs typeface="Arvo"/>
              <a:sym typeface="Arvo"/>
            </a:endParaRPr>
          </a:p>
          <a:p>
            <a:pPr indent="0" lvl="0" marL="0" rtl="0" algn="l">
              <a:spcBef>
                <a:spcPts val="0"/>
              </a:spcBef>
              <a:spcAft>
                <a:spcPts val="0"/>
              </a:spcAft>
              <a:buNone/>
            </a:pPr>
            <a:r>
              <a:rPr lang="en">
                <a:solidFill>
                  <a:schemeClr val="lt1"/>
                </a:solidFill>
                <a:latin typeface="Arvo"/>
                <a:ea typeface="Arvo"/>
                <a:cs typeface="Arvo"/>
                <a:sym typeface="Arvo"/>
              </a:rPr>
              <a:t>            3. </a:t>
            </a:r>
            <a:r>
              <a:rPr lang="en">
                <a:solidFill>
                  <a:schemeClr val="lt1"/>
                </a:solidFill>
                <a:latin typeface="Arvo"/>
                <a:ea typeface="Arvo"/>
                <a:cs typeface="Arvo"/>
                <a:sym typeface="Arvo"/>
              </a:rPr>
              <a:t>m</a:t>
            </a:r>
            <a:r>
              <a:rPr lang="en">
                <a:solidFill>
                  <a:schemeClr val="lt1"/>
                </a:solidFill>
                <a:latin typeface="Arvo"/>
                <a:ea typeface="Arvo"/>
                <a:cs typeface="Arvo"/>
                <a:sym typeface="Arvo"/>
              </a:rPr>
              <a:t> : Remaining k bits of u (message bits) </a:t>
            </a:r>
            <a:endParaRPr>
              <a:solidFill>
                <a:schemeClr val="lt1"/>
              </a:solidFill>
              <a:latin typeface="Arvo"/>
              <a:ea typeface="Arvo"/>
              <a:cs typeface="Arvo"/>
              <a:sym typeface="Arvo"/>
            </a:endParaRPr>
          </a:p>
        </p:txBody>
      </p:sp>
      <p:pic>
        <p:nvPicPr>
          <p:cNvPr descr="&lt;math xmlns=&quot;http://www.w3.org/1998/Math/MathML&quot;&gt;&lt;msub&gt;&lt;mi&gt;G&lt;/mi&gt;&lt;msup&gt;&lt;mn&gt;2&lt;/mn&gt;&lt;mi&gt;n&lt;/mi&gt;&lt;/msup&gt;&lt;/msub&gt;&lt;mo&gt;=&lt;/mo&gt;&lt;msup&gt;&lt;mfenced open=&quot;[&quot; close=&quot;]&quot;&gt;&lt;mtable&gt;&lt;mtr&gt;&lt;mtd&gt;&lt;mn&gt;1&lt;/mn&gt;&lt;/mtd&gt;&lt;mtd&gt;&lt;mn&gt;0&lt;/mn&gt;&lt;/mtd&gt;&lt;/mtr&gt;&lt;mtr&gt;&lt;mtd&gt;&lt;mn&gt;1&lt;/mn&gt;&lt;/mtd&gt;&lt;mtd&gt;&lt;mn&gt;1&lt;/mn&gt;&lt;/mtd&gt;&lt;/mtr&gt;&lt;/mtable&gt;&lt;/mfenced&gt;&lt;mrow&gt;&lt;mo&gt;&amp;#x2297;&lt;/mo&gt;&lt;mi&gt;n&lt;/mi&gt;&lt;/mrow&gt;&lt;/msup&gt;&lt;/math&gt;" id="439" name="Google Shape;439;p28" title="G subscript 2 to the power of n end subscript equals open square brackets table row 1 0 row 1 1 end table close square brackets to the power of circled times n end exponent"/>
          <p:cNvPicPr preferRelativeResize="0"/>
          <p:nvPr/>
        </p:nvPicPr>
        <p:blipFill>
          <a:blip r:embed="rId3">
            <a:alphaModFix/>
          </a:blip>
          <a:stretch>
            <a:fillRect/>
          </a:stretch>
        </p:blipFill>
        <p:spPr>
          <a:xfrm>
            <a:off x="3763738" y="835325"/>
            <a:ext cx="1616525" cy="693625"/>
          </a:xfrm>
          <a:prstGeom prst="rect">
            <a:avLst/>
          </a:prstGeom>
          <a:noFill/>
          <a:ln>
            <a:noFill/>
          </a:ln>
        </p:spPr>
      </p:pic>
      <p:sp>
        <p:nvSpPr>
          <p:cNvPr id="440" name="Google Shape;440;p28"/>
          <p:cNvSpPr txBox="1"/>
          <p:nvPr>
            <p:ph type="ctrTitle"/>
          </p:nvPr>
        </p:nvSpPr>
        <p:spPr>
          <a:xfrm>
            <a:off x="5146500" y="-136853"/>
            <a:ext cx="3297900" cy="7761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a:t>	Polar Transform</a:t>
            </a:r>
            <a:endParaRPr/>
          </a:p>
        </p:txBody>
      </p:sp>
      <p:pic>
        <p:nvPicPr>
          <p:cNvPr descr="&lt;math xmlns=&quot;http://www.w3.org/1998/Math/MathML&quot;&gt;&lt;msub&gt;&lt;mi&gt;G&lt;/mi&gt;&lt;mrow&gt;&lt;mi&gt;N&lt;/mi&gt;&lt;mo&gt;&amp;#xA0;&lt;/mo&gt;&lt;mo&gt;&amp;#xA0;&lt;/mo&gt;&lt;/mrow&gt;&lt;/msub&gt;&lt;/math&gt;" id="441" name="Google Shape;441;p28" title="G subscript N space space end subscript"/>
          <p:cNvPicPr preferRelativeResize="0"/>
          <p:nvPr/>
        </p:nvPicPr>
        <p:blipFill>
          <a:blip r:embed="rId4">
            <a:alphaModFix/>
          </a:blip>
          <a:stretch>
            <a:fillRect/>
          </a:stretch>
        </p:blipFill>
        <p:spPr>
          <a:xfrm>
            <a:off x="1023250" y="1953475"/>
            <a:ext cx="370450" cy="211675"/>
          </a:xfrm>
          <a:prstGeom prst="rect">
            <a:avLst/>
          </a:prstGeom>
          <a:noFill/>
          <a:ln>
            <a:noFill/>
          </a:ln>
        </p:spPr>
      </p:pic>
      <p:pic>
        <p:nvPicPr>
          <p:cNvPr descr="&lt;math xmlns=&quot;http://www.w3.org/1998/Math/MathML&quot;&gt;&lt;msup&gt;&lt;mn&gt;2&lt;/mn&gt;&lt;mi&gt;n&lt;/mi&gt;&lt;/msup&gt;&lt;/math&gt;" id="442" name="Google Shape;442;p28" title="2 to the power of n"/>
          <p:cNvPicPr preferRelativeResize="0"/>
          <p:nvPr/>
        </p:nvPicPr>
        <p:blipFill>
          <a:blip r:embed="rId5">
            <a:alphaModFix/>
          </a:blip>
          <a:stretch>
            <a:fillRect/>
          </a:stretch>
        </p:blipFill>
        <p:spPr>
          <a:xfrm>
            <a:off x="1350900" y="1700100"/>
            <a:ext cx="267750" cy="160650"/>
          </a:xfrm>
          <a:prstGeom prst="rect">
            <a:avLst/>
          </a:prstGeom>
          <a:noFill/>
          <a:ln>
            <a:noFill/>
          </a:ln>
        </p:spPr>
      </p:pic>
      <p:pic>
        <p:nvPicPr>
          <p:cNvPr descr="&lt;math xmlns=&quot;http://www.w3.org/1998/Math/MathML&quot;&gt;&lt;msup&gt;&lt;mi&gt;u&lt;/mi&gt;&lt;mfenced&gt;&lt;mi&gt;N&lt;/mi&gt;&lt;/mfenced&gt;&lt;/msup&gt;&lt;mo&gt;&amp;#xA0;&lt;/mo&gt;&lt;mo&gt;=&lt;/mo&gt;&lt;mo&gt;&amp;#xA0;&lt;/mo&gt;&lt;mi&gt;u&lt;/mi&gt;&lt;mo&gt;&amp;#xA0;&lt;/mo&gt;&lt;msub&gt;&lt;mi&gt;G&lt;/mi&gt;&lt;mi&gt;N&lt;/mi&gt;&lt;/msub&gt;&lt;/math&gt;" id="443" name="Google Shape;443;p28" title="u to the power of open parentheses N close parentheses end exponent space equals space u space G subscript N"/>
          <p:cNvPicPr preferRelativeResize="0"/>
          <p:nvPr/>
        </p:nvPicPr>
        <p:blipFill>
          <a:blip r:embed="rId6">
            <a:alphaModFix/>
          </a:blip>
          <a:stretch>
            <a:fillRect/>
          </a:stretch>
        </p:blipFill>
        <p:spPr>
          <a:xfrm>
            <a:off x="1290275" y="2535100"/>
            <a:ext cx="1013800" cy="211675"/>
          </a:xfrm>
          <a:prstGeom prst="rect">
            <a:avLst/>
          </a:prstGeom>
          <a:noFill/>
          <a:ln>
            <a:noFill/>
          </a:ln>
        </p:spPr>
      </p:pic>
      <p:pic>
        <p:nvPicPr>
          <p:cNvPr descr="&lt;math xmlns=&quot;http://www.w3.org/1998/Math/MathML&quot;&gt;&lt;msub&gt;&lt;mi&gt;u&lt;/mi&gt;&lt;mi&gt;i&lt;/mi&gt;&lt;/msub&gt;&lt;/math&gt;" id="444" name="Google Shape;444;p28" title="u subscript i"/>
          <p:cNvPicPr preferRelativeResize="0"/>
          <p:nvPr/>
        </p:nvPicPr>
        <p:blipFill>
          <a:blip r:embed="rId7">
            <a:alphaModFix/>
          </a:blip>
          <a:stretch>
            <a:fillRect/>
          </a:stretch>
        </p:blipFill>
        <p:spPr>
          <a:xfrm>
            <a:off x="1506650" y="3421150"/>
            <a:ext cx="161925" cy="149469"/>
          </a:xfrm>
          <a:prstGeom prst="rect">
            <a:avLst/>
          </a:prstGeom>
          <a:noFill/>
          <a:ln>
            <a:noFill/>
          </a:ln>
        </p:spPr>
      </p:pic>
      <p:pic>
        <p:nvPicPr>
          <p:cNvPr descr="&lt;math xmlns=&quot;http://www.w3.org/1998/Math/MathML&quot;&gt;&lt;msup&gt;&lt;mi&gt;u&lt;/mi&gt;&lt;mi&gt;N&lt;/mi&gt;&lt;/msup&gt;&lt;/math&gt;" id="445" name="Google Shape;445;p28" title="u to the power of N"/>
          <p:cNvPicPr preferRelativeResize="0"/>
          <p:nvPr/>
        </p:nvPicPr>
        <p:blipFill>
          <a:blip r:embed="rId8">
            <a:alphaModFix/>
          </a:blip>
          <a:stretch>
            <a:fillRect/>
          </a:stretch>
        </p:blipFill>
        <p:spPr>
          <a:xfrm>
            <a:off x="6214075" y="2566703"/>
            <a:ext cx="267750" cy="106447"/>
          </a:xfrm>
          <a:prstGeom prst="rect">
            <a:avLst/>
          </a:prstGeom>
          <a:noFill/>
          <a:ln>
            <a:noFill/>
          </a:ln>
        </p:spPr>
      </p:pic>
      <p:pic>
        <p:nvPicPr>
          <p:cNvPr id="446" name="Google Shape;446;p28"/>
          <p:cNvPicPr preferRelativeResize="0"/>
          <p:nvPr/>
        </p:nvPicPr>
        <p:blipFill rotWithShape="1">
          <a:blip r:embed="rId9">
            <a:alphaModFix/>
          </a:blip>
          <a:srcRect b="0" l="51689" r="1242" t="14726"/>
          <a:stretch/>
        </p:blipFill>
        <p:spPr>
          <a:xfrm>
            <a:off x="6156275" y="639250"/>
            <a:ext cx="2152475" cy="17451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0" name="Shape 450"/>
        <p:cNvGrpSpPr/>
        <p:nvPr/>
      </p:nvGrpSpPr>
      <p:grpSpPr>
        <a:xfrm>
          <a:off x="0" y="0"/>
          <a:ext cx="0" cy="0"/>
          <a:chOff x="0" y="0"/>
          <a:chExt cx="0" cy="0"/>
        </a:xfrm>
      </p:grpSpPr>
      <p:sp>
        <p:nvSpPr>
          <p:cNvPr id="451" name="Google Shape;451;p29"/>
          <p:cNvSpPr txBox="1"/>
          <p:nvPr/>
        </p:nvSpPr>
        <p:spPr>
          <a:xfrm>
            <a:off x="579275" y="898925"/>
            <a:ext cx="8239800" cy="406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latin typeface="Arvo"/>
                <a:ea typeface="Arvo"/>
                <a:cs typeface="Arvo"/>
                <a:sym typeface="Arvo"/>
              </a:rPr>
              <a:t> Assuming the communication over a </a:t>
            </a:r>
            <a:r>
              <a:rPr b="1" lang="en">
                <a:solidFill>
                  <a:schemeClr val="lt1"/>
                </a:solidFill>
                <a:latin typeface="Arvo"/>
                <a:ea typeface="Arvo"/>
                <a:cs typeface="Arvo"/>
                <a:sym typeface="Arvo"/>
              </a:rPr>
              <a:t>B-DMC </a:t>
            </a:r>
            <a:r>
              <a:rPr lang="en">
                <a:solidFill>
                  <a:schemeClr val="lt1"/>
                </a:solidFill>
                <a:latin typeface="Arvo"/>
                <a:ea typeface="Arvo"/>
                <a:cs typeface="Arvo"/>
                <a:sym typeface="Arvo"/>
              </a:rPr>
              <a:t>                       </a:t>
            </a:r>
            <a:r>
              <a:rPr i="1" lang="en">
                <a:solidFill>
                  <a:schemeClr val="lt1"/>
                </a:solidFill>
                <a:latin typeface="Arvo"/>
                <a:ea typeface="Arvo"/>
                <a:cs typeface="Arvo"/>
                <a:sym typeface="Arvo"/>
              </a:rPr>
              <a:t> </a:t>
            </a:r>
            <a:r>
              <a:rPr lang="en">
                <a:solidFill>
                  <a:schemeClr val="lt1"/>
                </a:solidFill>
                <a:latin typeface="Arvo"/>
                <a:ea typeface="Arvo"/>
                <a:cs typeface="Arvo"/>
                <a:sym typeface="Arvo"/>
              </a:rPr>
              <a:t>      ,where </a:t>
            </a:r>
            <a:r>
              <a:rPr i="1" lang="en">
                <a:solidFill>
                  <a:schemeClr val="lt1"/>
                </a:solidFill>
                <a:latin typeface="Arvo"/>
                <a:ea typeface="Arvo"/>
                <a:cs typeface="Arvo"/>
                <a:sym typeface="Arvo"/>
              </a:rPr>
              <a:t>X </a:t>
            </a:r>
            <a:r>
              <a:rPr lang="en">
                <a:solidFill>
                  <a:schemeClr val="lt1"/>
                </a:solidFill>
                <a:latin typeface="Arvo"/>
                <a:ea typeface="Arvo"/>
                <a:cs typeface="Arvo"/>
                <a:sym typeface="Arvo"/>
              </a:rPr>
              <a:t>and </a:t>
            </a:r>
            <a:r>
              <a:rPr i="1" lang="en">
                <a:solidFill>
                  <a:schemeClr val="lt1"/>
                </a:solidFill>
                <a:latin typeface="Arvo"/>
                <a:ea typeface="Arvo"/>
                <a:cs typeface="Arvo"/>
                <a:sym typeface="Arvo"/>
              </a:rPr>
              <a:t>Y </a:t>
            </a:r>
            <a:r>
              <a:rPr lang="en">
                <a:solidFill>
                  <a:schemeClr val="lt1"/>
                </a:solidFill>
                <a:latin typeface="Arvo"/>
                <a:ea typeface="Arvo"/>
                <a:cs typeface="Arvo"/>
                <a:sym typeface="Arvo"/>
              </a:rPr>
              <a:t>denote input and output alphabet respectively. The channel transition probabilities are defined as </a:t>
            </a:r>
            <a:endParaRPr>
              <a:solidFill>
                <a:schemeClr val="lt1"/>
              </a:solidFill>
              <a:latin typeface="Arvo"/>
              <a:ea typeface="Arvo"/>
              <a:cs typeface="Arvo"/>
              <a:sym typeface="Arvo"/>
            </a:endParaRPr>
          </a:p>
          <a:p>
            <a:pPr indent="0" lvl="0" marL="0" rtl="0" algn="l">
              <a:spcBef>
                <a:spcPts val="0"/>
              </a:spcBef>
              <a:spcAft>
                <a:spcPts val="0"/>
              </a:spcAft>
              <a:buNone/>
            </a:pPr>
            <a:r>
              <a:t/>
            </a:r>
            <a:endParaRPr>
              <a:solidFill>
                <a:schemeClr val="lt1"/>
              </a:solidFill>
              <a:latin typeface="Arvo"/>
              <a:ea typeface="Arvo"/>
              <a:cs typeface="Arvo"/>
              <a:sym typeface="Arvo"/>
            </a:endParaRPr>
          </a:p>
          <a:p>
            <a:pPr indent="0" lvl="0" marL="0" rtl="0" algn="l">
              <a:spcBef>
                <a:spcPts val="0"/>
              </a:spcBef>
              <a:spcAft>
                <a:spcPts val="0"/>
              </a:spcAft>
              <a:buNone/>
            </a:pPr>
            <a:r>
              <a:t/>
            </a:r>
            <a:endParaRPr>
              <a:solidFill>
                <a:schemeClr val="lt1"/>
              </a:solidFill>
              <a:latin typeface="Arvo"/>
              <a:ea typeface="Arvo"/>
              <a:cs typeface="Arvo"/>
              <a:sym typeface="Arvo"/>
            </a:endParaRPr>
          </a:p>
          <a:p>
            <a:pPr indent="0" lvl="0" marL="0" rtl="0" algn="l">
              <a:spcBef>
                <a:spcPts val="0"/>
              </a:spcBef>
              <a:spcAft>
                <a:spcPts val="0"/>
              </a:spcAft>
              <a:buNone/>
            </a:pPr>
            <a:r>
              <a:t/>
            </a:r>
            <a:endParaRPr>
              <a:solidFill>
                <a:schemeClr val="lt1"/>
              </a:solidFill>
              <a:latin typeface="Arvo"/>
              <a:ea typeface="Arvo"/>
              <a:cs typeface="Arvo"/>
              <a:sym typeface="Arvo"/>
            </a:endParaRPr>
          </a:p>
          <a:p>
            <a:pPr indent="0" lvl="0" marL="0" rtl="0" algn="l">
              <a:spcBef>
                <a:spcPts val="0"/>
              </a:spcBef>
              <a:spcAft>
                <a:spcPts val="0"/>
              </a:spcAft>
              <a:buNone/>
            </a:pPr>
            <a:r>
              <a:rPr lang="en">
                <a:solidFill>
                  <a:schemeClr val="lt1"/>
                </a:solidFill>
                <a:latin typeface="Arvo"/>
                <a:ea typeface="Arvo"/>
                <a:cs typeface="Arvo"/>
                <a:sym typeface="Arvo"/>
              </a:rPr>
              <a:t> x is a uniform distribution on </a:t>
            </a:r>
            <a:r>
              <a:rPr i="1" lang="en">
                <a:solidFill>
                  <a:schemeClr val="lt1"/>
                </a:solidFill>
                <a:latin typeface="Arvo"/>
                <a:ea typeface="Arvo"/>
                <a:cs typeface="Arvo"/>
                <a:sym typeface="Arvo"/>
              </a:rPr>
              <a:t>X</a:t>
            </a:r>
            <a:r>
              <a:rPr lang="en">
                <a:solidFill>
                  <a:schemeClr val="lt1"/>
                </a:solidFill>
                <a:latin typeface="Arvo"/>
                <a:ea typeface="Arvo"/>
                <a:cs typeface="Arvo"/>
                <a:sym typeface="Arvo"/>
              </a:rPr>
              <a:t> , thus the channel a posteriori probabilities can be written as:-</a:t>
            </a:r>
            <a:endParaRPr>
              <a:solidFill>
                <a:schemeClr val="lt1"/>
              </a:solidFill>
              <a:latin typeface="Arvo"/>
              <a:ea typeface="Arvo"/>
              <a:cs typeface="Arvo"/>
              <a:sym typeface="Arvo"/>
            </a:endParaRPr>
          </a:p>
          <a:p>
            <a:pPr indent="0" lvl="0" marL="0" rtl="0" algn="l">
              <a:spcBef>
                <a:spcPts val="0"/>
              </a:spcBef>
              <a:spcAft>
                <a:spcPts val="0"/>
              </a:spcAft>
              <a:buNone/>
            </a:pPr>
            <a:r>
              <a:t/>
            </a:r>
            <a:endParaRPr>
              <a:solidFill>
                <a:schemeClr val="lt1"/>
              </a:solidFill>
              <a:latin typeface="Arvo"/>
              <a:ea typeface="Arvo"/>
              <a:cs typeface="Arvo"/>
              <a:sym typeface="Arvo"/>
            </a:endParaRPr>
          </a:p>
          <a:p>
            <a:pPr indent="0" lvl="0" marL="0" rtl="0" algn="l">
              <a:spcBef>
                <a:spcPts val="0"/>
              </a:spcBef>
              <a:spcAft>
                <a:spcPts val="0"/>
              </a:spcAft>
              <a:buNone/>
            </a:pPr>
            <a:r>
              <a:t/>
            </a:r>
            <a:endParaRPr>
              <a:solidFill>
                <a:schemeClr val="lt1"/>
              </a:solidFill>
              <a:latin typeface="Arvo"/>
              <a:ea typeface="Arvo"/>
              <a:cs typeface="Arvo"/>
              <a:sym typeface="Arvo"/>
            </a:endParaRPr>
          </a:p>
          <a:p>
            <a:pPr indent="0" lvl="0" marL="0" rtl="0" algn="l">
              <a:spcBef>
                <a:spcPts val="0"/>
              </a:spcBef>
              <a:spcAft>
                <a:spcPts val="0"/>
              </a:spcAft>
              <a:buNone/>
            </a:pPr>
            <a:r>
              <a:t/>
            </a:r>
            <a:endParaRPr>
              <a:solidFill>
                <a:schemeClr val="lt1"/>
              </a:solidFill>
              <a:latin typeface="Arvo"/>
              <a:ea typeface="Arvo"/>
              <a:cs typeface="Arvo"/>
              <a:sym typeface="Arvo"/>
            </a:endParaRPr>
          </a:p>
          <a:p>
            <a:pPr indent="0" lvl="0" marL="0" rtl="0" algn="l">
              <a:spcBef>
                <a:spcPts val="0"/>
              </a:spcBef>
              <a:spcAft>
                <a:spcPts val="0"/>
              </a:spcAft>
              <a:buNone/>
            </a:pPr>
            <a:r>
              <a:rPr lang="en">
                <a:solidFill>
                  <a:schemeClr val="lt1"/>
                </a:solidFill>
                <a:latin typeface="Arvo"/>
                <a:ea typeface="Arvo"/>
                <a:cs typeface="Arvo"/>
                <a:sym typeface="Arvo"/>
              </a:rPr>
              <a:t>After channel combining and splitting operation on </a:t>
            </a:r>
            <a:r>
              <a:rPr i="1" lang="en">
                <a:solidFill>
                  <a:schemeClr val="lt1"/>
                </a:solidFill>
                <a:latin typeface="Arvo"/>
                <a:ea typeface="Arvo"/>
                <a:cs typeface="Arvo"/>
                <a:sym typeface="Arvo"/>
              </a:rPr>
              <a:t>N</a:t>
            </a:r>
            <a:r>
              <a:rPr lang="en">
                <a:solidFill>
                  <a:schemeClr val="lt1"/>
                </a:solidFill>
                <a:latin typeface="Arvo"/>
                <a:ea typeface="Arvo"/>
                <a:cs typeface="Arvo"/>
                <a:sym typeface="Arvo"/>
              </a:rPr>
              <a:t> =       , we get N successive uses of synthesised binary input channels               with </a:t>
            </a:r>
            <a:r>
              <a:rPr i="1" lang="en">
                <a:solidFill>
                  <a:schemeClr val="lt1"/>
                </a:solidFill>
                <a:latin typeface="Arvo"/>
                <a:ea typeface="Arvo"/>
                <a:cs typeface="Arvo"/>
                <a:sym typeface="Arvo"/>
              </a:rPr>
              <a:t>i </a:t>
            </a:r>
            <a:r>
              <a:rPr lang="en">
                <a:solidFill>
                  <a:schemeClr val="lt1"/>
                </a:solidFill>
                <a:latin typeface="Arvo"/>
                <a:ea typeface="Arvo"/>
                <a:cs typeface="Arvo"/>
                <a:sym typeface="Arvo"/>
              </a:rPr>
              <a:t>= 1,2,..</a:t>
            </a:r>
            <a:r>
              <a:rPr i="1" lang="en">
                <a:solidFill>
                  <a:schemeClr val="lt1"/>
                </a:solidFill>
                <a:latin typeface="Arvo"/>
                <a:ea typeface="Arvo"/>
                <a:cs typeface="Arvo"/>
                <a:sym typeface="Arvo"/>
              </a:rPr>
              <a:t>N </a:t>
            </a:r>
            <a:r>
              <a:rPr lang="en">
                <a:solidFill>
                  <a:schemeClr val="lt1"/>
                </a:solidFill>
                <a:latin typeface="Arvo"/>
                <a:ea typeface="Arvo"/>
                <a:cs typeface="Arvo"/>
                <a:sym typeface="Arvo"/>
              </a:rPr>
              <a:t>. The information bits can be assigned to the channels with indices in the information set </a:t>
            </a:r>
            <a:r>
              <a:rPr i="1" lang="en">
                <a:solidFill>
                  <a:schemeClr val="lt1"/>
                </a:solidFill>
                <a:latin typeface="Arvo"/>
                <a:ea typeface="Arvo"/>
                <a:cs typeface="Arvo"/>
                <a:sym typeface="Arvo"/>
              </a:rPr>
              <a:t>A</a:t>
            </a:r>
            <a:r>
              <a:rPr lang="en">
                <a:solidFill>
                  <a:schemeClr val="lt1"/>
                </a:solidFill>
                <a:latin typeface="Arvo"/>
                <a:ea typeface="Arvo"/>
                <a:cs typeface="Arvo"/>
                <a:sym typeface="Arvo"/>
              </a:rPr>
              <a:t>, which are the more reliable subchannels. The complementary set        denotes the frozen bit set and the frozen bits </a:t>
            </a:r>
            <a:r>
              <a:rPr i="1" lang="en">
                <a:solidFill>
                  <a:schemeClr val="lt1"/>
                </a:solidFill>
                <a:latin typeface="Arvo"/>
                <a:ea typeface="Arvo"/>
                <a:cs typeface="Arvo"/>
                <a:sym typeface="Arvo"/>
              </a:rPr>
              <a:t>u    </a:t>
            </a:r>
            <a:r>
              <a:rPr lang="en">
                <a:solidFill>
                  <a:schemeClr val="lt1"/>
                </a:solidFill>
                <a:latin typeface="Arvo"/>
                <a:ea typeface="Arvo"/>
                <a:cs typeface="Arvo"/>
                <a:sym typeface="Arvo"/>
              </a:rPr>
              <a:t> which are the least reliable bits are therefore set to all zeroes, for the symmetric channels.</a:t>
            </a:r>
            <a:endParaRPr>
              <a:solidFill>
                <a:schemeClr val="lt1"/>
              </a:solidFill>
              <a:latin typeface="Arvo"/>
              <a:ea typeface="Arvo"/>
              <a:cs typeface="Arvo"/>
              <a:sym typeface="Arvo"/>
            </a:endParaRPr>
          </a:p>
        </p:txBody>
      </p:sp>
      <p:sp>
        <p:nvSpPr>
          <p:cNvPr id="452" name="Google Shape;452;p29"/>
          <p:cNvSpPr txBox="1"/>
          <p:nvPr/>
        </p:nvSpPr>
        <p:spPr>
          <a:xfrm>
            <a:off x="3673925" y="201200"/>
            <a:ext cx="4892700" cy="464400"/>
          </a:xfrm>
          <a:prstGeom prst="rect">
            <a:avLst/>
          </a:prstGeom>
          <a:noFill/>
          <a:ln>
            <a:noFill/>
          </a:ln>
        </p:spPr>
        <p:txBody>
          <a:bodyPr anchorCtr="0" anchor="t" bIns="91425" lIns="91425" spcFirstLastPara="1" rIns="91425" wrap="square" tIns="91425">
            <a:noAutofit/>
          </a:bodyPr>
          <a:lstStyle/>
          <a:p>
            <a:pPr indent="-355600" lvl="0" marL="457200" rtl="0" algn="ctr">
              <a:spcBef>
                <a:spcPts val="0"/>
              </a:spcBef>
              <a:spcAft>
                <a:spcPts val="0"/>
              </a:spcAft>
              <a:buClr>
                <a:schemeClr val="lt1"/>
              </a:buClr>
              <a:buSzPts val="2000"/>
              <a:buFont typeface="Barlow Condensed"/>
              <a:buAutoNum type="alphaUcPeriod"/>
            </a:pPr>
            <a:r>
              <a:rPr b="1" lang="en" sz="2000">
                <a:solidFill>
                  <a:schemeClr val="lt1"/>
                </a:solidFill>
                <a:latin typeface="Barlow Condensed"/>
                <a:ea typeface="Barlow Condensed"/>
                <a:cs typeface="Barlow Condensed"/>
                <a:sym typeface="Barlow Condensed"/>
              </a:rPr>
              <a:t>Notations and the A Posteriori Probability</a:t>
            </a:r>
            <a:r>
              <a:rPr lang="en" sz="2000">
                <a:solidFill>
                  <a:schemeClr val="lt1"/>
                </a:solidFill>
                <a:latin typeface="Arvo"/>
                <a:ea typeface="Arvo"/>
                <a:cs typeface="Arvo"/>
                <a:sym typeface="Arvo"/>
              </a:rPr>
              <a:t> </a:t>
            </a:r>
            <a:endParaRPr sz="2000">
              <a:latin typeface="Arvo"/>
              <a:ea typeface="Arvo"/>
              <a:cs typeface="Arvo"/>
              <a:sym typeface="Arvo"/>
            </a:endParaRPr>
          </a:p>
        </p:txBody>
      </p:sp>
      <p:pic>
        <p:nvPicPr>
          <p:cNvPr descr="&lt;math xmlns=&quot;http://www.w3.org/1998/Math/MathML&quot;&gt;&lt;mi&gt;P&lt;/mi&gt;&lt;mfenced&gt;&lt;mrow&gt;&lt;mi&gt;x&lt;/mi&gt;&lt;mo&gt;|&lt;/mo&gt;&lt;mi&gt;y&lt;/mi&gt;&lt;/mrow&gt;&lt;/mfenced&gt;&lt;mo&gt;=&lt;/mo&gt;&lt;mfrac&gt;&lt;mrow&gt;&lt;mi&gt;W&lt;/mi&gt;&lt;mfenced&gt;&lt;mrow&gt;&lt;mi&gt;y&lt;/mi&gt;&lt;mo&gt;|&lt;/mo&gt;&lt;mi&gt;x&lt;/mi&gt;&lt;/mrow&gt;&lt;/mfenced&gt;&lt;/mrow&gt;&lt;mstyle displaystyle=&quot;true&quot;&gt;&lt;munder&gt;&lt;mrow&gt;&lt;mo&gt;&amp;#x2211;&lt;/mo&gt;&lt;mi&gt;W&lt;/mi&gt;&lt;mfenced&gt;&lt;mrow&gt;&lt;mi&gt;y&lt;/mi&gt;&lt;mo&gt;|&lt;/mo&gt;&lt;mi&gt;v&lt;/mi&gt;&lt;/mrow&gt;&lt;/mfenced&gt;&lt;/mrow&gt;&lt;mi&gt;v&lt;/mi&gt;&lt;/munder&gt;&lt;/mstyle&gt;&lt;/mfrac&gt;&lt;/math&gt;" id="453" name="Google Shape;453;p29" title="P open parentheses x vertical line y close parentheses equals fraction numerator W open parentheses y vertical line x close parentheses over denominator begin display style stack sum W open parentheses y vertical line v close parentheses with v below end style end fraction"/>
          <p:cNvPicPr preferRelativeResize="0"/>
          <p:nvPr/>
        </p:nvPicPr>
        <p:blipFill>
          <a:blip r:embed="rId3">
            <a:alphaModFix/>
          </a:blip>
          <a:stretch>
            <a:fillRect/>
          </a:stretch>
        </p:blipFill>
        <p:spPr>
          <a:xfrm>
            <a:off x="3362725" y="2310475"/>
            <a:ext cx="1919100" cy="651375"/>
          </a:xfrm>
          <a:prstGeom prst="rect">
            <a:avLst/>
          </a:prstGeom>
          <a:noFill/>
          <a:ln>
            <a:noFill/>
          </a:ln>
        </p:spPr>
      </p:pic>
      <p:pic>
        <p:nvPicPr>
          <p:cNvPr descr="&lt;math xmlns=&quot;http://www.w3.org/1998/Math/MathML&quot;&gt;&lt;mi&gt;W&lt;/mi&gt;&lt;mfenced&gt;&lt;mrow&gt;&lt;mi&gt;y&lt;/mi&gt;&lt;mo&gt;|&lt;/mo&gt;&lt;mi&gt;x&lt;/mi&gt;&lt;/mrow&gt;&lt;/mfenced&gt;&lt;mo&gt;&amp;#xA0;&lt;/mo&gt;&lt;mo&gt;,&lt;/mo&gt;&lt;mo&gt;&amp;#xA0;&lt;/mo&gt;&lt;mi&gt;x&lt;/mi&gt;&lt;mo&gt;&amp;#x2208;&lt;/mo&gt;&lt;mi&gt;X&lt;/mi&gt;&lt;mo&gt;&amp;#xA0;&lt;/mo&gt;&lt;mo&gt;,&lt;/mo&gt;&lt;mo&gt;&amp;#xA0;&lt;/mo&gt;&lt;mi&gt;y&lt;/mi&gt;&lt;mo&gt;&amp;#xA0;&lt;/mo&gt;&lt;mo&gt;&amp;#x2208;&lt;/mo&gt;&lt;mo&gt;&amp;#xA0;&lt;/mo&gt;&lt;mi&gt;Y&lt;/mi&gt;&lt;/math&gt;" id="454" name="Google Shape;454;p29" title="W open parentheses y vertical line x close parentheses space comma space x element of X space comma space y space element of space Y"/>
          <p:cNvPicPr preferRelativeResize="0"/>
          <p:nvPr/>
        </p:nvPicPr>
        <p:blipFill>
          <a:blip r:embed="rId4">
            <a:alphaModFix/>
          </a:blip>
          <a:stretch>
            <a:fillRect/>
          </a:stretch>
        </p:blipFill>
        <p:spPr>
          <a:xfrm>
            <a:off x="2576075" y="1587675"/>
            <a:ext cx="3284925" cy="260400"/>
          </a:xfrm>
          <a:prstGeom prst="rect">
            <a:avLst/>
          </a:prstGeom>
          <a:noFill/>
          <a:ln>
            <a:noFill/>
          </a:ln>
        </p:spPr>
      </p:pic>
      <p:pic>
        <p:nvPicPr>
          <p:cNvPr descr="&lt;math xmlns=&quot;http://www.w3.org/1998/Math/MathML&quot;&gt;&lt;mi&gt;W&lt;/mi&gt;&lt;mo&gt;&amp;#xA0;&lt;/mo&gt;&lt;mo&gt;:&lt;/mo&gt;&lt;mo&gt;&amp;#xA0;&lt;/mo&gt;&lt;mi&gt;X&lt;/mi&gt;&lt;mo&gt;&amp;#x2192;&lt;/mo&gt;&lt;mo&gt;&amp;#xA0;&lt;/mo&gt;&lt;mi&gt;Y&lt;/mi&gt;&lt;/math&gt;" id="455" name="Google Shape;455;p29" title="W space colon space X rightwards arrow space Y"/>
          <p:cNvPicPr preferRelativeResize="0"/>
          <p:nvPr/>
        </p:nvPicPr>
        <p:blipFill>
          <a:blip r:embed="rId5">
            <a:alphaModFix/>
          </a:blip>
          <a:stretch>
            <a:fillRect/>
          </a:stretch>
        </p:blipFill>
        <p:spPr>
          <a:xfrm>
            <a:off x="4723225" y="981038"/>
            <a:ext cx="1137775" cy="144225"/>
          </a:xfrm>
          <a:prstGeom prst="rect">
            <a:avLst/>
          </a:prstGeom>
          <a:noFill/>
          <a:ln>
            <a:noFill/>
          </a:ln>
        </p:spPr>
      </p:pic>
      <p:pic>
        <p:nvPicPr>
          <p:cNvPr descr="&lt;math xmlns=&quot;http://www.w3.org/1998/Math/MathML&quot;&gt;&lt;msup&gt;&lt;mn&gt;2&lt;/mn&gt;&lt;mi&gt;n&lt;/mi&gt;&lt;/msup&gt;&lt;/math&gt;" id="456" name="Google Shape;456;p29" title="2 to the power of n"/>
          <p:cNvPicPr preferRelativeResize="0"/>
          <p:nvPr/>
        </p:nvPicPr>
        <p:blipFill>
          <a:blip r:embed="rId6">
            <a:alphaModFix/>
          </a:blip>
          <a:stretch>
            <a:fillRect/>
          </a:stretch>
        </p:blipFill>
        <p:spPr>
          <a:xfrm>
            <a:off x="5563575" y="3118575"/>
            <a:ext cx="192500" cy="115500"/>
          </a:xfrm>
          <a:prstGeom prst="rect">
            <a:avLst/>
          </a:prstGeom>
          <a:noFill/>
          <a:ln>
            <a:noFill/>
          </a:ln>
        </p:spPr>
      </p:pic>
      <p:pic>
        <p:nvPicPr>
          <p:cNvPr descr="&lt;math xmlns=&quot;http://www.w3.org/1998/Math/MathML&quot;&gt;&lt;msubsup&gt;&lt;mo largeop=&quot;true&quot;&gt;W&lt;/mo&gt;&lt;mi&gt;N&lt;/mi&gt;&lt;mfenced&gt;&lt;mi&gt;i&lt;/mi&gt;&lt;/mfenced&gt;&lt;/msubsup&gt;&lt;/math&gt;" id="457" name="Google Shape;457;p29" title="large W subscript N superscript open parentheses i close parentheses end superscript"/>
          <p:cNvPicPr preferRelativeResize="0"/>
          <p:nvPr/>
        </p:nvPicPr>
        <p:blipFill>
          <a:blip r:embed="rId7">
            <a:alphaModFix/>
          </a:blip>
          <a:stretch>
            <a:fillRect/>
          </a:stretch>
        </p:blipFill>
        <p:spPr>
          <a:xfrm>
            <a:off x="3789075" y="3344550"/>
            <a:ext cx="278159" cy="185475"/>
          </a:xfrm>
          <a:prstGeom prst="rect">
            <a:avLst/>
          </a:prstGeom>
          <a:noFill/>
          <a:ln>
            <a:noFill/>
          </a:ln>
        </p:spPr>
      </p:pic>
      <p:pic>
        <p:nvPicPr>
          <p:cNvPr descr="&lt;math xmlns=&quot;http://www.w3.org/1998/Math/MathML&quot;&gt;&lt;msup&gt;&lt;mi&gt;A&lt;/mi&gt;&lt;mi&gt;c&lt;/mi&gt;&lt;/msup&gt;&lt;/math&gt;" id="458" name="Google Shape;458;p29" title="A to the power of c"/>
          <p:cNvPicPr preferRelativeResize="0"/>
          <p:nvPr/>
        </p:nvPicPr>
        <p:blipFill>
          <a:blip r:embed="rId8">
            <a:alphaModFix/>
          </a:blip>
          <a:stretch>
            <a:fillRect/>
          </a:stretch>
        </p:blipFill>
        <p:spPr>
          <a:xfrm>
            <a:off x="3960100" y="3716750"/>
            <a:ext cx="218175" cy="1854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My Creative CV by slidesgo">
  <a:themeElements>
    <a:clrScheme name="Simple Light">
      <a:dk1>
        <a:srgbClr val="E9E6E1"/>
      </a:dk1>
      <a:lt1>
        <a:srgbClr val="434343"/>
      </a:lt1>
      <a:dk2>
        <a:srgbClr val="0C2E3A"/>
      </a:dk2>
      <a:lt2>
        <a:srgbClr val="018790"/>
      </a:lt2>
      <a:accent1>
        <a:srgbClr val="FFD497"/>
      </a:accent1>
      <a:accent2>
        <a:srgbClr val="1DCDC3"/>
      </a:accent2>
      <a:accent3>
        <a:srgbClr val="78001B"/>
      </a:accent3>
      <a:accent4>
        <a:srgbClr val="F5340B"/>
      </a:accent4>
      <a:accent5>
        <a:srgbClr val="FF823B"/>
      </a:accent5>
      <a:accent6>
        <a:srgbClr val="FFA73B"/>
      </a:accent6>
      <a:hlink>
        <a:srgbClr val="43434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