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98"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647A5-E85E-4958-A897-75695F2CBE8E}"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F2016-FFBF-4D75-A63B-F0D5EBF497D8}" type="slidenum">
              <a:rPr lang="en-US" smtClean="0"/>
              <a:t>‹#›</a:t>
            </a:fld>
            <a:endParaRPr lang="en-US"/>
          </a:p>
        </p:txBody>
      </p:sp>
    </p:spTree>
    <p:extLst>
      <p:ext uri="{BB962C8B-B14F-4D97-AF65-F5344CB8AC3E}">
        <p14:creationId xmlns:p14="http://schemas.microsoft.com/office/powerpoint/2010/main" val="171694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1</a:t>
            </a:fld>
            <a:endParaRPr lang="en-US"/>
          </a:p>
        </p:txBody>
      </p:sp>
    </p:spTree>
    <p:extLst>
      <p:ext uri="{BB962C8B-B14F-4D97-AF65-F5344CB8AC3E}">
        <p14:creationId xmlns:p14="http://schemas.microsoft.com/office/powerpoint/2010/main" val="134538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 is </a:t>
            </a:r>
            <a:r>
              <a:rPr lang="en-US" dirty="0" err="1"/>
              <a:t>banaue</a:t>
            </a:r>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2</a:t>
            </a:fld>
            <a:endParaRPr lang="en-US"/>
          </a:p>
        </p:txBody>
      </p:sp>
    </p:spTree>
    <p:extLst>
      <p:ext uri="{BB962C8B-B14F-4D97-AF65-F5344CB8AC3E}">
        <p14:creationId xmlns:p14="http://schemas.microsoft.com/office/powerpoint/2010/main" val="271762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just wrote out the button name because I’m lazy, but we should put the actual icon of the button rather than typing the name out</a:t>
            </a:r>
          </a:p>
          <a:p>
            <a:endParaRPr lang="en-US" dirty="0"/>
          </a:p>
          <a:p>
            <a:r>
              <a:rPr lang="en-US" dirty="0"/>
              <a:t>This question should affect the appearance of the hunter character. </a:t>
            </a:r>
            <a:r>
              <a:rPr lang="en-US" dirty="0" err="1"/>
              <a:t>Cockraches</a:t>
            </a:r>
            <a:r>
              <a:rPr lang="en-US" baseline="0" dirty="0"/>
              <a:t> would be of course an insect, needles would be a masked guy with a needle I guess, people would be a well-dressed guy with an axe, and gore would be some bloody zombie looking ass guy on all fours like those spooky guys in Half Life</a:t>
            </a:r>
          </a:p>
          <a:p>
            <a:endParaRPr lang="en-US" baseline="0" dirty="0"/>
          </a:p>
          <a:p>
            <a:r>
              <a:rPr lang="en-US" baseline="0" dirty="0"/>
              <a:t>If making these models prove to be too hard or we can’t find them on the internet, we can use this data for textures or something (i.e. putting cockroaches on the ground of the level)</a:t>
            </a:r>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5</a:t>
            </a:fld>
            <a:endParaRPr lang="en-US"/>
          </a:p>
        </p:txBody>
      </p:sp>
    </p:spTree>
    <p:extLst>
      <p:ext uri="{BB962C8B-B14F-4D97-AF65-F5344CB8AC3E}">
        <p14:creationId xmlns:p14="http://schemas.microsoft.com/office/powerpoint/2010/main" val="235007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decide which stage the players play on. I figured we could make 4 based on the four elements or whatever</a:t>
            </a:r>
            <a:r>
              <a:rPr lang="en-US" baseline="0" dirty="0"/>
              <a:t>.</a:t>
            </a:r>
          </a:p>
          <a:p>
            <a:endParaRPr lang="en-US" baseline="0" dirty="0"/>
          </a:p>
          <a:p>
            <a:r>
              <a:rPr lang="en-US" baseline="0" dirty="0"/>
              <a:t>Burning could be a fire-based one where there are torches that illuminate certain parts and the lighting for the players is adjusted somehow</a:t>
            </a:r>
          </a:p>
          <a:p>
            <a:r>
              <a:rPr lang="en-US" baseline="0" dirty="0"/>
              <a:t>Bludgeoning could be a maze with lots of dead ends</a:t>
            </a:r>
          </a:p>
          <a:p>
            <a:r>
              <a:rPr lang="en-US" baseline="0" dirty="0"/>
              <a:t>Drowning would be </a:t>
            </a:r>
            <a:r>
              <a:rPr lang="en-US" baseline="0" dirty="0" err="1"/>
              <a:t>liquidy</a:t>
            </a:r>
            <a:r>
              <a:rPr lang="en-US" baseline="0" dirty="0"/>
              <a:t> with lots of innate movement from parts of the map to another (conveyor </a:t>
            </a:r>
            <a:r>
              <a:rPr lang="en-US" baseline="0" dirty="0" err="1"/>
              <a:t>belts</a:t>
            </a:r>
            <a:r>
              <a:rPr lang="en-US" baseline="0" dirty="0" err="1">
                <a:sym typeface="Wingdings" panose="05000000000000000000" pitchFamily="2" charset="2"/>
              </a:rPr>
              <a:t>currents</a:t>
            </a:r>
            <a:r>
              <a:rPr lang="en-US" baseline="0" dirty="0">
                <a:sym typeface="Wingdings" panose="05000000000000000000" pitchFamily="2" charset="2"/>
              </a:rPr>
              <a:t>)?</a:t>
            </a:r>
          </a:p>
          <a:p>
            <a:r>
              <a:rPr lang="en-US" baseline="0" dirty="0">
                <a:sym typeface="Wingdings" panose="05000000000000000000" pitchFamily="2" charset="2"/>
              </a:rPr>
              <a:t>I couldn’t figure out what would be associated with air other than falling which I can’t think of a level theme for so I feel that air/wind is associated with emptiness (valleys and ravines) which is associated with loneliness. This would probably be the most generic, but we should spread out the players and maybe decrease their light radii so it would be advantageous to split up as they won’t be able to see the hunter. If they group, it’s actually a free </a:t>
            </a:r>
            <a:r>
              <a:rPr lang="en-US" baseline="0" dirty="0" err="1">
                <a:sym typeface="Wingdings" panose="05000000000000000000" pitchFamily="2" charset="2"/>
              </a:rPr>
              <a:t>quadrakill</a:t>
            </a:r>
            <a:r>
              <a:rPr lang="en-US" baseline="0" dirty="0">
                <a:sym typeface="Wingdings" panose="05000000000000000000" pitchFamily="2" charset="2"/>
              </a:rPr>
              <a:t> for him</a:t>
            </a:r>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6</a:t>
            </a:fld>
            <a:endParaRPr lang="en-US"/>
          </a:p>
        </p:txBody>
      </p:sp>
    </p:spTree>
    <p:extLst>
      <p:ext uri="{BB962C8B-B14F-4D97-AF65-F5344CB8AC3E}">
        <p14:creationId xmlns:p14="http://schemas.microsoft.com/office/powerpoint/2010/main" val="207773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could affect values</a:t>
            </a:r>
            <a:r>
              <a:rPr lang="en-US" baseline="0" dirty="0"/>
              <a:t> of the players in game</a:t>
            </a:r>
          </a:p>
          <a:p>
            <a:endParaRPr lang="en-US" baseline="0" dirty="0"/>
          </a:p>
          <a:p>
            <a:r>
              <a:rPr lang="en-US" baseline="0" dirty="0"/>
              <a:t>Dying unexpectedly would decrease player light radii and knowing when you die would increase hunter speed</a:t>
            </a:r>
          </a:p>
          <a:p>
            <a:endParaRPr lang="en-US" baseline="0" dirty="0"/>
          </a:p>
          <a:p>
            <a:r>
              <a:rPr lang="en-US" baseline="0" dirty="0"/>
              <a:t>Because the balance of the game might be a sensitive thing to adjust, this should only be affecting values in a very small way. If you guys think this question is retarded, then we can remove it from the final version</a:t>
            </a:r>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7</a:t>
            </a:fld>
            <a:endParaRPr lang="en-US"/>
          </a:p>
        </p:txBody>
      </p:sp>
    </p:spTree>
    <p:extLst>
      <p:ext uri="{BB962C8B-B14F-4D97-AF65-F5344CB8AC3E}">
        <p14:creationId xmlns:p14="http://schemas.microsoft.com/office/powerpoint/2010/main" val="169195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Affects textures</a:t>
            </a:r>
          </a:p>
          <a:p>
            <a:endParaRPr lang="en-US" dirty="0"/>
          </a:p>
          <a:p>
            <a:r>
              <a:rPr lang="en-US" dirty="0"/>
              <a:t>Future would make the textures white, sterile</a:t>
            </a:r>
            <a:r>
              <a:rPr lang="en-US" baseline="0" dirty="0"/>
              <a:t> tiles</a:t>
            </a:r>
          </a:p>
          <a:p>
            <a:r>
              <a:rPr lang="en-US" baseline="0" dirty="0"/>
              <a:t>History would make it wooden and dull (wood floor)</a:t>
            </a:r>
            <a:endParaRPr lang="en-US" dirty="0"/>
          </a:p>
        </p:txBody>
      </p:sp>
      <p:sp>
        <p:nvSpPr>
          <p:cNvPr id="4" name="Slide Number Placeholder 3"/>
          <p:cNvSpPr>
            <a:spLocks noGrp="1"/>
          </p:cNvSpPr>
          <p:nvPr>
            <p:ph type="sldNum" sz="quarter" idx="10"/>
          </p:nvPr>
        </p:nvSpPr>
        <p:spPr/>
        <p:txBody>
          <a:bodyPr/>
          <a:lstStyle/>
          <a:p>
            <a:fld id="{1B1F2016-FFBF-4D75-A63B-F0D5EBF497D8}" type="slidenum">
              <a:rPr lang="en-US" smtClean="0"/>
              <a:t>8</a:t>
            </a:fld>
            <a:endParaRPr lang="en-US"/>
          </a:p>
        </p:txBody>
      </p:sp>
    </p:spTree>
    <p:extLst>
      <p:ext uri="{BB962C8B-B14F-4D97-AF65-F5344CB8AC3E}">
        <p14:creationId xmlns:p14="http://schemas.microsoft.com/office/powerpoint/2010/main" val="193528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have a display</a:t>
            </a:r>
            <a:r>
              <a:rPr lang="en-US" baseline="0" dirty="0"/>
              <a:t> that shows all four controllers that change whenever a </a:t>
            </a:r>
            <a:r>
              <a:rPr lang="en-US" baseline="0"/>
              <a:t>player readies up</a:t>
            </a:r>
            <a:endParaRPr lang="en-US"/>
          </a:p>
        </p:txBody>
      </p:sp>
      <p:sp>
        <p:nvSpPr>
          <p:cNvPr id="4" name="Slide Number Placeholder 3"/>
          <p:cNvSpPr>
            <a:spLocks noGrp="1"/>
          </p:cNvSpPr>
          <p:nvPr>
            <p:ph type="sldNum" sz="quarter" idx="10"/>
          </p:nvPr>
        </p:nvSpPr>
        <p:spPr/>
        <p:txBody>
          <a:bodyPr/>
          <a:lstStyle/>
          <a:p>
            <a:fld id="{1B1F2016-FFBF-4D75-A63B-F0D5EBF497D8}" type="slidenum">
              <a:rPr lang="en-US" smtClean="0"/>
              <a:t>11</a:t>
            </a:fld>
            <a:endParaRPr lang="en-US"/>
          </a:p>
        </p:txBody>
      </p:sp>
    </p:spTree>
    <p:extLst>
      <p:ext uri="{BB962C8B-B14F-4D97-AF65-F5344CB8AC3E}">
        <p14:creationId xmlns:p14="http://schemas.microsoft.com/office/powerpoint/2010/main" val="281243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26360B-B11B-46B0-A2F4-F17FAA9AA1F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29928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6360B-B11B-46B0-A2F4-F17FAA9AA1F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33262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6360B-B11B-46B0-A2F4-F17FAA9AA1F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22691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6360B-B11B-46B0-A2F4-F17FAA9AA1F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23138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26360B-B11B-46B0-A2F4-F17FAA9AA1F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308191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26360B-B11B-46B0-A2F4-F17FAA9AA1F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39886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26360B-B11B-46B0-A2F4-F17FAA9AA1FA}"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7851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26360B-B11B-46B0-A2F4-F17FAA9AA1FA}"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16768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6360B-B11B-46B0-A2F4-F17FAA9AA1FA}"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2149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26360B-B11B-46B0-A2F4-F17FAA9AA1F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191420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26360B-B11B-46B0-A2F4-F17FAA9AA1F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69516-CFD4-4613-8B18-603B82C3C39A}" type="slidenum">
              <a:rPr lang="en-US" smtClean="0"/>
              <a:t>‹#›</a:t>
            </a:fld>
            <a:endParaRPr lang="en-US"/>
          </a:p>
        </p:txBody>
      </p:sp>
    </p:spTree>
    <p:extLst>
      <p:ext uri="{BB962C8B-B14F-4D97-AF65-F5344CB8AC3E}">
        <p14:creationId xmlns:p14="http://schemas.microsoft.com/office/powerpoint/2010/main" val="10324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6360B-B11B-46B0-A2F4-F17FAA9AA1FA}" type="datetimeFigureOut">
              <a:rPr lang="en-US" smtClean="0"/>
              <a:t>11/28/2016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9516-CFD4-4613-8B18-603B82C3C39A}" type="slidenum">
              <a:rPr lang="en-US" smtClean="0"/>
              <a:t>‹#›</a:t>
            </a:fld>
            <a:endParaRPr lang="en-US"/>
          </a:p>
        </p:txBody>
      </p:sp>
    </p:spTree>
    <p:extLst>
      <p:ext uri="{BB962C8B-B14F-4D97-AF65-F5344CB8AC3E}">
        <p14:creationId xmlns:p14="http://schemas.microsoft.com/office/powerpoint/2010/main" val="3798549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Kill me (some slides have notes)</a:t>
            </a:r>
          </a:p>
        </p:txBody>
      </p:sp>
      <p:sp>
        <p:nvSpPr>
          <p:cNvPr id="3" name="Subtitle 2"/>
          <p:cNvSpPr>
            <a:spLocks noGrp="1"/>
          </p:cNvSpPr>
          <p:nvPr>
            <p:ph type="subTitle" idx="1"/>
          </p:nvPr>
        </p:nvSpPr>
        <p:spPr/>
        <p:txBody>
          <a:bodyPr/>
          <a:lstStyle/>
          <a:p>
            <a:r>
              <a:rPr lang="en-US" dirty="0"/>
              <a:t>Some questions and how they affect our spooky thing</a:t>
            </a:r>
          </a:p>
        </p:txBody>
      </p:sp>
    </p:spTree>
    <p:extLst>
      <p:ext uri="{BB962C8B-B14F-4D97-AF65-F5344CB8AC3E}">
        <p14:creationId xmlns:p14="http://schemas.microsoft.com/office/powerpoint/2010/main" val="48084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Thank you for your responses…</a:t>
            </a:r>
          </a:p>
          <a:p>
            <a:pPr marL="0" indent="0">
              <a:buNone/>
            </a:pPr>
            <a:r>
              <a:rPr lang="en-US" dirty="0">
                <a:latin typeface="Banaue" pitchFamily="50" charset="0"/>
              </a:rPr>
              <a:t>We’ve put together an experience based on them that we think that you may like…</a:t>
            </a:r>
          </a:p>
        </p:txBody>
      </p:sp>
    </p:spTree>
    <p:extLst>
      <p:ext uri="{BB962C8B-B14F-4D97-AF65-F5344CB8AC3E}">
        <p14:creationId xmlns:p14="http://schemas.microsoft.com/office/powerpoint/2010/main" val="405836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Thank you for your responses…</a:t>
            </a:r>
          </a:p>
          <a:p>
            <a:pPr marL="0" indent="0">
              <a:buNone/>
            </a:pPr>
            <a:r>
              <a:rPr lang="en-US" dirty="0">
                <a:latin typeface="Banaue" pitchFamily="50" charset="0"/>
              </a:rPr>
              <a:t>We’ve put together an experience based on them that we think that you may like…</a:t>
            </a:r>
          </a:p>
          <a:p>
            <a:pPr marL="0" indent="0">
              <a:buNone/>
            </a:pPr>
            <a:r>
              <a:rPr lang="en-US" dirty="0">
                <a:latin typeface="Banaue" pitchFamily="50" charset="0"/>
              </a:rPr>
              <a:t>When all players are ready, please press X on your controllers to begin the hunt…</a:t>
            </a:r>
          </a:p>
        </p:txBody>
      </p:sp>
    </p:spTree>
    <p:extLst>
      <p:ext uri="{BB962C8B-B14F-4D97-AF65-F5344CB8AC3E}">
        <p14:creationId xmlns:p14="http://schemas.microsoft.com/office/powerpoint/2010/main" val="67194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370" y="870438"/>
            <a:ext cx="10515600" cy="5543917"/>
          </a:xfrm>
        </p:spPr>
        <p:txBody>
          <a:bodyPr>
            <a:normAutofit/>
          </a:bodyPr>
          <a:lstStyle/>
          <a:p>
            <a:pPr marL="0" indent="0">
              <a:buNone/>
            </a:pPr>
            <a:r>
              <a:rPr lang="en-US" sz="3200" dirty="0">
                <a:latin typeface="Banaue" pitchFamily="50" charset="0"/>
              </a:rPr>
              <a:t>“I must not fear. Fear is the mind-killer. Fear is the little-death that brings total obliteration. I will face my fear. I will permit it to pass over me and through me. And when it has gone past I will turn the inner eye to see its path. Where the fear has gone there will be nothing. Only I will remain.” </a:t>
            </a:r>
          </a:p>
          <a:p>
            <a:pPr marL="0" indent="0" algn="r">
              <a:buNone/>
            </a:pPr>
            <a:r>
              <a:rPr lang="en-US" sz="3200" dirty="0">
                <a:latin typeface="Banaue" pitchFamily="50" charset="0"/>
              </a:rPr>
              <a:t>― </a:t>
            </a:r>
            <a:r>
              <a:rPr lang="en-US" sz="3200" b="1" dirty="0">
                <a:latin typeface="Banaue" pitchFamily="50" charset="0"/>
              </a:rPr>
              <a:t>Frank Herbert</a:t>
            </a:r>
            <a:r>
              <a:rPr lang="en-US" sz="3200" dirty="0">
                <a:latin typeface="Banaue" pitchFamily="50" charset="0"/>
              </a:rPr>
              <a:t>, </a:t>
            </a:r>
            <a:r>
              <a:rPr lang="en-US" sz="3200" b="1" dirty="0">
                <a:latin typeface="Banaue" pitchFamily="50" charset="0"/>
              </a:rPr>
              <a:t>Dune</a:t>
            </a:r>
          </a:p>
          <a:p>
            <a:pPr marL="0" indent="0">
              <a:buNone/>
            </a:pPr>
            <a:endParaRPr lang="en-US" sz="3200" dirty="0">
              <a:latin typeface="Banaue" pitchFamily="50" charset="0"/>
            </a:endParaRPr>
          </a:p>
          <a:p>
            <a:pPr marL="0" indent="0">
              <a:buNone/>
            </a:pPr>
            <a:endParaRPr lang="en-US" sz="3200" dirty="0">
              <a:latin typeface="Banaue" pitchFamily="50" charset="0"/>
            </a:endParaRPr>
          </a:p>
          <a:p>
            <a:pPr marL="0" indent="0">
              <a:buNone/>
            </a:pPr>
            <a:r>
              <a:rPr lang="en-US" sz="3200" dirty="0">
                <a:latin typeface="Banaue" pitchFamily="50" charset="0"/>
              </a:rPr>
              <a:t>	</a:t>
            </a:r>
            <a:r>
              <a:rPr lang="en-US" dirty="0">
                <a:latin typeface="Banaue" pitchFamily="50" charset="0"/>
              </a:rPr>
              <a:t>Press to Continue…</a:t>
            </a:r>
            <a:endParaRPr lang="en-US" sz="3200" dirty="0">
              <a:latin typeface="Banaue" pitchFamily="50"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47" y="4850426"/>
            <a:ext cx="656492" cy="656492"/>
          </a:xfrm>
          <a:prstGeom prst="rect">
            <a:avLst/>
          </a:prstGeom>
        </p:spPr>
      </p:pic>
    </p:spTree>
    <p:extLst>
      <p:ext uri="{BB962C8B-B14F-4D97-AF65-F5344CB8AC3E}">
        <p14:creationId xmlns:p14="http://schemas.microsoft.com/office/powerpoint/2010/main" val="232309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Fear is one of, if not the most powerful emotion we feel as humans.</a:t>
            </a:r>
          </a:p>
          <a:p>
            <a:pPr marL="0" indent="0">
              <a:buNone/>
            </a:pPr>
            <a:endParaRPr lang="en-US" dirty="0">
              <a:latin typeface="Banaue" pitchFamily="50" charset="0"/>
            </a:endParaRPr>
          </a:p>
          <a:p>
            <a:pPr marL="0" indent="0">
              <a:buNone/>
            </a:pPr>
            <a:endParaRPr lang="en-US" dirty="0">
              <a:latin typeface="Banaue" pitchFamily="50" charset="0"/>
            </a:endParaRPr>
          </a:p>
          <a:p>
            <a:pPr marL="0" indent="0">
              <a:buNone/>
            </a:pPr>
            <a:endParaRPr lang="en-US" dirty="0">
              <a:latin typeface="Banaue" pitchFamily="50" charset="0"/>
            </a:endParaRPr>
          </a:p>
          <a:p>
            <a:pPr marL="0" indent="0">
              <a:buNone/>
            </a:pPr>
            <a:endParaRPr lang="en-US" dirty="0">
              <a:latin typeface="Banaue" pitchFamily="50" charset="0"/>
            </a:endParaRPr>
          </a:p>
          <a:p>
            <a:pPr marL="0" indent="0">
              <a:buNone/>
            </a:pPr>
            <a:endParaRPr lang="en-US" dirty="0">
              <a:latin typeface="Banaue" pitchFamily="50" charset="0"/>
            </a:endParaRPr>
          </a:p>
          <a:p>
            <a:pPr marL="0" indent="0">
              <a:buNone/>
            </a:pPr>
            <a:r>
              <a:rPr lang="en-US" dirty="0">
                <a:latin typeface="Banaue" pitchFamily="50" charset="0"/>
              </a:rPr>
              <a:t>	Press to 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47" y="4780090"/>
            <a:ext cx="656492" cy="656492"/>
          </a:xfrm>
          <a:prstGeom prst="rect">
            <a:avLst/>
          </a:prstGeom>
        </p:spPr>
      </p:pic>
    </p:spTree>
    <p:extLst>
      <p:ext uri="{BB962C8B-B14F-4D97-AF65-F5344CB8AC3E}">
        <p14:creationId xmlns:p14="http://schemas.microsoft.com/office/powerpoint/2010/main" val="379567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latin typeface="Banaue" pitchFamily="50" charset="0"/>
              </a:rPr>
              <a:t>Fear is one of, if not the most powerful emotion we feel as humans.</a:t>
            </a:r>
          </a:p>
          <a:p>
            <a:pPr marL="0" indent="0">
              <a:buNone/>
            </a:pPr>
            <a:r>
              <a:rPr lang="en-US" dirty="0">
                <a:latin typeface="Banaue" pitchFamily="50" charset="0"/>
              </a:rPr>
              <a:t>To better understand all of you, I would like to know a little more about you. Answer as a group, and Please press the corresponding button on Player 1’s controller…</a:t>
            </a:r>
          </a:p>
          <a:p>
            <a:pPr marL="0" indent="0">
              <a:buNone/>
            </a:pPr>
            <a:endParaRPr lang="en-US" dirty="0">
              <a:latin typeface="Banaue" pitchFamily="50" charset="0"/>
            </a:endParaRPr>
          </a:p>
          <a:p>
            <a:pPr marL="0" indent="0">
              <a:buNone/>
            </a:pPr>
            <a:endParaRPr lang="en-US" dirty="0">
              <a:latin typeface="Banaue" pitchFamily="50" charset="0"/>
            </a:endParaRPr>
          </a:p>
          <a:p>
            <a:pPr marL="0" indent="0">
              <a:buNone/>
            </a:pPr>
            <a:r>
              <a:rPr lang="en-US" dirty="0">
                <a:latin typeface="Banaue" pitchFamily="50" charset="0"/>
              </a:rPr>
              <a:t>	Press to 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47" y="4630621"/>
            <a:ext cx="656492" cy="656492"/>
          </a:xfrm>
          <a:prstGeom prst="rect">
            <a:avLst/>
          </a:prstGeom>
        </p:spPr>
      </p:pic>
    </p:spTree>
    <p:extLst>
      <p:ext uri="{BB962C8B-B14F-4D97-AF65-F5344CB8AC3E}">
        <p14:creationId xmlns:p14="http://schemas.microsoft.com/office/powerpoint/2010/main" val="89528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a:latin typeface="Banaue" pitchFamily="50" charset="0"/>
              </a:rPr>
              <a:t>Which makes you the most uncomfortable?</a:t>
            </a:r>
          </a:p>
          <a:p>
            <a:pPr marL="0" indent="0">
              <a:buNone/>
            </a:pPr>
            <a:r>
              <a:rPr lang="en-US" dirty="0">
                <a:latin typeface="Banaue" pitchFamily="50" charset="0"/>
              </a:rPr>
              <a:t>	Triangle: Cockroaches</a:t>
            </a:r>
          </a:p>
          <a:p>
            <a:pPr marL="0" indent="0">
              <a:buNone/>
            </a:pPr>
            <a:r>
              <a:rPr lang="en-US" dirty="0">
                <a:latin typeface="Banaue" pitchFamily="50" charset="0"/>
              </a:rPr>
              <a:t>	Square: Needles</a:t>
            </a:r>
          </a:p>
          <a:p>
            <a:pPr marL="0" indent="0">
              <a:buNone/>
            </a:pPr>
            <a:r>
              <a:rPr lang="en-US" dirty="0">
                <a:latin typeface="Banaue" pitchFamily="50" charset="0"/>
              </a:rPr>
              <a:t>	Circle: People</a:t>
            </a:r>
          </a:p>
          <a:p>
            <a:pPr marL="0" indent="0">
              <a:buNone/>
            </a:pPr>
            <a:r>
              <a:rPr lang="en-US" dirty="0">
                <a:latin typeface="Banaue" pitchFamily="50" charset="0"/>
              </a:rPr>
              <a:t>	X: Gore</a:t>
            </a:r>
          </a:p>
        </p:txBody>
      </p:sp>
    </p:spTree>
    <p:extLst>
      <p:ext uri="{BB962C8B-B14F-4D97-AF65-F5344CB8AC3E}">
        <p14:creationId xmlns:p14="http://schemas.microsoft.com/office/powerpoint/2010/main" val="266703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2. Which do you think is the most painful?</a:t>
            </a:r>
          </a:p>
          <a:p>
            <a:pPr marL="0" indent="0">
              <a:buNone/>
            </a:pPr>
            <a:r>
              <a:rPr lang="en-US" dirty="0">
                <a:latin typeface="Banaue" pitchFamily="50" charset="0"/>
              </a:rPr>
              <a:t>	Triangle: burning</a:t>
            </a:r>
          </a:p>
          <a:p>
            <a:pPr marL="0" indent="0">
              <a:buNone/>
            </a:pPr>
            <a:r>
              <a:rPr lang="en-US" dirty="0">
                <a:latin typeface="Banaue" pitchFamily="50" charset="0"/>
              </a:rPr>
              <a:t>	Square: bludgeoning</a:t>
            </a:r>
          </a:p>
          <a:p>
            <a:pPr marL="0" indent="0">
              <a:buNone/>
            </a:pPr>
            <a:r>
              <a:rPr lang="en-US" dirty="0">
                <a:latin typeface="Banaue" pitchFamily="50" charset="0"/>
              </a:rPr>
              <a:t>	Circle: Drowning</a:t>
            </a:r>
          </a:p>
          <a:p>
            <a:pPr marL="0" indent="0">
              <a:buNone/>
            </a:pPr>
            <a:r>
              <a:rPr lang="en-US" dirty="0">
                <a:latin typeface="Banaue" pitchFamily="50" charset="0"/>
              </a:rPr>
              <a:t>	X: Loneliness	</a:t>
            </a:r>
          </a:p>
        </p:txBody>
      </p:sp>
    </p:spTree>
    <p:extLst>
      <p:ext uri="{BB962C8B-B14F-4D97-AF65-F5344CB8AC3E}">
        <p14:creationId xmlns:p14="http://schemas.microsoft.com/office/powerpoint/2010/main" val="14293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3. Which is more unnerving?</a:t>
            </a:r>
          </a:p>
          <a:p>
            <a:pPr marL="0" indent="0">
              <a:buNone/>
            </a:pPr>
            <a:r>
              <a:rPr lang="en-US" dirty="0">
                <a:latin typeface="Banaue" pitchFamily="50" charset="0"/>
              </a:rPr>
              <a:t>	Triangle: Dying unexpectedly</a:t>
            </a:r>
          </a:p>
          <a:p>
            <a:pPr marL="0" indent="0">
              <a:buNone/>
            </a:pPr>
            <a:r>
              <a:rPr lang="en-US" dirty="0">
                <a:latin typeface="Banaue" pitchFamily="50" charset="0"/>
              </a:rPr>
              <a:t>	X: being chased</a:t>
            </a:r>
          </a:p>
        </p:txBody>
      </p:sp>
    </p:spTree>
    <p:extLst>
      <p:ext uri="{BB962C8B-B14F-4D97-AF65-F5344CB8AC3E}">
        <p14:creationId xmlns:p14="http://schemas.microsoft.com/office/powerpoint/2010/main" val="410920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4. Which do you think is the most unfamiliar?</a:t>
            </a:r>
          </a:p>
          <a:p>
            <a:pPr marL="0" indent="0">
              <a:buNone/>
            </a:pPr>
            <a:r>
              <a:rPr lang="en-US" dirty="0">
                <a:latin typeface="Banaue" pitchFamily="50" charset="0"/>
              </a:rPr>
              <a:t>	Triangle: The distant future</a:t>
            </a:r>
          </a:p>
          <a:p>
            <a:pPr marL="0" indent="0">
              <a:buNone/>
            </a:pPr>
            <a:r>
              <a:rPr lang="en-US" dirty="0">
                <a:latin typeface="Banaue" pitchFamily="50" charset="0"/>
              </a:rPr>
              <a:t>	X: History’s Mysteries</a:t>
            </a:r>
          </a:p>
        </p:txBody>
      </p:sp>
    </p:spTree>
    <p:extLst>
      <p:ext uri="{BB962C8B-B14F-4D97-AF65-F5344CB8AC3E}">
        <p14:creationId xmlns:p14="http://schemas.microsoft.com/office/powerpoint/2010/main" val="370802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Banaue" pitchFamily="50" charset="0"/>
              </a:rPr>
              <a:t>Thank you for your responses…</a:t>
            </a:r>
          </a:p>
        </p:txBody>
      </p:sp>
    </p:spTree>
    <p:extLst>
      <p:ext uri="{BB962C8B-B14F-4D97-AF65-F5344CB8AC3E}">
        <p14:creationId xmlns:p14="http://schemas.microsoft.com/office/powerpoint/2010/main" val="761467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673</Words>
  <Application>Microsoft Office PowerPoint</Application>
  <PresentationFormat>Widescreen</PresentationFormat>
  <Paragraphs>70</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Banaue</vt:lpstr>
      <vt:lpstr>Calibri</vt:lpstr>
      <vt:lpstr>Calibri Light</vt:lpstr>
      <vt:lpstr>Wingdings</vt:lpstr>
      <vt:lpstr>Office Theme</vt:lpstr>
      <vt:lpstr>Kill me (some slides have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Kill me</dc:title>
  <dc:creator>Daniel Jiang</dc:creator>
  <cp:lastModifiedBy>Daniel Jiang</cp:lastModifiedBy>
  <cp:revision>9</cp:revision>
  <dcterms:created xsi:type="dcterms:W3CDTF">2016-11-29T00:52:51Z</dcterms:created>
  <dcterms:modified xsi:type="dcterms:W3CDTF">2016-11-29T02:10:34Z</dcterms:modified>
</cp:coreProperties>
</file>