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48768" autoAdjust="0"/>
  </p:normalViewPr>
  <p:slideViewPr>
    <p:cSldViewPr snapToGrid="0">
      <p:cViewPr varScale="1">
        <p:scale>
          <a:sx n="37" d="100"/>
          <a:sy n="37" d="100"/>
        </p:scale>
        <p:origin x="1746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0D48A-1CDD-4B20-A893-C4C8DBD8C056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70ADD-60F5-4BEB-97B1-B411DB2EE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498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Today we are going to be</a:t>
            </a:r>
            <a:r>
              <a:rPr lang="en-US" baseline="0" dirty="0" smtClean="0"/>
              <a:t> covering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How to embed a video on your webpage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We’re going to go over the CSS3 box property</a:t>
            </a:r>
          </a:p>
          <a:p>
            <a:pPr marL="1085850" lvl="2" indent="-171450">
              <a:buFontTx/>
              <a:buChar char="-"/>
            </a:pPr>
            <a:r>
              <a:rPr lang="en-US" baseline="0" dirty="0" smtClean="0"/>
              <a:t>Since we haven’t really gone into detail about margins and padding and float property</a:t>
            </a:r>
          </a:p>
          <a:p>
            <a:pPr marL="1085850" lvl="2" indent="-171450">
              <a:buFontTx/>
              <a:buChar char="-"/>
            </a:pPr>
            <a:r>
              <a:rPr lang="en-US" baseline="0" dirty="0" smtClean="0"/>
              <a:t>We’ll look at some examples and talk about them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Then we’re going over media queries</a:t>
            </a:r>
          </a:p>
          <a:p>
            <a:pPr marL="1085850" lvl="2" indent="-171450">
              <a:buFontTx/>
              <a:buChar char="-"/>
            </a:pPr>
            <a:r>
              <a:rPr lang="en-US" baseline="0" dirty="0" smtClean="0"/>
              <a:t>This is what web developers use to design responsive websites</a:t>
            </a:r>
          </a:p>
          <a:p>
            <a:pPr marL="1085850" lvl="2" indent="-171450">
              <a:buFontTx/>
              <a:buChar char="-"/>
            </a:pPr>
            <a:r>
              <a:rPr lang="en-US" baseline="0" dirty="0" smtClean="0"/>
              <a:t>So websites that are compatible on tablets and mobile devices</a:t>
            </a:r>
          </a:p>
          <a:p>
            <a:pPr marL="1085850" lvl="2" indent="-171450">
              <a:buFontTx/>
              <a:buChar char="-"/>
            </a:pPr>
            <a:r>
              <a:rPr lang="en-US" dirty="0" smtClean="0"/>
              <a:t>I’m gonna take</a:t>
            </a:r>
            <a:r>
              <a:rPr lang="en-US" baseline="0" dirty="0" smtClean="0"/>
              <a:t> the template design we’ve been working on and I’m gonna make it responsive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And then we’re going to start working on a new project</a:t>
            </a:r>
          </a:p>
          <a:p>
            <a:pPr marL="1085850" lvl="2" indent="-171450">
              <a:buFontTx/>
              <a:buChar char="-"/>
            </a:pPr>
            <a:r>
              <a:rPr lang="en-US" baseline="0" dirty="0" smtClean="0"/>
              <a:t>I’ll explain more about it later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So let’s get started (next slide)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70ADD-60F5-4BEB-97B1-B411DB2EEA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There are a several ways to embed a video on</a:t>
            </a:r>
            <a:r>
              <a:rPr lang="en-US" baseline="0" dirty="0" smtClean="0"/>
              <a:t> your website. We’re gonna look at three. Some of you have already added a video to your project. But if you haven’t yet and you don’t know how, you better be paying attention because I am going to ask you all to embed a video on your website.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first way I’m going to show you is by using the HTML5 &lt;video&gt; element (next slide part)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So in the past, if you wanted to display a video on your website you would have to use some sort of 3</a:t>
            </a:r>
            <a:r>
              <a:rPr lang="en-US" baseline="30000" dirty="0" smtClean="0"/>
              <a:t>rd</a:t>
            </a:r>
            <a:r>
              <a:rPr lang="en-US" baseline="0" dirty="0" smtClean="0"/>
              <a:t> party plugin in order for the video to work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So if someone visited your website they’d have to download either Adobe flash player or Silverlight plugin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In HTML5 they’ve implemented a video player right into the browser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(open template index.html)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So the process of adding a video this way is pretty simple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We’ll start with a beginning and ending video element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Then we’ll add a source attribute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So I’ve already added a short video to my project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I created a videos folder and added my video file in there</a:t>
            </a:r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So I’ll set the source attribute equal to the location of the file and the name of the file</a:t>
            </a:r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That’s really all we need to do to get our video to play so let’s save this and take a look at our web page</a:t>
            </a:r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Add controls attribute</a:t>
            </a:r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So what happens if the end-user does not have a browser that supports the HTML5 video element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Between the open and close video element you can add some text that will display to the browser if the video isn’t able to load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&lt;p&gt;Unfortunately your browser cannot play the video format. You may &lt;a </a:t>
            </a:r>
            <a:r>
              <a:rPr lang="en-US" baseline="0" dirty="0" err="1" smtClean="0"/>
              <a:t>href</a:t>
            </a:r>
            <a:r>
              <a:rPr lang="en-US" baseline="0" dirty="0" smtClean="0"/>
              <a:t>="videos/minions.mp4"&gt;right-click this link and choose Save As&lt;/a&gt; to download this video instead.&lt;/p&gt;</a:t>
            </a:r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Ok there’s other attributes we can add to our video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Width and height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If we want the video to play automatically when the user visits</a:t>
            </a:r>
            <a:r>
              <a:rPr lang="en-US" baseline="0" dirty="0" smtClean="0"/>
              <a:t> your webpage</a:t>
            </a:r>
          </a:p>
          <a:p>
            <a:pPr marL="1085850" lvl="2" indent="-171450">
              <a:buFontTx/>
              <a:buChar char="-"/>
            </a:pPr>
            <a:r>
              <a:rPr lang="en-US" baseline="0" dirty="0" smtClean="0"/>
              <a:t>Add </a:t>
            </a:r>
            <a:r>
              <a:rPr lang="en-US" baseline="0" dirty="0" err="1" smtClean="0"/>
              <a:t>autoplay</a:t>
            </a:r>
            <a:endParaRPr lang="en-US" baseline="0" dirty="0" smtClean="0"/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(show the rest of them from EmbedVideo.html file)</a:t>
            </a:r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Then show how to embed video from: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YouTube: https://www.youtube.com/watch?v=9Y1E1z7Ok1Y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Vimeo: https://vimeo.com/78183348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70ADD-60F5-4BEB-97B1-B411DB2EEA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077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Alright now we’re going to discuss</a:t>
            </a:r>
            <a:r>
              <a:rPr lang="en-US" baseline="0" dirty="0" smtClean="0"/>
              <a:t> the box model and the CSS3 properties you can modify on box-style elements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So what do I mean by box-style elements?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So there are some element that are used in-line (show examples, next slide part)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Then there are elements that are used to produce a block of space on the screen (typically used as containers to hold other items – but not always)</a:t>
            </a:r>
          </a:p>
          <a:p>
            <a:pPr marL="1085850" lvl="2" indent="-171450">
              <a:buFontTx/>
              <a:buChar char="-"/>
            </a:pPr>
            <a:r>
              <a:rPr lang="en-US" baseline="0" dirty="0" smtClean="0"/>
              <a:t>(show examples, next slide part)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70ADD-60F5-4BEB-97B1-B411DB2EEA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47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Take a look at this diagram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This should</a:t>
            </a:r>
            <a:r>
              <a:rPr lang="en-US" baseline="0" dirty="0" smtClean="0"/>
              <a:t> help you see the fundamental difference between inline elements and block style elements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biggest difference is that inline element flow horizontally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And when they reach the border of their parent element they do a soft line break to wrap to the next horizontal line</a:t>
            </a:r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The block elements stack vertically on top of each other</a:t>
            </a:r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There are some things that can change this such as setting their float to left or right</a:t>
            </a:r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So right now we’re interested in the CSS properties for block elements</a:t>
            </a:r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(next slide)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70ADD-60F5-4BEB-97B1-B411DB2EEAB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52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So let’s go over the different parts of the box or block element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First</a:t>
            </a:r>
            <a:r>
              <a:rPr lang="en-US" baseline="0" dirty="0" smtClean="0"/>
              <a:t> of all, in the inner-most section is the content area itself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Contains the text, images, or whatever you’re placing inside this box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It has a width and a height</a:t>
            </a:r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Outside of that is a padding</a:t>
            </a:r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Behind all of that is a background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In this case it is set to white</a:t>
            </a:r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Then it has a border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And it takes up a certain amount of space as well</a:t>
            </a:r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And then there’s a margin</a:t>
            </a:r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(Do exercise with class)</a:t>
            </a:r>
          </a:p>
          <a:p>
            <a:pPr marL="171450" lvl="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70ADD-60F5-4BEB-97B1-B411DB2EEAB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08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70ADD-60F5-4BEB-97B1-B411DB2EEAB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86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Show</a:t>
            </a:r>
            <a:r>
              <a:rPr lang="en-US" baseline="0" dirty="0" smtClean="0"/>
              <a:t> example on w3schools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Make template project responsive using media queries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70ADD-60F5-4BEB-97B1-B411DB2EEAB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362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ref/css3_pr_mediaquery.as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Front-End Web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Claim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894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Embedding Video in HTML5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99743"/>
          </a:xfrm>
        </p:spPr>
        <p:txBody>
          <a:bodyPr/>
          <a:lstStyle/>
          <a:p>
            <a:r>
              <a:rPr lang="en-US" dirty="0"/>
              <a:t>The &lt;video&gt; tag specifies video, such as a movie clip or other video streams.</a:t>
            </a:r>
            <a:endParaRPr lang="en-US" dirty="0" smtClean="0"/>
          </a:p>
          <a:p>
            <a:r>
              <a:rPr lang="en-US" dirty="0" smtClean="0"/>
              <a:t>Example: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2492" y="3216657"/>
            <a:ext cx="4000529" cy="113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832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CSS3 Box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4332548" cy="3880773"/>
          </a:xfrm>
        </p:spPr>
        <p:txBody>
          <a:bodyPr/>
          <a:lstStyle/>
          <a:p>
            <a:r>
              <a:rPr lang="en-US" dirty="0" smtClean="0"/>
              <a:t>Examples of in-line HTML elements</a:t>
            </a:r>
          </a:p>
          <a:p>
            <a:pPr lvl="1"/>
            <a:r>
              <a:rPr lang="en-US" dirty="0" smtClean="0"/>
              <a:t>&lt;a&gt;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i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&lt;u&gt;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&lt;legend&gt;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nav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&lt;span&gt;</a:t>
            </a:r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44157" y="2160588"/>
            <a:ext cx="433254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Examples of block-style elements</a:t>
            </a:r>
          </a:p>
          <a:p>
            <a:pPr lvl="1"/>
            <a:r>
              <a:rPr lang="en-US" dirty="0" smtClean="0"/>
              <a:t>&lt;article&gt;</a:t>
            </a:r>
          </a:p>
          <a:p>
            <a:pPr lvl="1"/>
            <a:r>
              <a:rPr lang="en-US" dirty="0" smtClean="0"/>
              <a:t>&lt;aside&gt; &lt;header&gt; &lt;footer&gt;</a:t>
            </a:r>
          </a:p>
          <a:p>
            <a:pPr lvl="1"/>
            <a:r>
              <a:rPr lang="en-US" dirty="0" smtClean="0"/>
              <a:t>&lt;body&gt; &lt;head&gt;</a:t>
            </a:r>
          </a:p>
          <a:p>
            <a:pPr lvl="1"/>
            <a:r>
              <a:rPr lang="en-US" dirty="0" smtClean="0"/>
              <a:t>&lt;div&gt;</a:t>
            </a:r>
          </a:p>
          <a:p>
            <a:pPr lvl="1"/>
            <a:r>
              <a:rPr lang="en-US" dirty="0" smtClean="0"/>
              <a:t>&lt;form&gt; &lt;</a:t>
            </a:r>
            <a:r>
              <a:rPr lang="en-US" dirty="0" err="1" smtClean="0"/>
              <a:t>fieldset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&lt;p&gt;</a:t>
            </a:r>
          </a:p>
          <a:p>
            <a:pPr lvl="1"/>
            <a:r>
              <a:rPr lang="en-US" dirty="0" smtClean="0"/>
              <a:t>&lt;table&gt;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521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11" y="813395"/>
            <a:ext cx="8634476" cy="520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163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124" y="447754"/>
            <a:ext cx="8534462" cy="609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188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CSS3 Media Queries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Claim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57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CSS3 @media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90165"/>
            <a:ext cx="8596668" cy="4520483"/>
          </a:xfrm>
        </p:spPr>
        <p:txBody>
          <a:bodyPr>
            <a:normAutofit/>
          </a:bodyPr>
          <a:lstStyle/>
          <a:p>
            <a:r>
              <a:rPr lang="en-US" dirty="0" smtClean="0"/>
              <a:t>Definition: </a:t>
            </a:r>
            <a:r>
              <a:rPr lang="en-US" dirty="0"/>
              <a:t>The @media rule is used to define different style rules for different media types/devices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In CSS2 this was called media types, while in CSS3 it is called media queries</a:t>
            </a:r>
            <a:r>
              <a:rPr lang="en-US" dirty="0" smtClean="0"/>
              <a:t>.</a:t>
            </a:r>
          </a:p>
          <a:p>
            <a:r>
              <a:rPr lang="en-US" dirty="0"/>
              <a:t>Media queries look at the capability of the device, and can be used to check many things, such as:</a:t>
            </a:r>
          </a:p>
          <a:p>
            <a:pPr lvl="1"/>
            <a:r>
              <a:rPr lang="en-US" sz="1800" dirty="0"/>
              <a:t>width and height of the viewport</a:t>
            </a:r>
          </a:p>
          <a:p>
            <a:pPr lvl="1"/>
            <a:r>
              <a:rPr lang="en-US" sz="1800" dirty="0"/>
              <a:t>width and height of the device</a:t>
            </a:r>
          </a:p>
          <a:p>
            <a:pPr lvl="1"/>
            <a:r>
              <a:rPr lang="en-US" sz="1800" dirty="0"/>
              <a:t>orientation (is the tablet/phone in landscape or portrait mode?)</a:t>
            </a:r>
          </a:p>
          <a:p>
            <a:pPr lvl="1"/>
            <a:r>
              <a:rPr lang="en-US" sz="1800" dirty="0"/>
              <a:t>resolution</a:t>
            </a:r>
          </a:p>
          <a:p>
            <a:pPr lvl="1"/>
            <a:r>
              <a:rPr lang="en-US" sz="1800" dirty="0"/>
              <a:t>and much </a:t>
            </a:r>
            <a:r>
              <a:rPr lang="en-US" sz="1800" dirty="0" smtClean="0"/>
              <a:t>more</a:t>
            </a:r>
          </a:p>
          <a:p>
            <a:pPr marL="342900" lvl="1" indent="-342900"/>
            <a:r>
              <a:rPr lang="en-US" dirty="0">
                <a:hlinkClick r:id="rId3"/>
              </a:rPr>
              <a:t>http://www.w3schools.com/cssref/css3_pr_mediaquery.asp</a:t>
            </a:r>
            <a:endParaRPr lang="en-US" dirty="0"/>
          </a:p>
          <a:p>
            <a:endParaRPr lang="en-US" sz="2000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8873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852</TotalTime>
  <Words>978</Words>
  <Application>Microsoft Office PowerPoint</Application>
  <PresentationFormat>Widescreen</PresentationFormat>
  <Paragraphs>105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Facet</vt:lpstr>
      <vt:lpstr>Front-End Web Development</vt:lpstr>
      <vt:lpstr>Embedding Video in HTML5</vt:lpstr>
      <vt:lpstr>CSS3 Box Properties</vt:lpstr>
      <vt:lpstr>PowerPoint Presentation</vt:lpstr>
      <vt:lpstr>PowerPoint Presentation</vt:lpstr>
      <vt:lpstr>CSS3 Media Queries</vt:lpstr>
      <vt:lpstr>CSS3 @media Rule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Front-End Web Development</dc:title>
  <dc:creator>Rob Cabardo</dc:creator>
  <cp:lastModifiedBy>Rob Cabardo</cp:lastModifiedBy>
  <cp:revision>17</cp:revision>
  <dcterms:created xsi:type="dcterms:W3CDTF">2016-02-04T01:45:19Z</dcterms:created>
  <dcterms:modified xsi:type="dcterms:W3CDTF">2016-02-04T15:57:49Z</dcterms:modified>
</cp:coreProperties>
</file>