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5T21:51:45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3929 3102 301 0,'0'0'0'16,"0"0"109"-16,0 0-35 0,0 0-16 15,0 0-19-15,0 0-14 0,0 0-7 16,0 0-10-16,-7 30-1 0,7-17-3 16,0 0 7-16,0-1 0 0,0 3-4 15,-3 1 7-15,-1 4 2 16,1 5 2-16,-2 5 2 0,0 1-3 15,2 6-10-15,-5 3-4 0,-1 2 1 16,0 3-4-16,-6 3 0 0,2 0 0 16,-4 2 2-16,1 0-2 15,-1 0 0-15,-1 0-1 0,-2 0-3 16,1-1-4-16,2-1-9 0,0-2 7 16,0 1 10-16,3-2 0 0,0-2 0 15,3 0 0-15,4-3 2 0,1-1 1 16,5-3 6-16,1-5 2 0,0-4-2 15,7-4 0-15,5-4-2 0,0-5 4 16,5 0 2-16,1-7 5 16,4-4 19-16,4-2 2 0,3-1 1 15,4 0-3-15,2 2-25 0,-1 0-10 16,3 0 1-16,0 3-1 0,3-1-1 16,0-1-1-16,2-2 0 15,4-1 0-15,0 0 0 0,6-4-37 16,3-5-1-16,2-1-39 0,2 1-12 15,-1-4-40-15,-3 1-146 0</inkml:trace>
  <inkml:trace contextRef="#ctx0" brushRef="#br0" timeOffset="815.58">5182 3938 449 0,'0'0'0'0,"0"0"106"15,0 0-57-15,0 0-19 0,0 0-4 16,0 0 5-16,0 0 12 0,0 0 0 16,-69-35-9-16,60 35-2 15,-2 0-2-15,4 0-7 0,-3 0-7 16,-2 0-3-16,0 1-4 0,1 6-6 15,-3 2-3-15,1 3 0 0,-1 4 0 16,1 2 1-16,-4 0-1 0,2 2 0 16,0 1 1-16,-2 2-1 0,3-1 0 15,2 0 1-15,2 1-1 16,6 1 0-16,1 3 0 0,3 0 0 16,5 0-2-16,2-1 2 0,0-5 0 15,3-2 0-15,3-4-1 0,0-6 0 16,4-2 2-16,-1-6 1 0,3-1 4 15,1-7 22-15,-1-8 7 16,1-2 5-16,2-5-5 0,-1-3 2 16,1-2-8-16,-1-2-12 0,-5-2-4 15,1 2 1-15,-5 2-1 0,-2 4-2 16,-3 5-1-16,-1 5 0 0,-4 6-5 16,-1 2 3-16,0 5 8 15,-1 0-5-15,0 0-11 0,0 11 0 16,1 3-4-16,6 8 2 0,-1 0 4 15,3 4-2-15,4 1-2 0,3-2 4 16,-1 0-3-16,4-4-2 0,-3-2-6 16,3-4-6-16,2-1-42 15,-2-5-28-15,4-3-38 0,3-3-27 16,0-3-25-16,-1 0-67 0</inkml:trace>
  <inkml:trace contextRef="#ctx0" brushRef="#br0" timeOffset="1595.6452">6358 3141 301 0,'0'0'0'15,"0"0"114"-15,0 0-39 16,0 0-8-16,0 0-17 0,0 0-10 16,0 0 20-16,0 0-19 0,0 0-8 15,16-129 3-15,-10 117-11 0,-5 4-8 16,-1 4-6-16,0 4 11 0,0 0 6 16,0 4 4-16,-2 4-29 0,-3 6-2 15,1 4-1-15,-1 3 0 16,1 3 3-16,1 6-4 0,2 1 2 15,1 4 0-15,-3 5-1 0,-2 0 0 16,-1 5 1-16,-3 1-1 0,-2 4 0 16,0 1 2-16,-1 2-2 15,-1-3 0-15,2 0-1 0,0-2-4 16,1-2-11-16,0 0-8 0,0-2-12 16,3 1 13-16,0-4 8 0,0 4 10 15,3-4 5-15,-1-1 0 0,0 0 0 16,5-3 0-16,0-1 0 0,4-6 0 15,4-1 0-15,1-9-1 16,2-3-2-16,2-5 3 0,0-3 0 16,4 1-1-16,-1-2 1 0,4-2 1 15,-3-1-1-15,2-2 0 0,1-2 5 16,0 1 12-16,-3-2 8 0,3-6 1 16,-5-7 8-16,7-2-6 15,-4-3 1-15,1-4 0 0,4-4-4 16,-1-7-3-16,-1-2 10 0,4 1-2 15,-5 0-22-15,-4-1-8 0,-5 4 0 16,-6 1 7-16,-5 4-5 0,0 7 2 16,-11 4 0-16,0 5-1 15,-5 5 2-15,-5 4-5 0,-2 1 0 16,-7 8 0-16,-1 3-2 0,-1 6-58 16,0 3-6-16,2 1-28 0,5 3-60 15,3-2-33-15,3-1-101 0</inkml:trace>
  <inkml:trace contextRef="#ctx0" brushRef="#br0" timeOffset="4111.3609">11848 3439 453 0,'0'0'0'15,"0"0"163"-15,0 0-90 0,0 0 15 16,0 0-32-16,0 0-17 0,0 0-14 16,0 0-15-16,-1-26-3 0,1 24-1 15,0 1 3-15,0 1-3 0,0 0 0 16,0 0-1-16,0-1-3 0,0 1-2 15,0-2 0-15,0 1 10 16,0 1 13-16,-2-2-4 0,1 1-6 16,1 0-3-16,0-1 0 0,-3 2 2 15,3 0-1-15,0 0 0 0,-1 0 1 16,1 0 0-16,0 0-7 0,0 0-4 16,0 2-2-16,0 5-6 0,0 3 6 15,0 6 0-15,0 6 2 16,0 0-1-16,1 8-2 0,3-1 4 15,-1 0-2-15,-1 0 0 0,0 1 0 16,2 1-1-16,-2 1 0 0,-1 0 2 16,0 1 0-16,-1-5-1 15,2 3-1-15,1-7 1 0,-1-2 0 0,2-2-2 16,-1-3 0-16,3-3-3 16,-1-4 4-16,1-1 0 0,0-4 0 15,-1-3 2-15,1-2 0 0,0 0-1 16,3-4 0-16,-1-4 6 0,3-3-3 15,3-6 2-15,1-1 1 0,0 0 10 16,-1 0 4-16,0 8-4 16,-5 2-11-16,-2 5-4 0,-2 3-2 15,-1 7-5-15,1 7 6 0,1 4 0 16,-1 6 0-16,0 5 0 16,-1-3 0-16,-1 0-4 0,0-4 3 15,0-6-2-15,0-3-1 0,-1-8 5 16,3-1-2-16,2-4 0 0,1 0 2 15,2-8 2-15,3-5-1 0,4-6 2 16,3-6-1-16,5-3 0 0,-1-3 6 16,4-4 3-16,0-3 5 15,2-2 3-15,1-2 4 0,-2 1-3 16,-1 3-13-16,-3 5-7 0,-2 1-2 16,-4 3 2-16,-4 4-4 0,2 2-81 15,-3 4-30-15,0 1-62 0,3 3-166 16</inkml:trace>
  <inkml:trace contextRef="#ctx0" brushRef="#br0" timeOffset="4591.3973">13210 3609 555 0,'0'0'0'15,"0"0"74"-15,0 0-26 16,0 0-5-16,0 0 1 0,0 0-13 16,0 0-1-16,0 0-9 0,0 0-10 15,-133 25-8-15,113-15-2 0,1 6-1 16,2 1 0-16,-2 5 0 0,2-3 0 16,-3 3 1-16,2 0 0 0,4-2-1 15,5 5-1-15,1-3 1 16,5 1 0-16,3-2 0 0,3 1 11 15,11-4 15-15,2-1 9 0,4-2-10 16,2-5-4-16,-1-1-10 0,3-2-2 16,-2-1-3-16,0-2-5 15,1-1 1-15,-1 0-4 0,-1-3-32 16,1 1-19-16,-6-1-10 0,-2-4-42 16,2-2 14-16,-5-6-22 0,2-1-32 15,-3-4-68-15</inkml:trace>
  <inkml:trace contextRef="#ctx0" brushRef="#br0" timeOffset="4755.8314">13226 3696 419 0,'0'0'0'15,"0"0"237"-15,0 0-153 0,0 0-42 16,0 0 0-16,0 0 3 0,0 0-21 16,0 0-22-16,0 0 0 0,-225 105-1 15,209-80-1-15,4 0 0 16,6-3 0-16,4-4-31 0,2 0-28 15,5-3-57-15,5-1-67 0,0-4-53 16</inkml:trace>
  <inkml:trace contextRef="#ctx0" brushRef="#br0" timeOffset="5246.2907">13681 3015 627 0,'0'0'0'0,"0"0"51"0,0 0 29 16,0 0 16-16,0 0-47 0,0 0-7 15,0 0-3-15,0 0-17 16,0 0-19-16,-18-58-6 0,16 81 2 15,-2 12 2-15,-1 11-1 0,-2 12 0 16,0 5 2-16,0 6-2 0,-4-1 0 16,1 1-1-16,1-2 1 15,-4-3 0-15,3-3-6 0,-1-3 0 16,1-7 2-16,4-3 0 0,2-6 1 16,4-3 1-16,0-4 0 0,0-3-2 15,2-4 2-15,2-3-4 0,5-6-8 16,4-5 3-16,-1-8 2 0,4-6 5 15,3-3 7-15,0-7 1 16,4-6-2-16,-1-5 1 0,0-3 7 16,-2-6 4-16,-3 0 4 0,-4 0 2 15,-5-1 12-15,-5 3 2 16,-3 2-3-16,-5 5-11 0,-11 5-11 0,-4 2-1 16,-4 10-7-16,-6 4 1 0,-4 2-3 15,-4 11-1-15,0 4-1 16,4 5-76-16,1 5-59 0,4 0-65 15,5-3-74-15</inkml:trace>
  <inkml:trace contextRef="#ctx0" brushRef="#br0" timeOffset="6012.0397">15795 3352 407 0,'0'0'0'0,"0"0"0"16,0 0 105-16,0 0-35 0,0 0-32 15,0 0 1-15,0 0 3 0,0 0-9 16,0 0-11-16,-244-12 1 0,228 17-15 16,6 1-2-16,4-3 1 15,-1 0 12-15,6 3-5 0,1 0-11 16,0 3-1-16,8 4 1 0,0 5 8 16,7 3 12-16,6 4 1 0,2 2-3 15,4 1-8-15,1 3-6 0,-4-5-2 16,-2 3 1-16,-4-2-4 15,-3-2 0-15,-7-3 0 0,-3-1-1 16,-4-3 1-16,-1-4 9 0,-5-2 20 16,-1-1 27-16,-7-3-8 0,-4 1-5 15,-4-2-8-15,-5-2-13 0,0-2-14 16,-7-2-4-16,1-1-2 0,-1 0-3 16,0-6-2-16,4-1 2 15,-1-2-2-15,3 0-78 0,2 0 8 16,7-2-15-16,2 4-15 0,8 1-40 15,2 1 1-15,5-3-132 0</inkml:trace>
  <inkml:trace contextRef="#ctx0" brushRef="#br0" timeOffset="6593.6254">16005 3417 422 0,'0'0'0'0,"0"0"197"16,0 0-127-16,0 0-39 0,0 0-9 15,0 0-1-15,0 0-4 16,0 0-9-16,0 0-2 0,39 127 1 16,-36-101 4-16,-2-3 2 0,-1-2 3 15,0-3 1-15,0-2 0 0,-4 0-6 16,1-3-5-16,0 1-2 0,-1-6-4 15,1 0 0-15,1-1 4 0,0-3-5 16,1-1 2-16,-1-3 1 16,0 0-2-16,1 0 0 0,-1-7 11 15,2-2-11-15,0-5 0 0,0-6 3 16,8 0-3-16,2-2 0 0,1 2 4 16,3-2 2-16,1 2 26 15,5 1 7-15,1 2 0 0,2 2-3 16,0 1-3-16,0 4 1 0,1 3-7 15,0 4 1-15,0 3-1 0,-2 5-20 16,-3 6-4-16,-4 5-4 0,-1 4 2 16,-4-2-1-16,-1 3 0 15,-4 1 0-15,-2-3 1 0,0 1-1 16,-1-3 0-16,3-2-1 0,0-4-21 16,-3 3-15-16,4-3-35 0,-2 0-54 15,1-1-41-15,0-4-112 0</inkml:trace>
  <inkml:trace contextRef="#ctx0" brushRef="#br0" timeOffset="7718.1715">16704 3500 520 0,'0'0'0'0,"0"0"0"16,0 0 54-16,0 0 6 0,0 0-22 16,0 0-9-16,0 0 0 0,0 0-8 15,49 151 2-15,-47-136 7 16,-1-4-9-16,-1 1-10 0,0-2-6 16,0 1-2-16,0-3 0 0,0 0-4 15,0 1 2-15,0-2 1 0,-4-1-2 16,-4 2 0-16,0-2 3 0,1-1-3 15,0 1 0-15,2-2 5 16,-1 0-5-16,3-3 0 0,0 1 2 16,2-2-3-16,1 0 2 0,0-2 4 15,0-1-6-15,2-5 1 0,2 3 0 16,3-2 0-16,-2-4 0 16,4 4 0-16,0-3 0 0,2-1 5 15,0-2 6-15,1-2 12 0,3 0 12 16,0 1 12-16,0-1 14 0,2 1-15 15,-2 1 1-15,0 4-10 0,-1-1-19 16,-3 6-10-16,1 2-8 0,-1 1 0 16,-3 1 3-16,0 0-3 0,-1 0-1 15,0 3 2-15,2 1-2 16,1 4 2-16,-4-1 0 0,2-1-2 16,-5 3 2-16,-3-2-1 0,0 0 0 15,0 1 0-15,-2 1 1 0,1-3-1 16,-3 0 0-16,1-4 1 0,1 1-2 15,0-1 2-15,1-2 1 16,0-2-2-16,0-2 7 0,0-3-6 16,1-1-2-16,0 1 1 0,0-1 1 15,4 3-2-15,0-2 2 0,4 1-2 16,0-1 2-16,0 1 15 0,3 0 1 16,3-1 8-16,-2 1-7 0,2 3-5 15,-2-1-1-15,-1 2-3 16,2 1-1-16,-2 1-6 0,0 1 1 15,-1 7-3-15,-1-1 0 0,-4 5 0 16,-1-3 1-16,0 3-2 0,-3 1 2 16,0 0 1-16,0-1-3 15,-1-1 2-15,3 0 1 0,-3-1-2 16,0 0 0-16,0-1 1 0,0 1-1 16,0 1 0-16,0-2 1 0,0 1-2 15,0-1 2-15,0 0-1 0,0 1 0 16,0-1 0-16,-1-3 0 0,1 1 0 15,-2 0 0-15,2 1 1 16,0-2-2-16,0 1-1 0,0-3 2 16,0 1-23-16,0-3 4 0,0 1-5 15,0-2-16-15,0-1-1 0,0 0 0 16,0 0-21-16,0 0 3 0,0 0-4 16,0 0-35-16,3 0-48 15,1 0-4-15,0 0-70 0</inkml:trace>
  <inkml:trace contextRef="#ctx0" brushRef="#br0" timeOffset="11300.9188">17688 3675 595 0,'0'0'0'0,"0"0"51"0,0 0-23 16,0 0-12-16,0 0-6 0,0 0 11 16,0 0 33-16,0 0 1 0,-5-74-6 15,4 75-18-15,1 10-25 16,0 7-5-16,0 7-2 0,3 8 2 15,-1 7 1-15,1 4-3 0,-1 7 2 16,1 1 0-16,-3 0-1 0,-1 1-1 16,-8-2 1-16,-2-1-23 15,-5 2 18-15,-1-4-1 0,-3-4-6 16,-1-3 3-16,0-7 3 0,1-5-5 16,3-8 0-16,0-7-25 0,6-6-18 15,2-8 23-15,3-4 23 0,3-11-12 16,0-7 11-16,3-6 12 0,0-6 41 15,0-7 19-15,2-4-5 16,3-7 7-16,5-6-19 0,0-3-2 16,5-1 5-16,7-4-12 0,7 1 9 15,8 2-8-15,6 1 0 0,4 4 7 16,6 1 1-16,4 5-5 0,4 5-6 16,2 10-11-16,-6 6-12 15,-9 14-9-15,-13 9-5 0,-11 8 4 16,-12 4-4-16,-8 11 0 0,-8 5 3 15,-9 7 16-15,-10 3-15 0,-3 3-1 16,-4 2-2-16,-5 4-61 0,-5-2 4 16,-4 2-34-16,-9-2-84 0,-4-1-12 15,-5 0-57-15,-6-5-282 16</inkml:trace>
  <inkml:trace contextRef="#ctx0" brushRef="#br0" timeOffset="12039.3768">14148 3987 476 0,'0'0'0'0,"0"0"79"16,0 0-11-16,0 0-32 0,0 0-7 16,0 0 1-16,0 0 19 0,0 0 10 15,0 0-4-15,-119 14-7 16,119-17-11-16,0 0 9 0,0 1 14 16,0 1-15-16,1 0-16 0,7 1-15 15,5 0 3-15,6-3 13 0,7-1 13 16,9-2-5-16,7-1-9 0,7-1-3 15,6-1-7-15,1 1-4 16,1-3-1-16,-2 5-2 0,-3 0-6 16,-7 6-6-16,-6-2 0 0,-3 2 4 15,-4 0-5-15,-3 0 2 0,0 0-1 16,-5-2 0-16,1 0 0 0,-7 2 3 16,-6 0-3-16,-3 0-65 15,-4 0 24-15,-1 4-6 0,-4-1-4 16,0 2-12-16,0-2-28 0,-4 1 14 15,0-1-17-15,0 0-97 0,-1-2-44 16</inkml:trace>
  <inkml:trace contextRef="#ctx0" brushRef="#br0" timeOffset="13613.0775">7178 3728 490 0,'0'0'0'0,"0"0"61"0,0 0 42 15,0 0-29-15,0 0 34 0,0 0-29 16,0 0-20-16,10-58-8 0,-10 58-20 16,0 0-19-16,0 0-8 0,0 0-4 15,0 0 0-15,0 0-1 16,0 0 1-16,0 0 2 0,0 0-1 16,1 0 0-16,2 0-1 0,-2 3 0 15,1 1 0-15,0 3 0 0,2 1-79 16,-1 4-76-16,-3-1-159 0</inkml:trace>
  <inkml:trace contextRef="#ctx0" brushRef="#br0" timeOffset="13811.1173">7090 3984 855 0,'0'0'0'15,"0"0"137"-15,0 0-53 0,0 0-41 16,0 0-22-16,0 0-18 0,0 0-2 16,0 0-1-16,0 0 0 15,31-38-14-15,-24 44-56 0,1 4-98 16,-6 1-91-16,-2 1-149 0</inkml:trace>
  <inkml:trace contextRef="#ctx0" brushRef="#br0" timeOffset="14373.1314">3765 4900 511 0,'0'0'0'16,"0"0"0"-16,0 0 1 0,0 0 22 15,0 0 13-15,0 0 7 0,0 0 10 16,0 0 11-16,0 0-12 0,124-18-13 16,-89 18-13-16,8 0-9 0,4 6-6 15,10 1 0-15,11-1 2 16,11-2 8-16,7-2 14 0,10-2-11 15,6 0-3-15,8-2-5 0,3-2-4 16,5-2-5-16,3-3 0 0,4 4-2 16,3-3 0-16,2-1-2 15,1 2 0-15,2 0-1 0,-1 0-3 16,-3 3 1-16,-5-1 0 0,-11 3 1 16,-5 1 0-16,-7 1-1 0,-5 1 0 15,-3 6 0-15,-3 2 0 0,-4 2-85 16,-7-1-18-16,-9 2-130 0,-10-4-392 15</inkml:trace>
  <inkml:trace contextRef="#ctx0" brushRef="#br0" timeOffset="15394.0798">13264 4635 578 0,'0'0'0'0,"0"0"15"0,0 0-2 15,0 0 23-15,0 0 10 16,0 0 4-16,0 0-20 0,0 0-24 16,0 0-12-16,5-16 2 0,1 25 6 15,1 4 4-15,3 3 7 0,1 4 9 16,2 4-3-16,1-2 2 0,-1 5-2 16,3-4-7-16,0 1-5 15,2-1 0-15,4 3-4 0,-3-3 0 16,3 2-3-16,-1-2 0 0,-1 2 3 15,2 1-3-15,4-2 0 0,1 1 0 16,0-1 1-16,3-5-1 0,-1 2 0 16,-1-1 2-16,-2 1-3 15,-1-1 2-15,-4-1 0 0,-2 2-1 16,2-2 0-16,-5-3 6 0,2 1-6 16,-3-3 0-16,-2-1 1 0,0-1-1 15,-1 0 0-15,-1-1 0 0,-3-1-47 16,2 0-59-16,-5 2-9 15,-4-5-60-15,-1 0-52 0</inkml:trace>
  <inkml:trace contextRef="#ctx0" brushRef="#br0" timeOffset="15722.114">13736 5366 547 0,'0'0'0'16,"0"0"80"-16,0 0 2 0,0 0-2 16,0 0-20-16,0 0-14 15,0 0-18-15,0 0-15 0,0 0-8 16,136 77-3-16,-122-67 0 0,-1-4 1 16,0-2 3-16,-5-4 0 0,2-2 2 15,-1-3 18-15,-1-3 16 0,-1-1-6 16,0-3-13-16,1-4-7 0,-4-9-6 15,2-2 3-15,-4-6-2 16,-2-7 0-16,0 1-3 0,0 1-2 16,-2 0-5-16,-2 5 1 0,2 4 0 15,1 4-3-15,1 5 2 0,0 4-1 16,0 7 0-16,0 1-3 0,1 5-16 16,3 3-74-16,-1 1-33 0,-1 8 5 15,1 4-64-15,-1 2-56 16</inkml:trace>
  <inkml:trace contextRef="#ctx0" brushRef="#br0" timeOffset="16743.4957">14278 5853 571 0,'0'0'0'0,"0"0"98"0,0 0-56 16,0 0-16-16,0 0 0 0,0 0 12 16,0 0-7-16,0 0-8 0,0 0-15 15,-172 20-5-15,158-9-2 0,-3 1-1 16,4 2 0-16,0 0 0 0,1 5 0 15,-4 2 0-15,5 4 0 16,0 2 0-16,2-2 0 0,2 0 0 16,5-2 0-16,2-1 0 0,5-5 0 15,7-3 0-15,0-6 0 0,4-4 1 16,2-3 1-16,3-1 5 16,0-6 3-16,1-7 2 0,1-3-4 15,0-1 1-15,-3-4 1 0,0-2 4 16,-6 3 10-16,-2 2 19 0,-3 6 1 15,-5 6-19-15,1 6-10 0,-3 0-12 16,1 13-5-16,4 2 3 0,-1 6 2 16,3 3-1-16,2-2 0 15,1 0-1-15,3-4 0 0,1-9-1 16,2-6 0-16,0-3 2 0,3-7-1 16,-1-4-2-16,3-4-51 0,-5-5-54 15,0 1-4-15,-3-3-34 0,-5 2 24 16,2 2 67-16,-7 2 39 0,-1 3 10 15,-3 3 5-15,-1 4 1 16,0 5 4-16,-2 1 35 0,-1 0 29 16,0 4-34-16,2 8-20 0,0 6 3 15,1 5 0-15,0 4 8 0,0 5 2 16,0 2-3-16,0 5-2 0,0 4 3 16,-3 2-14-16,-2 4-4 15,0 0 8-15,-4-2-12 0,-1 1-1 16,-2-4-2-16,-2-1-2 0,1 0 0 15,0-2 2-15,-2-2-2 0,2-6 0 16,1-7 0-16,0-6 1 0,3-9 0 16,3-6 1-16,-1-5-1 0,5-13-1 15,-1-10 0-15,3-9-10 16,0-11 11-16,3-7-1 0,7-9 0 16,3-7 0-16,3-2 7 0,4 0 20 15,6 2 29-15,2 4 7 0,0 12-1 16,1 6-5-16,-3 8-8 0,0 7-2 15,-1 7-7-15,0 3-14 16,-1 7-11-16,-1 8-8 0,-3 4-7 16,-5 8 0-16,-5 9 0 0,-6 5 2 15,-2 0-3-15,-4 6 2 0,-6-3 1 16,-7 0-3-16,-4 2 2 0,-4-1 1 16,-3-4-2-16,4-3-5 15,-1-5 0-15,6-3-27 0,-2-3-35 16,5-3-26-16,3-4-44 0,2-1-8 15,4 0-133-15</inkml:trace>
  <inkml:trace contextRef="#ctx0" brushRef="#br0" timeOffset="17511.8105">15010 6023 454 0,'0'0'0'0,"0"0"7"0,0 0 54 16,0 0 32-16,0 0-28 0,0 0-4 15,0 0 5-15,0 0-7 0,0 0 12 16,2-58-7-16,-6 58-28 0,-2 0-25 16,0 0-10-16,-4 7 0 0,-1 3-1 15,1 0 0-15,0 5 0 16,-2 0-1-16,3 2 0 0,1-2 1 15,1 3 0-15,2-2 0 0,2-3-2 16,3-3 2-16,0-4-6 0,0-1 4 16,6-4 1-16,-1-1 0 15,2 0 2-15,0-1 5 0,1-2-6 16,4 1 0-16,0-4 4 0,-2 5-4 16,2 0 0-16,0-1 2 0,1 2-2 15,0 0-1-15,0 0 1 0,0 0 0 16,-3 2 1-16,-3-2 0 0,-1 0-1 15,-3 0 0-15,-1 0 2 0,-1 0-3 16,2 0 2-16,-1 0 1 16,0 0 2-16,3 0-2 0,2-2-1 15,5-2 0-15,-1-2 2 0,0 0 0 16,1-1-1-16,0 1 1 0,-1-3 1 16,-1 3 1-16,-2-3 2 0,-3 2 10 15,1-1 4-15,-2-1-3 0,-1 1-3 16,-1-1-2-16,1 1-1 15,-3 1-2-15,0 1 0 0,1-4-6 16,-1 3 1-16,0-1-6 0,1 4 2 16,0 1 0-16,0 2-2 15,0-2 0-15,-1 3 3 0,0 0-2 16,0 0 0-16,0 0 0 0,0 0 2 16,0 0 1-16,-2-3-1 0,-2 0-1 15,0 0 1-15,0 2-1 0,1-4-2 16,-4 3 2-16,3-1 1 0,-2 1-2 15,1 2 0-15,-2 0 2 16,-2 0-2-16,2 0-1 0,-3 1 1 16,-1 3 0-16,1 0 0 0,0 0 1 15,-2 2-2-15,1 0 1 0,1 0 0 16,-1 2 0-16,3 3-2 0,0-1 2 16,-4 0 0-16,3 2-1 15,0-4 1-15,2-1 0 0,2-2 0 0,3-2 0 16,2 0-13-16,0-2-25 15,1 2-24-15,8 1-59 0,-1 0-61 16,0-1-149-16</inkml:trace>
  <inkml:trace contextRef="#ctx0" brushRef="#br0" timeOffset="17978.9437">15279 6017 235 0,'0'0'0'0,"0"0"127"0,0 0-44 16,0 0 2-16,0 0-2 15,0 0-31-15,0 0 3 0,0 0 30 0,0 0-31 16,-29-38-8-16,29 38-8 16,0 0-15-16,0 0-11 0,0 0-5 15,0 6-5-15,2 6 10 0,3 2 2 16,0 5-2-16,1 0-1 0,-1 0 3 15,3-3-2-15,-3 1-2 16,4-2 0-16,-1-6 5 0,-1 2 2 16,1-4-5-16,3-1-4 0,-3-2-1 15,2-3 0-15,2-1 0 0,0 0-2 16,1 0-2-16,0-2-3 0,-2-1 0 16,-1 1-98-16,1-2-8 15,0 3-38-15,0 0-126 0,-2-5-124 16</inkml:trace>
  <inkml:trace contextRef="#ctx0" brushRef="#br0" timeOffset="18915.3931">15672 5947 682 0,'0'0'0'0,"0"0"147"15,0 0-75-15,0 0-17 0,0 0-31 16,0 0-19-16,0 0-4 0,0 0-2 15,0 0 2-15,-83 20 1 16,70-1-3-16,1 4 2 0,2-1 0 16,7 1-1-16,2-2 0 0,1-1 0 15,5-4 0-15,4-2 0 0,3-3 2 16,1-3-2-16,2-2 0 0,1-4 6 16,1-2-4-16,1-5 2 15,2-6-1-15,2-5 0 0,-3-4 0 16,3-2-2-16,-1-6-1 0,1 0 0 15,-1-6 2-15,-1-3-3 0,-4-1-1 16,-3-6-2-16,-1-2-12 16,-6-3 3-16,-4 3 0 0,-2-1 9 15,-2 4 5-15,-4 3 0 0,2 6 2 16,-2 4 15-16,3 1 4 0,-1 8 19 16,-1 2 1-16,2 7-7 0,3 4-1 15,-2 2-8-15,1 2-3 0,0 3 1 16,0 1-11-16,-2 0-12 0,3 7-2 15,0 6 0-15,4 11 2 16,1 2-2-16,5 6 2 0,-1 5 1 16,1 1-2-16,2 5 0 0,-1 0 2 15,3 4-3-15,0 0 2 0,2 2 1 16,-1-3-3-16,-1 3 2 0,-1 0 0 16,-2-5-2-16,-2 0 2 15,-1 0-2-15,-4-6-1 0,1-2-1 16,-5-4-2-16,0-4-2 0,-3-7 8 15,-1-7-1-15,1-5 0 0,-1-1 0 16,1-7-1-16,1-1-15 0,-2 0 2 16,3-10-18-16,-2-3 11 0,3-3 16 15,3-1 2-15,1-4 0 16,5-1 3-16,-2 2 0 0,4-4 0 16,2 6-2-16,0 1 1 0,-2 8-2 15,-2 2 3-15,-2 5 0 0,-2 2-6 16,1 0 5-16,-2 0-2 0,2 6 2 15,-2 0 2-15,2 0-2 16,-1 1 0-16,3 2 2 0,-2-2-1 16,2-1 0-16,1 0-39 0,1 0 10 15,4-4 13-15,1-2 12 0,5 0 4 16,1 0 0-16,1-4 0 0,3-1 0 16,0-4 0-16,5 1 0 15,-1-4 2-15,2-1-2 0,2-1 0 16,-1-3 0-16,-1 0 0 0,-2 1-2 15,-1-3 2-15,-6-2 0 0,-6 0 1 16,-2 1 2-16,-6 1-3 16,-7 1 0-16,-1 3 8 0,-7 0-6 15,-5 2 4-15,-2 6 0 0,-2 1-5 16,1 6 1-16,-3 0-1 0,0 7 0 16,0 9 3-16,1 0-2 0,4 6-1 15,3 3 0-15,7 2 0 0,3-1-1 16,1 0 0-16,8-1 4 0,5-2-2 15,5-2 0-15,5-3-1 16,2-1 1-16,7-2-1 0,2 0-1 16,5-3 0-16,-1 1-98 0,6-2-90 15,-3 1-143-15</inkml:trace>
  <inkml:trace contextRef="#ctx0" brushRef="#br0" timeOffset="21865.7327">18249 4224 470 0,'0'0'0'0,"0"0"141"16,0 0-72-16,0 0-23 0,0 0-10 16,0 0 1-16,0 0 3 0,0 0-9 15,46-6 8-15,-33 17-12 0,5 2-10 16,3 6-7-16,2 2-2 0,6 4-3 16,1 6-3-16,6 0 1 15,2 3 1-15,4-3 0 0,5-1 7 16,0 4 6-16,2 0-4 0,2 0-3 15,0 0 1-15,1 0-6 0,-3 1 0 16,1-3-5-16,-5 1 0 0,-6-4 0 16,-4 0 2-16,-6-4-3 15,-5 3 2-15,-3-7-1 0,-4-1 0 16,0-2-1-16,-1-1 0 0,-3-3-39 16,4-1-6-16,-6-2 1 0,-2 0-30 15,-6-2-24-15,-3 0-10 0,1-5-50 16,-1 2 47-16,-1-1-88 0</inkml:trace>
  <inkml:trace contextRef="#ctx0" brushRef="#br0" timeOffset="22299.9123">19075 4978 642 0,'0'0'0'0,"0"0"173"0,0 0-38 15,0 0-56-15,0 0-42 0,0 0-18 16,0 0-8-16,0 0-3 0,0 0-4 15,264 183-1-15,-244-171-4 16,-7-3 2-16,-3-2 2 0,-3-4-3 16,-2 1 0-16,-3-4 19 0,0-1 30 15,1-6-5-15,0-5-29 0,-1-3-10 16,-2-5-1-16,0-5 0 0,0-3-4 16,-8-3 0-16,-2-3 4 15,-3 0-4-15,-1 2 0 0,-1-1 0 16,2 4 5-16,-2 3-5 0,5 4 0 15,1 4 3-15,1 0-3 0,0 8 0 16,1 1-1-16,0 3-6 0,-2 6-18 16,5 0-81-16,0 6-78 0,0 4-17 15,3 1-98-15</inkml:trace>
  <inkml:trace contextRef="#ctx0" brushRef="#br0" timeOffset="24169.1318">19779 5626 374 0,'0'0'0'16,"0"0"140"-16,0 0-41 0,0 0-32 16,0 0-21-16,0 0-10 0,0 0-7 15,0 0-10-15,0 0-8 0,-65-28-5 16,59 28-2-16,-1 3-2 0,-2 3-2 16,2 3 0-16,-4 3-3 0,-4 2 3 15,0 4-2-15,-2 4 3 16,2 0-1-16,2 3-1 0,3 0 1 15,2-1 0-15,6-2-5 0,2-2 5 16,6-4 0-16,4-1-2 0,5-6 3 16,1-2 25-16,2-4-2 0,4-1-10 15,-1-2 1-15,0 0 9 16,4-8 4-16,-1-2 2 0,1-3 8 16,5-3-11-16,-2 0-2 0,2-3 2 15,-5 2 0-15,-4 4-4 0,-5 0-14 16,-6 8-5-16,-5 5-1 0,-3-1 1 15,-2 1 1-15,0 0 0 16,-6 0-8-16,-2 4 0 0,0 4-1 16,1 2-2-16,3 6 4 0,0 1-2 15,0 3-6-15,3 0 2 0,1 0-1 16,0-3 3-16,5-4 6 0,1 1 0 16,3-5-3-16,4-3 5 15,2 0-2-15,3-4 0 0,1 0 0 16,0-2 4-16,0 0-4 0,1 0 0 15,-4-2 5-15,-1-6-4 0,-2 0 3 16,0-1-2-16,-4-1-1 0,2 0 2 16,-7-1-1-16,1-2-2 15,-2 0 0-15,-3 0 4 0,0-5-5 16,-5-2 2-16,-5 1 0 0,-1-4-1 16,-2 3-2-16,2 3-13 0,-1 2-10 15,7 8 5-15,-2 0 1 0,1 3 2 16,5 3 14-16,-3 1 0 0,4-2 1 15,0 2-4-15,0 0-10 16,7 6 10-16,4 3 10 0,1-1 3 16,4 4 10-16,3-3 3 0,4 1 2 15,0-1 4-15,6 0-9 0,-2 1-8 16,-4 0-8-16,-1 4 1 0,-11 0-1 16,-1-2-2-16,-8 1 2 0,-2 1 3 15,0-6-4-15,-3 3 0 16,-4-4 6-16,2-3-4 0,-3-1 3 15,5-3-4-15,-1 0-2 0,2-4-30 16,2-3-15-16,0-7-7 0,6 0 31 16,0 1 6-16,3-2 12 0,3 4 4 15,1 3 0-15,0 2-5 16,-2 3 7-16,-2 3 8 0,3 0-9 16,-4 0 8-16,2 5 1 0,2-1 4 15,-1 4 7-15,2 1-6 0,-1-1-7 16,-1 0-3-16,2-4-3 0,-1 1-1 15,-2-2 3-15,7-1-1 16,-3-2 0-16,5 0 3 0,-1-6-6 16,0-2 0-16,1-3 5 0,-1-4-6 15,1-2-46-15,0 0 3 0,0-2-16 16,-3-2-38-16,-1-4 22 0,-2-4-22 16,-3-3-18-16,2-2 43 0,2-1 39 15,-1-1 15-15,5 1 12 0,-3 3 5 16,1 1 3-16,-4 3 19 15,-1 1 14-15,-5 5 53 0,1 2-8 16,-3 3-22-16,-1 5 21 0,0 2-15 16,-3 7-23-16,0 3 11 15,-3 2-11-15,-1 12-35 0,-1 5-4 16,-3 8 2-16,0 10 3 0,3 6 10 16,-1 2 0-16,1 4-4 0,1-1-9 15,3-4-1-15,1-3 1 0,1-4-4 16,3-6 2-16,-2-3 1 0,-1-5-2 15,1-1 0-15,-2-7-37 16,1-3 4-16,-1-1 10 0,3-7-24 16,-2-2-22-16,-1-2-11 0,0-1-4 15,-1-7-207-15</inkml:trace>
  <inkml:trace contextRef="#ctx0" brushRef="#br0" timeOffset="24563.2393">20656 5495 438 0,'0'0'0'0,"0"0"263"0,0 0-126 15,0 0-73-15,0 0-36 16,0 0-4-16,0 0-20 0,0 0-2 16,0 0 0-16,248 62 0 0,-229-58-1 15,0-2 1-15,-6-2 0 0,-1 0 1 16,-3-4 1-16,-4 1 0 0,-1 1-1 15,-2-2 4-15,-2-4-2 16,0 2-4-16,-5 1-2 0,0 2-12 16,-2 2 7-16,-2 1-2 0,1 0-3 15,-2 1-7-15,-1 6 6 0,-1 1 7 16,1 3 2-16,3 1 2 0,-3 0-2 16,7 2-2-16,3 4 0 15,1 1 2-15,1 5 0 0,5 0 2 16,4-4-2-16,0 0 5 0,2 1 3 15,0-3-4-15,-2 0 1 0,2-2 2 16,-1-3-2-16,-2-3-2 0,3-5 0 16,1 0-17-16,-1-3-18 15,3-2-32-15,-4 0-39 0,-5-7-99 16,0-4-113-16</inkml:trace>
  <inkml:trace contextRef="#ctx0" brushRef="#br0" timeOffset="24965.5385">20961 5648 283 0,'0'0'0'0,"0"0"104"0,0 0-47 16,0 0 27-16,0 0-20 15,0 0-35-15,0 0-15 0,0 0 0 16,0 0 7-16,121 87-3 0,-102-75-5 15,-3-4 11-15,-3 3 28 0,-3-4-18 16,0 1-8-16,-5-3-13 0,-3-1-4 16,-2-2 2-16,0 1 9 0,0-2-5 15,0-1-7-15,0 0-1 16,0-6 0-16,0-4-14 0,0-1-43 16,1 1 13-16,2-2 1 0,-1-1 6 15,4 2 23-15,0 4 6 0,1 2 2 16,1 4 39-16,-1 0 14 15,3 1-4-15,1 0 0 0,0 0-5 16,1 1-26-16,-1 5-14 0,-2 0-3 16,4 0 4-16,4 2 0 0,0-2-2 15,0-1 1-15,-3-1-2 0,-3-1-3 16,-1-1 0-16,-3-1-6 0,2-1-31 16,-3 3-21-16,-1-3-44 15,0 0-76-15,-1-4-182 0</inkml:trace>
  <inkml:trace contextRef="#ctx0" brushRef="#br0" timeOffset="25250.9465">21669 5100 699 0,'0'0'0'0,"0"0"7"16,0 0-6-16,0 0 27 15,0 0 35-15,0 0 15 0,0 0-6 16,0 0-29-16,0 0-30 0,-67 438-8 16,67-382-5-16,0-8 0 15,5-5 0-15,-3-6-42 0,-2-4-9 16,0-6-19-16,0-5-35 0,-4-8 30 15,-1-1-52-15,0-9-72 0</inkml:trace>
  <inkml:trace contextRef="#ctx0" brushRef="#br0" timeOffset="25390.0985">21598 5527 785 0,'0'0'0'0,"0"0"149"0,0 0-142 15,0 0-14-15,0 0-160 16,0 0-146-16,0 0-50 0</inkml:trace>
  <inkml:trace contextRef="#ctx0" brushRef="#br0" timeOffset="26389.5625">21383 5356 411 0,'0'0'0'0,"0"0"174"16,0 0-106-16,0 0-3 0,0 0 25 15,0 0-13-15,0 0-31 0,0 0-36 16,0 0-6-16,299-3-8 0,-265 9-88 15,-5 2-42-15,-6 3 5 16,-8 0-46-16,-5 2-59 0</inkml:trace>
  <inkml:trace contextRef="#ctx0" brushRef="#br0" timeOffset="27048.4862">20546 6788 528 0,'0'0'0'16,"0"0"126"-16,0 0-79 0,0 0 28 16,0 0 26-16,0 0-54 0,0 0-13 15,0 0-5-15,0 0 5 0,26-74-4 16,-25 51-13-16,-1-3-3 0,0-3-7 15,0-3-2-15,-2-4-4 16,-6-4-2-16,-3-2 2 0,4 0 2 16,-1 4-3-16,2 4 0 0,4 6 32 15,1 4 13-15,1 6-14 0,3 1-6 16,4 3-7-16,2 2-2 0,4 2-5 16,-1 3-5-16,2 1-2 15,6 1 1-15,-2-1 5 0,4 3 2 16,1-2-9-16,2 2-2 0,1 3 1 15,-2-1-2-15,2 1 0 0,-3 0 0 16,-3 4-1-16,-3 1-47 0,-4 1-8 16,-6 2-18-16,-6 1-55 15,-1 5 8-15,-8-1-85 0,-6-1-139 0</inkml:trace>
  <inkml:trace contextRef="#ctx0" brushRef="#br0" timeOffset="28418.2244">20613 6424 856 0,'0'0'0'16,"0"0"224"-16,0 0-161 0,0 0-33 16,0 0-15-16,0 0-10 15,0 0-4-15,0 0-1 0,0 0 0 16,198-33-39-16,-182 38-19 0,-1-1 2 15,-2 2-13-15,1-1-24 0,1 0-25 16,-2 1-6-16,-3-1-35 0,-2 0 66 16,-1-2-3-16,-3 3-99 15,2 0 101-15,-3-3 94 0,2 0 52 16,-1-3 47-16,0 0-10 0,2 0-6 16,-1 0-35-16,1 3 1 0,-1 2 9 15,1 4-3-15,-1 6 3 0,-1 0-31 16,-2 6-17-16,-2-1 8 15,0 3 21-15,-2-3 11 0,-3-1 8 16,3 1 0-16,-1 0-21 0,-1 3-12 16,2-5-12-16,0 1-2 0,0-5-8 15,-4-3-2-15,3-1 2 0,0-3-1 16,-1-2-2-16,3-1 0 0,0-4 5 16,-1 0-6-16,0 0-3 15,0-1-1-15,-1-7 0 0,3-1 1 16,0-2 2-16,5-1 1 0,1-1 2 15,4 3 0-15,0-4 4 0,6 1 2 16,1 3 7-16,3-4 4 0,2 2 9 16,3-2 14-16,-1-1 8 15,-1 6-7-15,-4 4-21 0,-5 2-18 16,-4 3 0-16,-6 0-5 0,0 4-2 16,-4 3 5-16,1 5 1 0,-1-2-3 15,0 0 2-15,0 1 3 0,0-4-6 16,1 0 1-16,2-1-8 0,0-2 0 15,2-2 9-15,0 0 0 16,4-2 0-16,2 0 0 0,-1 0 3 16,1 0-3-16,0-4 0 0,0-1 3 15,0 0-4-15,1 3 2 0,-2-1 2 16,-4 1-4-16,0 0 2 0,-2-2 0 16,-1 4-1-16,1-1 16 15,-4-3-8-15,0 3-6 0,0 0 4 16,0 0-4-16,0 1-4 0,0 1-4 15,-1 4-1-15,-3 1 7 0,2 3 0 16,-1 1 1-16,1-2-1 0,2 3-1 16,0-1 1-16,0-1 0 15,5 3-1-15,4-5 1 0,0 0 0 16,5 0 0-16,1-5 5 0,6 0 3 16,-3-2 1-16,3-3-1 0,-1-5 8 15,0-1 4-15,3 4-5 0,-7-7-3 16,-2 3-2-16,-5-1-4 0,-2-3-4 15,-3 2 2-15,-2 0-3 16,-2-2 0-16,0 3 3 0,-3-4-3 16,-4 0-2-16,-1 0 2 0,-1-1-1 15,0-1 0-15,-3 1-26 0,-1 1-1 16,1 2-4-16,0 3 17 16,6 1-3-16,0 4 3 0,0 1 11 15,6 2 1-15,-1 0 0 0,1 0 3 16,0 1-2-16,0 0-17 0,5 0 21 15,4 0 5-15,2 2 4 0,5 2 1 16,3-3-4-16,4 4-3 0,2-4 6 16,2 4-5-16,0 1 0 15,-4 2-2-15,-4 0-4 0,-5 1-2 16,-1 1 2-16,-6-1 1 0,-1 1-3 16,-2-1 2-16,-4-2 1 0,0-1-3 15,0 1 2-15,-3 1 1 0,-1 1-3 16,-3-2-10-16,1 0 3 0,-4-1 1 15,0-1 6-15,2-1-3 16,1-1-7-16,1-2-2 0,3-1 0 16,2 0 2-16,1 0 5 0,0 0-20 15,0-7 16-15,4 1 10 0,3-4 0 16,2 0-10-16,0-1 10 0,7 3 0 16,0 2 6-16,2 1 2 0,-1 2-2 15,2 3 0-15,-4 0 2 16,1 2-5-16,-7 5-3 0,0 2 0 15,-4 0 5-15,-3 3-3 0,-2-1 2 16,0 3-1-16,0-4-3 0,-4-1 0 16,1-1 4-16,1-4-4 0,1-1 0 15,1-2 1-15,0-1-15 16,0 0 5-16,3-3 12 0,4-4-3 16,2-3 0-16,4 2 3 0,0-3-3 15,1 5 0-15,3 1 18 16,-5 3 8-16,3 2-9 0,0 3-9 0,5 7 6 15,7 3-8-15,1-2-3 16,0 2-2-16,-6-2-2 0,-2-3-74 16,-2 0 19-16,0-4-43 0,2-1-54 15,1-3-182-15</inkml:trace>
  <inkml:trace contextRef="#ctx0" brushRef="#br0" timeOffset="29115.0077">23258 6286 535 0,'0'0'0'15,"0"0"206"-15,0 0-130 0,0 0-34 16,0 0-22-16,0 0 15 15,0 0 23-15,0 0-13 0,-57-44-4 16,42 40-7-16,-1-2-15 0,-1 5-14 16,-3-2-3-16,1 3-1 0,-3 0-1 15,3 1 0-15,3 5-2 0,1 1 2 16,7-1 0-16,4 5 2 0,4-2-2 16,1 7 0-16,10 3 11 15,6 3 0-15,2 3 3 0,7 3-2 16,0-2 2-16,0 2-1 0,0-1-5 15,-8-2-6-15,-3-3 0 0,-6-3 2 16,-5-2-1-16,-1-2-2 0,-3-5 11 16,0-2 11-16,-6-4 9 15,-5 1 3-15,-3-5-9 0,-3 0-16 16,-6 0-5-16,-5 0-3 0,0-6 0 16,-3 0-2-16,4-3 0 0,3-1 0 15,3-2-146-15,3 2-23 0,4 1-78 16,2-2-34-16,7 3-156 0</inkml:trace>
  <inkml:trace contextRef="#ctx0" brushRef="#br0" timeOffset="29879.423">23449 6328 379 0,'0'0'0'16,"0"0"151"-16,0 0-77 16,0 0-3-16,0 0 6 0,0 0 15 15,0 0-4-15,0 0-34 0,0 0-4 16,19-22-1-16,-19 22-26 0,1 1-17 16,2 2-8-16,-2 3 4 15,1 4 20-15,2-1-9 0,1 6 0 0,-2-1-4 16,1 3 4-16,0 1 7 15,-4 2-2-15,0 3-5 0,0-2-3 16,0 1-3-16,-5-1-2 16,1-2 3-16,2 0 5 0,-3-2-2 15,4-5-4-15,0-3-5 0,-1-2-2 16,2-1 0-16,0-3 5 0,0 2-5 16,-1-5 0-16,0 0 6 0,0 1-6 15,1 0 0-15,0-1 6 0,0 0-5 16,0 0 5-16,0-2 2 0,0-3 0 15,0 1 1-15,0-2-4 16,1 0-2-16,4-4 2 0,1-1 0 16,1-1 0-16,2-3 4 0,1-3 0 15,4 1-2-15,1-2 0 0,3 2-1 16,4 1 4-16,-2-3 8 0,3 2-3 16,-1 4-2-16,-3 0 8 15,-2 6-2-15,-4-2 3 0,-2 4 1 16,-2 2-8-16,-3 3-5 0,-2 0-1 15,0 2-9-15,2 7 0 0,-2 4-1 16,-1 2 3-16,1 4-1 0,-2 0 3 16,0-1-3-16,-1-1-2 15,-1 2 0-15,0-2 2 0,0 1-2 16,0-3 2-16,0-1 2 0,0-3-3 16,-2-2-8-16,2 1-20 0,0-2-33 15,0-1-9-15,0-1-33 0,0 0-93 16,6-3-52-16,0-3-111 15</inkml:trace>
  <inkml:trace contextRef="#ctx0" brushRef="#br0" timeOffset="31288.1634">23988 6347 698 0,'0'0'0'0,"0"0"236"0,0 0-198 16,0 0-27-16,0 0 9 0,0 0 15 16,0 0 1-16,0 0 4 15,0 0-8-15,17 87-8 0,-15-71-4 16,-1 0-4-16,-1 0-5 0,0-1-2 16,0-1-4-16,-1-1 2 0,-2 1-1 15,-2-4-1-15,1 1-4 0,2-1-1 16,-3-3 0-16,1 1 4 0,2-3-5 15,-3-2 2-15,2-1 1 16,1 1-3-16,0-2 2 0,2 2-1 16,-4-3-2-16,3 0 4 0,-2-1 2 15,2-5-2-15,-1-2 3 0,2 0-4 16,0 0-2-16,0-2 2 0,2-1-2 16,3-3-1-16,4 1 4 15,3 1-2-15,1-1 0 0,6 2 0 16,2-2 1-16,0 1 3 0,1 4 6 15,0-4 11-15,-3 3 13 0,-1 0 2 16,1 3-5-16,-7 4-11 0,-4 2-14 16,-2 0-5-16,-1 3-2 15,-2 7 2-15,-2 2 4 0,-1 1-2 16,0 3 1-16,-4-1-3 0,-1-2 0 16,2 1 2-16,-3-2-2 0,2-4-2 15,0 0 2-15,2-3 0 0,-1-1-2 16,2 1-5-16,0-4-5 0,-5 1-3 15,3-2 8-15,0 0 2 16,2 0 1-16,0-3 6 0,1-3-1 16,0-1-3-16,2-2-1 0,4 0 2 15,4 0-4-15,2-1 6 0,4-1-2 16,0 1 0-16,5-2 0 0,1 1 6 16,0 0 0-16,0-2 6 0,-4 5 4 15,-2 0 1-15,-4 4-3 16,-3 4-9-16,-4 0-6 0,-1 0 2 15,-2 7-1-15,-2 3 0 0,0 2 7 16,0 3-4-16,-4-2-2 0,1 1 3 16,1 3-4-16,0-3 0 15,0-2 0-15,2-2 1 0,0 0-1 16,0-3 0-16,0 2 1 0,4-2-1 16,-2-1 0-16,2 0 1 0,0-4-1 15,0 3 0-15,2-4 3 0,-1 2-2 16,4-1 2-16,-1-2 0 0,0 0-2 15,5-5 2-15,0-1-2 16,1 4-2-16,-1-4 2 0,0 1 1 16,-1 0-2-16,1 1 0 0,-3-1 1 15,1 2-1-15,-2 1 0 0,-1-2 0 16,-3 2 0-16,-2 0 0 0,0-2 3 16,0 3-3-16,1-2 0 15,-1-1 4-15,1 0-5 0,2-3 2 16,0 0 1-16,-1-3-2 0,3 3-1 15,1 0 1-15,1-3 0 0,0 6-1 16,-2-5 2-16,1 1-2 0,-3 0 2 16,-3-2 0-16,-1 1-2 15,3 0 2-15,-3-1 1 0,-1 1-2 16,1-1 0-16,-1 0 2 0,2 3-2 16,-3 1-1-16,1 3 0 0,-1 3-3 15,0 0 2-15,0 4-13 0,0 6 11 16,0 4 4-16,-4 4 0 0,1 4 0 15,-2 6-1-15,-4 1 1 16,-2 6 0-16,-6 3 0 0,0 5 1 16,-2 6-1-16,-3 2 0 0,0 3 1 15,0-4-1-15,-1 2 0 0,1-6-1 16,-2 1-17-16,4-4 12 0,-2-4 3 16,5-6-13-16,-2-5 9 15,4-4 3-15,4-8 2 0,1-2 3 16,4-6-2-16,1-4-37 0,3-2 24 15,1-2 7-15,1-8-3 0,0-6 2 16,2-7 6-16,4-4 1 0,1-8 2 16,4-5 0-16,3-6 4 15,-1-6 1-15,3-2-5 0,0-2 0 16,3-3 4-16,3 2 4 0,4 2 5 16,5-1 5-16,4 4-2 0,4 0-1 15,4 4 3-15,8 4-1 0,-1 3 0 16,8 6 8-16,-2 6-9 0,-3 5-6 15,-6 10 1-15,-11 4-8 16,-6 5-4-16,-10 3 0 0,-7 4 2 16,-3 8-2-16,-5 5 9 0,-5 3-4 15,0 2-4-15,-1 2 4 0,-6-1-4 16,0 1-2-16,-6-4 2 0,-3 0-1 16,-2-2 0-16,-4-3 0 0,-3-2 3 15,-5-4-6-15,2 0 5 16,-3-2-4-16,-2-4-19 0,1-1 2 15,3-2-14-15,5-1-18 0,4-5 9 16,9 2 4-16,4-3-14 0,2 1-12 16,2 1-49-16,0-4-105 15,1 3-127-15</inkml:trace>
  <inkml:trace contextRef="#ctx0" brushRef="#br0" timeOffset="35182.4305">15906 7109 578 0,'0'0'0'0,"0"0"118"0,0 0-23 15,0 0-23-15,0 0-43 0,0 0-12 16,0 0-6-16,0 0-5 16,0 0 1-16,57-24 0 0,-39 42 0 15,5 1-1-15,1 3 0 0,2 2-2 16,7 0 5-16,0-3 1 0,3 1-3 16,-2 1 1-16,5 2 5 15,-2 5 13-15,1-1 14 0,5 7-21 16,-1-1-7-16,4 3-5 0,0 3-1 15,2-1-4-15,-1 4-2 0,3 2 0 16,0 0 3-16,1 2-3 0,1-3 0 16,7 3 6-16,-1-1-1 15,1 0 0-15,2 2 6 0,-1-2 4 16,2 1 4-16,2 1-1 0,-1-1-2 16,0 5-2-16,-1-1-3 0,1-1-3 15,0 0-1-15,-1-1-3 0,2-2-3 16,-3-1 0-16,1-4 1 0,-1-1-4 15,-1-5 4-15,0-4 0 16,-1-1-3-16,-3-3 2 0,-2-3 2 16,-4-4-5-16,-6 0-17 0,-4-3-51 15,-4-1-54-15,-8-2 5 0,-8-4-70 16,-10-4-139-16</inkml:trace>
  <inkml:trace contextRef="#ctx0" brushRef="#br0" timeOffset="35554.8488">18044 8938 710 0,'0'0'0'0,"0"0"61"15,0 0-5-15,0 0-34 16,0 0-15-16,0 0 1 0,0 0 7 16,0 0 18-16,0 0 8 0,164 133-3 15,-153-130 16-15,0-3 8 0,-1 0-7 16,-2-5 7-16,1-4-18 0,-2-6-9 16,-1 1-11-16,-2-7-12 15,-4-1-6-15,-3 2-4 0,-6-10 2 16,-4 1-3-16,0-4 1 0,-4-4 6 15,-2 1-2-15,4 2-4 0,2 3 1 16,4 7-2-16,2 6-2 0,0 5 1 16,-1 6-1-16,5 7-132 15,-1 0-23-15,3 3-30 0,1 4-132 16,2-4-167-16</inkml:trace>
  <inkml:trace contextRef="#ctx0" brushRef="#br0" timeOffset="36126.174">20636 7481 681 0,'0'0'0'16,"0"0"218"-16,0 0-150 0,0 0-25 16,0 0-8-16,0 0-6 0,0 0-6 15,0 0-2-15,0 0 6 0,-28-60 0 16,26 60-19-16,-3 7-5 0,-3 7-4 16,-3 11-1-16,-2 10 4 15,-5 7-1-15,2 11-2 0,-9 4 2 16,-4 8 0-16,-6 0-2 0,-6 1 2 15,-4 2 0-15,2 0-2 0,-4-3 1 16,2 0 1-16,2-2-2 0,-1-1 2 16,3-2 0-16,4-5-1 15,4-4 0-15,2-2 0 0,8-4 0 16,3-2 0-16,5-6-1 0,5-3-9 16,1-5-21-16,4-2-26 0,-2-5-22 15,4-5 13-15,-1-3-16 0,-1-6-53 16,3-2 15-16,-4-1-36 0,1-4-47 15,-2-1-43-15</inkml:trace>
  <inkml:trace contextRef="#ctx0" brushRef="#br0" timeOffset="36413.1829">19815 8404 505 0,'0'0'0'0,"0"0"220"16,0 0-196-16,0 0-21 0,0 0 2 16,0 0 0-16,0 0 3 15,0 0-5-15,0 0-1 0,-78 234-1 16,70-202 2-16,2-7-1 0,2-6 7 16,4-8 16-16,4-6 14 0,8-5 41 15,3-6-11-15,7-8-15 0,6-7-9 16,2-2-5-16,6-5-18 0,0 3-5 15,-1 3-9-15,-2 3-7 16,-6 4-2-16,0 7-101 0,-8 2-7 16,-2 6-48-16,-4 0-21 0,-5 7-53 15</inkml:trace>
  <inkml:trace contextRef="#ctx0" brushRef="#br0" timeOffset="37944.3902">18505 9862 440 0,'0'0'0'0,"0"0"146"0,0 0-62 15,0 0-9-15,0 0-10 0,0 0-26 16,0 0-8-16,0 0-10 0,0 0-6 16,-44-47 7-16,38 47 5 15,-2 0 0-15,-1 2-1 0,-3 2-10 16,-2 6-9-16,-6 0 0 0,-4 6 6 15,-3 6 7-15,-8 6-5 0,-3 5-7 16,-2 3-7-16,-5 2 0 0,3 2 1 16,2 0-1-16,4-2-2 15,7-1 2-15,3-5 0 0,8 1-2 16,7-3 1-16,3 0 0 0,6 0 0 16,2-3-2-16,11 3 2 0,4-5 19 15,6 1 18-15,1-2-3 0,4-4-4 16,0-2-2-16,3-5-6 15,2-1-12-15,0-5-3 0,0-2-4 16,0-2-3-16,-2-3 0 0,-1 0 5 16,3 0-7-16,1 0-23 0,1-4-43 15,-4 0-68-15,0-2 8 0,-2-2-20 16,-3 0-55-16,0-5 14 0,-3-2-94 16</inkml:trace>
  <inkml:trace contextRef="#ctx0" brushRef="#br0" timeOffset="38281.4681">18775 10290 520 0,'0'0'0'0,"0"0"181"0,0 0-118 15,0 0-3-15,0 0-19 16,0 0-25-16,0 0-12 0,0 0-5 16,-79 5 2-16,65 8 0 0,0 3-1 15,-1 1 0-15,-1 2 4 0,4 0 2 16,-1 2 1-16,4 0 3 0,5 1-4 15,4 0-1-15,2-3-2 0,4-2 0 16,3-6-2-16,1-1 2 16,0-4 0-16,1-4 3 0,1-2 12 15,0 0 18-15,2-8-5 0,-1-4-7 16,3 1-10-16,-2-4-4 0,2 2-5 16,-1-1-5-16,-4 6 0 15,-2 2 3-15,-2 3-3 0,0 3 0 16,-3 1 18-16,6 5-13 0,0 2-1 15,1-1-3-15,3 2-2 0,0-4-71 16,4 1-35-16,-1-3-138 0,2-3-45 16</inkml:trace>
  <inkml:trace contextRef="#ctx0" brushRef="#br0" timeOffset="38567.3914">19245 10245 662 0,'0'0'0'0,"0"0"148"16,0 0-142-16,0 0-5 15,0 0-2-15,0 0 1 0,0 0 0 16,0 0-3-16,0 0 3 0,-179 70 0 16,158-48-3-16,4 3 2 15,3 1 0-15,8 4-2 0,2-4 4 16,4 1-1-16,4-3 0 0,8-1 0 15,0-3 3-15,6-3-1 0,-1-3 2 16,5-1-3-16,-2-2-2 0,0-4-24 16,1-3-21-16,-1-2 14 15,1-2 8-15,-3-3-9 0,0-4-35 16,1-5-3-16,-4-1-49 0,4-5-119 16</inkml:trace>
  <inkml:trace contextRef="#ctx0" brushRef="#br0" timeOffset="39104.8896">19521 9656 316 0,'0'0'0'0,"0"0"225"16,0 0-125-16,0 0-26 0,0 0 7 15,0 0-19-15,0 0-17 0,0 0-7 16,0 0-15-16,4-19-10 0,-5 19-9 15,-2 5-2-15,1 6-3 16,0 5 0-16,-1 8 2 0,2 4 0 16,-1 5-1-16,2 7 0 0,0 1 2 15,0 2-3-15,0 3 2 0,0 2 0 16,2-1-2-16,-2-1 2 0,0-1 3 16,0-2 13-16,0 0-2 15,0-1-5-15,0 0-6 0,-1-1-1 16,-3 0-2-16,1-4-2 0,-3-4 2 15,1-2-1-15,-1-3 0 0,1-2-2 16,-2-5 2-16,5-4 0 0,0-1 0 16,2-5-1-16,0 0-2 15,3-1 4-15,2-1-1 0,-1-1 0 16,-2-2 0-16,1-1 1 0,1-2-2 16,-3 1-29-16,-1 0-20 0,0-4-32 15,1 0-15-15,0 0-3 0,1-2-46 16,-1-2-47-16</inkml:trace>
  <inkml:trace contextRef="#ctx0" brushRef="#br0" timeOffset="39534.5878">19305 10161 538 0,'0'0'0'0,"0"0"249"16,0 0-153-16,0 0-36 0,0 0-5 16,0 0 2-16,0 0-6 15,0 0-13-15,0 0-16 0,204 14-14 16,-171-11-6-16,-5 0-1 0,1-3 1 15,-4 0-4-15,-3 0-26 0,-2 2-30 16,-7 1-8-16,-3-1-35 0,0 0-41 16,-3-1-43-16,0 1-85 15</inkml:trace>
  <inkml:trace contextRef="#ctx0" brushRef="#br0" timeOffset="39733.2587">19738 10219 474 0,'0'0'0'15,"0"0"174"-15,0 0-92 16,0 0 16-16,0 0-30 0,0 0-18 0,0 0 21 16,0 0-20-16,0 0-35 15,7 231-12-15,-6-207-2 0,0-4 0 16,2-4-2-16,2-1 0 0,-2-3 3 16,-1-2-4-16,1 0-27 15,0-2-24-15,-1-1-24 0,-1-3-57 16,0-2-93-16,-1-2-164 0</inkml:trace>
  <inkml:trace contextRef="#ctx0" brushRef="#br0" timeOffset="39851.0736">19792 10210 721 0,'0'0'0'16,"0"0"185"-16,0 0-171 0,0 0-14 15,0 0 0-15,0 0-329 0,0 0-262 16</inkml:trace>
  <inkml:trace contextRef="#ctx0" brushRef="#br0" timeOffset="40217.437">20203 10264 556 0,'0'0'0'16,"0"0"170"-16,0 0-64 0,0 0-39 15,0 0-9-15,0 0-16 0,0 0-16 16,0 0-12-16,0 0-8 0,211 18-5 16,-180-13-2-16,-2-3-199 15,3 1 11-15,0-3-129 0</inkml:trace>
  <inkml:trace contextRef="#ctx0" brushRef="#br0" timeOffset="40665.8576">21148 10062 409 0,'0'0'0'0,"0"0"180"0,0 0-70 16,0 0-21-16,0 0-38 0,0 0-12 15,0 0 6-15,0 0-9 0,0 0-6 16,-127-69-8-16,114 69-11 0,2 0-8 16,-1 0-4-16,-2 2 2 15,4 4 1-15,0 6-3 0,0 3 2 16,1 3 29-16,1 1-7 0,5 0-3 15,3 1 2-15,0 1-7 0,3 0-7 16,8 1-4-16,1-2-2 0,5 1 2 16,0-2-2-16,1 0-1 15,-1 1 3-15,3-1-4 0,-1-1 0 16,-4-1 5-16,-2-1 3 0,-3-2 5 16,-4 0 6-16,-2-3-1 0,-3-3 5 15,-1 0 3-15,-3 0-6 0,-4-3-9 16,-5 2-3-16,-3-1-5 0,-4 0-2 15,-2-2 3-15,-2-1-3 16,-1-3-2-16,-2 1-19 0,2-1-52 16,-2 0-78-16,2-4-9 0,1-5-87 15,1-3-142-15</inkml:trace>
  <inkml:trace contextRef="#ctx0" brushRef="#br0" timeOffset="41018.6702">21569 9499 632 0,'0'0'0'0,"0"0"51"15,0 0 14-15,0 0-10 0,0 0-14 16,0 0-12-16,0 0-9 16,0 0-9-16,0 0 3 0,-82 350 1 15,71-278 4-15,3-2-8 0,4-4-7 16,0-3-2-16,0-5 2 0,-1-5-3 16,-2-5-1-16,-2-3 0 0,4-7 3 15,-2-6-3-15,4-7 0 16,1-6 3-16,2-8-4 0,0-5-4 15,2-5-32-15,0-1-80 0,2-3-33 16,-1-10-25-16,-1-3-54 0</inkml:trace>
  <inkml:trace contextRef="#ctx0" brushRef="#br0" timeOffset="41262.3964">21269 9918 588 0,'0'0'0'0,"0"0"284"0,0 0-139 16,0 0-46-16,0 0 5 16,0 0-28-16,0 0-27 0,0 0-12 15,0 0-10-15,206 54-15 0,-178-44-9 16,1 4-4-16,-4 0 2 16,-3-2-2-16,0 2-23 0,-2-1-2 0,-3 2-17 15,0-4-14-15,-1-1 5 16,-4-1-13-16,-2-2-44 0,2-2 3 15,-5-2-30-15,0 0-56 0,0-3 10 16,-2 0-53-16</inkml:trace>
  <inkml:trace contextRef="#ctx0" brushRef="#br0" timeOffset="41441.0509">21739 10026 568 0,'0'0'0'0,"0"0"308"15,0 0-220-15,0 0-51 0,0 0-17 16,0 0 38-16,0 0-9 0,0 0-10 15,0 0-15-15,57 78-8 0,-43-54-11 16,2-1-2-16,-3 1-6 16,0 0-56-16,-3 1-7 0,0-6-10 15,0 0-22-15,-3-5 1 0,0-1-34 16,0-8-97-16,-2-4-153 0</inkml:trace>
  <inkml:trace contextRef="#ctx0" brushRef="#br0" timeOffset="41632.8536">22049 10209 916 0,'0'0'0'0,"0"0"139"15,0 0-130-15,0 0-5 0,0 0-2 0,0 0-1 16,0 0 1-16,0 0 1 16,0 0-1-16,-266 263 1 0,216-218-3 15,-3-5 0-15,0 0 5 0,5-5-7 16,2 0 4-16,4-3-3 0,9-5-41 15,6-4-48-15,6-5-104 16,6-9-279-16</inkml:trace>
  <inkml:trace contextRef="#ctx0" brushRef="#br0" timeOffset="42315.2734">22302 9526 573 0,'0'0'0'0,"0"0"103"16,0 0-31-16,0 0-23 16,0 0-21-16,0 0-11 0,0 0-5 15,0 0-8-15,-31 284 0 0,20-223-2 16,-2-1-2-16,3-1 0 16,1-7 4-16,0-6-2 0,3-2 8 15,3-5 5-15,3-2-1 0,0-2-4 16,6-6-4-16,4-5-2 0,3-5 2 15,4-2-1-15,0-6-3 0,1-3 4 16,3-5 3-16,-1-3 8 0,4-3 6 16,0-7 8-16,-2-2 3 15,3-3-7-15,0-3-4 0,4 2 26 16,1-2-26-16,-1 2-18 0,0 2-3 16,-5 0 1-16,-4 3-2 0,-3 1-2 15,-6 3 2-15,-4 1 1 0,-5 1 0 16,-2 0 5-16,0-2-3 15,-4 1 6-15,-1-2-2 0,0 1-6 16,-3 0-3-16,-3-1 2 0,0-2 1 16,-1 2-3-16,0 1 2 0,1 2-2 15,-3 5-3-15,2 0 5 0,-3 0-2 16,-1 5-3-16,0 5 6 0,-2 0-2 16,4 6 0-16,2 3-1 0,2 2 0 15,5 3-1-15,3 1 4 16,2 0-3-16,0-3-1 0,4-1 4 15,6-5-2-15,2-2 0 0,0-3-4 16,1-2 4-16,7-2 0 0,-2-3-1 16,1-1 0-16,1 0-142 15,0-1 14-15,3 0-60 0,6-2-64 16,1 0 46-16</inkml:trace>
  <inkml:trace contextRef="#ctx0" brushRef="#br0" timeOffset="43574.6067">24129 9872 417 0,'0'0'0'16,"0"0"132"-16,0 0-78 0,0 0 6 16,0 0 8-16,0 0-17 0,0 0-20 15,0 0-20-15,0 0 3 0,-8 16 13 16,7 7 1-16,1 8-5 15,0 5-6-15,6 8-12 0,-3 0-1 16,3 0-1-16,-2-3 2 0,-2-4 3 16,-1-4-2-16,0-9 3 0,0-1 5 15,1-8 0-15,-1-4 3 16,1-6-3-16,0 0-3 0,-1-5 7 16,4 0 24-16,2-5-6 0,3-6-19 15,-1-1-9-15,1-1-5 0,5-3 0 16,-2 0-2-16,8 0 3 0,-3 1 3 15,-1 3 6-15,-1 5 1 16,-6 6 3-16,-3 1-10 0,0 13-1 16,-1 4 0-16,-1 5-1 0,-1 3-3 15,-4-2-2-15,1-4 0 0,-1 0 4 16,2-7-4-16,0-5 0 0,3-3 0 16,-1-2 0-16,4-2 0 15,-1-2 20-15,5-7 13 0,4-1-2 16,1-6-6-16,6-2 0 0,3-5-4 15,-1 1-8-15,3-2-2 0,-1-2 0 16,-2 4-5-16,-3 1-7 0,-2-3 2 16,-6 2-2-16,0 5-49 15,-2 2-15-15,-3 5-44 0,1 1-135 16,-1 2-57-16,-2 3-84 0</inkml:trace>
  <inkml:trace contextRef="#ctx0" brushRef="#br0" timeOffset="43895.2135">25040 10054 745 0,'0'0'0'0,"0"0"201"16,0 0-94-16,0 0-36 0,0 0-16 16,0 0-18-16,0 0-17 15,0 0-7-15,-27-79 0 0,13 78 2 16,-4 1-7-16,3 0-1 0,-6 4-4 15,2 5-2-15,0 0-2 0,-1 5 2 16,0 4 0-16,4 3-1 0,1 4 0 16,4 2 0-16,6 3-2 15,4-3 4-15,1 1-2 0,8-7 0 16,7 0 0-16,2-2 4 0,6-3 11 16,3-1 3-16,1-3-10 0,3-3-8 15,-6 0 0-15,1-4 2 0,-4-3-41 16,0-2-18-16,-4 0-14 15,1-2-48-15,-4-5 8 0,2-2-37 16,-3-2-72-16,0-4-10 0</inkml:trace>
  <inkml:trace contextRef="#ctx0" brushRef="#br0" timeOffset="44023.1105">25186 10122 461 0,'0'0'0'16,"0"0"351"-16,0 0-243 0,0 0-69 15,0 0-21-15,0 0 12 16,0 0 21-16,0 0-23 0,0 0-23 15,-226 29-4-15,204-16-2 0,3 1-66 16,6 1-16-16,4-1-114 0,3-3-71 16</inkml:trace>
  <inkml:trace contextRef="#ctx0" brushRef="#br0" timeOffset="44481.6653">25812 9363 471 0,'0'0'0'0,"0"0"52"15,0 0-18-15,0 0-12 16,0 0 3-16,0 0-5 0,0 0-12 0,0 0-3 16,0 0-4-16,-151 288 0 0,132-228 1 15,-3-1 1-15,2 1 1 0,-1-3 6 16,-2-4-3-16,3-3-2 16,3-4 15-16,3-7 30 0,6-7 24 15,5-2-13-15,3-9-16 0,4-5-8 16,6-4 1-16,5-10 8 0,5-1 27 15,4-2-11-15,0-9-6 16,7-5-5-16,0-5-13 0,4-4-3 16,-2-2-16-16,-3-1 1 0,-2 3-5 15,-12-3-12-15,-9 7 4 0,-7 1-4 16,-14 5-2-16,-6 6 3 0,-10 3-6 16,-5 5-17-16,-4 4-5 0,-1 5-24 15,5 5-59-15,4 1-60 16,6-2-90-16,3-3-220 0</inkml:trace>
  <inkml:trace contextRef="#ctx0" brushRef="#br0" timeOffset="45404.1227">26856 9831 376 0,'0'0'0'0,"0"0"286"0,0 0-153 16,0 0-48-16,0 0-40 15,0 0-18-15,0 0-14 0,0 0-4 16,0 0 8-16,-59-35 22 0,47 39-6 15,-3 2-19-15,1 5-12 0,-5 2 1 16,1 3-3-16,-4 3 0 0,-1 3 0 16,1 0 8-16,2 6-4 0,5-2 0 15,3-1 0-15,5-4-2 16,6-4-1-16,1-10 2 0,7 0-1 16,5-4 18-16,3-3 22 0,5-6 4 15,3-2-9-15,2-4-3 0,0 2 3 16,2 0-14-16,-7 6-12 0,-1 4-9 15,-1 6-1-15,-2 8-2 16,-1 5 1-16,1 4 0 0,-2-2 6 16,3-3-7-16,0-2 2 0,1-6 1 15,2-2-2-15,5-7 0 0,-3-1 4 16,6-9-4-16,1-4 0 0,-3-1 4 16,-1-3-4-16,0 0 0 15,-7 2 2-15,1 2-3 0,-3 6 2 16,-4 2-1-16,-4 5 0 0,-5 1-4 15,-2 10 4-15,-1 11-5 0,-1 7 6 16,-4 8-2-16,-4 7-2 0,-2 1 4 16,-1 6-2-16,-2-1-2 15,-3 3 3-15,-5-1 0 0,3 0-6 16,-7-1 3-16,0-5-10 0,-4 0 2 16,-1-4 4-16,-1 0 2 0,-2-4 4 15,-2-4 2-15,1-2-1 0,3-7 0 16,2-7 0-16,9-7 1 0,1-6-1 15,8-5 0-15,1-9 2 16,5-6-2-16,1-11-2 0,4-6 2 16,1-10 1-16,7-7-1 0,4-6 14 15,4-10-10-15,5-8-2 0,6-4-3 16,6-4 2-16,5 3 9 0,12 6 6 16,2 6 1-16,7 8 7 0,5 10 2 15,-3 6 3-15,2 12-14 16,-4 6-14-16,-6 13-2 0,-2 7 2 15,-8 4-1-15,-4 5-4 0,-8 9 4 16,-9 4 0-16,-5 5-13 0,-6 2 8 16,-7 3 2-16,-3-4 1 15,0-2 4-15,-6-1-2 0,-2-4 0 16,-3-6 0-16,1 1 3 0,-4-2-3 16,-4-2 0-16,1 1-1 0,-3-4-27 15,-1-3 7-15,-1-1-4 0,-1-1-2 16,-3-3-7-16,1-2-21 0,2-2-20 15,6 5 18-15,3 0-38 0,5 2-29 16,0 0-55-16,1 0-12 16,1-1-144-16</inkml:trace>
  <inkml:trace contextRef="#ctx0" brushRef="#br0" timeOffset="46098.975">27697 9940 611 0,'0'0'0'0,"0"0"34"0,0 0-6 16,0 0 5-16,0 0 23 0,0 0-9 16,0 0 20-16,0 0 8 0,0 0-31 15,-78 516-9-15,49-444-13 16,-2-1-15-16,-3-7-4 0,-1-5-2 16,0-5 3-16,2-6-3 0,0-8 2 15,5-7 3-15,1-6 3 0,6-8 0 16,7-9-2-16,3-10-3 15,6-4 21-15,4-14 21 0,1-8-35 16,6-9 9-16,5-11 26 0,4-8-17 16,5-7-22-16,2-8-4 0,6-3-3 15,0-6 0-15,9-1 2 0,3-2-3 16,6 2 2-16,9 8 7 0,3 3 5 16,7 10 15-16,0 11 5 15,1 8-7-15,-8 11-9 0,-3 7-8 16,-13 6-1-16,-5 3 7 0,-7 7 2 15,-6 2-10-15,-3 3-6 0,-9 5 1 16,-4 7-4-16,-5 4-2 0,-3 1 8 16,-7 4-1-16,-8-1-4 15,-6 0 1-15,-3-2 0 0,-3 0 0 16,1-3-8-16,-1-4-11 0,3-2-17 16,-1-7-16-16,1 2-41 0,2-4-100 15,-2 0-5-15,5-1-57 0,3-5-224 16</inkml:trace>
  <inkml:trace contextRef="#ctx0" brushRef="#br0" timeOffset="51071.5887">17998 8904 638 0,'0'0'0'0,"0"0"124"0,0 0-72 16,0 0-18-16,0 0-12 0,0 0-12 16,0 0-5-16,0 0-2 0,-21 2 7 15,21-2 4-15,0 0 9 0,0 0-3 16,0 0 11-16,2 1 39 16,4 4-21-16,-1-1-15 0,0-1-11 15,5 4-5-15,0 3-3 0,2 1 0 16,2-3 3-16,0-2-4 0,3 1-1 15,3-3 1-15,3-2-1 16,-1-1-2-16,2-1 9 0,-2 0-1 16,1-3 4-16,0 0-5 0,-3 0-7 15,1-2-4-15,0 0 1 0,-2-2-2 16,-3-3-1-16,0 0 4 0,-5-3-2 16,0-2 5-16,-2-2 12 15,-3-1 0-15,-2-1-6 0,-4-2-2 16,0-2 1-16,0-1 1 0,-6-1 12 15,-7-4-11-15,-3 3-10 0,-5 1-3 16,-3 1-4-16,-4 3-2 0,-2 5 0 16,1 2 4-16,3 4-4 15,7 3-34-15,5 1-22 0,7 5-42 16,3-2-10-16,3 3-54 0,1 0-64 16,4 0-252-16</inkml:trace>
  <inkml:trace contextRef="#ctx0" brushRef="#br0" timeOffset="51988.0982">19794 8579 335 0,'0'0'0'0,"0"0"95"0,0 0-22 16,0 0 16-16,0 0-20 15,0 0 12-15,0 0-8 0,0 0-8 16,0 0-14-16,-23-132-8 16,20 123-20-16,-2 3 2 0,2 0 5 0,0 6 0 15,1 0-4-15,1 5-19 16,1 9-7-16,0 7 0 0,-1 6-2 16,1 6 3-16,0 1 0 0,0-2-2 15,0 0 2-15,-3-5 1 0,0 1-3 16,-2-1 2-16,-1-5 1 0,1-4-3 15,-1-1 1-15,4-4 1 16,0-2-2-16,1-3 0 0,1-6 1 16,2-2-20-16,8-3 17 0,3-9 6 15,9-5 9-15,4-10 12 0,7-1 6 16,3-6 3-16,7-2-1 16,3 0-7-16,0 4-12 0,-2 7-8 15,-6 4-9-15,-6 10-72 0,-5 5-32 16,-10 6-79-16,-6 0-307 0</inkml:trace>
  <inkml:trace contextRef="#ctx0" brushRef="#br0" timeOffset="115211.4712">14017 13793 488 0,'0'0'0'0,"0"0"184"0,0 0-106 16,0 0-30-16,0 0-34 0,0 0-4 15,0 0 1-15,-4 53 5 16,2-37 5-16,1-1 0 0,1 1-1 16,0 5-2-16,0 2-2 0,4 4 5 15,-3 6-3-15,1 2-1 0,-2 2 1 16,0 2 2-16,0-1-7 0,0-4-7 15,0-2-2-15,0-3-2 16,1-4-1-16,2-5 0 0,1-1 0 16,-2-6-2-16,3 0-10 0,-3-1-10 15,2-6-1-15,-2 3 4 0,-1-1-4 16,0-2-4-16,-1 0-8 16,1-1-32-16,-1-4-56 0,0 1-28 15,0-2-91-15</inkml:trace>
  <inkml:trace contextRef="#ctx0" brushRef="#br0" timeOffset="115729.4439">14037 13633 477 0,'0'0'0'0,"0"0"72"15,0 0-25-15,0 0-33 0,0 0 6 16,0 0-1-16,0 0-10 0,0 0-6 15,0 0-2-15,-188 318-1 0,175-263 0 16,3 3 3-16,2 0-3 0,1 5 0 16,3-4 10-16,4-1 16 0,0-4 18 15,11-8-11-15,1-5-2 16,6-7-10-16,3-6-8 0,2-7-5 16,4-6 3-16,1-8 2 0,2-2 15 15,3-5 26-15,2-8 1 0,2-5 4 16,0-10 9-16,6-5-9 15,2-10-6-15,6-6-4 0,1-6-7 16,-2-3-3-16,1-3-23 0,-4-4-13 16,-3-2-4-16,-8-1 2 0,-8-1 2 15,-10 3-3-15,-7 3-28 0,-10 12 10 16,-1 9 2-16,-7 9 13 0,-10 8-1 16,-2 9-10-16,-7 6-33 15,-2 5-64-15,-5 6-75 0,-9 10-66 16,-3 5-227-16</inkml:trace>
  <inkml:trace contextRef="#ctx0" brushRef="#br0" timeOffset="116659.7942">13722 15363 360 0,'0'0'0'15,"0"0"44"-15,0 0 2 0,0 0-12 16,0 0 7-16,0 0 9 0,0 0 13 15,0 0-2-15,0 0-7 0,-3-7-7 16,10 3-1-16,2 0-4 16,5 0 4-16,5 1-16 0,2 3 2 15,2-1 3-15,1 1-12 0,0 0-10 16,1 0-5-16,-4 4-3 0,-2 4-2 16,-2 0-2-16,-5 1 2 15,-2 2-2-15,-4 2-1 0,-3 1 0 16,-3 2 6-16,0-3-5 0,-4 0 5 15,-7 1-3-15,-2 3-2 16,-5 2 4-16,-1 2-4 0,-6 2-2 0,-2 2 2 16,-3 4 1-16,-2 1-2 0,2 2 0 15,1 0 2-15,6 0-2 16,6-3 0-16,8-4 6 0,8-3-1 16,1-5 0-16,9-2-3 0,5-3-1 15,4-1 3-15,4-2-4 0,3-4 0 16,4 0 0-16,3-5 6 0,2 4-6 15,-2-4 0-15,-1 0 0 16,-1-1-69-16,0-3-20 0,-6 0-33 16,-1 1-97-16,-3-1-61 0</inkml:trace>
  <inkml:trace contextRef="#ctx0" brushRef="#br0" timeOffset="117226.3058">13900 15064 479 0,'0'0'0'0,"0"0"89"16,0 0-26-16,0 0-36 16,0 0-13-16,0 0-2 0,0 0-5 15,0 0 3-15,0 0 7 0,-298 240 21 16,259-183 7-16,3 5-19 0,3 5-22 16,5 1-3-16,2 1 0 15,5 3 0-15,5 3 1 0,0-1 4 16,3-4 11-16,8-2 15 0,1-11-2 15,9-2-13-15,9-7-7 0,10-7 0 16,5-6-7-16,5-11-2 0,3-5 2 16,4-5-3-16,-1-9 0 15,4-5 0-15,3 0 3 0,1-8 30 16,2-7 41-16,7-4 2 0,2-8-6 16,5-8-25-16,-1-3-16 0,-1-8-13 15,1-2-6-15,-2-7-6 16,-4-1-3-16,-5-2 3 0,-8-3-4 0,-8-1 0 15,-10-1-12-15,-10-1 8 16,-9-1 2-16,-7 2 1 0,-10-1-1 16,-9 4-1-16,-4 1 5 0,-1 7-3 15,-1 10 1-15,-3 5 0 0,-6 8 0 16,-6 8-29-16,-6 8-32 0,-9 10-52 16,-4 3-67-16,-8 9-57 15,-5 13-116-15</inkml:trace>
  <inkml:trace contextRef="#ctx0" brushRef="#br0" timeOffset="127221.0296">15649 13837 325 0,'0'0'0'15,"0"0"116"-15,0 0-34 16,0 0 6-16,0 0-22 0,0 0-1 15,0 0 7-15,0 0-5 0,-2-79-18 16,2 73-5-16,0 6-8 0,0-2-5 16,0 2-4-16,0 0-2 0,0 2-12 15,0 7-12-15,1 4 1 16,3 4 10-16,-3 6-4 0,0 3-2 16,0 5-1-16,-1 1-3 0,0 0-1 15,-2-3 2-15,-4 0 0 0,1-1 1 16,0-3 0-16,3-2-3 0,0-1-2 15,-2-2 2-15,0-4 0 16,2-2-1-16,0-1 0 0,-1-1-1 16,-1-5-6-16,2 3-4 0,0-4-17 15,0-1-25-15,1-2-11 0,-2-3 12 16,2 0-55-16,-1-4-123 0,-1-4-98 16</inkml:trace>
  <inkml:trace contextRef="#ctx0" brushRef="#br0" timeOffset="127690.1915">15497 13958 365 0,'0'0'0'16,"0"0"269"-16,0 0-205 0,0 0-29 15,0 0-23-15,0 0 16 0,0 0 6 16,0 0-10-16,0 0-5 0,86 14 6 15,-57-6 1-15,3 1-10 16,1-2-6-16,1-1-4 0,-2 0 1 16,-2-4 6-16,-2 2-4 0,-2-3 1 15,-3-1 7-15,-6 0 6 0,-1 0-1 16,-5 0-3-16,-1 0-6 0,-4 0-5 16,-2 0-2-16,-2 0 0 0,-2 1-4 15,0 2-2-15,0 2 0 16,0 0 7-16,0 5-6 0,0 2 3 15,0 3-3-15,0 2-2 0,2 2 2 16,0 0-1-16,5 0 0 0,1-4 0 16,-1 0 1-16,1-5-1 0,1-1-1 15,3-1 1-15,0-4 1 16,2-2-1-16,0-2 27 0,2-2 0 16,-1-5 3-16,-2-2 0 0,3-5 3 15,-4 0-7-15,0-3-9 0,-1-1-8 16,-3-2-1-16,-3 1-5 0,-5-2-3 15,0 0 0-15,-8 2 5 0,-4 3-6 16,-3 4 2-16,-4 5 0 16,-1 6-1-16,-1 1-35 0,0 5-28 15,-1 7-87-15,3 1-55 0,4 1-103 16</inkml:trace>
  <inkml:trace contextRef="#ctx0" brushRef="#br0" timeOffset="130485.1416">17444 13828 505 0,'0'0'0'0,"0"0"137"0,0 0-65 16,0 0-22-16,0 0-3 0,0 0-11 16,0 0-8-16,0 0 2 15,0 0-6-15,-123 19-9 0,114-11-11 16,-2 2 0-16,-4 2-3 0,1 2-2 16,-4 6 2-16,4-2 1 0,1 2-1 15,4-1 3-15,3-4-1 0,3-1-3 16,3-2 0-16,6-5 3 0,3-2 2 15,4-4 5-15,1-1 18 16,5-3 0-16,0-5-11 0,2-4 0 16,1-4 6-16,1-6 16 0,-2 0-2 15,2-6-10-15,-1 3 0 0,-1-2-1 16,0 1 3-16,-1 0-9 0,-3 3-4 16,-3 5-6-16,-6 4-7 15,-5 9-1-15,-3 5 2 0,-1 0 5 16,-6 12-7-16,-5 7-4 0,0 10 0 15,-1 5-3-15,-6 8-8 0,0 3-7 16,-2 4-4-16,-1 1 7 0,1 6-6 16,1 0-11-16,-2 3 6 0,1 2 28 15,0-2 0-15,0 0-3 16,-1-2 5-16,5-1-3 0,-1 1 0 16,1-2 2-16,2-3 0 0,-2-4-1 15,2 0 0-15,1-7-2 0,4-3-49 16,2-8 30-16,4-6 10 0,3-9-2 15,1-6-1-15,5-6 6 16,4-3 4-16,3-6 6 0,2-11 0 16,3-4 2-16,-1-5 16 0,3-9 2 15,2-4 1-15,1-5 0 0,1-2-8 16,1-1-8-16,-4 1-3 0,3-2-3 16,-3 3-1-16,1-2 0 0,-3 5 4 15,0 2-5-15,-3-1 2 16,-4 1-1-16,-1 1 0 0,-6 4 0 15,-1 1 4-15,-3 5-6 0,0 2 4 16,-3 5 0-16,0 6-2 0,0 4 0 16,0 6 2-16,-1 4-2 15,0 2 0-15,-1 4 0 0,0 8-4 16,-1 5 3-16,4 6 0 0,2-1-1 16,0 3 2-16,5-3 0 0,1-4-2 15,3-4 3-15,1-5-2 0,1 0 0 16,2-6 2-16,2-3 0 0,0 0 0 15,4-9-1-15,2-2 0 16,1-2 16-16,1-5 5 0,4-1-1 16,1-3-7-16,0-4 1 0,1-1-7 15,-3 0-2-15,2-4 3 0,2 3-4 16,-7-2-4-16,2 4 0 0,-5 0 4 16,-9 5-4-16,0 3 0 15,-6 0 5-15,-1 5-5 0,-1 4 0 16,-3 2 5-16,1 4-6 0,-1 2 2 15,0 1 4-15,0 0-7 0,-5 3 3 16,-3 7-2-16,3 3-2 0,-1 9 4 16,1 0-1-16,0 1 0 15,1 2-1-15,1-4 1 0,0-2 0 16,2 1-1-16,1-2 0 0,0-2-5 16,4-4 2-16,2-4-3 0,-3-4 1 15,2-2 7-15,1-2-1 0,5-2 0 16,-1-5 0-16,0-4 5 0,-3 0-6 15,3-2 2-15,-2-2 6 16,1 0-4-16,-1-2 0 0,0-1-2 16,0 1-2-16,-2 0 2 0,5 4 4 15,-5 1-5-15,-1 0 0 0,1 7 6 16,-4 2-5-16,-2 0 0 0,0 3-2 16,1 0-3-16,-1 4 5 15,0 3-1-15,0 6 0 0,0 2 0 16,-1 5 0-16,1-1 0 0,-1 3 0 15,1 0 1-15,0 1-2 0,0-1 2 16,4-1-2-16,2-2-2 0,1-3 4 16,2-1-2-16,-2-3-2 15,3-5 4-15,-4-3-1 0,2-1 0 16,1-3 0-16,2 0 1 0,-2-1-1 16,0-6 0-16,4-1 2 0,-1-2-2 15,2 0 0-15,-1-3 7 0,3-1-5 16,-1-2 5-16,-1 2 2 15,0-2-3-15,0 3-1 0,2-1-3 16,-3-3-2-16,2 4 0 0,-4-1 2 16,0 2-2-16,-5 1 0 0,-2 4 4 15,-3 1-4-15,1 1 0 0,-1 0 4 16,-1 1-5-16,0-2 2 0,0 1 1 16,0-1-3-16,0 0 2 15,-2 1 0-15,1-1-2 0,-1-2 2 16,1 2-1-16,1 1 0 0,-1 0 0 15,0 1 1-15,-2-1-1 0,1 4 0 16,-2-4-1-16,1 3 0 0,0 2 2 16,-2-2-1-16,0-1-2 0,-4 0 4 15,0 0-2-15,0 1-1 16,1 2 2-16,2 0-1 0,-3 0 0 16,0 5-1-16,-2 1 0 0,-1 1-2 15,3 4 5-15,4 0-3 0,2 4-2 16,-1 1 4-16,4 2-1 0,0 2 0 15,0-1-1-15,5 1 0 16,1-3 0-16,1 3 2 0,3-2-1 16,1-2 0-16,3-2 0 0,1-5 0 15,2-3 0-15,1 0 0 0,1-3 2 16,1-3-3-16,2 1 2 0,2-1 0 16,-1 0-2-16,-1 3 2 15,1 1 1-15,-5 1-3 0,-3 1 2 16,-2 1-2-16,-3 2 0 0,-1 1 2 15,-3 1 0-15,-2-1-1 0,-4-1-16 16,0 1 10-16,0-2 2 0,-4 1 1 16,-1-4 0-16,0 1-1 15,1-3 4-15,0 0 0 0,-3-2-24 16,0-1 13-16,2 0-2 0,2 0-8 16,0-2 4-16,2-3 4 0,1-1 0 15,0-1 9-15,0-3 2 0,5 1 0 16,0-4 4-16,2-1 4 0,3-1 3 15,2-2-5-15,5 2 3 16,5-3 4-16,4 1 4 0,0 2 2 16,-4 2-8-16,-4 2 2 0,-2 4-2 15,-4 1-3-15,1 2-1 0,-2 1-2 16,-3-2-3-16,-1 5 0 0,-2 0 0 16,0 0-1-16,-1 6 2 15,-1 2-2-15,0-1 1 0,0 3 0 16,1-2 0-16,-2-1-9 0,3 0-4 15,0-3 2-15,0 0 1 0,3-3 5 16,2-1 4-16,2 0 2 0,2-4 1 16,3-1-2-16,-2-2 0 15,4-2 1-15,-1 0-1 0,-1 0 0 16,0 1 0-16,-4-1 1 0,-3 3-1 16,-2-1 0-16,-3 1 2 0,-1 1 0 15,-4 0 3-15,1 0 4 0,-1 0 2 16,0-1-4-16,0 1-2 0,0-1-5 15,0 1 0-15,0 2 4 16,0 1-5-16,0 2 2 0,0 0 3 16,0-1-4-16,0 1 0 0,-1 0 5 15,1 0-2-15,-4 0 1 0,2 3-6 16,-2 3 0-16,-2 0 3 0,2 1-1 16,1 1 0-16,-1 0-3 15,1 0 1-15,0 1-1 0,1 0 3 16,-2 1 0-16,3 2-14 0,-1 2-1 15,2 1 1-15,0-1-8 0,-1 1-1 16,0-1-1-16,-1-1-2 0,2 1 10 16,0-6-3-16,0 0 2 0,3-4 14 15,2-2 2-15,0-2 0 16,1 0 2-16,2-2 6 0,-1-7 14 16,-1 1 3-16,2-4-1 0,1 0 10 15,3-1 1-15,-1-4-3 0,2 0-2 16,3-2-7-16,-1 0-11 0,-1 1-5 15,-1 1 5-15,-2 5-3 16,-3 0-2-16,-3 6-2 0,-1 5 0 16,-3-2-1-16,-1 3 2 0,0 0-4 15,0 0-2-15,0 0 0 0,0 4 0 16,1 2 0-16,0 3 2 0,-1 0 0 16,0-1-3-16,0 1 2 15,0 1 0-15,-1 1-5 0,-1 1 6 16,-1 2-2-16,0 2-5 0,2 2 5 15,-1 3-1-15,0 2-8 0,-1 5 5 16,0 4-6-16,1 0-4 0,-4 1 16 16,2 0-2-16,-3-1-29 15,-1 3 18-15,-3 0 5 0,-2 4-6 16,-5 3-15-16,-1-2 0 0,-4 3 15 16,-3 0 15-16,-3-5-1 0,-1-1-2 15,-4-3 2-15,0-4 9 0,-1-3-9 16,3-5 1-16,2-1 0 0,3-13-4 15,4-2-4-15,6-6-19 16,5-6-15-16,8-8 1 0,4-8 20 16,8-3 14-16,7-8 10 0,9-4 21 15,11-3 3-15,13-6-12 0,9-1-9 16,10 5-8-16,2-2 0 0,-2 9 0 16,-10 7-499-16</inkml:trace>
  <inkml:trace contextRef="#ctx0" brushRef="#br0" timeOffset="131260.4838">20415 13683 542 0,'0'0'0'0,"0"0"132"16,0 0-64-16,0 0-35 16,0 0-17-16,0 0 17 0,0 0 3 15,0 0-6-15,0 0 12 0,12-58-13 16,-16 57-10-16,-3-1 1 0,1 2 1 15,-5 0-1-15,-4 0-1 0,-2 2-1 16,-3 2-8-16,-2 3-6 16,0 4 1-16,0 0-2 0,3 1-5 0,-1-1 4 15,2 3 0-15,4-2-2 16,4 2 0-16,7 0 18 0,1 2 3 16,2 5-9-16,10 1-3 0,4 1-4 15,4 2 4-15,3-1-4 0,2-4 0 16,-1 2 3-16,-1-5-3 0,-4 2-3 15,-4-3 1-15,-3-1-1 16,-6-2 0-16,-1-1 3 0,-3-1 5 16,0-2 15-16,-4 1 6 0,-6 0-1 15,-4-3-10-15,-6-1-8 0,-3 1-8 16,-3-2-4-16,-5-1 0 16,-2-2 5-16,1-2-7 0,0 0 1 15,5-2 1-15,2-2-52 0,6-2 13 16,6 0-9-16,4 1-41 0,5-3-32 15,3 1-4-15,1 1-107 0,1-4-64 16</inkml:trace>
  <inkml:trace contextRef="#ctx0" brushRef="#br0" timeOffset="131900.7656">20551 13824 451 0,'0'0'0'16,"0"0"205"-16,0 0-137 0,0 0 14 16,0 0-10-16,0 0-14 0,0 0-10 15,0 0 5-15,0 0-12 0,12-29-10 16,-12 33-18-16,-1 6 1 0,0 0-5 16,-1 5-2-16,1 3-2 15,-1 1-4-15,2 1-1 0,0 4 0 16,0-2 3-16,3-1-4 0,-3-2 2 15,0-2 0-15,0-2-1 0,0 2 3 16,0-3-3-16,-4-3 0 0,-2-1 0 16,3-2 5-16,-2 0-5 15,-1-2 0-15,1 2 2 0,-1-2-2 16,3-3 0-16,3 0 2 0,-3-1-3 16,3 1 2-16,0-3 0 0,-1 0-1 15,1 0 6-15,0 0-2 0,0-2-3 16,2-1 2-16,1 0-3 0,-1 0 0 15,1-1 0-15,-3 0 2 16,0-2-3-16,0 1 2 0,1-3 1 16,-1 0-2-16,1-2 6 0,4-2 13 15,-1-2 8-15,4-2-2 0,-1 0-7 16,5-1-8-16,2-1-1 16,0 2 0-16,2-1 5 0,5 2-1 0,0 4 2 15,0-2 7-15,2 4 1 16,0 0-3-16,-1 4-10 0,-1-1-4 15,-5 4-3-15,-4 2-3 0,-3 8 0 16,-1 0 1-16,-3 9-1 0,-2 1 0 16,2 3 3-16,-3 3-4 0,-1-1 2 15,1-2 1-15,2-1-3 16,-1-1 2-16,1 1-1 0,1-3 0 16,-2-2-3-16,0 0 3 0,2-3-11 15,-2-2 0-15,-2-1-9 0,-1-3-10 16,0 1 2-16,0-2-7 0,0-1-16 15,-1 3-4-15,-2-4-11 16,1 0-51-16,-1-3-26 0,1 0-102 16,0-3-165-16</inkml:trace>
  <inkml:trace contextRef="#ctx0" brushRef="#br0" timeOffset="133354.257">21075 13833 532 0,'0'0'0'0,"0"0"167"16,0 0-71-16,0 0-21 0,0 0-19 16,0 0-24-16,0 0-8 0,0 0-9 15,0 0-8-15,9 6-2 0,-9 11-2 16,0 4 4-16,1-1-5 15,5 2 0-15,-3-2 3 0,4-1 6 16,-4 0 3-16,0-5-3 0,2 4-1 16,-3-2-2-16,-1-4-3 0,0 0-2 15,-1-1-3-15,0-3 0 0,0 1 2 16,0-3-2-16,0 0 0 0,0 1 3 16,-2-1-4-16,-2 1 2 15,-2 2 1-15,4 0-3 0,-1 0 2 16,0-2 0-16,2-3-2 0,1 0 2 15,0-2-1-15,-1-1 0 0,0-1-1 16,1 0 1-16,0 0 0 0,0 0 0 16,0 0 6-16,0 0-4 15,0 0 2-15,-1 0-2 0,1 0-3 16,-1 0 2-16,1 0 0 0,0 0-2 16,-1 0 2-16,1-1 0 0,0 0-1 15,0-4-1-15,1 2 1 0,0-1 0 16,0-1 0-16,2 3 0 15,-1-4 0-15,2 0 0 0,-1 0 3 16,2-1 4-16,0 1 6 0,-3-2-4 16,3-2-1-16,0 3 0 0,1-2-1 15,0 1 1-15,5-3-1 0,-2 2-1 16,2-3-2-16,1-1 5 0,0 3 4 16,-1 1 7-16,-2 0-1 15,-3 2-8-15,1 1-5 0,0 0 2 16,-2 0 2-16,-1 2-1 0,2 0 0 15,-1 2-5-15,2-1-2 0,1 1 3 16,-3 0-4-16,2 2-1 0,-3 0 0 16,-2 0 2-16,2 2-3 0,0 3 2 15,-1 2 0-15,1 2-1 16,0 0 0-16,-2 1 0 0,1-1 0 16,0 0 0-16,0 0 1 0,-1-1-1 15,0 2 0-15,2-1 0 0,-1-1 0 16,-2 2 0-16,-1-1 1 0,0 1-1 15,0 1 0-15,0-1 0 16,-1 0 0-16,-2 0-3 0,-2-2 3 16,3-1-5-16,-1 0 5 0,-1-1 0 15,3-1-5-15,-1-2 5 0,2 3 0 16,-2-5-10-16,1 1 9 0,0-1 0 16,0-1 0-16,0 0 2 0,1 0 4 15,0 0-7-15,0-5 4 16,0 0-2-16,1-1 0 0,0 1-1 15,1-3 2-15,0-1-2 0,-1 0 2 16,4-3-1-16,-1 2 0 0,0-3 0 16,6 3 2-16,-3 1-1 0,2-4 9 15,0 1-4-15,4-1-2 16,-1-1 2-16,0 4-4 0,1-3-1 16,-2 2 3-16,4 2-2 0,-4-1 2 15,2 3 11-15,1-1 2 16,-5 3-2-16,6 0-3 0,-9 1-6 0,0 2-5 15,-3 1 4-15,0 1-6 16,-3 0-2-16,3 7 6 0,-1-1-3 16,-2 5 0-16,2 0 0 0,-2-1 1 15,2 2-1-15,-1 0 0 0,1 0 0 16,2-2 0-16,-1 1 0 0,-1 0 0 16,-2-2 0-16,2 4 0 15,2-1 0-15,-2 3 0 0,1-2 0 16,-2 1 0-16,0 0 0 0,2-1 0 15,-1-1 0-15,-1 2 0 0,0-1-5 16,-1-4 5-16,2 3-9 0,-2-1 8 16,0-3 0-16,0 3-2 15,0-3 4-15,-1-2-2 0,1 2-42 0,-1-5 25 16,0-1-8-16,1 0-26 16,0-2-14-16,0 0-40 0,0 0-28 15,0-1 3-15,2-4-45 0,1-4-159 16</inkml:trace>
  <inkml:trace contextRef="#ctx0" brushRef="#br0" timeOffset="133972.974">21770 13959 718 0,'0'0'0'0,"0"0"216"0,0 0-139 15,0 0-29-15,0 0-17 0,0 0-17 16,0 0-4-16,0 0-4 0,-14 49-5 16,11-28 2-16,0 3-3 0,1 1 0 15,-1 0 2-15,2 3-3 16,-4-1 2-16,2 1 1 0,1 0-2 16,-3-1 0-16,1 4 2 0,1 2-2 15,-3 1 0-15,2-4 5 0,-2 2-2 16,1-1 1-16,-3-2-4 15,3-1 0-15,-1-2 0 0,2-5 2 0,-2-2-3 16,2-2 2-16,1-5 1 16,-2-3-3-16,4-2 2 0,-3-3 2 15,1-3-4-15,0 0 2 0,0-1 1 16,0 0-2-16,-2-4 0 0,4-2 6 16,-3-3-6-16,3-1 0 15,0-1 12-15,1-1 5 0,0-3 9 16,0-5-6-16,0 0-2 0,0-5 3 15,2 2-9-15,2-7-7 0,0-1-2 16,0-3-1-16,0-4-4 0,3-3 4 16,2-2-2-16,4-2 0 15,5-3 0-15,5 7 0 0,5 5 0 16,-1 5 13-16,3 6 4 0,-3 1 9 16,1 4 3-16,-1 3-10 0,2 3-5 15,-2 1 3-15,2 4-3 0,-2 7 0 16,-3 2-5-16,-3 3-8 0,-2 9-1 15,-3 3 0-15,-2 1 2 16,-5 3-2-16,-8 0 0 0,-1 0 3 16,0 1-5-16,-2-3 4 0,-3 0-4 15,-2-2-17-15,-3 1-2 0,-3-4-11 16,-1 0-18-16,-5 0 0 0,2-6-20 16,-3 2-51-16,-2-6-39 15,0 0-115-15,-1-2-311 0</inkml:trace>
  <inkml:trace contextRef="#ctx0" brushRef="#br0" timeOffset="137067.5292">23183 13796 495 0,'0'0'0'15,"0"0"98"-15,0 0-16 0,0 0-36 16,0 0 0-16,0 0-6 0,0 0-10 16,0 0-8-16,0 0 2 0,-79-13-2 15,67 16-1-15,-2 2-7 16,0 0-10-16,-4 3-3 0,0 2 1 15,-2 3-2-15,-2 1 0 0,0 4 0 16,-1 1 1-16,2 0-2 0,7 0 2 16,-1-2 8-16,8-3 2 0,3 0-5 15,4-3-1-15,0 0-5 16,5-3 0-16,4-2 7 0,3 2 11 16,-1-4 12-16,2-1-6 0,-1 0 7 15,2-3 6-15,-1 0-4 0,-1 0-2 16,0 0-11-16,-2-4-4 0,1-1-2 15,2-2-2-15,-3-1-5 16,0 4-1-16,1-3-2 0,-4 1-2 16,-1 0-2-16,1-1 0 0,0 0 4 15,-1 0 1-15,3 1 6 0,1 0-2 16,1-2-1-16,0 1-2 0,0-1-4 16,-2 1-1-16,1-1 1 15,-3 1-1-15,0 0-1 0,-3-1 0 16,-1-1 6-16,-3 5-5 0,0-5 1 15,-5 3-2-15,-2 3 0 0,2-2 0 16,1 3 1-16,-1 2-1 0,0 0 0 16,2 0-1-16,-1 0-1 15,-1 4 2-15,3 2 0 0,-1-1 0 16,1 1-2-16,-1 1 2 0,1 0 0 16,1 4 0-16,0-1-2 0,1 4 0 15,0-2 3-15,6 3 0 0,-2-3-2 16,5 1 0-16,-2 0 1 0,2-1 0 15,1 0 1-15,4-5 0 16,1 0-2-16,0-2 2 0,1-1 4 16,0-1-1-16,-2-1 4 0,1-2-5 15,0 0 1-15,-2 0 0 0,3-2 0 16,-2-4 0-16,2 0 1 0,3 1-1 16,-2-3-4-16,3 1 0 15,1 0 4-15,-4-1-4 0,1-1 0 16,-3 2 2-16,0 1-2 0,-1-1 0 15,-3 4 0-15,-5-1 0 0,1 4 0 16,-2-2 0-16,0 2 0 0,-3 0-1 16,0 0 1-16,0-1 0 0,0 0 0 15,2-1 0-15,-3 1 0 16,3-4 0-16,2 2 1 0,0 0-1 16,1-2 0-16,-4 3 0 0,-2-1 0 15,-1 1-1-15,0 1 1 0,2 1 0 16,-2 0-2-16,0 0 1 15,-2 0-6-15,-4 0 0 0,4 0 5 16,-3 1 0-16,2 1 3 0,-2 1-1 16,0-1 0-16,-1 2 0 0,-1 0 0 15,0 0 0-15,2 1-1 16,-1-1 1-16,1 2 0 0,-3-2-1 0,0 2 2 16,1 0-2-16,-4 3 1 15,0-2-1-15,0 1-1 0,2 0 3 0,-2 0-2 16,1 2-17-16,2 0 15 15,0 0 2-15,2 1-3 0,1-2 5 16,1 2-1-16,2-1 0 0,1 3-1 16,1-1 1-16,0-2 0 15,0 3-1-15,0-4 1 0,3-3 0 16,1 0 0-16,2-4 1 0,1-2-2 16,5 0 2-16,-1-1 18 0,3-4-2 15,-1-3 5-15,-2-3 3 0,4-2 1 16,-3 1-2-16,1-1 1 0,1-3 1 15,-3 0 0-15,3-2 2 0,0-1-2 16,-4-1-3-16,-1-1-5 16,-2 0-7-16,3 3-8 0,-3 5-3 15,-1 4 0-15,-1 4 0 0,-1 0 1 16,-3 2-2-16,1 3 2 0,-2 3 0 16,0 3-4-16,-1 6 5 15,-1 2-2-15,2 4 0 0,-3 4 0 16,0 0 0-16,0 3 0 0,0 3-3 15,1 0 0-15,0-1-2 0,1 4 5 16,-2 0 0-16,0-1-5 0,-5 3 1 16,0-2-1-16,-2-2-3 15,-1-2 1-15,2-1 3 0,-2-2 3 16,-1-2 1-16,-2-1 0 0,-2-1-7 16,3-1 9-16,-5 0-1 0,2-4-2 15,-2-2 1-15,-2 2-2 0,-2-5-27 16,-1-1 15-16,1 0 8 15,2-5 3-15,0-1 6 0,0-3-3 16,1 0 0-16,0-1-9 0,2-4-14 16,2-1 1-16,2 0 15 0,0-1 3 15,4-1 0-15,3-2 5 0,3 0-2 16,2 3-4-16,1-2 5 0,0 2 0 16,3-4-4-16,2 1 4 15,0-3 0-15,1 1 0 0,2 3-3 16,0-2 3-16,2 3-3 0,4-2 2 15,-2-1 1-15,4 1 0 0,-1-2-1 16,2-1 1-16,2 0 0 0,4-1 0 16,0-4 0-16,5 1 0 15,-2-3 0-15,5 1 3 0,3-2 9 16,0-2 1-16,0 0-7 0,2 3-4 16,3-4 5-16,1 4-5 0,3 1-3 15,-6 0 2-15,-2 1 1 0,-3 0-2 16,-1 2 0-16,-2 3 1 0,-3 1-2 15,-1-1 1-15,-2-2 0 16,-3 0 0-16,-1-1 0 0,-2 2 2 16,-3-1-3-16,-1 0 2 0,-3 3 2 15,-2-2-5-15,-3 3 4 0,-1 1-1 16,-4 2-1-16,0 0 0 0,0 1 6 16,-2 4-4-16,-3-3 0 15,2 3 5-15,-2-1-3 0,0 0 4 16,-1 0-4-16,0 0-5 0,-2 1 2 15,1 0 0-15,-1 3-1 0,-1 0 0 16,-1 0 0-16,1 2 0 0,-2 1-3 16,1 3 3-16,-1 0 0 0,2 2-2 15,-2 1 2-15,-1-2 0 16,-1 5-6-16,2-1 6 0,1 3-10 16,1-1 10-16,3 0 0 0,2 2-6 15,3 1 6-15,1-2 0 0,0 1-7 16,5 0 8-16,-2-2-2 0,3 1-2 15,2-3 6-15,2 0-3 0,1-5 0 16,-2 2 0-16,2-2 2 16,1-2-3-16,-2-1 2 0,2 2 4 15,0-4-4-15,-1 2 2 0,0-2-1 16,0-1-2-16,1 0 0 0,-2 0 1 16,3 0-1-16,1 0 0 15,-2 0 2-15,0-1-2 0,-1-2 0 16,1-2 1-16,2 1-2 0,0 0 2 15,-1 1 0-15,-2-1-1 0,-1 1 0 16,-1 0 1-16,-2 0-1 0,-3 3 0 16,2-1 0-16,-4 1 0 0,2 0 0 15,2 0-1-15,-2 0-1 16,0 0 3-16,0 0-1 0,-3 0 0 16,2 3-1-16,0 4 0 0,2-1-2 15,-3 1 2-15,2 3-1 0,-1-2-3 16,0 4 5-16,-2 0 0 0,-1-4-7 15,0 5 6-15,0-4-3 16,0 0-1-16,0 0 2 0,-1-3-3 16,-2-1-4-16,-1-1 2 0,-1-2 0 15,0 4-2-15,0-2 0 0,2-1-5 16,-1 3 2-16,1-2 9 0,1-4 4 16,0 0 0-16,0 0 0 15,2 0 7-15,0-2-6 0,0-5 6 16,0 1 0-16,0-3 7 0,4-1 0 15,-1-4 1-15,0 1-1 0,2-3-1 16,3-1-2-16,0-2-7 0,3-2 0 16,4 1-3-16,0 0-1 0,6 2 0 15,-4 4 7-15,2 0 5 16,1 5 1-16,-4 2-12 0,-3 3-2 16,-3 4 2-16,-4 0-1 0,-4 6-4 15,-1 4 6-15,0 4-1 0,0 1-2 16,1 2 2-16,-2 3-1 0,0 0 0 15,1-1-10-15,1 0-4 16,-1-5-4-16,1 1 14 0,2-6 3 16,2-2-2-16,-2 0 6 0,2-4-4 15,0 0 1-15,2-3 0 0,2 0 5 16,2 0-3-16,1 0 0 0,1-3-1 16,4 0-1-16,-3-4 0 15,5-2 0-15,-1 0 0 0,0-4 1 16,5 0-2-16,-2-4-2 0,4-1 5 15,1-3-3-15,1-1-5 0,0-6 5 16,2 1 0-16,-2-5-10 0,5-4 3 16,0 0 1-16,1-3 0 0,0-3 5 15,-3-2 1-15,0-2-2 16,-2-3 5-16,-1-1-2 0,1 3 0 16,-4 0 0-16,-3-3-2 0,-2 7 1 15,-1-2 1-15,-6 3 0 0,2 4 0 16,-3 4 0-16,0 8 0 0,0 6-2 15,-2 7 2-15,-2 7 0 16,-3 5-9-16,-1 1 6 0,-3 9-4 16,-1 9 4-16,0 6 5 0,0 7-2 15,-5 5 0-15,2 5-17 0,-3 6-9 16,2 0 3-16,2 4 5 0,0-4 1 16,1 2 3-16,0-5 7 15,1-1-1-15,0-4-5 0,0 1-5 16,0-2-10-16,0-2 11 0,0-2 15 15,-2-5-9-15,2-6-31 0,0-1 9 16,-2-5-13-16,0-2-46 0,1-2 14 16,-1-1-11-16,1-5-16 15,-2-6 59-15,-1-1 24 0,2 0 6 16,0-1-93-16,-2-3-74 0,0-2-163 16</inkml:trace>
  <inkml:trace contextRef="#ctx0" brushRef="#br0" timeOffset="137285.5143">24974 13602 528 0,'0'0'0'15,"0"0"208"-15,0 0-130 16,0 0-36-16,0 0-28 0,0 0-3 15,0 0-6-15,0 0-6 0,0 0-41 16,229 60-45-16,-203-49-2 0,1 2-24 16,-4-2-43-16,0 1-68 0</inkml:trace>
  <inkml:trace contextRef="#ctx0" brushRef="#br0" timeOffset="137645.0407">25606 13677 502 0,'0'0'0'16,"0"0"193"-16,0 0-97 0,0 0-36 15,0 0-20-15,0 0 0 0,0 0-8 16,0 0-11-16,0 0-3 0,-4-49 3 16,1 48 0-16,-5 1-5 15,-2 0-1-15,-2 0-6 0,0 0-3 16,-3 3 2-16,-4 1 6 0,-2 3-2 15,-3-4-8-15,1 5-3 0,1-1 1 16,1 0 0-16,6 4-4 0,5-3 2 16,5 0 0-16,5-2-4 15,2 3 2-15,7-2 2 0,3 2 0 16,3 0 5-16,7 1 2 0,-1 0 27 16,0 2 4-16,-2-2-20 0,-2 0-16 15,-5 0 0-15,-4-1-1 0,-4 1-2 16,0-1-33-16,-1 1 1 0,-3-3-23 15,0 0-53-15,-3-2-77 16,-3-4-297-16</inkml:trace>
  <inkml:trace contextRef="#ctx0" brushRef="#br0" timeOffset="139244.9988">25451 13859 465 0,'0'0'0'16,"0"0"167"-16,0 0-80 0,0 0-25 15,0 0-4-15,0 0-12 16,0 0-24-16,0 0-13 0,-6-13-4 16,6 13 0-16,0 1 1 0,-2 4-2 15,1-1 1-15,1 4 10 0,0 0 6 16,0 3-6-16,0 2-5 0,6 1-4 15,-1 3 6-15,3 2 24 16,-1-1 10-16,2 1-20 0,1 0-7 16,-3 0-11-16,-2 0-1 0,-2-1-2 15,1-2 0-15,-4-3 1 0,-1-1-1 16,-7-3 6-16,-6-3 27 0,-5-4-1 16,-6 0-19-16,-7-2-12 15,-4 0-3-15,-6-2-4 0,5-6 2 16,2-1-2-16,3-4-169 0,5 1-15 15,7-1-168-15</inkml:trace>
  <inkml:trace contextRef="#ctx0" brushRef="#br0" timeOffset="140943.7428">26099 14166 476 0,'0'0'0'0,"0"0"144"0,0 0-66 15,0 0-43-15,0 0-4 16,0 0-3-16,0 0 3 0,0 0 15 16,11-44 17-16,-3 36-9 0,-3-3-5 15,4 4-5-15,1-3-16 0,0 2-10 16,1 2-1-16,2-1-3 16,1 0 1-16,8-2-1 0,2 1 7 15,2-1 1-15,2-1-2 0,2 0 1 16,0 3 0-16,4-2 4 0,5 0-2 15,-1-1-3-15,1 2 1 0,3 0-3 16,3 0-7-16,7-2-1 16,4 1-1-16,5-1-5 0,4 1-3 15,2 1 1-15,2 1-1 0,0 0-2 16,1 4 2-16,0 2 2 0,-5 1-4 16,0 1 2-16,-7 6 0 0,-2 3-1 15,-2 1-1-15,-4 3 1 0,-1 1 0 16,-4 2 2-16,2 2-2 0,-2 0 0 15,2 1 0-15,2 3 1 16,-1-2-2-16,-1 3 1 0,-1 0 1 16,0-1-1-16,-4 5 0 0,-3 0 0 15,-3 3 0-15,-5 5 0 0,-6-1 1 16,-4 3-2-16,-2-2 2 16,-4 5 2-16,5 1-4 0,-4 0 2 0,3 0 2 15,3-1-4-15,-2-2 2 16,-1 0-1-16,1-1 0 0,0-1-2 15,-2-1 1-15,0 0-1 0,-3 1 3 16,-3-1-1-16,2 2 0 16,-6 1 0-16,1 0 0 0,-1 0 0 0,2 1 0 15,0-2 0-15,0 0 0 16,0-1 0-16,1 1 1 0,0-5-1 16,0-1-6-16,-3-2 0 0,0-5-4 15,-1 0 7-15,-3-3-1 0,0-5-4 16,-1 1 5-16,1-4-2 0,-2-3-7 15,1-1-1-15,-1-5-10 16,2 0-17-16,-2 0 0 0,3-4-17 16,0-1-21-16,-3 0 18 0,1-2-15 15,-2-4-43-15,-1 2-8 0,0-2-15 16,-6-3-28-16,-6-1-1 16</inkml:trace>
  <inkml:trace contextRef="#ctx0" brushRef="#br0" timeOffset="141266.3901">28360 15312 514 0,'0'0'0'0,"0"0"186"0,0 0-101 16,0 0-33-16,0 0-23 0,0 0 42 16,0 0-10-16,0 0-2 0,0 0 5 15,62 96-9-15,-47-74-17 0,0-2-21 16,-1-2-9-16,0-1-5 0,-2-5 7 15,0-2 13-15,-2-6-6 0,0 0-2 16,1-4 1-16,-4 0 1 16,4-6 9-16,2-6 4 0,1-6-4 15,2-3-13-15,-2-4-2 0,1-6-5 16,2-2-3-16,0-3-1 0,-1-4-2 16,-1-3 0-16,-1 2-2 15,-6 3-8-15,1 7-8 0,-3 2-2 16,-1 8-8-16,-3 3-13 0,-1 7-9 15,-1 4-34-15,0 2-68 0,0 5-31 16,4 0-114-16,3 5-206 0</inkml:trace>
  <inkml:trace contextRef="#ctx0" brushRef="#br0" timeOffset="142274.336">30007 15686 657 0,'0'0'0'16,"0"0"14"-16,0 0-10 0,0 0 6 15,0 0 6-15,0 0 7 0,0 0 6 16,0 0 6-16,0 0 1 16,-16-46 6-16,10 41-4 0,0 0-7 15,1-2-9-15,0 3-11 0,-2-2-3 16,0 1-4-16,-5 2-3 0,-2 0 2 16,-7 0 4-16,-5 2 0 15,-8 0-2-15,-6-2-4 0,-8 2 3 16,-5-1-2-16,-8-2-1 0,-3 4 1 15,-6 0 0-15,-1 0-3 0,-2 0 2 16,-1 4 1-16,0 5-2 0,1 2 0 16,4 5 1-16,-1-2-2 15,1 0 2-15,5 2 0 0,-4-4 0 16,5 4 10-16,2 0 1 0,5-4 4 16,5 2 4-16,3-1 1 0,6-2-6 15,7-2 3-15,8 1 1 0,8-1-7 16,7 0-9-16,1 0 0 0,1-1-6 15,4 2 5-15,2 1-4 16,4 3-5-16,0-1 7 0,4 1 0 16,3 0 0-16,5 0-2 0,3-3 1 15,3 2-3-15,8-3 8 0,-2 2 1 16,9 0 0-16,8 0 13 0,1 0-2 16,5 1-2-16,0-4-9 15,4 1-2-15,1-2-2 0,1 3 1 16,5-4-1-16,3-1-1 0,5-3 0 15,5 0 2-15,2 0-3 0,4 0 2 16,8-3 1-16,1 0-2 0,6-2 0 16,4-4 17-16,-3 3-7 0,4-1 2 15,-3-2-6-15,-2-1-5 16,-2-1-1-16,-2 1 0 0,-6 1 3 16,-5-1-2-16,-4 0-1 0,-8-1 0 15,-1-1 0-15,-8 1 3 0,-7-2-4 16,-3 0 2-16,-5-3 7 0,-4-2 10 15,-1-1 2-15,3-1-8 0,-6-4-5 16,-3 3-2-16,-1-3-1 16,-7 1-4-16,-6 1 0 0,-7 3 6 15,-8-4-5-15,-2 5 1 0,-11-4-1 16,-9-1-1-16,-2 2 0 0,-8 0 4 16,-5 0-5-16,-7 3 1 15,-8-2-1-15,-12 0-25 0,-7 5 21 16,-10 1-4-16,-10 3-27 0,-6 4-15 15,-9 1-48-15,-1 3-35 0,-4 2-2 16,-1 5-78-16,5 3-160 0</inkml:trace>
  <inkml:trace contextRef="#ctx0" brushRef="#br0" timeOffset="142895.0223">28393 15937 474 0,'0'0'0'15,"0"0"151"-15,0 0-74 16,0 0-37-16,0 0-30 0,0 0-3 16,0 0-4-16,0 0 0 0,0 0 3 15,30 169-3-15,-32-132 8 0,-3 0 5 16,-5 1 15-16,3 4 6 0,-2-1-4 16,0 1-1-16,4 2-14 15,-4-1-10-15,4 0-6 0,-1-2 1 16,0-3-1-16,0 2-3 0,0-1 2 15,4 1 1-15,0 1-3 0,1 5 2 16,1-2 2-16,0 3-2 16,0 2 3-16,0-6-2 0,0 0-3 15,0-1 2-15,0-6 5 0,3 1-7 16,3 1 2-16,2-6 1 0,1 1-2 16,-2-5-4-16,3-4-3 0,-1-4-7 15,-1-2 2-15,2 0-4 0,-1-1 3 16,0-3-5-16,-2 0-8 0,3-2-30 15,-2 0-9-15,-3-7-85 16,-1-2-132-16</inkml:trace>
  <inkml:trace contextRef="#ctx0" brushRef="#br0" timeOffset="143494.8076">30699 16010 542 0,'0'0'0'0,"0"0"158"0,0 0-61 15,0 0-44-15,0 0-5 16,0 0-15-16,0 0-6 0,0 0-9 16,38-41-11-16,-38 41-6 0,0 8 2 15,-5 2 17-15,0 11 12 0,-1 4 3 16,-1 11-11-16,-1 8-6 0,-2 7-14 15,-3 4 0-15,3 3-3 0,1-1-2 16,-1 2-5-16,5 2 0 16,-2-3-2-16,2-1 8 0,-2-3 0 15,-1 0 0-15,3 3-2 0,-1-4-3 16,1 1-1-16,-1-3 4 16,-2-6-12-16,0 1-10 0,5-3 2 15,1-7-5-15,2 0-29 0,0-4-21 16,1-6-49-16,-1-1-130 0,0-7-146 15</inkml:trace>
  <inkml:trace contextRef="#ctx0" brushRef="#br0" timeOffset="144409.1094">28440 17190 328 0,'0'0'0'16,"0"0"123"-16,0 0-56 0,0 0-8 16,0 0-4-16,0 0 2 15,0 0-10-15,0 0-15 0,0 0-13 16,-13-9 8-16,18 11 22 0,1 2-11 15,0 4-14-15,-2 1-1 0,3 2 1 16,-2 4-4-16,2 3-3 0,4 1-4 16,0 1-2-16,1 2 6 0,6-1-1 15,3 3 4-15,4-4 11 16,2-1-7-16,8 2-5 0,4-1-5 16,4 2 1-16,2-2 2 0,3 2-2 15,2 5-8-15,-3 3-6 0,3 2 0 16,0-5 1-16,-6-4-1 0,2-5-2 15,-5-5 2-15,-2-1 2 0,4-8-4 16,-3-2 2-16,6 1 2 16,4-3-3-16,3 4 0 0,0-3 3 15,0-1-3-15,-2 3 0 0,-6-3 3 16,-2 0-5-16,0 0 4 0,-5-4 3 16,4-2 0-16,0-4 3 15,0 1-1-15,4-3-4 0,1 1-1 16,2 2 0-16,-2-4-3 0,2-9 1 15,0-4 0-15,-4-4 0 0,-1 2 1 16,-5 4 1-16,-4 4-2 0,-3-3 0 16,-3 2 12-16,-1-2 8 15,-5 4-2-15,-2-1-4 0,0-1-8 16,4 4-3-16,0-2-2 0,4 2-2 16,0 5 1-16,2-4 1 0,-2 3-2 15,-1-1 2-15,-6 3-1 0,-9 4 0 16,-2 0 0-16,-7 2 4 0,-3-1-5 15,-1 1-15-15,0 2-15 16,0 3-38-16,0 0-34 0,-1 0-43 16,-2 0-138-16,-1 0-48 0</inkml:trace>
  <inkml:trace contextRef="#ctx0" brushRef="#br0" timeOffset="153469.8207">28893 16937 518 0,'0'0'0'0,"0"0"112"0,0 0-57 16,0 0-23-16,0 0-9 0,0 0 5 16,0 0 23-16,0 0 11 0,15 11 7 15,-15-9 6-15,0-2-19 16,0 1-6-16,0-1 6 0,0 0-11 15,0-2-8-15,0-4-21 0,0-1-9 16,0 0-4-16,-1-2 2 0,-1 4 4 16,1 1-1-16,-4 1 2 15,2 3 4-15,-2 0-6 0,-2 7-6 16,-1 4 2-16,5-1-3 0,-2 2-2 16,4-2 2-16,1-1-1 0,0 0 0 15,3 0-1-15,4-4-1 0,0-2-3 16,0 0 6-16,1-3-2 0,1 0-1 15,1-4 4-15,-2-2 4 0,2 1 2 16,-4-2 2-16,-1 3-6 16,-3 1-2-16,-1-1 4 0,1 4-2 15,-2-1-1-15,0 1 2 0,-3 0-6 16,-1 4-30-16,1 2-14 0,-1-4-26 16,4-2-92-16,4 0-44 0,1 0-42 15,3-2-98-15</inkml:trace>
  <inkml:trace contextRef="#ctx0" brushRef="#br0" timeOffset="153990.2684">29316 16615 360 0,'0'0'0'0,"0"0"104"16,0 0-22-16,0 0-17 0,0 0-4 15,0 0 25-15,0 0-2 16,0 0-9-16,-17-61-8 0,14 56-12 15,3 2-10-15,-2 2-13 0,1 1-9 16,1 0-6-16,-2 0 2 0,-1 3-5 16,2-1 0-16,1 4-4 0,-2-1 2 15,2 1-3-15,0 2-2 16,0 0 0-16,3 3-4 0,0 4 0 16,-1 3 0-16,2 4-1 0,-2 4-2 15,2 7 0-15,0 1 4 0,2 1-5 16,-3 1 2-16,-1 0 1 0,0-1-3 15,0-2 2-15,1-6-2 16,0-3-15-16,0-4 0 0,-2-3 4 16,5-4 1-16,-5-2 4 0,1-3-6 15,2-1-7-15,-1 0-5 0,-1-3-1 16,-1-1-10-16,0-2-7 0,1-1-25 16,-2 0-42-16,1 0-30 15,-1-5-20-15,0-4-78 0</inkml:trace>
  <inkml:trace contextRef="#ctx0" brushRef="#br0" timeOffset="154206.9042">29158 16762 559 0,'0'0'0'0,"0"0"242"0,0 0-136 15,0 0-39-15,0 0-15 16,0 0-2-16,0 0-8 0,0 0-4 16,0 0-13-16,122 11-19 0,-106-4-2 15,1 0-3-15,-2-2-2 0,4 0-32 16,-6-2-23-16,3 3-31 0,-2 0-61 16,0-2-114-16,-1-3 0 15</inkml:trace>
  <inkml:trace contextRef="#ctx0" brushRef="#br0" timeOffset="154432.2384">29480 16749 413 0,'0'0'0'0,"0"0"200"0,0 0-133 16,0 0 1-16,0 0 1 0,0 0 26 15,0 0-17-15,0 0-23 0,0 0-17 16,86 144-15-16,-63-120-16 0,1-4-6 15,0-2-2-15,-1-3-33 16,-4-4-28-16,-3-2 3 0,2-1 5 16,-5-4-5-16,-1-1-21 0,-3 0-12 15,-5-3 8-15,-3 1-21 0,-1-1-58 16</inkml:trace>
  <inkml:trace contextRef="#ctx0" brushRef="#br0" timeOffset="154695.8553">29778 16780 562 0,'0'0'0'0,"0"0"231"15,0 0-142-15,0 0-33 0,0 0-41 16,0 0-11-16,0 0-3 0,0 0 0 15,0 0 1-15,-95 104 0 16,76-76 3-16,1-3 10 0,2 0-6 16,2-2-4-16,3 0-3 0,4-5-3 15,-3 0-22-15,1-1-34 0,3-2-48 16,0-1-43-16,4-2-32 0,0-4-50 16</inkml:trace>
  <inkml:trace contextRef="#ctx0" brushRef="#br0" timeOffset="155290.2595">29920 16514 467 0,'0'0'0'16,"0"0"194"-16,0 0-82 0,0 0-13 16,0 0-32-16,0 0-19 0,0 0-20 15,0 0-18-15,0 0-3 0,-13 9-4 16,13 13 1-16,0 4-2 0,3 2-2 15,3 2 0-15,3 0 4 16,-3 3-4-16,1-4 0 0,-2-4 1 16,1 2-1-16,-1-4 2 0,2 2-2 15,-4-2 0-15,3-1 0 16,-4-1 4-16,0-2-4 0,4 0 0 0,-1 0 2 16,3 0-3-16,-1-1 2 15,0-1-1-15,1-3 0 0,-3 0-30 16,1-1 4-16,-3-4-9 0,1-2 18 15,-1-4 10-15,-1 0 2 0,-2-2-3 16,0-1-27-16,0 0-18 0,-4 0-22 16,-1 0-43-16,-2-1-50 15,-1-5-12-15</inkml:trace>
  <inkml:trace contextRef="#ctx0" brushRef="#br0" timeOffset="155440.1012">29872 16792 550 0,'0'0'0'16,"0"0"159"-16,0 0-57 0,0 0-37 15,0 0-41-15,0 0-17 0,0 0-14 16,0 0-181-16,0 0-135 0</inkml:trace>
  <inkml:trace contextRef="#ctx0" brushRef="#br0" timeOffset="156680.1737">29790 16759 443 0,'0'0'0'16,"0"0"181"-16,0 0-86 0,0 0-35 15,0 0-17-15,0 0-13 16,0 0 3-16,0 0 11 0,0 0 3 16,13-5-9-16,-6 5 1 0,0-2 2 15,7 2-7-15,0 0-9 0,1 0-11 16,4 2-5-16,0 3-7 0,-1-2-1 15,2 3 2-15,-3-1-2 0,2-2-2 16,0-3 2-16,-2 1-2 16,2-1-16-16,-2 0-25 0,1-3-23 15,-1-1-57-15,1-4-35 0,-1 0-127 16</inkml:trace>
  <inkml:trace contextRef="#ctx0" brushRef="#br0" timeOffset="158818.5503">30932 14314 392 0,'0'0'0'0,"0"0"147"0,0 0-80 0,0 0-25 15,0 0-9-15,0 0-2 16,0 0 2-16,0 0 1 0,-37-23-6 15,34 22 3-15,2 0 1 0,1 1-6 16,0 0-10-16,0 0-4 0,0 0-6 16,-1 0-5-16,1 4-2 0,-1 2 2 15,1 6 2-15,0 0-4 16,-1-1 2-16,1 2-1 0,0-2 0 16,3-3 0-16,2 3 0 0,-2-5 0 15,1-2 3-15,3 0 1 0,-3-4 1 16,2 0 13-16,-2 0 1 0,1 0 16 15,0-6-5-15,-1 3-13 0,1-1-5 16,-3-2 0-16,0 0 4 16,0-1 3-16,-2-5-1 0,3 5-2 15,-2-3 1-15,1 0-2 0,-2 1 1 16,0-3 1-16,0 2-5 0,-6 0-5 16,2 3-4-16,-2 1 1 0,0 6-3 15,-1 0-2-15,1 0 1 16,-3 0 0-16,0 3 0 0,0 4 2 15,1-1-2-15,2 2 0 0,-1-3 0 16,2 4-17-16,5-1 1 0,-1-2-5 16,1 3-21-16,0-5-20 0,0 2 3 15,3 0-18-15,5-2-44 16,-3 1-33-16,3 1-64 0,0-6-121 16</inkml:trace>
  <inkml:trace contextRef="#ctx0" brushRef="#br0" timeOffset="159446.0839">31099 13897 481 0,'0'0'0'0,"0"0"157"16,0 0-39-16,0 0-40 0,0 0-2 15,0 0-5-15,0 0-29 0,0 0-12 16,0 0-6-16,7-7 2 0,-2 20 1 16,-2 0 0-16,5 3-7 15,-2 0-5-15,3 0-4 0,1 3-2 16,2 0-6-16,0 1-1 0,-2-1 0 15,2 1 0-15,-3 0-2 0,-3-1 0 16,3-1 8-16,-3-2-2 0,0-1 2 16,-5 0-4-16,1-5-2 0,-2 5 3 15,-2-5-2-15,-4 2-2 16,-2-2 4-16,1-4-6 0,1 0-5 16,0-5 5-16,2-1-1 0,0 0-1 15,0-10-1-15,4-5-6 0,0-4 3 16,0-5 7-16,8-5 0 0,3-2-3 15,4-2 3-15,6 0 0 16,5 1 0-16,5 1 20 0,-1 7-13 16,-5 5-7-16,-4 7 0 0,-7 6-89 15,-5 6-21-15,1 0-11 0,-5 8-63 16,1 3-70-16,-1-3-40 0</inkml:trace>
  <inkml:trace contextRef="#ctx0" brushRef="#br0" timeOffset="160051.9368">31506 13833 435 0,'0'0'0'15,"0"0"164"-15,0 0-103 16,0 0-30-16,0 0 15 0,0 0-11 16,0 0-7-16,0 0 8 0,0 0 0 15,63 108-7-15,-52-83-8 0,-2-1-7 16,-5-2-8-16,1-1-1 0,-3-2 1 15,-1-1-2-15,1-2 1 16,0 0 2-16,1-4-1 0,-3-4-1 16,0-2-2-16,-4-3 1 0,2-1 0 15,-2-2 1-15,0 0 2 0,-1-6-4 16,-3-5-3-16,4-5 0 0,4-6 22 16,0-3-3-16,3-2 1 15,5-3-6-15,-4-2 0 0,4 4 8 16,1 1-2-16,3 7-16 0,0 0-4 15,2 4 0-15,-1 3-54 0,-2 3 5 16,0 0-29-16,1 5-56 0,-1 4-22 16,2 1-64-16,-3 0-148 15</inkml:trace>
  <inkml:trace contextRef="#ctx0" brushRef="#br0" timeOffset="160777.7343">32032 13771 386 0,'0'0'0'15,"0"0"202"-15,0 0-110 0,0 0-43 16,0 0-29-16,0 0-16 0,0 0-2 16,0 0-2-16,0 0 0 15,-116 31-2-15,107-15 2 0,0 3 0 16,1 2 5-16,4 6-1 0,0 3 0 16,2 1-3-16,1 0 2 0,1 1-3 15,0-2 0-15,7-4 0 0,1-2 0 16,4-8 0-16,-2-2-3 15,2-3 2-15,1-6 2 0,1-1 25 16,-2-3 7-16,-2-1-9 0,1-6 9 16,-1-1 13-16,-3-5-8 0,1-1-3 15,0-5-9-15,-2 0-9 0,0-3-8 16,2-2-4-16,-1-3 0 0,-4-4-2 16,-3 0-2-16,0-3 4 15,-5-4-3-15,1 4-2 0,1-3 0 16,3 1 2-16,0 3-2 0,1 0 7 15,2 3-4-15,-2 1-1 0,-1 1 0 16,0-4-1-16,-2 3 0 0,2 0 1 16,-2 3-1-16,0-4-1 0,-2 1 0 15,-5-1 2-15,2-1-2 16,-4 6 0-16,1-1 2 0,1 3-4 16,-4 5 2-16,3 5 0 0,5 3 3 15,-2 4-3-15,2 5 0 0,0 0-1 16,0 6 1-16,-1 7 6 0,4 6-7 15,2 10 2-15,-1 9 2 16,1 6 0-16,3 5 2 0,2 3-4 16,1 2 0-16,4-3-1 0,0-1 0 15,1-3 0-15,3-2 1 0,5-2 1 16,1-2-2-16,2-3 0 0,3 0 1 16,-2-3-1-16,1-3-1 15,1-3 1-15,-5-6 0 0,1 0-11 16,-4 0-4-16,0-8-15 0,-1 0-5 15,-4-2-9-15,3-4-56 0,-5-2-66 16,-6-2-116-16</inkml:trace>
  <inkml:trace contextRef="#ctx0" brushRef="#br0" timeOffset="171429.6182">21720 1317 240 0,'0'0'0'15,"0"0"80"-15,0 0-45 0,0 0-18 16,0 0-2-16,0 0 7 0,0 0 7 16,0 0 5-16,-6-75 17 15,8 68-18-15,-2-1-8 0,0 6-20 16,1 0-2-16,-1 2-6 0,0 0-7 16,0 7 6-16,0 4 4 0,-1 3 0 15,-1 1 0-15,-4 4 6 0,1 5 16 16,-4 4 5-16,5 5-5 0,1-1 16 15,2 4-3-15,1-2-1 16,0 5-8-16,0 8-10 0,0 4-7 16,0 5-5-16,0-2-1 0,-4 4-3 15,-1-1 0-15,-4 3 0 0,-2-1 5 16,-1 7-5-16,-1 2 0 0,2 0 2 16,-3 0-2-16,0 0 0 15,2 0 5-15,-3 1 1 0,1 0 6 16,-2-3-6-16,3-4 1 0,1-3 1 15,2-5-1-15,0-1-2 0,2-2-1 16,-1-1-2-16,2 0-1 0,2-4 2 16,0 1-3-16,4-3 0 15,-1-3 0-15,2-1 3 0,0-3-5 16,0-4 4-16,0-1-2 0,0-6 0 16,1 1 0-16,-1-7 0 0,0-2-2 15,0 0 1-15,0-4-2 0,0-2 1 16,1-3 0-16,3-1-6 0,-1-5-17 15,1 2-3-15,-3-4-13 16,4 1-12-16,-3 1 10 0,1-3-7 16,2 0-35-16,-3-2-5 0,0-5-2 15,-2-2-111-15</inkml:trace>
  <inkml:trace contextRef="#ctx0" brushRef="#br0" timeOffset="172158.9786">20923 2987 278 0,'0'0'0'0,"0"0"46"0,0 0-30 15,0 0-6-15,0 0-12 0,0 0-3 16,0 0 5-16,0 0 0 0,0 0 0 16,18-16 0-16,-6 24 10 15,3-4 15-15,6 3 21 0,3-2 0 16,6-2-8-16,4 0-11 0,5 0-11 15,2 3-5-15,4-1-2 0,5-1 3 16,2 0-6-16,1 1-4 0,4 0 0 16,1 0 0-16,1-5-1 15,0 0 3-15,1 0 8 0,5-3 10 16,2-1-2-16,4-4-7 0,3 1-5 16,-1-1-2-16,4 1-4 0,-2 2-2 15,3 1 0-15,1 3 2 0,1-2-2 16,3 3 0-16,1-1 0 0,4 1 0 15,0 0 0-15,1-2 0 16,0 1 0-16,-1 0 0 0,-1 1 0 16,-3 1 0-16,1 3 0 0,-1-1 0 15,1 1 0-15,-2-3-2 0,0 4-5 16,-1-2 3-16,-2 2 3 0,2-2-1 16,-2 0 3-16,3-2 0 15,4 0-2-15,0 1 1 0,-1 0 0 16,1 0 0-16,-1 1 0 0,1 0 0 15,3 0 1-15,1-1-1 0,-1 0 0 16,1 0 2-16,-2 1-2 0,2 0 3 16,-2 1-1-16,-1-1 1 15,2-1-2-15,-1 0-1 0,-2-2 0 16,0 0 0-16,1 0 1 0,-4 0-1 16,2 2 0-16,0 2 0 0,-6-2 0 15,1-2 0-15,-5 1 1 0,-2 2-1 16,0 1 0-16,-3 2 0 0,-3 5 0 15,-6-7 0-15,-4 3-1 16,-3 1-6-16,-6-2-14 0,-5 2-49 16,-5 4-54-16,-8-3-38 0</inkml:trace>
  <inkml:trace contextRef="#ctx0" brushRef="#br0" timeOffset="172893.3385">23857 3438 240 0,'0'0'0'0,"0"0"-1"0,0 0 24 16,0 0 42-16,0 0-23 0,0 0-10 15,0 0 11-15,0 0-3 0,-70 63 3 16,50-47-6-16,-3 6-13 0,-4 5-6 16,-3 2-9-16,-2 2-6 15,-1 6-2-15,1-4-1 0,4 3 0 16,2-4 2-16,3-1-2 0,6-2 0 15,5-4 0-15,2-1 0 16,9-2 0-16,1-3 5 0,7 3 2 0,5-1 8 16,4-4 3-16,5 1 3 15,2-4 5-15,5-1-1 0,3-3 13 16,6-1-2-16,2-2-7 0,7-4-2 16,-1 0-11-16,-2-3-10 0,-2-2-5 15,-6-1 2-15,-3-1-5 0,-4-2-24 16,-8 0-11-16,-3-3-15 0,-6-2-11 15,0-3 20-15,-2-1-17 16,-1-4-44-16,0 0-4 0,-5-3-62 16</inkml:trace>
  <inkml:trace contextRef="#ctx0" brushRef="#br0" timeOffset="173091.2068">23455 3724 464 0,'0'0'0'16,"0"0"111"-16,0 0-79 0,0 0-9 15,0 0 15-15,0 0 14 16,0 0 1-16,0 0-20 0,0 0-24 16,391-28-5-16,-296 27-8 0,-2-3-301 15</inkml:trace>
  <inkml:trace contextRef="#ctx0" brushRef="#br0" timeOffset="174546.099">22269 2379 322 0,'0'0'0'0,"0"0"128"16,0 0-101-16,0 0-15 0,-25-3-3 15,18 6 1-15,2 3-7 0,-1 1 3 16,2 3 5-16,-1 2 8 0,5-2 6 15,-1 1-9-15,1-1-2 0,0-1 7 16,2 3-4-16,4-4-4 0,0 3-1 16,1-2 1-16,4-5 0 15,1-1 7-15,2-3 5 0,1 0 12 16,0-5-2-16,2-1-9 16,-2-2-5-16,0-3-2 0,-1 0 2 0,-4 3-2 15,-4 2-3-15,-4 4-4 16,-2 2 7-16,0-2 21 0,-1-1-12 15,-2 2-24-15,-1 1-4 0,1 0 0 16,2-2 2-16,1 2-2 0,0 0-38 16,1 0-28-16,7 0-50 15,0 0-30-15,-1 0-70 0</inkml:trace>
  <inkml:trace contextRef="#ctx0" brushRef="#br0" timeOffset="174935.0599">23386 1989 459 0,'0'0'0'16,"0"0"115"-16,0 0-64 0,0 0-24 16,0 0 2-16,0 0 11 15,0 0 4-15,0 0 4 0,-67 13 17 16,67-13-4-16,0 0-9 0,1-7-17 16,6-8-17-16,2 2-7 0,2-3-4 15,3 0 2-15,-3 5-6 0,-1 2-2 16,-4 2 3-16,-2 6-4 0,-4 0 0 15,0 1 0-15,0 0 1 16,0 0-3-16,0 0 2 0,0 0 0 16,0 0 0-16,0 1-5 0,3 4-17 15,5 2-49-15,1 1-59 0,1 0-87 16,-5-4-183-16</inkml:trace>
  <inkml:trace contextRef="#ctx0" brushRef="#br0" timeOffset="175313.732">23484 2662 433 0,'0'0'0'15,"0"0"23"-15,0 0 40 16,0 0 16-16,0 0-23 0,0 0 11 0,0 0 15 16,0 0-22-16,0 0-25 15,19 0-11-15,-14-10-1 0,-1 3-8 16,1-1-8-16,-4 0-3 0,0 5-3 16,2-2-2-16,-3 1 2 0,0 2 2 15,0 2-3-15,0-1 0 16,0 1 2-16,0 0-2 0,0 0 0 15,1 0-1-15,0 0-3 0,1 0-1 16,1 0 4-16,0 0-1 16,0-1-3-16,1 1-23 0,-3 0-11 0,-1 0 6 15,0 0-29-15,0 0-68 16,-2 0-62-16,-6 0-98 0</inkml:trace>
  <inkml:trace contextRef="#ctx0" brushRef="#br0" timeOffset="175694.3399">24288 1994 582 0,'0'0'0'16,"0"0"60"-16,0 0 34 0,0 0 4 15,0 0-39-15,0 0-27 0,0 0-18 16,0 0-8-16,0 0-1 0,2-8-3 15,0 5 1-15,-2 2-2 0,1-1-2 16,0 2 2-16,-1 0-1 16,3 0 0-16,-1-1-13 0,-1 1-13 15,2 0-14-15,2 0-23 0,0 4-63 16,3 1-83-16,-3-4-66 0</inkml:trace>
  <inkml:trace contextRef="#ctx0" brushRef="#br0" timeOffset="176068.261">24741 1424 478 0,'0'0'0'16,"0"0"0"-16,0 0 137 16,0 0-50-16,0 0 2 0,0 0-44 15,0 0-23-15,0 0-7 0,16-86-6 16,-16 78-4-16,0 1-1 0,0 1-1 15,0 0-2-15,0 3-2 0,2 0 2 16,-1-1-1-16,1 4 0 0,0-5-1 16,2 1 0-16,2 3-4 0,3 1 3 15,-1 0-2-15,2 4-32 16,-1 2-69-16,0 4-39 0,-7-2-133 16</inkml:trace>
  <inkml:trace contextRef="#ctx0" brushRef="#br0" timeOffset="176369.9072">25060 1974 617 0,'0'0'0'0,"0"0"102"0,0 0-14 15,0 0-35-15,0 0-23 0,0 0-22 16,0 0-5-16,0 0-4 16,9-47 2-16,-8 46 0 0,1 0-1 15,4 1-3-15,-2 0-6 0,5 0-53 16,-2 5-59-16,-3 0-48 0,1-1-107 15</inkml:trace>
  <inkml:trace contextRef="#ctx0" brushRef="#br0" timeOffset="176717.4876">25697 1367 711 0,'0'0'0'0,"0"0"149"0,0 0-79 16,0 0-23-16,0 0-24 0,0 0-19 15,0 0-5-15,0 0 2 0,0 0-2 16,6-53-5-16,-5 60-17 0,1-2-27 16,2 5-25-16,1 5-54 0,0 3-54 15,1-1-118-15</inkml:trace>
  <inkml:trace contextRef="#ctx0" brushRef="#br0">22094 2295 343 0,'0'0'0'16,"0"0"0"-16,0 0 76 0,0 0 4 15,0 0-14-15,0 0 0 0,0 0-20 16,0 0-92-16,0 0 92 0,109 28 1 16,-91-19-47-16,-4 4 0 0,3-1 2 15,-2 1-2-15,-3 1 0 16,2-2 0-16,-4 4 1 0,3-3-1 16,2 0 3-16,0 3 0 0,3-1 8 15,2 1-3-15,3 1-2 0,3-3-2 16,1 2 0-16,-1-2 312 0,3-2-628 15,-5 3 315-15,2-3-2 16,0-2 1-16,-5 2 1 0,0-3-1 16,-1 1 4-16,-4-3 8 0,3 0 423 15,1-1-852-15,-1 0 420 0,2-1-3 16,1 0-1-16,-4-4 1 0,1-1 1 16,-2 0-1-16,0 0 8 15,-1-1 157-15,0-3-270 0,0-3 127 16,1 1-4-16,-4 0-2 0,1-1-4 15,0-1-4-15,-1 0-6 0,1-1 1 16,-1-2-3-16,2-3-2 0,2 1 0 16,-2-5 4-16,-1 0-5 15,3 0 2-15,-1-2 0 0,1-1-1 16,-3-1 0-16,2-1 3 0,-5 2-3 16,0 0 0-16,-3 0 3 0,0-1-3 15,-1-1 0-15,2-2 3 0,0 2-3 16,1-4 0-16,1 2 1 0,1-1-1 15,-1 1-1-15,1 1 1 16,-2 1 0-16,2-2 0 0,-5 4 0 16,1-1 0-16,-1 1 0 0,4 6 0 15,-4-2 0-15,0 3 0 0,1-1-1 16,0 3 0-16,3 1 1 0,1-1 0 16,4 4-4-16,0-1 4 15,1 2 0-15,2 0-4 0,-1-1 5 16,2 1-2-16,-2 0 0 0,0 4 2 15,0 0-2-15,1 1 0 0,-1 2 1 16,-1 0 0-16,2 0-3 0,2 0 5 16,-3 0-2-16,-1 3 0 15,-1-1 0-15,-1 1-1 0</inkml:trace>
  <inkml:trace contextRef="#ctx0" brushRef="#br0" timeOffset="182789.1205">22368 1851 561 0,'0'0'0'0,"0"0"51"0,0 0-25 16,0 0-25-16,0 0 2 16,0 0 4-16,0 0-4 0,0 0-4 15,-7 193 2-15,7-135 2 0,0-1-1 16,-3 0 13-16,-2-3 6 0,2-1 8 16,0 0 2-16,1-1-11 15,-2 2-11-15,1 2-2 0,2-2-5 16,0-1-1-16,1-6-2 0,0-7 2 15,6-5-1-15,1-6-15 16,2-2-35-16,0-5-11 0,2 0-66 0,-2-2-37 16,-4-1-48-16</inkml:trace>
  <inkml:trace contextRef="#ctx0" brushRef="#br0" timeOffset="184443.5726">23850 1912 264 0,'0'0'0'0,"0"0"33"16,0 0 7-16,0 0-14 0,0 0-13 15,0 0 7-15,0 0 4 0,0 0-2 16,0 0-1-16,-69-24 9 0,67 24-5 16,1 2-5-16,1-1 3 0,0-1-2 15,0 0-14-15,10 1 1 16,4-1 38-16,7-2 21 0,4-3-4 16,7-1-22-16,7 1-9 0,3 1-24 15,4-2-3-15,-1 5-4 0,0-1 0 16,-1 2 1-16,0 0-2 0,-4 2 0 15,0 6 0-15,-3 3 0 0,-3 3-1 16,-1 3 2-16,-1 0-1 16,-4-2 0-16,2-2 5 0,-3-1-1 15,0-5 1-15,-2-2 2 0,1-4-4 16,-4-1 5-16,4 0 0 0,-2-6 5 16,-4-2 12-16,1-6 1 15,-1-2-7-15,1 0-6 0,1-6-5 16,3-6-3-16,3-7 1 0,2-1-3 15,0-6-4-15,1 1 2 0,-4-1 1 16,5 2-3-16,1 2 1 0,3 3 0 16,0 5 1-16,6 4-1 15,1 1 0-15,3 2 18 0,0 1-12 16,2 1 0-16,-3 2 0 0,1 0 0 16,0 1-4-16,0 1-3 0,3-1 1 15,2 1 0-15,-5 8 2 0,4-2-2 16,-4 4 0-16,-1 5 2 0,-4-2-2 15,3 4 0-15,-3-2-2 0,-1-1 2 16,6-3 0-16,6-1 4 16,3-2-4-16,6 2 0 0,4-2 1 15,-1-4-1-15,4 4-12 0,-6-2-65 16,0 0-50-16,-7 3-62 0,-3-6-77 16</inkml:trace>
  <inkml:trace contextRef="#ctx0" brushRef="#br0" timeOffset="185228.0904">26506 671 364 0,'0'0'0'16,"0"0"142"-16,0 0-78 0,0 0-29 15,0 0 3-15,0 0 24 0,0 0-11 16,0 0-19-16,-13-54-25 0,10 70-7 16,-2 13 0-16,1 11 4 15,0 10 3-15,-1 7-7 0,-2 5 0 0,0 3 1 16,-3 0-1-16,-4 3 0 16,-4-2 1-16,-3-5-1 0,2 1 0 15,-1-1 0-15,-1 0 2 0,1 4-2 16,2 6 0-16,-3 7 2 0,3 3-2 15,1-2 0-15,1-4 0 16,5-6 1-16,3-9-1 0,3 3 0 16,1-7 0-16,2-3 1 0,-1-3-1 15,1-6 1-15,1-2-1 0,-2-1 0 16,-3-2 0-16,4-2 0 0,-3-1 0 16,-1-5 1-16,2-5-1 15,-1-3 1-15,2-1-1 0,1-5 10 16,1 1-6-16,0-5-1 0,1-3 1 15,0 0-4-15,0-5 0 0,2-3 0 16,0 3 0-16,-1-4-7 0,1-1 1 16,-2 2 2-16,0-1-3 0,0 1 6 15,2-2 1-15,-2 1 0 16,0 1 0-16,0 0 1 0,-4 2-1 16,2 0 0-16,0-1 1 0,1 1-1 15,0-2-1-15,0 2 1 0,1 3-3 16,0 3 3-16,0 4 0 0,0 4 0 15,0-1 1-15,0 3-1 0,-2-1 0 16,2 1 5-16,0-1 0 0,0-2-3 16,0-3 0-16,0-2-2 15,0-3 0-15,3-2 0 0,1-4 0 16,2 0 0-16,1 0 0 0,0-3 1 16,-2 0-1-16,4 0-76 15,0-6-62-15,-2-1-190 0</inkml:trace>
  <inkml:trace contextRef="#ctx0" brushRef="#br0" timeOffset="210181.3415">15220 15545 15 0,'0'0'71'16,"0"0"-10"-16,0 0 18 0,0 0-20 15,0 0-6-15,0 0-11 16,0 0-9-16,0 0 7 0,-38-19 2 16,36 17-8-16,1 2 1 0,0-1 15 15,1 1-15-15,0 0-8 0,0 0-3 16,0 0 0-16,0 0-1 0,0 0 2 15,0 0-4-15,0 0-8 0,0 0-5 16,0 0 8-16,1 0 6 16,1 3 7-16,-1 3-3 0,0 1 4 15,0 5 7-15,3 1-10 0,-1 5-7 16,3 5-6-16,2 1-2 0,0 2-4 16,-2 0-4-16,1 1 1 15,-1-2-2-15,0 0-3 0,-4-4 0 16,2-1 6-16,-3-1-7 0,-1-3 2 15,0 0 3-15,-4-1-4 0,0-1 0 16,-5-1 6-16,1-3-5 0,0-1 2 16,-3-3-4-16,-1 0-2 15,0-2 1-15,-2-2-2 0,5-1 2 16,-2-1 4-16,2-3-2 0,3-7 0 16,5-3-4-16,2-10 5 0,14-3 26 15,2-5-6-15,7-4-1 0,5 1 9 16,6 0 1-16,3-1-3 0,4 3-9 15,-3 5-10-15,-3 5-6 16,-8 7-3-16,-3 4 2 0,-4 0-2 16,-1 4-35-16,-1 0-23 0,-2 2-55 15,1 4-143-15,-7-1-125 0</inkml:trace>
  <inkml:trace contextRef="#ctx0" brushRef="#br0" timeOffset="210565.2531">15926 15515 485 0,'0'0'0'0,"0"0"117"0,0 0-30 15,0 0-30-15,0 0-11 0,0 0 5 16,0 0-1-16,0 0-9 0,0 0-2 15,-14-5-12-15,5 5-9 16,-2 2 0-16,-2 2-1 0,-4 4-10 16,2 1-4-16,-4 3 0 0,0 1-2 15,0 2-1-15,-4-1 0 0,1 4 1 16,0 0-1-16,2 2-1 0,3 2 1 16,5 0 1-16,4 3-1 0,3-3 0 15,5 2 0-15,7-3 13 16,5-2 10-16,8-2 21 0,-1-3-6 15,5 0-12-15,1-3-9 0,0 1-9 16,-1-1-3-16,-3-4-6 16,1-1 2-16,-2-3-2 0,-4 2-51 0,-2 1-14 15,-1-4-10-15,-5 3-44 16,1-5-10-16,-1 0-50 0,-5 0-48 16</inkml:trace>
  <inkml:trace contextRef="#ctx0" brushRef="#br0" timeOffset="210833.2121">16006 15624 414 0,'0'0'0'0,"0"0"49"0,0 0 17 15,0 0 5-15,0 0-14 16,0 0-2-16,0 0 9 0,0 0-25 15,0 0-18-15,-69-18-3 0,60 28-10 16,-1 1-6-16,1 2 2 0,-3-2 6 16,1 2-4-16,-2 0-5 15,1 0 0-15,-1 1 0 0,1-2-2 16,3 2-44-16,0-3-18 0,2 2-76 16,0-2-58-16,2 0-197 0</inkml:trace>
  <inkml:trace contextRef="#ctx0" brushRef="#br0" timeOffset="211845.3232">16190 15615 414 0,'0'0'0'0,"0"0"228"0,0 0-95 16,0 0-44-16,0 0-24 15,0 0-34-15,0 0-12 0,0 0-4 16,0 0-7-16,-26 8 0 0,19 0 7 16,-2 2-2-16,2-2-6 0,0 4-6 15,-3 0 1-15,2 2-1 0,-2 4-2 16,1 0 2-16,-1 2 0 0,2 2-1 15,4 0 0-15,0-1 0 16,0-2 0-16,4-2 0 0,0-2 0 16,3-3-1-16,2-4 1 0,-2-6 0 15,3 0 0-15,1-2 10 0,1 0 7 16,-1-4 7-16,-1-4 6 0,2-4 7 16,0-1-6-16,-1-3-12 15,2-2-11-15,-3-1-6 0,0-4 2 16,-4 1-2-16,0-1-1 0,2 7 2 15,-4 0-3-15,1 6 0 0,1 7 0 16,-2 0 1-16,0 3-1 0,0 3-8 16,0 4 10-16,-2 8-2 15,-1-1 0-15,3 3 3 0,0-1-5 16,0 0 3-16,2-4-2 0,5-2-1 16,7-4 1-16,2-1 2 0,7-5 1 15,6-3 1-15,2-6-1 0,1-6-2 16,4 2 0-16,-2-5 3 0,0 0-4 15,0-2 2-15,0-1 1 16,0 4-2-16,-2 1 20 0,-3-1-17 16,-6 2-3-16,-3 4 0 0,-8 2 14 15,-7 4-11-15,1 1 0 0,-6 4 4 16,0 0 1-16,-4 0-3 0,-1 0-6 16,-1 0-1-16,-2 3 2 0,-1 1 0 15,-2 0 0-15,2 3-6 16,-2 3-1-16,-1 4 3 0,1 2 2 15,-3-2 0-15,2 6-5 0,-1-2 1 16,0 3 2-16,1 2-2 0,-2 1 7 16,5 0-2-16,2-2 0 15,1-3 1-15,5-1 0 0,1-3-4 16,0-1 3-16,7-4 1 0,0-1 0 16,0-1-1-16,4-6 0 0,-4-2 0 15,0 0 1-15,2-4 4 0,2-5 0 16,-1 2 2-16,-1-6 1 0,3-1-3 15,0-5 0-15,0-3-2 16,0-3-3-16,-2-2 2 0,-1-4 0 16,-2-6-2-16,1-3 2 0,-3-5-2 15,0 0-18-15,1 0 7 0,0 1 3 16,0-2-6-16,2 1 6 0,-3 1 4 16,0 4 3-16,-2 1 2 15,-3 4 0-15,0 4 0 0,-2 5 0 0,-2 7 5 16,0 8-1-16,0 4 4 15,-2 4-6-15,-2 3-4 0,-1 5 2 16,-1 11-1-16,-1 7-2 0,2 12 2 16,3 7 1-16,4 12 0 0,2 3-9 15,2 2-11-15,9 2-8 16,2-6-2-16,3-4-9 0,1-2-17 16,3-5-57-16,3-3-96 0,4-3-11 15,4-6 13-15</inkml:trace>
  <inkml:trace contextRef="#ctx0" brushRef="#br0" timeOffset="212350.2757">17648 15308 621 0,'0'0'0'0,"0"0"37"0,0 0 4 15,0 0 3-15,0 0-38 16,0 0-5-16,0 0 2 0,0 0 0 15,0 0-1-15,-27 250 4 0,26-203 7 16,1-1 20-16,0-1 0 0,0-4 4 16,2-4-20-16,2-6-12 0,3-6 0 15,1-3-3-15,-2-3-4 16,0-4 1-16,-1-2 1 0,0-3-44 16,-3-2 15-16,1-4 4 0,-2-1-24 15,-1-3-20-15,0-1-22 0,0-10-139 16</inkml:trace>
  <inkml:trace contextRef="#ctx0" brushRef="#br0" timeOffset="212551.0625">17483 15552 480 0,'0'0'0'15,"0"0"257"-15,0 0-106 0,0 0-51 16,0 0-26-16,0 0-21 0,0 0-42 15,0 0-10-15,0 0-2 0,216 70-116 16,-203-66 46-16,-2-3 14 0,1-1 4 16,-1 0-37-16,2-8-47 15,2-3-48-15,-1-7-100 0</inkml:trace>
  <inkml:trace contextRef="#ctx0" brushRef="#br0" timeOffset="213061.1576">17946 15218 499 0,'0'0'0'0,"0"0"291"16,0 0-158-16,0 0-27 0,0 0-12 0,0 0-17 16,0 0-64-16,0 0-4 15,0 0-6-15,-6 44 8 0,0-5 0 16,1 6-5-16,-1 4 0 0,1 2-3 16,0 0-3-16,-2 0 0 15,4-8 3-15,-2-3-5 0,2-7-1 16,2-7 0-16,-1-4-2 0,2-5 4 15,1-5-2-15,2-7 1 0,4-3 0 16,2-2 3-16,2-7 4 16,1-5 0-16,4-5-2 0,1-2-2 15,2-1 2-15,3 3-1 0,-2 6-2 16,-1 7 0-16,-5 4 25 0,-3 4-13 16,-2 9 0-16,-4 0-3 0,0 5-4 15,2-2 1-15,-1-2-6 0,4-3 0 16,2-4 3-16,3-4 0 0,6-3-1 15,5-3 3-15,-1-7-2 16,1-1-3-16,-2-3 0 0,-3-1 2 16,-3 1-1-16,-1-4 0 0,-5 3 2 15,-2-3-3-15,-4 0 0 0,-2 1 6 16,-3 3-5-16,-1 3 3 0,0-2-1 16,-6 4 2-16,1 2 0 0,-6 3-2 15,1 4-6-15,-4 0-1 16,3 1 4-16,0 6 0 0,1 7-4 15,3 3 2-15,4-1-2 0,1 5 3 16,2 1 0-16,0 2-4 0,1-1-6 16,5 1-12-16,1-1-25 15,2-4-13-15,3-1-65 0,5-5-74 16,2 0-34-16,7-1-62 0</inkml:trace>
  <inkml:trace contextRef="#ctx0" brushRef="#br0" timeOffset="214416.2557">19223 15790 498 0,'0'0'0'0,"0"0"213"16,0 0-105-16,0 0-47 0,0 0-8 16,-7-4-6-16,6 4-16 0,0 0-8 15,-4 4 1-15,1 1 6 16,-1 2 16-16,-2 0 0 0,3 2-20 15,-3-3 0-15,3 0 2 0,0 0-7 16,-1-4-3-16,5 1-7 0,0 0-7 16,3-3-3-16,5 2 1 0,-2-2 3 15,2 0 0-15,2-3-4 16,-3 2 1-16,-4 1-1 0,-3 0-2 16,0 0 2-16,0 5 9 0,0 2 7 15,-6 0-3-15,1 0-3 0,-5 1-4 16,5-5-3-16,2-2-2 0,0 0-1 15,2-1-1-15,1 0 0 0,0 0-22 16,0 0-11-16,-1 0-31 16,1 0-89-16,-3-1-26 0,-2-2-128 15,2-3-322-15</inkml:trace>
  <inkml:trace contextRef="#ctx0" brushRef="#br0" timeOffset="214893.1273">19598 15387 481 0,'0'0'0'0,"0"0"271"0,0 0-159 15,0 0-15-15,0 0-21 0,0 0-5 16,0 0-26-16,0 0-33 0,0 0 21 16,18 27 3-16,-13 7-16 0,-4 4-5 15,2 5-7-15,1 0 1 16,-3 0-5-16,1-4-4 0,-2 0 0 15,0-3 5-15,0-5-6 0,0-2 2 16,0-4 1-16,-1-3-3 16,-3-4 2-16,0-5 1 0,2-3-3 0,-3-6 2 15,4-4 2-15,-1 0 1 16,2-8 2-16,0-7-9 0,0-6-6 16,8-4 1-16,3-7-11 0,8-5-3 15,7-1 20-15,5 1 1 0,4 0 0 16,-2 6 1-16,-4 8 0 15,-6 4-3-15,-7 9-35 0,-10 3-60 16,-5 6-46-16,-1 1-85 0,0 0-92 16</inkml:trace>
  <inkml:trace contextRef="#ctx0" brushRef="#br0" timeOffset="215232.0394">19984 15480 831 0,'0'0'0'15,"0"0"217"-15,0 0-117 0,0 0-24 16,0 0-53-16,0 0-13 0,0 0-5 16,0 0-1-16,0 0-3 0,8 254-2 15,-9-232 2-15,-2-5 1 0,1-3-2 16,2-5 0-16,0-3 0 0,0-3 1 15,0-2 1-15,0-1 1 16,0-10 5-16,2-3-5 0,4-9-1 16,5-3-4-16,3-6 4 0,7-4 1 15,7-1 1-15,5 1 2 0,4 4 1 16,-4 6-3-16,-5 5 4 0,-5 2-5 16,-8 7-5-16,2 4-1 0,-4 5-46 15,-3 2-108-15,1 0-19 16,-7 3-108-16,0 0-337 0</inkml:trace>
  <inkml:trace contextRef="#ctx0" brushRef="#br0" timeOffset="215832.8381">20615 15493 529 0,'0'0'0'0,"0"0"269"0,0 0-161 16,0 0-23-16,0 0-47 15,0 0-14-15,0 0-11 0,0 0-6 16,0 0-1-16,-92-27 1 0,75 44-1 15,1 4-5-15,-1 4-2 0,-1 2 2 16,2 4 0-16,1 0-2 0,5 2 2 16,1-5 3-16,6-2 14 0,3-4 13 15,0-6 7-15,2-3-11 16,6-6-14-16,2-2-1 0,1-5 18 16,4-3 20-16,4-6-2 0,3-6-5 15,2-1-6-15,1-3-19 0,0-4-11 16,-2-6-3-16,3 1 0 0,-6-5-3 15,0-4 2-15,-8-4-2 0,0-6-2 16,-2-3 2-16,-4-6-2 16,-1 3-9-16,-4 3 10 0,4 3 0 15,-2 3-3-15,1 0 4 0,4 3-2 16,-5-5 1-16,-1 8 1 0,-2 1 0 16,0 5-1-16,0 7 0 0,-3 8 4 15,-2 6-5-15,-2 6 2 16,-1 5 2-16,1 7-4 0,-4 15-3 15,-1 14 4-15,0 13-7 0,2 11 8 16,3 6-2-16,4 5 0 0,3 0 2 16,0-1-1-16,1-6-14 15,4-3-12-15,3-8-5 0,-2-4-27 16,1-7-34-16,0-2-82 0,-3-5-88 16,3-5-67-16</inkml:trace>
  <inkml:trace contextRef="#ctx0" brushRef="#br0" timeOffset="218980.0992">21722 15346 507 0,'0'0'0'15,"0"0"158"-15,0 0-106 0,0 0-33 16,0 0 0-16,0 0 5 0,0 0 13 15,0 0-6-15,0 0-5 0,-24 4 7 16,24-4-9-16,0 0-9 16,0 0 7-16,1 4-1 0,2 0-9 15,-2 3-8-15,-1 2 1 0,0 2-1 16,0-1 2-16,0 4-2 0,-2 0-1 16,0 0 1-16,-3 5 2 15,2 2-5-15,-2-1 1 0,-1 1-1 16,-1-2-1-16,1 0 0 0,-2 0 1 15,-1 2-1-15,3-4 2 0,-1 1-2 16,-1-1 2-16,4-6-2 0,-2 3 1 16,2-1-1-16,3-3-1 15,-2-1 1-15,3 1 7 0,0-2 1 16,0-1 5-16,3 3 1 0,2-6 3 16,1 3-6-16,2 0-4 0,0-4 1 15,-1 4 2-15,0-5-3 0,1-1 2 16,0-1 1-16,-1 0 3 0,0 0 3 15,-1 0-2-15,3-3 2 16,-1-2-5-16,1 0-5 0,2-5 1 16,1 0 0-16,4 1 0 0,1-2-4 15,0 2-3-15,-1 0 0 0,1 0 3 16,-3 1-3-16,-2-1 0 0,-1-3 6 16,-2 4-3-16,-1-3 4 15,-3-1 1-15,-3 3-2 0,-1-7 1 16,-1 1-4-16,0-1-3 0,0-1 0 15,-2 2 2-15,-2 1-3 0,-1-2 2 16,3 5 0-16,-3 0-1 0,0 1-1 16,0 2 2-16,-3 0-2 15,0 1 0-15,1-2 1 0,-1-1-7 16,-1 1 5-16,2 0-3 0,2 0 0 16,0 2 3-16,1 0 2 0,2 2 0 15,-2 0 0-15,-1 2 0 0,2 1 0 16,0-2 0-16,0-1 0 0,0 3 0 15,1 1 0-15,1 1 0 0,0-2 0 16,0-1-1-16,0 2 1 16,1-1 0-16,0-1 0 0,0 1 1 15,1-4-3-15,1 0 4 0,1-3-1 16,0 3-1-16,-1-4 0 0,-1 1 8 16,-1 1 0-16,0-3 0 0,0 3-4 15,0-1-1-15,0-1-1 16,-1-2 1-16,-1 2-3 0,0-1 0 15,1-3 4-15,0 3 0 0,-2-4 2 16,1 2-1-16,-2 1-1 0,1 1 3 16,-1-3-4-16,1 3-2 0,0-2 1 15,-1 0-1-15,-3-2-2 16,2-2 2-16,-4-2 0 0,3-1-1 16,-2 1 7-16,0 2-2 0,1-1 5 15,4 2 2-15,1 3-2 0,1 4 2 16,1 3-1-16,0 0 0 0,0 4-7 15,0 0 3-15,0 1 0 16,0-1-1-16,0 2 0 0,0 0-5 16,0 0-2-16,0 7-3 0,0 7 5 15,0 3-2-15,0 4 2 0,3 1 0 16,2 5-1-16,0 0 0 0,1 3 0 16,1 2 0-16,3 1 0 0,3-1 0 15,-2-2 0-15,1 2 0 16,-1-3 1-16,-1 0-1 0,3-1-1 15,-1-1 2-15,5 2-2 0,2-1 2 16,1-3 0-16,6 3-1 0,0-6 0 16,-4-2 2-16,1 0-2 0,-2-5 0 15,-4-1 0-15,0 1 0 16,-6-5 0-16,-1 3 0 0,-3-5 0 16,-1 0-1-16,-4-1 1 0,1-1 0 15,-2 2-3-15,1-4 3 0,0 0-7 16,-1-3 6-16,-1-1 0 0,1 0-4 15,-1 0 5-15,1 0 0 0,1 0-3 16,1 0 3-16,2 0 0 16,-1-3-12-16,4-2 9 0,-1 2-1 15,2-2 1-15,1 2 5 0,-3-1-3 16,-1-3-1-16,3 1 4 0,-4-2-1 16,0 0-1-16,-1 0 0 15,0-1 1-15,1 0-1 0,-3-1-2 16,3 0 1-16,-2-1-3 0,0 3 5 15,-2-1-2-15,1 1-1 0,-2 3 3 16,1-3 0-16,-1 3-1 0,0-1 0 16,0 1 1-16,0-1-1 0,-1 2 0 15,-2-1 0-15,-1 0 0 16,-4 4-1-16,4 0 0 0,-3 1-3 16,1 1 3-16,-1 3-1 0,-3 5-4 15,0 2 6-15,1 4 0 0,-2 4-4 16,2 4 4-16,-1-1 0 0,1 4-4 15,4 4 6-15,0-3-2 16,4-2 0-16,1-5-2 0,0-2 1 16,2-6-2-16,4-1 5 0,0-4-2 15,2-4 0-15,3-3 17 0,1-1 2 16,1-8 7-16,6-6-3 0,-3 0-2 16,6-5-8-16,-3-2-6 15,-1-3-5-15,1-1-2 0,-5 2 0 16,-5 2 6-16,0 8-5 0,-6 3 2 15,-3 8-2-15,2 3-2 0,-2 0 2 16,0 0-1-16,-3 6 0 0,-2 3-8 16,-3 4 8-16,2 2 0 15,0 3-2-15,2 0 0 0,2-1 1 16,2-2 2-16,0-4-1 0,4-5-3 16,1-1 4-16,2-2-2 0,5-3-1 15,0 0 4-15,3-5 0 0,3-1-3 16,-2-4 2-16,2-1 1 0,0-1-3 15,-3-7-5-15,3 0 3 16,-2-6-1-16,-1-4 5 0,2-3-2 16,-1-8-23-16,0-2 3 0,0-5 3 15,0 0 6-15,-2 1 10 0,0 3-1 16,-3 2 3-16,-3 7 0 0,-1 5 0 16,-2 4-1-16,0 5 2 0,-2 1 2 15,-3 3-4-15,0-3 2 16,-2 5-1-16,-5-4 0 0,3-2 0 15,2 1-1-15,-3 1 1 0,2 4 0 16,0 6 4-16,-1 3-4 16,-1 2 0-16,1 3 0 0,-3 5-7 15,0 8 5-15,1 5 1 0,-2 5-3 16,-1 4 4-16,1 4 0 0,0 4-3 16,0 0 5-16,2 5-3 0,3 2-1 15,3 5 4-15,-1 2-2 0,1-2 0 16,0 0-1-16,0-3 1 0,3-2 0 15,-1-1-1-15,3-8 1 0,0-2 0 16,-1-6-1-16,3-5 0 16,0-4-1-16,0-2 3 0,3-3-2 15,-3-3 2-15,1-2-2 0,-3-6-18 16,0 2-18-16,-1-2-8 0,-3-8-10 16,0-2-44-16,-1-6 6 0,0-2-21 15,-3-2-70-15,-8-5-28 16,0-5-61-16</inkml:trace>
  <inkml:trace contextRef="#ctx0" brushRef="#br0" timeOffset="219434.4709">22382 15250 353 0,'0'0'0'16,"0"0"242"-16,0 0-103 0,0 0-3 16,0 0-51-16,0 0-14 0,0 0-10 15,0 0-6-15,0 0-13 0,202-44-1 16,-162 44-21-16,-4 0-12 0,-3 0-7 15,-1 2 3-15,-6 2-2 0,-1 0-2 16,-4 4 0-16,-2-2 5 16,-4 2-5-16,-5 1 0 0,-3-2 3 15,-3-1-3-15,-2 0 0 0,-2-1 4 16,0 3-3-16,-2-3 4 0,-4 0-2 16,-3 2-3-16,0 1 0 15,-1 2 2-15,0 3-2 0,-3 3-3 16,0 3 2-16,-1 2-5 0,-1 3 4 15,2 2 0-15,3-1-2 0,0-3 4 16,5-3 0-16,1-6-10 0,4-2 8 16,0-5 2-16,8-2 0 0,-1-4-1 15,3 0 3-15,2-3 1 16,1-4 9-16,3-4-4 0,-2 1 1 16,3-1 2-16,-2 4 3 0,-3 0 7 15,1 5 2-15,-1 2 7 0,0 0-11 16,-1 4-7-16,3 3-7 0,6 1-4 15,0 2 0-15,4-4 1 16,1 0-4-16,1 1-26 0,0-3-10 16,-2 2-34-16,-2-2-14 0,-4 2-21 15,-4-3-6-15,-3 0-37 0,-1 3-96 16,0-3-131-16</inkml:trace>
  <inkml:trace contextRef="#ctx0" brushRef="#br0" timeOffset="220063.3231">23755 15806 571 0,'0'0'0'0,"0"0"161"0,0 0-49 15,0 0-33-15,0 0-17 0,0 0-12 16,0 0-3-16,0 0-15 0,0 0-1 15,3-234-9-15,0 182-11 16,-2-5-8-16,-1-1 2 0,0-3-2 16,0 1 10-16,-3 0 20 0,1 6 14 15,1 3 4-15,0 9-34 0,1 8 7 16,0 3 15-16,0 10-14 16,0 2-14-16,7 6-2 0,0 3 0 15,4 2-2-15,4 6-2 0,2 1 0 16,5 1 0-16,4 0 3 0,4 5 1 15,0 2-1-15,1 5-5 0,-1 0-1 16,-7 1-4-16,-2 2-34 0,-6 3-7 16,-5 1-18-16,-8 4-22 15,-2 2-22-15,-2-2-27 0,-6 1-62 16,-5-1-40-16,-1-1-40 0</inkml:trace>
  <inkml:trace contextRef="#ctx0" brushRef="#br0" timeOffset="220474.5492">23744 15487 518 0,'0'0'0'0,"0"0"388"0,0 0-231 16,0 0-14-16,0 0-64 0,0 0-38 16,0 0-27-16,0 0-10 15,0 0-4-15,323-26 0 0,-311 23-3 16,-5 3 4-16,-1 0-2 0,-2 3 0 15,1 4 1-15,0 2 3 0,0 4 3 16,0 5-4-16,-4-2-2 0,-1 8 0 16,0-2 6-16,-5-1-5 15,0 0 3-15,2-4-4 0,-3-3 0 16,4-3 0-16,2-3-1 0,0-4-28 16,0-2-8-16,0-2-30 0,5 0-55 15,0-9 28-15,1-1-62 0,2 1-74 16,-1-8 95-16,1-2 24 0,-1-5 67 15,2-5 36-15,-2-4 10 16,4 2 26-16,-3 5 55 0,0 5-5 16,-3 7 37-16,-2 3-1 0,0 5-19 15,-3 1-28-15,-1 5-26 0,-7 0-28 16,0 1-24-16,3 6-38 0,-1 2-17 16,2 3-32-16,4-2-16 15,1 1-14-15,6-4-118 0</inkml:trace>
  <inkml:trace contextRef="#ctx0" brushRef="#br0" timeOffset="220949.4311">24614 15058 512 0,'0'0'0'15,"0"0"310"-15,0 0-203 0,0 0-21 16,0 0-25-16,0 0-16 0,0 0-10 15,0 0-12-15,0 0-12 0,33-73-6 16,-40 82-1-16,-1 7-1 16,-3 8-1-16,3 6 2 0,-4 8-3 15,-3 3-1-15,0 5 0 0,-6 6 3 16,0 3-3-16,3 1-30 0,-2-3 15 16,8-4 8-16,3-5 5 0,5-6-8 15,3-2-1-15,1-6 9 16,4-3 0-16,2-8-2 0,4-2 5 15,2-5-1-15,5-5 0 0,0-2-1 16,1-5 1-16,4 0 5 0,0-2 1 16,1-4 1-16,5-2 2 0,3-3 12 15,2-3-2-15,-1-3-10 16,-2 2 4-16,-5-3-2 0,-6-1-6 16,-9-2 0-16,-5-1 0 0,-5 2-1 15,-8 8 0-15,-4 2-3 0,-9 6 0 16,-3 4 1-16,0 1-2 0,0 10 0 15,3 2 9-15,2 4-7 0,7 3-4 16,4-1 4-16,3 0-2 16,5-3 0-16,0 1-1 0,8-3 1 15,0 3 0-15,3-3-25 0,1 1-27 16,-1 0-37-16,-3-1-23 0,-3-2-96 16,-3 2-217-16</inkml:trace>
  <inkml:trace contextRef="#ctx0" brushRef="#br0" timeOffset="222848.4554">15644 16727 379 0,'0'0'0'0,"0"0"113"0,0 0-45 15,0 0-7-15,0 0-13 0,0 0-6 16,0 0 3-16,0 0-17 0,0 0-4 16,-54-27-3-16,49 26-3 0,-4 0-4 15,-1 1-11-15,2 0-1 0,0 0-1 16,-1 1-2-16,-2 1 1 15,-1 1 0-15,-1 2 0 0,1 3 1 16,-2-1 0-16,0 4-1 0,2 2 0 16,-2 3 11-16,-3 7-6 0,1 1-3 15,-2 3 0-15,4 0-2 16,3-3 0-16,4-1 0 0,4-2-3 16,3-2 2-16,0-2 1 0,2-2 0 15,5-4-3-15,2-2 3 0,2-5 0 16,4-3 37-16,-1-1 7 0,4 0 1 15,2-7-16-15,-4-3-8 16,6-1-4-16,-4-3-3 0,-2 1 0 16,2-4 2-16,-4 0 1 0,-1-1-1 15,0 0-2-15,-3 0-5 0,-1 0 0 16,-3 5 2-16,-2 2-3 16,-2 5-3-16,-2 4 4 0,0 2 2 15,0 0-1-15,0 7-13 0,0 3 6 16,0 4-4-16,5-1 0 0,3 0 0 15,4-2 2-15,0-2-2 0,2-1 1 16,4-3 0-16,3 1 12 0,-2-3 7 16,-2 1-5-16,-5 0-9 15,-2-3-3-15,-6 5-1 0,-1-3 0 16,-3 1 3-16,0 3-1 0,0-3-2 16,-6 0 1-16,-1 0-1 0,0-1-2 15,0-1-20-15,5-2 4 0,0 0 5 16,0 0 8-16,2-2-1 0,0-2-2 15,1 0-3-15,8-4 7 16,3 1 2-16,0-3 2 0,3 2 8 16,4 2 6-16,4 0 8 0,-3 2-4 15,0 4-9-15,1 0 1 0,-3 0-4 16,-2 4-5-16,-5 5-1 0,-3 1 1 16,0 1 0-16,-6-6 3 15,1 3-4-15,-2-5 1 0,0 0 0 16,4-3-2-16,-2 0 0 0,2 0 10 15,6-3-8-15,4-6 1 0,0 0-1 16,-1-1-1-16,2 3-2 0,-4 2 0 16,-2 4 1-16,-2 1 0 15,0 7 0-15,-4 4 3 0,1 1-3 16,-3 3 4-16,0-1-2 0,-1-3-3 16,5-2 2-16,-1-1 0 0,1-5-2 15,3 0-1-15,4-3 2 0,1 0 1 16,2-6 0-16,1 0 0 0,0-1-1 15,1 1-20-15,-2 0 13 0,2-1-1 16,-4 1 2-16,1 1-8 16,0 0-4-16,-2-1 13 0,1 0 3 15,-3 5 0-15,0-7 4 0,1-1-2 16,-1 1 0-16,1 0 0 0,-4-1 1 16,1 1-1-16,-4 4 0 15,-3 0 2-15,2-4-2 0,-4 4 0 16,0-1 6-16,0 1-3 0,0 0 2 15,0 1-2-15,-5 0-4 0,2 3 2 16,-2 0 0-16,1 0-1 0,-1 0-1 16,-1 0 1-16,-4 6 0 15,5 2-5-15,-3 3 5 0,-3 3 0 16,6 3-4-16,-2-1 4 0,3 1 0 16,4-3-2-16,-1 0 2 0,1-3 0 15,0-1-1-15,3-3 1 0,1-2 0 16,2-1 0-16,-2-2 9 0,7-2-3 15,1-3 7-15,7-6 3 16,1-4-8-16,1-3 0 0,3 0-4 16,-1-4-3-16,-1-2 2 0,2-3-2 15,-2-3-1-15,-1-5 0 0,-3-5 4 16,0-2-4-16,-6-7 0 0,2 2 4 16,-4-6-4-16,-4-2 0 0,0-2 0 15,-4 2 1-15,-2 8 0 16,0 7-1-16,0 13 0 0,-3 8 0 15,-2 10 3-15,-3 4-3 0,-4 3 0 16,-2 12 0-16,0 8-5 0,-2 8 5 16,5 11 0-16,2 3-3 0,5 8 4 15,4 2-2-15,0 0-5 16,5-4-21-16,5-5-9 0,-1-1-31 16,3-1-48-16,3-3-4 0,0-4 19 15,5-7-68-15,2-4-49 0,2-7-166 16</inkml:trace>
  <inkml:trace contextRef="#ctx0" brushRef="#br0" timeOffset="224730.1135">17814 16656 617 0,'0'0'0'0,"0"0"158"0,0 0-126 15,0 0-19-15,0 0-5 0,0 0 6 16,0 0 3-16,0 0 16 16,3 105 7-16,-1-85-5 0,3 0-10 15,1 0-3-15,1-7-7 0,-1-3-8 16,0 0 2-16,-2-2-3 0,-1-3-3 16,-1 1 0-16,0-5 4 0,-1 1-1 15,1 1-2-15,1-3-2 16,-1 0 0-16,1 0-1 0,3 0 3 15,-2-6 2-15,2-2 0 0,4-3 7 16,0-2 16-16,3 3-8 0,-1 0-14 16,2 2 1-16,-3 6-1 15,-1-1 2-15,-1 3-4 0,-3 4 1 16,-2 3 6-16,-3 4 3 0,2-1-9 16,-3 1-1-16,0-3-4 0,0-1 1 15,0-5 1-15,0 1-3 0,0-1 0 16,0-2 0-16,0 0 2 0,0 0-2 15,1 0 0-15,2 0 38 16,2-7-11-16,1 0-12 0,3-1-3 16,-2 1-9-16,2-2-1 0,0 3 1 15,-1 0-4-15,3-2 1 0,-1-5 0 16,3 0 0-16,-2-2 0 0,1 0-1 16,-1 2-1-16,1 1 3 15,-6 1-2-15,1 3 1 0,-2-1 0 16,-2 4 4-16,-1 2-2 0,-1-1 5 15,0 2 0-15,-1 2-2 0,0-1-1 16,0 0 1-16,0-1-4 0,2 1 2 16,0 1-4-16,-2-4 2 15,0 4 1-15,4-3-4 0,-1-1 0 16,2 2 4-16,0-1-4 0,-2 2 2 16,-1 1 0-16,-2 0 0 0,0 0-2 15,1 0 0-15,-1 0 3 0,1 4-2 16,2 1 2-16,-2 2 2 0,3-2-1 15,-1 2 0-15,0 1 0 16,0-2-2-16,3 3 0 0,2-6 10 16,1 0 0-16,2-1-2 0,0-2 4 15,3 0 4-15,0 0 0 0,3 0-2 16,2 0-7-16,4-2-4 0,0-1-1 16,-5 0-2-16,-1-1 0 0,-5 3 4 15,-1-3-4-15,-4 1 0 16,1 0 3-16,1-4-3 0,0 1 3 15,-5 0 0-15,0 0-3 0,0 0 0 16,-2 1 7-16,0-3-7 0,-1 0 0 16,-1 2 4-16,0-3-5 15,0 4 2-15,0-2 0 0,0 0-1 16,0 3 0-16,-1-2 0 0,-1 2-4 16,1 2 3-16,-3 2-4 0,1 0-5 15,-2 1 2-15,0 5 1 0,1 1-1 16,-2 1 3-16,3 1 3 15,0 4-4-15,1 1 7 0,2 5-2 16,-3-1-1-16,2 4 3 0,0 2-1 16,1 2 0-16,0 1 0 0,0-1 0 15,0-6 0-15,0 1-1 0,0-6 1 16,1-5 0-16,0-2-30 0,-1-4 3 16,3 0-9-16,-3-4-25 0,1 0-58 15,2-1-54-15,1-8-10 16,1-7-116-16</inkml:trace>
  <inkml:trace contextRef="#ctx0" brushRef="#br0" timeOffset="224870.4114">18519 16504 611 0,'0'0'0'16,"0"0"309"-16,0 0-188 0,0 0-21 16,0 0-59-16,0 0-31 0,0 0-12 15,0 0-4-15,0 0-28 0,-45-13-40 16,41 30-30-16,3 1-77 0,1-1-165 15</inkml:trace>
  <inkml:trace contextRef="#ctx0" brushRef="#br0" timeOffset="225359.0446">18689 16418 539 0,'0'0'0'0,"0"0"216"15,0 0-110-15,0 0-56 16,0 0-14-16,0 0 18 0,0 0-3 0,0 0-22 16,0 0-9-16,27-56-15 15,-32 65-2-15,0 5 0 0,3 5-2 16,-2 1 1-16,1 4-1 0,0 4-1 16,1 0 0-16,-3 4 2 0,0 3-2 15,-1-2 0-15,1-1 2 0,2-1-3 16,0-5 2-16,2-1 0 0,1-6-1 15,0-4 0-15,2-5 0 0,2 1 0 16,0-4 0-16,2-3 4 16,-1-2 12-16,3-4 9 0,3-5 3 15,1-8-5-15,3-1-8 0,3-1-7 16,-2-6-3-16,3 0-1 0,1-4-2 16,-3 0 2-16,2-6 3 15,-2-2-1-15,2-3 1 0,0-2 1 16,0 1-2-16,-1 1 10 0,1 5-2 15,-2 6-2-15,-4 3 0 0,-4 8-3 16,-5 8-4-16,-4 5-2 0,-2 3 2 16,-8 1-5-16,-1 11 0 15,-1 7-3-15,-2 8 3 0,6 4 0 16,0 4-3-16,1 1 3 0,4 1-28 16,2 1 6-16,1-2-5 0,0-2-40 15,0 0-28-15,0-2 7 0,0-8-61 16,4 1-62-16,3-7-132 0</inkml:trace>
  <inkml:trace contextRef="#ctx0" brushRef="#br0" timeOffset="229656.0293">20062 16586 391 0,'0'0'0'16,"0"0"159"-16,0 0-89 0,0 0-32 16,0 0-1-16,0 0-5 0,0 0-11 15,0 0-7-15,0 0-5 0,-25-22-1 16,25 20-3-16,-1-2 6 0,1 1 2 16,0 0 15-16,0 2 1 0,0-1-6 15,0 1 2-15,0-1-5 16,-3 1-2-16,1 1-5 0,0 0 0 15,1-2-2-15,-1 2-1 0,1-1-1 16,0-1-1-16,-3 1 0 0,2-2-2 16,0 1-3-16,-1 1 0 15,-1-1 1-15,2 2-3 0,-1-1-2 16,-2 0 2-16,0 1-1 0,-1 0 0 16,1 0 0-16,-2 0 1 0,0 2-1 15,0 3 0-15,-2-1 2 0,0 2-2 16,0 0 0-16,-1 3 2 0,1-2-2 15,-2 0 0-15,1-1 0 16,4-1 0-16,-1 2 0 0,0-1 0 16,4-4 0-16,2 2 0 0,1 3 2 15,0 2 1-15,1 3 10 0,5-2 3 16,-1 2 1-16,3-2 5 0,-5-3 2 16,4-2-8-16,-1-1-2 15,3 1-1-15,4-5 5 0,4 0 6 16,-1-11-5-16,5-2 1 0,-2-1 2 15,-1-4-5-15,3 1 0 0,-2 1-1 16,-3 0-5-16,1 2 4 0,-6 3-4 16,-5 6-2-16,0 2 2 15,-2 3 4-15,0 1-3 0,1 9-7 16,-1 7 1-16,-2 6-3 0,-2 4 0 16,0 5 0-16,0 3 0 0,-4 7-3 15,1-1 0-15,-4 0 3 0,2 2-5 16,-2-5 4-16,-2-2 0 0,-1-5-3 15,1-3 2-15,-2-3-2 16,-4 0-11-16,0 0 2 0,-3-5-4 16,0 2-1-16,-2-5 8 0,-3-2 1 15,2-2-6-15,0 0-6 0,2-1-11 16,-3-5-11-16,1 1 8 0,-1-5-15 16,0-1 4-16,0-1 26 0,2-1 6 15,2-1-3-15,1-6 12 16,4-3 3-16,4 0-2 0,3-4-4 15,1 3 9-15,3-6 23 0,2 6-12 16,0-1-2-16,0 1 2 0,4-1-5 16,2 0-4-16,2-2-1 15,1 3 1-15,1-1-1 0,3-3 3 16,3 2-1-16,-3-5 1 0,4 2 7 16,0 0 10-16,2-1 4 0,1 2-2 15,-3 1-12-15,3 0-10 0,-4 2 0 16,4 0-1-16,-2 0-1 0,-1-1 1 15,4 1 1-15,1-2 1 16,-1-3 0-16,4-3 0 0,-1-4 1 16,0 4 0-16,-1 2 9 0,0 4-2 15,-2 1-12-15,-2 3 1 0,-4-2-2 16,-4 5-2-16,1-3 2 0,-3 4 2 16,-1-3-3-16,-2 5 0 15,3-1 10-15,-3 0-4 0,1 0-1 16,2-1 0-16,2 4-5 0,-1 1 0 15,0-2 2-15,0 3-2 0,0-1 0 16,-1 0 0-16,1 1-1 0,-6 0 2 16,-1 0 0-16,-1 3-1 15,1 0 0-15,-1-1 0 0,1 1 0 16,-2-1 0-16,-1 1 2 0,0-2-2 16,1 1 0-16,0-1 2 0,0 2-3 15,-1-2 2-15,1 0 1 0,-1 3-4 16,0-3 4-16,0 5-1 0,0-4-2 15,0 2 1-15,0-2 0 16,0 0 1-16,0 4 1 0,0-4-1 16,0-1-1-16,0-1-1 0,0 0 1 15,0 2 0-15,0-1 0 0,0 1 0 16,0-1 0-16,0-1 2 0,0 1-1 16,0 0-2-16,0 0 2 15,0 0-3-15,0 3 1 0,0-2 2 16,0 0 1-16,0-2-4 0,0 1 4 15,0 1-2-15,1-2 0 0,0 1 0 16,-1-1-1-16,0 0 1 0,0 0 0 16,0 0 4-16,0 0-5 15,0 0 2-15,0 0 1 0,0 0-3 16,0 0 2-16,0 0-1 0,0 0 0 16,0 0-1-16,0 0 1 0,0 0 0 15,0 1 0-15,-1-1 0 0,0 0 0 16,1 2-1-16,0-2 1 0,0 0 0 15,0 0 0-15,0 0 0 16,0 0 1-16,0 0 0 0,0 0 3 16,0 0-2-16,0 0 4 0,0 0-4 15,0-2-3-15,0 1 2 0,0 1 2 16,0-1-4-16,0-2 0 0,0 3 1 16,0 0 0-16,0-2 0 15,0 2 0-15,2 0-6 0,3 0 4 16,-2 0 0-16,0 0 1 0,4 0 2 15,-1 0-2-15,2 0-1 16,4 0 2-16,-4-4 0 0,3 2 0 0,0-1 0 16,0-1 2-16,5 3-3 15,-1-7 2-15,4 5 3 0,0-1 3 16,1-3 0-16,-3 1-1 0,-3 0-4 16,2 0 4-16,-5 0-3 0,-1 2-1 15,-2-3 7-15,1-1 1 0,3 2-2 16,1-7-1-16,2 3-7 0,0-2 0 15,-2-1 0-15,-2 2 5 16,1 1-7-16,-4 0 4 0,-5 3 2 16,-3 1-2-16,0-2 3 0,0 0-2 15,-2 1-2-15,-5 2 2 0,1 0-1 16,-2-3-3-16,-3 5 2 0,0-1 1 16,-3-1-2-16,0 1 0 15,-4 0 0-15,4 2 0 0,-3 1 0 16,4 1 0-16,0 0 0 0,0 1-3 15,-1 1 3-15,-1 2 0 0,2 3-7 16,-2-1 4-16,2 5-10 0,-3-2 3 16,3 4 1-16,0-1 3 0,3 1 5 15,-1 2 1-15,1 2 0 16,4 2-4-16,0-1 4 0,5 5 0 16,1 0-2-16,0-2 2 0,1 1 0 15,4-1-1-15,-1-2 1 0,-1-1 0 16,6-3 0-16,-2 1 0 0,0-1 1 15,2-2-1-15,1 0 2 0,-2-3-2 16,-2-3 4-16,3 1 1 16,-1-1 3-16,-1-1 3 0,1-2-1 15,1-3 4-15,2-1 1 0,-1 0 1 16,3 0-1-16,-1-1 1 0,0-5-2 16,2-1-8-16,0-1 6 0,3-1 2 15,-1 0 3-15,3-4-2 16,-4-2-9-16,5 2-6 0,-5 0 0 15,2 1 5-15,-1 3-6 0,1-4 2 16,-1 1 1-16,1 0-2 0,0-2 0 16,0 2 2-16,-1-4-3 15,3-2 2-15,-2 2 0 0,3-1-2 16,-1-1 2-16,-1 5-1 0,2-1 0 16,-3 4-1-16,-2 1 2 0,-5 2-2 15,-5 4 1-15,-1 3-1 0,-3 0-4 16,-1 0 4-16,3 3-1 0,-2 4-1 15,1 1 5-15,3 3-3 16,-5 4-3-16,0 1 2 0,0 0-4 0,-1 4-1 16,-5-1 7-16,3 0 0 15,-4-2-12-15,2 2 9 0,-2-2-9 16,-2 0-9-16,1-3 15 0,-1 2-9 16,-1 0-11-16,0-1 15 15,-1-4 4-15,1-1-2 0,4-2 8 16,0-3-1-16,3-3-2 0,0 0 4 15,2-2 0-15,1 0-1 0,0-4 1 16,0-6 1-16,0-3-1 0,0 0 0 16,1-3 1-16,4-2-2 0,1 2 2 15,0 0 2-15,5-1-2 16,0-1 3-16,1-1-1 0,2 1-3 16,6-1 0-16,0 3 7 0,3 2-7 15,0 4 0-15,-4 0 6 0,-2 5-6 16,-1 1 0-16,-4 3 3 0,0 1-3 15,-5 1 0-15,4 3 0 16,-2 3 0-16,-2 4-3 0,-1 1 3 16,-1 6-1-16,-2 1 1 0,-1 1 3 15,0-1-3-15,2 2 0 0,-1-2 0 16,0-1 0-16,3 1 0 0,0-3 0 16,1-1 0-16,0-4-1 15,2-5 1-15,2-3 0 0,1-3 0 16,5-2 0-16,-1-5 0 0,5-6 0 15,3 0 6-15,1-3-7 0,1 0 1 16,1 2 0-16,-3-1 0 0,-2 1 1 16,-3 1-1-16,-3-2 1 15,1 2-1-15,-2 0 3 0,2-2-4 16,-5 2 2-16,-3 0 1 0,-3 1-3 16,-5 0 2-16,1 3 1 0,-2 0-3 15,-2-1 2-15,-2 2 1 0,-3 1-2 16,1 4-4-16,0 3 2 0,-1 0-12 15,-2 3 5-15,-2 2-2 16,-6 2-7-16,5 2 5 0,-2 1-2 16,1 2 2-16,2 1 3 0,-2-1 1 15,4 0 2-15,0 2-6 0,4 0 5 16,0-3 0-16,5 1 6 0,0 0 2 16,1-2 0-16,8 0-1 0,-2-1 1 15,5-2 2-15,1-5-2 16,0 3 19-16,2-5-5 0,3 0 2 15,3 0 0-15,2-5-4 0,1 2-2 16,1-5-1-16,2 1-4 0,0 2 2 16,-1 2 3-16,-3-1-5 15,0 4 0-15,-1 0-4 0,-4 5-2 16,-2 2 2-16,-4 0 1 0,-2 2-3 16,-2 0 2-16,-4 2-2 0,-1-1-1 15,-2 6 3-15,-1-4-1 0,0 1 0 16,-3 2-15-16,0-5 3 0,-2 2-6 15,-2-1 13-15,-1-1-1 16,1-1-10-16,-2-1 6 0,2 3 1 16,1-6-2-16,1 3 10 0,4-4-3 15,-2-2 1-15,1-1 1 0,2-1-3 16,0-1 1-16,5-2 5 0,1-5-1 16,4 0 0-16,1-5 4 15,3-2 0-15,0 0 1 0,3-3 6 16,3-3-2-16,4 0 2 0,4-3 4 15,-1 1-4-15,4 6-5 0,-2 2 0 16,-1 4 0-16,-4 0-6 0,2 4 0 16,-4 1 3-16,-3 0-4 15,-1 2 2-15,-1 1-1 0,-3 2 0 16,-1 1-1-16,-2 0-1 0,-4 0-1 16,3 0 4-16,-5 1-2 0,-1-1-1 15,-3 0 3-15,-1 0-2 0,0 0-7 16,0 0 10-16,0 0-3 0,0 2-3 15,0-2 5-15,-2 3 1 16,-4-2-4-16,-2 0 3 0,3 1-2 16,-5 4-3-16,2 2 6 0,-4 1-4 15,-2 4-7-15,2 3 6 0,0 1-3 16,2 4-5-16,-2-1 2 0,5-1 3 16,1 0-1-16,3-4 0 15,1-3 0-15,1-3 1 0,1-3 6 16,2-3 0-16,4-3-2 0,2 0 3 15,2-6 17-15,1-2-8 0,0-2 0 16,1 0-2-16,-3 1-1 0,-2-1 1 16,1 5-2-16,-1 4 1 15,1 1 2-15,3 1-6 0,0 10-4 16,1-2 2-16,-1 2 4 0,1-2-7 16,-1-2 4-16,6-3 1 0,-4-1-4 15,5-3 2-15,0-2 4 0,2-8-5 16,2-2 0-16,1-5 6 0,1-3-7 15,-2-4 2-15,-1 2 2 0,-1-2-4 16,3-2 2-16,-1-2 1 16,0-3-2-16,-3-3 5 0,0-7-7 15,-4-3 2-15,-3-2 0 0,2 0 4 16,-3-3-5-16,1 4 1 0,1 3 2 16,3 6-4-16,-4 4 4 15,-2 8 0-15,-5 5-2 0,-2 2 0 16,-3 10 11-16,0 3-3 0,0 2 4 15,-5 2-12-15,-3 2 0 0,-3 7-2 16,-2 5 2-16,-4 5-4 0,4 7 5 16,-2 5-2-16,-1 6-8 15,6 5 4-15,0 5 1 0,6 1-6 16,-1-4 9-16,1 0-3 0,4-3-12 16,0-4 2-16,1-5-1 0,4-5-6 15,2-3 10-15,0-7 6 0,3-1 1 16,0-4 5-16,0-3 1 0,0-4-3 15,-3-2 2-15,4-3 2 16,3 0-3-16,0 0 5 0,4-5-2 16,0-1-3-16,2-2 0 0,-1-1 4 15,0 0-5-15,-1 1 2 0,-4-2-2 16,-1 4 1-16,-1-4 0 0,-4 3 2 16,-2-1 0-16,-4-2 3 15,-2 0-3-15,0 5-3 0,0-1 2 16,-1 4 2-16,-3 1-3 0,-3-2-3 15,0 3 3-15,-4 0 0 0,1 5-2 16,1 2 2-16,-1-2 0 0,3 6-3 16,0 0 1-16,4 3-4 15,3 6 5-15,0-1-2 0,8 2 4 16,6 2 3-16,1-3 8 0,0 5-4 16,2-6-2-16,-2-1-4 0,3-1-3 15,-4-4 2-15,-1-4 1 0,0-4-3 16,-2-3-12-16,-3-1 2 0,-1-1-16 15,-3 0-22-15,-1-1-24 16,-2-2-50-16,-1-6-16 0,-2-1 23 16,-6-3-99-16,-5-7-113 0</inkml:trace>
  <inkml:trace contextRef="#ctx0" brushRef="#br0" timeOffset="229833.7685">22213 16246 939 0,'0'0'0'0,"0"0"168"16,0 0-51-16,0 0-44 0,0 0-32 15,0 0-9-15,0 0-5 16,0 0-14-16,0 0-13 0,409-73 0 16,-369 75-264-16,-8 6 13 0,-9 2-192 15</inkml:trace>
  <inkml:trace contextRef="#ctx0" brushRef="#br0" timeOffset="231184.1561">15693 17485 410 0,'0'0'0'0,"0"0"156"0,0 0-76 15,0 0-48-15,0 0-7 0,0 0-3 16,0 0-7-16,0 0 3 0,-15-2-3 16,15 6-4-16,0 8 9 0,3 9-7 15,4 6-1-15,-2 6-1 16,1 5-1-16,-4 0-6 0,-1-1-2 16,-1-3 2-16,0 0-1 0,0-3-2 15,0-4 1-15,0-3-1 0,-1 0-1 16,0-5 0-16,1-4 0 0,0 1-1 15,0-2-2-15,0-6-8 16,0 1-3-16,0-6 1 0,0-2 8 16,0 1 1-16,1-2-1 0,1 0 4 15,3-2 2-15,-3-6 43 0,2-2-22 16,3-5 6-16,1-2-2 0,1-2-6 16,1-2-5-16,1-3 8 15,0 0 15-15,6 4 17 0,-8 1 2 16,0 9-23-16,-4 7-28 0,-5 3-6 15,0 12 0-15,0 6 7 0,0 7-6 16,0 4 2-16,-3-1-4 0,1 0-1 16,1-5-5-16,1-6 4 15,0-1 2-15,0-7 1 0,0-3 0 16,0-2-3-16,3-4 2 0,6 0 2 16,2-4 27-16,0-8-17 0,3 0-4 15,2-6 5-15,0-5-2 0,2-2 4 16,2 0-1-16,1-3-2 0,-2 2-4 15,0 3-5-15,-5 0-4 16,-2 4-31-16,-4 1-12 0,-4 5-14 16,3 9-39-16,-1 0-51 0,3 4-36 15,1 0-81-15,2 0-90 0</inkml:trace>
  <inkml:trace contextRef="#ctx0" brushRef="#br0" timeOffset="231781.9787">16182 17548 663 0,'0'0'0'16,"0"0"233"-16,0 0-130 0,0 0-35 16,0 0-33-16,0 0-15 0,0 0-1 15,0 0-15-15,0 0-4 16,10-23 0-16,-10 52 8 0,0-4-10 16,6 5 4-16,2-5-2 0,-1-7 0 15,5 4 0-15,4-7 2 0,0 0-1 16,4-1 19-16,1-8-6 0,1-3-1 15,2 0 5-15,0-3-4 16,1-1-3-16,0-2 3 0,2-3-4 16,-4 2-7-16,-3-1 1 0,0 0-2 15,-1 0-1-15,-2-1 3 0,0 2-2 16,-2-6-1-16,1 3 2 0,-3-2-2 16,2-2-1-16,-4 0 0 15,0-1 5-15,-4 4-5 0,-4 0 0 16,-3-1 9-16,0-2 3 0,0 0-1 15,-1 1-6-15,-3 3-4 0,-4-4 2 16,-1 7-2-16,-1 0-2 0,-6 4-6 16,2 1-5-16,-4 1 2 15,2 3 4-15,-3 2 0 0,-1 4-1 16,-2 6 4-16,-2 4-2 0,0-2-2 16,-2 9 5-16,3 4-2 0,4-3 0 15,1 5 2-15,7-2-1 0,7-2 0 16,3-4 2-16,1 2 0 0,8-3-3 15,2-6 4-15,4 3 0 16,0-2 0-16,0-3 0 0,4-3 12 16,-1-2 4-16,3-3 6 0,1-3-6 15,2-6-2-15,-2 0-4 0,-1 0-5 16,0 0-4-16,1-2 2 0,-4 1-2 16,0-1-1-16,-1-1 0 15,-2 2 0-15,-2-2 1 0,-1 2 0 16,0-2-2-16,-2 3-25 0,0-5-4 15,0 2-31-15,-1 0-63 0,-2-4 40 16,-1 0-29-16,-1-2-84 0,3-1-77 16,-4-3-167-16</inkml:trace>
  <inkml:trace contextRef="#ctx0" brushRef="#br0" timeOffset="232480.9725">17160 17159 678 0,'0'0'0'0,"0"0"132"0,0 0-88 16,0 0-14-16,0 0-24 0,0 0-3 16,0 0 4-16,0 0 19 0,0 0-7 15,-62 58-2-15,56-33-3 16,1 6-8-16,-1 5-6 0,-2 0 0 15,2 6 3-15,-2 2-3 0,-1 6 0 16,-3 6 1-16,4 0-1 0,-2 2 0 16,1-4 3-16,2-5-4 15,0-4 2-15,3 1-1 0,3-4 0 16,1-4 0-16,2-4 9 0,6-7 7 16,2-7 1-16,2-3-2 0,0-7 9 15,3-4 3-15,1-3 1 0,1-3 12 16,1-5 1-16,-2-5-8 0,1-2-3 15,0-2-3-15,1-3-7 16,-2-3 0-16,1-1-4 0,-4 2-8 16,-3 1-4-16,-6 1 1 0,-4-1-2 15,-1 1 0-15,-9-3-1 0,-3 3 0 16,-5 4-4-16,1 3-14 0,-7 10-15 16,-1 0-21-16,-2 8-10 0,-2 8-69 15,0-1-134-15,1 1-103 16</inkml:trace>
  <inkml:trace contextRef="#ctx0" brushRef="#br0" timeOffset="232914.5629">17705 17612 542 0,'0'0'0'16,"0"0"106"-16,0 0-20 0,0 0-26 16,0 0-11-16,0 0-19 15,0 0-6-15,0 0-2 0,-123 19-4 16,117-7-2-16,1 1-1 0,5 7 5 15,3 1-3-15,7 0-3 0,4 3-3 16,5-4-3-16,-2 7 1 0,1 0-1 16,0-2 3-16,-1 1 9 15,-1-1 4-15,-5-4-3 0,-2 2-1 16,-3-5-1-16,-6-4-1 0,2-1 0 16,-2-4 3-16,-5 2-2 0,-6-4 10 15,-2-1-12-15,-6 2-12 0,0-1-4 16,-3 0 2-16,-2-6-2 0,1 0-2 15,2-1-22-15,2 0-13 16,0-1-35-16,7-5-4 0,2 2-15 16,0 0-86-16,8-5-53 0,2 0-67 15</inkml:trace>
  <inkml:trace contextRef="#ctx0" brushRef="#br0" timeOffset="233108.6351">17858 17798 651 0,'0'0'0'0,"0"0"177"16,0 0-147-16,0 0 2 0,0 0-5 16,0 0-8-16,0 0 1 15,0 0 12-15,0 0-1 0,28 179-3 16,-28-164-7-16,0-2-10 0,0-4-9 16,0-1-1-16,1-5-2 0,4-2-50 15,0 0-40-15,0-1-37 0,0 0-123 16,1-7-21-16</inkml:trace>
  <inkml:trace contextRef="#ctx0" brushRef="#br0" timeOffset="233233.3154">18013 17592 869 0,'0'0'0'16,"0"0"123"-16,0 0-105 0,0 0-18 15,0 0 0-15,0 0-126 16,0 0-24-16,0 0-139 0</inkml:trace>
  <inkml:trace contextRef="#ctx0" brushRef="#br0" timeOffset="233815.0082">18338 17191 772 0,'0'0'0'16,"0"0"220"-16,0 0-111 0,0 0-35 16,0 0-45-16,0 0-16 0,0 0-12 15,0 0-2-15,-39 27 2 0,35 3 1 16,0 5-3-16,-1 7 2 0,4 4 2 16,1-2-4-16,0 7 2 15,0 3 0-15,0 5-1 0,0 4 0 16,0-6 2-16,0-5-3 0,0-6 2 15,0-7-2-15,0-2-27 0,4-4-9 16,0-4 2-16,2-2 16 0,2-5 15 16,3-4 2-16,1-8 0 0,1-2 4 15,1-5-1-15,1-3-1 16,2-3 0-16,4-5 26 0,2-2 2 16,1 0-4-16,3-5-1 0,0-1-3 15,-1-1-4-15,-2-1 6 0,-1 1 6 16,-2 0-10-16,-1-4 2 0,-7 5 3 15,-1-2-8-15,-5 1-11 16,-6 1 0-16,-1-2 1 0,-8 0-3 16,-4 8-1-16,-1 1-2 0,-7 5-13 15,0 4-10-15,-3 4 8 0,0 8 9 16,2 0 3-16,5 2 5 0,7 1-2 16,4 7-5-16,5 2 5 0,2-1-1 15,8 2-1-15,1-3 5 16,4 1-2-16,3-3 0 0,2 3 5 15,1-5-4-15,-1-3-2 0,1-1 2 16,-4-2-1-16,0-4 0 0,-4-3-77 16,-2-3 26-16,-1-2-15 15,-1-3 8-15,-5-7-24 0,1-2-129 16,-2-7-137-16</inkml:trace>
  <inkml:trace contextRef="#ctx0" brushRef="#br0" timeOffset="234019.9411">18174 17324 791 0,'0'0'0'15,"0"0"234"-15,0 0-136 16,0 0-11-16,0 0-39 0,0 0-34 15,0 0-12-15,0 0-4 0,0 0-222 16,399-24 3-16,-352 24-237 0</inkml:trace>
  <inkml:trace contextRef="#ctx0" brushRef="#br0" timeOffset="234476.3888">19723 17365 697 0,'0'0'0'0,"0"0"86"0,0 0-40 15,0 0-18-15,0 0-27 0,0 0-2 16,0 0 2-16,0 0 2 0,0 0-1 15,-171 103 9-15,141-54 2 0,4 7-4 16,8 5-3-16,7-1-1 16,7-5 5-16,4-5-1 0,8-4-8 15,7-2-1-15,3-4 0 16,2-5 3-16,7-3-3 0,1-5 0 0,5-5 1 16,4-4-1-16,2-2 0 15,1-4-108-15,3-4-113 0,-1-3 24 16,4-3-71-16</inkml:trace>
  <inkml:trace contextRef="#ctx0" brushRef="#br0" timeOffset="234831.3867">20582 17687 809 0,'0'0'0'0,"0"0"81"0,0 0-44 15,0 0 3-15,0 0-10 0,0 0 4 16,0 0 11-16,0 0 16 0,0 0-10 16,-15 222-18-16,15-200-17 0,0-4-9 15,0-5-6-15,0-2-2 16,0-5-9-16,0-1-44 0,0-5-54 16,0 0-28-16,0-11-210 0</inkml:trace>
  <inkml:trace contextRef="#ctx0" brushRef="#br0" timeOffset="234975.1739">20654 17547 771 0,'0'0'0'0,"0"0"17"16,0 0-15-16,0 0-2 0,0 0 0 15,0 0-244-15,0 0 30 16</inkml:trace>
  <inkml:trace contextRef="#ctx0" brushRef="#br0" timeOffset="236779.8635">20971 17754 459 0,'0'0'0'16,"0"0"143"-16,0 0 25 0,0 0-56 15,0 0-68-15,0 0-4 0,0 0-9 16,0 0-13-16,0 0-1 0,18 157-6 15,-25-142-2-15,4-4-1 16,0-4 6-16,1 3-3 0,-1-9-4 16,1 2-5-16,2-3 0 0,0 0-1 15,0 0 3-15,0-4 0 0,0-3-2 16,0-2-4-16,0-3 2 0,1 0 0 16,6 0 0-16,3-1 24 0,2-2 3 15,2 3 24-15,4-2-9 16,-1 0-9-16,4 0 12 0,-2 2-3 15,-3 5-12-15,-3 7-9 0,-2 0-15 16,-3 8-6-16,-3 3 0 0,1 6 0 16,-5 1 1-16,-1 0-1 15,0-4-8-15,-1-1-8 0,-6-1-3 16,3 0 11-16,2-5 0 0,0-3-5 16,0-1 6-16,2-3-4 0,0-2 3 15,0-4-6-15,2-7-3 0,3-3 5 16,4 2 11-16,2-5 2 0,4 2-1 15,3 3 0-15,3 0 10 16,-3 4 9-16,2 3 9 0,-6 3-1 16,-1 4-16-16,-3 6-7 0,-3 4-5 15,3 3 2-15,-6-2 1 0,-2 3-1 16,2 3-2-16,-2-1-9 0,2 0 2 16,1-2-5-16,1-2 9 15,-4-1-2-15,5-2-4 0,-4-4 2 16,4-2-4-16,4-3-2 0,0 0 1 15,1-1-10-15,2-3-14 0,-1-2 18 16,7-4 10-16,-1 2 3 0,6-4 7 16,2 0-1-16,-4 3 0 15,3-1 0-15,-6 2 2 0,1-1 0 16,-2 1 11-16,-6 0 5 0,-3-3 3 16,-2 5-1-16,-5-1-8 0,-2 1 3 15,-1 2-1-15,0 0-2 0,-7 1-7 16,1 2 1-16,0 1-5 0,-2 4-1 15,2 2 0-15,-3 1 0 16,3 1-4-16,-2 1-2 0,-2 3-7 16,-1 3-16-16,4-1 8 0,-1-1-3 15,5-1-7-15,0-4 6 0,2-2 8 16,1-2 7-16,0-3 8 0,4-1 1 16,2 2 2-16,2 1 7 0,2 0 4 15,-2 0 14-15,3 2-7 16,-1 0-12-16,7-1 4 0,-3 1-1 15,4-2-6-15,2-1-2 0,1-2 3 16,3 0 0-16,3-5 0 0,0-2 0 16,2-3-4-16,1-3 5 15,3-1 1-15,1 2-3 0,-2-1 6 16,-1 0 10-16,-4-2-9 0,-3 5-8 16,-6 4 0-16,-3 3-5 0,-8 3 2 15,-3 0 0-15,-1 0 1 0,-3 0-4 16,0 3 3-16,0 0 0 0,-3 0 1 15,-1-2-5-15,-3-1 1 16,3 5-10-16,-5 0 4 0,-2 1-2 16,1 3-9-16,-5-2-2 0,0 4-15 15,0 3-4-15,1-2 5 0,3-2 1 16,2-1 8-16,6-3 17 0,3-1 4 16,0-5-1-16,2 1-3 15,3-1 5-15,2-1 10 0,1-4 32 16,0-1-6-16,-1 0 12 0,0 3 1 15,-1 3-14-15,0 0-10 0,-2 0 1 16,3 2-9-16,0 7-5 0,2 6 0 16,-1 8-5-16,-2 3 0 15,-1 2 0-15,-2 1-2 0,1 0 0 16,-1 0-5-16,-2 2 1 0,-1-3-4 16,0 1 5-16,-5-4 0 0,-2-1-3 15,0-2 2-15,-4-3-2 0,-3-1 0 16,-2-2 7-16,-2-3-2 0,1 0-14 15,0-2 6-15,-3-3-18 16,6 1-10-16,-4-5 23 0,1-3-11 16,-2-1-14-16,2 0 12 0,-1-5-7 15,6-4 6-15,3-3 15 0,5 1-8 16,3-4 7-16,1 3 21 0,2-1 26 16,9-1 2-16,0-2-9 15,2 0-4-15,5-2-3 0,2-2 2 16,4-1-2-16,3-1 5 0,6-1 7 15,3 0 7-15,1 1-4 0,4 3-11 16,-4 0-14-16,0 2-8 16,-7 3 0-16,-1-2-1 0,-4 4 0 15,-4 0 0-15,-3 0 2 0,-2-3-2 16,-5 2 0-16,-2-1 14 0,-2-1-1 16,0 1-2-16,-5 1-3 0,-1 3-4 15,-1 0 0-15,-1 4-3 0,-4-2-2 16,-1 3-5-16,-2-1 5 0,3 6-4 15,-2-2 5-15,0 2 0 16,0 0-13-16,-4 2 1 0,4 4 0 16,1 2 0-16,1 1 4 0,0-1-1 15,1 0-3-15,3 0 7 0,1 2 2 16,0-2 0-16,1 2 4 0,4-4-1 16,1 1 0-16,1-1 0 0,2 0 16 15,3-2-1-15,-2-1 2 16,1-3 0-16,1 0-3 0,1 0-5 15,0-1-6-15,1 1-3 0,-1-8 0 16,-1 4 3-16,0-2-3 0,2-4 0 16,2 3 2-16,2-3-2 15,3 0 0-15,-2-1 0 0,4-2 0 16,1 0 0-16,2-1-2 0,0 3 1 16,-2 4 2-16,-5 1-2 0,-5 5-5 15,-2 1 5-15,-7 0-2 0,1 0 0 16,-4 6 2-16,1-1 0 0,-1 3-1 15,-2 5 4-15,0-1-2 16,0 2 0-16,-2-1-1 0,-1 2 1 16,-2 3 0-16,-2-4-12 0,-1-1 1 15,-3 0-2-15,0-3 0 0,-4 2-5 16,2-4-10-16,2-1-12 0,3-3-23 16,4-1-11-16,1-3 32 0,3 0 37 15,0 0 10-15,5-5 6 16,5-2 7-16,3-3 6 0,7 1-7 15,5-4-8-15,5 0-7 0,7 0 2 16,3-1-8-16,1 0-185 0,-2 0-148 16</inkml:trace>
  <inkml:trace contextRef="#ctx0" brushRef="#br0" timeOffset="237181.5139">22872 17146 602 0,'0'0'0'15,"0"0"196"-15,0 0-99 0,0 0-24 16,0 0-54-16,0 0-11 0,0 0 11 16,0 0 2-16,0 0 5 0,233 421 8 15,-203-338-1-15,-4-6-9 0,-6-5-16 16,-7-4-3-16,-7-5-3 0,-6-7-2 15,0-6 0-15,-11-7-10 16,-5-4 5-16,-5-3-2 0,-7-3 3 16,-6-5 3-16,-3-1 2 0,-6-2-1 15,0-3 0-15,-1-3-113 0,-1-3-56 16,0-5-239-16</inkml:trace>
  <inkml:trace contextRef="#ctx0" brushRef="#br0" timeOffset="247048.072">12977 16186 375 0,'0'0'0'0,"0"0"78"0,0 0-22 16,0 0-31-16,0 0-15 0,0 0 4 16,0 0 4-16,0 0 3 0,-11-24 7 15,7 20 1-15,0 1-10 16,0 0 3-16,2-1 14 0,-2-2 5 15,1-1 1-15,0 1-8 0,1 1-13 16,-1 0-7-16,-2-1-3 0,2-1-2 16,-1 3 0-16,-1-5-2 0,-1 0 1 15,2 0 0-15,-1 1 1 16,-3 0 2-16,1 1-1 0,-4 1-3 16,3-3-2-16,-2 1-4 0,-2-1-1 15,-1-1 0-15,0 2 9 0,-2 0 6 16,-1-1 3-16,1 1-1 0,-4-1-5 15,-1 0-3-15,-2 2-1 16,-2-5-2-16,-2 3-3 0,1-1 2 16,0 1-3-16,-1-2 2 0,-2 2 0 15,-1-3-1-15,-1 0 4 0,-4 2-5 16,2-2 1-16,-3 0-3 0,-1 2 0 16,0-2 4-16,-2 4-3 15,1-3 0-15,-1 1-1 0,-3 0 0 16,-1 2 0-16,1-1 0 0,-5 0 0 15,-2-1 0-15,0 2 0 0,-3 1 0 16,-1 1 2-16,-2 2-3 0,-2-3 2 16,-1 1-1-16,0-3 0 0,2 0-1 15,1 4 1-15,1-3 1 16,-2 2 0-16,-1-2-1 0,-9-1 0 16,2 2 0-16,-3 0 0 0,-1 0 0 15,2 2 0-15,-1-3 3 0,5 2 6 16,-3-1 3-16,6 0-1 0,0 6-8 15,0-2 1-15,1 0-3 16,0 3-2-16,1 0 2 0,-1 0 1 16,-1 0-4-16,-2 0 4 0,0 3-2 15,-1 1 0-15,-5-1-2 0,-1 2 3 16,-3 1 0-16,3 0-1 0,2 2 0 16,6-1 0-16,1 0 1 15,5-3 0-15,1 2-2 0,3-1 1 16,4-2 0-16,6 1 0 0,-1 0 0 15,6-4 1-15,4 2-2 0,2-1-25 16,5-1-44-16,1 0-27 0,2 0 3 16,6 0-35-16,1 0-91 15,4-7-28-15</inkml:trace>
  <inkml:trace contextRef="#ctx0" brushRef="#br0" timeOffset="247332.9112">9412 15455 311 0,'0'0'0'0,"0"0"169"16,0 0-63-16,0 0-19 0,0 0 15 16,0 0-13-16,0 0-42 0,0 0-22 15,0 0-8-15,31-40-1 0,-46 56-9 16,-8 5-7-16,-9 2 0 0,-3 3 4 16,-2-3-5-16,-7 2 2 15,-2-2 0-15,-2-4-1 0,-1 1 2 0,1 0-2 16,3 0 1-16,3-1 0 15,6-2 0-15,10-2-1 0,5-4 0 16,8 1-1-16,4-6-8 0,8 1 4 16,1-1-6-16,9-2 4 15,7 0 6-15,7-4 2 0,11 0 0 16,7-4-1-16,7-6 0 0,5-1-69 16,1-4-60-16,-2 0-42 0,-7-3-276 15</inkml:trace>
  <inkml:trace contextRef="#ctx0" brushRef="#br0" timeOffset="249267.9713">4355 15558 407 0,'0'0'0'16,"0"0"224"-16,0 0-148 15,0 0-7-15,0 0-18 0,0 0-24 16,0 0-25-16,0 0 2 0,0 0 9 16,8 3-2-16,-4 23 0 0,4 6-6 15,-3 4-1-15,3 5-2 0,-4 3-1 16,-2 3 2-16,-2 7-2 0,-3 3-1 15,-5 4 0-15,-1 1 4 16,1 2-4-16,1 5 0 0,0-5 2 16,1 10-2-16,0-1 0 0,-2 4 0 15,1 5 0-15,0 2 0 0,-2 5 0 16,1 4 0-16,-3 3 0 0,0-3 0 16,1-4 0-16,-1-11 0 15,2-9 0-15,1-3 1 0,3-6-1 16,1-5 3-16,3-2-2 0,1-4 6 15,1 4-6-15,6 0 1 0,-3-1-1 16,0 0-1-16,1-8 0 0,-2 1 0 16,2-4 0-16,1 0 0 15,3-4 1-15,-3-1 0 0,3-4-2 16,2-2 1-16,-1-3 1 0,4-1-2 16,1-5 1-16,-1-1 0 0,4-7 0 15,1-1 0-15,4-2 3 0,5-3 10 16,1-1 14-16,5-6 2 0,7 0-1 15,1 0-17-15,4-6-5 16,4-2-1-16,5-4-3 0,2-1-1 16,4-2-1-16,1-1 0 0,-1 2 1 15,3-2-1-15,3 1 0 0,3-2 1 16,8-3-1-16,2 0 0 0,6 2 0 16,4-1-1-16,2 3 2 0,0-2 0 15,-1 2-2-15,-2 2-1 16,1 1 3-16,-1-2-1 0,-4 2 0 15,-1 0 0-15,-4 3 0 0,-4 0-1 16,-1 3 1-16,-5 3 0 0,0-3 1 16,1 7-1-16,-1-4 0 15,-2-2 0-15,0 5 1 0,-1-5-2 16,-5-1 1-16,3 2 1 0,-8-6-1 16,0 2 0-16,-2-3 1 0,-4 3-1 15,-2 6 0-15,-3-3 2 0,-5 2-3 16,-2-4 2-16,-5-1-1 0,-4-1 0 15,-3-2 0-15,-2 2 2 16,-2-3-3-16,-5-2 2 0,-3 1 3 16,-1-2-3-16,-6 0 2 0,-2-6 0 15,-1 2 5-15,-3-2 21 0,-2-1 2 16,0 8-12-16,-2-7-2 0,-3 2-7 16,0-2-6-16,0-5-1 15,1 2-2-15,1-4-2 0,1 0 2 16,-1-1 0-16,1-1-2 0,-2-2 2 15,2-2 0-15,-3 3-1 0,1-4 0 16,0-1 0-16,0-1 2 0,1 0-3 16,1-2 1-16,-1-1 0 0,-2-4 0 15,2-1 1-15,-1-2-1 16,0-2 0-16,1 1 0 0,2-1 0 16,1 0 0-16,0-1 0 0,0 2 0 15,0-1 1-15,0 1-1 0,0 1 0 16,0 1-2-16,0 2 3 0,-1 0-1 15,-2 3 1-15,2-4 1 16,-3-1-3-16,1 1 0 0,0-3 1 16,1 3 1-16,0-1-1 0,2-2 0 15,0 2 0-15,0-3 0 0,0 3 0 16,0 1-1-16,-2 0 2 16,-3 6 0-16,0 0-2 0,1-2 1 15,1 6-1-15,1-1 1 0,-2 2 0 16,0 1 0-16,2 3 1 0,-1-1-1 15,2 1 1-15,1 0-1 0,-2 4 0 16,-2 0-1-16,1 1 1 0,-1 3 0 16,-1-1 2-16,-2 6-3 15,-1 0 2-15,-2 2-2 0,0 1 1 16,-2 1 0-16,0 3 3 0,-2 2-5 16,-1 0 3-16,0 1-2 0,-1 3 0 15,0 1 2-15,-1-1 0 0,0 3-1 16,-3 1-1-16,-2 0 1 15,-4 1 0-15,0 1-1 0,-1 0 2 16,-4 4-2-16,1 0 1 0,-5 1 1 16,-2 2-2-16,0 1 1 0,-4 0 0 15,2 2 0-15,-5 0-2 0,0-1 2 16,-2 1 0-16,-3-1 0 0,-2 0 1 16,1 1-1-16,-1-3-2 0,0 1 3 15,1-1-1-15,0 0 0 16,-2-1 2-16,2 3-3 0,-1-3 0 15,1 3 1-15,-1-4 0 0,1 0 1 16,-4 2 0-16,4-2-2 0,-6 1 1 16,3 1 1-16,-3 2-2 15,-1 1 1-15,-1-1 0 0,-2 2 0 16,-4 1-2-16,-1 2 2 0,1 0 0 16,-1 2-1-16,1 0 1 0,3-4 1 15,-1 0-1-15,4-1 0 0,2-2 0 16,3 0 1-16,0-2-1 0,0 2 0 15,4-3 0-15,0 2 0 16,-1 1 0-16,5-3 0 0,0 3 0 16,5-2 0-16,1 1-1 0,6-4 1 15,5 1 0-15,0-5 0 0,8-1 0 16,2 0-16-16,4 0 7 0,3 0 2 16,2 0-11-16,1-1-14 15,5 1-3-15,1 0-6 0,0 0 14 16,-1 0 1-16,1 0-7 0,0 0-20 15,1 0-21-15,1 0-27 0,0 0-4 16,4 4-53-16,3-4-111 0</inkml:trace>
  <inkml:trace contextRef="#ctx0" brushRef="#br0" timeOffset="250181.6818">5192 14679 467 0,'0'0'0'0,"0"0"36"16,0 0 29-16,0 0-16 15,0 0 2-15,0 0-7 0,0 0-10 16,0 0 14-16,0 0 14 0,-4-11-18 15,4 11-17-15,0 0-6 0,0 0-7 16,0 0-2-16,0 0-7 0,3 0-1 16,0 0 3-16,3 0 2 15,0 0-4-15,2 3-4 0,2 3 2 16,0 0-1-16,2 6-1 0,2 1 1 16,3 4-2-16,1 2 0 0,3 1 1 15,-2 0 0-15,0-2-1 0,0-2 0 16,-1-1 0-16,-1-7 3 15,-4 5-4-15,-1-5 2 0,-2-1 1 16,-2-2-3-16,-4 0 1 0,2-1 0 16,-2-2 1-16,3-1-1 0,-3-1 3 15,-3 0 0-15,1-3 10 0,2-3 19 16,1-5-5-16,0 0-4 0,1-3 2 16,-3 2-8-16,1-1-5 0,0 5-5 15,-2 4-5-15,-1-1-1 16,2 5-2-16,1 0-14 0,2 8 16 15,4 0 0-15,1 1-2 0,6 1 2 16,-2-3 0-16,3-4-2 0,-1-3 2 16,1 0 1-16,-2-7 2 0,3-3 3 15,-5-2 8-15,4-1-6 16,-3 0-3-16,-4-3-2 0,1 5-1 16,-2-2 3-16,-2 0 5 0,-7 1 6 15,1 2-1-15,-2-4-3 0,1 4-8 16,-1-1 0-16,0-2-3 15,0 2-3-15,0-1 1 0,0-2 0 0,0 0 0 16,2-4-10-16,5 2-19 16,0-3-28-16,1 3-17 0,-1 3-40 15,0 3-44-15,-1 6-119 0,-5 1-174 16</inkml:trace>
  <inkml:trace contextRef="#ctx0" brushRef="#br0" timeOffset="250566.3705">6347 14337 658 0,'0'0'0'16,"0"0"-34"-16,0 0 34 0,0 0 11 15,0 0-6-15,0 0 6 0,0 0 11 16,0 0 16-16,0 0 17 0,-39-44 10 15,32 41-11-15,0 2-6 0,1-1-14 16,-3 1-16-16,3 1-8 16,-2 1-7-16,-2 3-2 0,0 6-1 15,-1 1 0-15,2 1 0 0,0 4 1 16,2 0-1-16,-2 0-3 0,4 2 1 16,1 0-3-16,3 0 6 0,0-1-1 15,1-1 0-15,0 0-2 16,5-1 2-16,1-2 0 0,3 0 2 15,0-3-1-15,1 0-2 0,2-3 2 16,1-1 5-16,0-3-6 0,2-1 0 16,3-1 2-16,-2-1-14 0,4 0-33 15,0-1-32-15,-1-2-61 16,-1-2-3-16,-6 0-59 0,-1-2-115 16</inkml:trace>
  <inkml:trace contextRef="#ctx0" brushRef="#br0" timeOffset="250728.9235">6456 14404 392 0,'0'0'0'16,"0"0"176"-16,0 0-120 0,0 0-28 15,0 0-18-15,0 0 1 0,0 0 11 16,0 0-3-16,0 0-9 0,-182 17-6 16,165-4-3-16,2 0-2 15,3 1 1-15,1 0 0 0,2 0-162 16,-1-1-61-16</inkml:trace>
  <inkml:trace contextRef="#ctx0" brushRef="#br0" timeOffset="251587.4174">6591 13891 482 0,'0'0'0'0,"0"0"203"16,0 0-131-16,0 0-19 15,0 0-9-15,0 0 6 0,0 0 1 16,0 0-21-16,0 0-5 0,9-44-5 16,-11 49-16-16,2 7-6 0,0 7 0 15,2 6 2-15,1 4 0 0,3 6 0 16,3 5-4-16,-4 7-8 0,2 0 1 15,-3 2 5-15,-2-1-1 16,1-7 5-16,-2 1 3 0,-1-7-1 16,0 0 0-16,0-5-8 0,1 0-37 15,3-6-4-15,0-3 29 0,3-5 18 16,1-6 1-16,4 0 0 0,3-5 1 16,0-4 0-16,3-1 6 15,-2-1 7-15,-1-10 19 0,5 3 5 16,-3-7 3-16,-1-1 4 0,0-4-18 15,-1-1-9-15,-3 0-8 0,0 0-5 16,-6 2-2-16,-2 2 1 0,-4 0 1 16,0 3 2-16,-6 2-2 0,-4-1 0 15,-1 5-2-15,2 4-3 16,-2 4 1-16,-1 3 0 0,2 6-86 16,-2 4-33-16,1-4-71 0,3 3-159 15</inkml:trace>
  <inkml:trace contextRef="#ctx0" brushRef="#br0" timeOffset="251845.1083">7075 14227 815 0,'0'0'0'0,"0"0"240"15,0 0-140-15,0 0-63 16,0 0-30-16,0 0-5 0,0 0-4 16,0 0-148-16,0 0 56 0,250-99-29 15,-232 93-80-15,-2 5-79 0</inkml:trace>
  <inkml:trace contextRef="#ctx0" brushRef="#br0" timeOffset="252333.0583">7633 13853 491 0,'0'0'0'0,"0"0"209"15,0 0-125-15,0 0-37 0,0 0-17 16,0 0-9-16,0 0-2 0,0 0-1 15,0 0-3-15,-56-20-8 16,44 27-4-16,-2 6-2 0,1 5 1 16,1 0-4-16,2 3 4 0,3 2-2 15,7-3 0-15,3-2-1 0,9 0 1 16,6-7 0-16,4 0 0 0,2-1 1 16,7-6-2-16,4 0 2 15,1 0 4-15,1 0-4 0,-4 3 2 16,-5-2-2-16,-7 6-2 0,-10-1 2 15,-8 3 1-15,0 1-2 0,-3 0 0 16,-4 0 58-16,-1-2-45 0,-8 2 1 16,2-1 5-16,-5-3-9 15,-5 5-6-15,1-7-3 0,-4 1-1 16,2-3 0-16,-2-2-141 0,-3 1-75 16,1-4-31-16</inkml:trace>
  <inkml:trace contextRef="#ctx0" brushRef="#br0" timeOffset="252997.2294">7949 13791 605 0,'0'0'0'0,"0"0"167"16,0 0-130-16,0 0-36 0,0 0-2 16,0 0-4-16,0 0 6 15,0 0-2-15,13 19 1 0,-11-8 0 0,2 1 0 16,1 2 5-16,1 3 2 15,1 2-3-15,1 0 0 0,0 0 0 16,-4 1-3-16,0 1 0 0,-1 0 1 16,-1-2-1-16,-2-2 0 0,0-1-2 15,0-3-17-15,-1 0 7 16,-3-4 6-16,3-3 1 0,-1-4 0 16,1 0 5-16,1-2-1 0,0-2 0 15,0-3 6-15,1-4-7 0,2-3 2 16,3-1 4-16,3-4 6 0,-2-2 18 15,4-3 8-15,2 0-3 16,2 0-13-16,3 0-10 0,-2 0 2 16,3 6 8-16,-2 3 11 0,1 2 11 15,-3 5-20-15,2 6-12 0,0 0-8 16,-3 5-4-16,-1 7 2 0,-1-1 0 16,-4 4-1-16,-2 2-40 0,-4-1 6 15,0 0-8-15,0-2 3 16,1-3-18-16,1-1-74 0,-3-4-50 15,3-3-118-15</inkml:trace>
  <inkml:trace contextRef="#ctx0" brushRef="#br0" timeOffset="253595.2177">8493 13791 747 0,'0'0'0'0,"0"0"117"16,0 0-71-16,0 0-29 0,0 0-9 16,0 0-8-16,0 0 0 0,0 0 0 15,0 0-52-15,97 98 43 16,-94-85 8-16,-1-4 2 0,0 1 18 15,-1 2 3-15,1-5-8 0,-2 4-11 16,0-4-2-16,0-1 1 0,-4 0 0 16,0-4-4-16,-2 1-12 0,1-3 10 15,2 0 4-15,-1 0 0 16,2-7 0-16,2-3 0 0,0-2 0 16,2-1 17-16,4-4-9 0,1 4-4 15,4-4 4-15,3 0-2 0,-1 0 2 16,3 2 19-16,-4 0 3 0,2 5-3 15,1 2-3-15,-3 3 7 16,1 2 2-16,-3 1-18 0,-1 2-9 16,-5 0-4-16,0 0 0 0,-1 1 2 15,-2 3-3-15,-1 0 5 0,0-2-2 16,0-2 0-16,0 0 1 0,1 0 0 16,1-7 4-16,4-1 10 15,0-5 3-15,4-3-10 0,2 2-5 16,0 1-1-16,1 3-6 0,-4 5 0 15,-1 4 5-15,1 1-6 0,-3 7 2 16,3 8 2-16,0 3 3 0,1 1 3 16,-2 0-5-16,-2-1-3 0,0-2 2 15,0-5-3-15,-2 0 0 16,2-5-4-16,-3 0-5 0,3-4-26 16,-1-2-44-16,4 0-67 0,0 0-49 15,-4-2-61-15,1-4-162 0</inkml:trace>
  <inkml:trace contextRef="#ctx0" brushRef="#br0" timeOffset="254684.3911">9091 13584 759 0,'0'0'0'0,"0"0"158"15,0 0-114-15,0 0-38 16,0 0-4-16,0 0-3 0,0 0 2 15,0 0 3-15,36 98-6 0,-34-66-3 16,-2 1 3-16,0-1-17 0,0-3 1 16,-1-4 10-16,-3-2 6 15,1-1 4-15,-1-3-2 0,1-5 0 16,2-1 0-16,0-3 0 0,1-7 0 16,0 0 0-16,0-3 0 0,0 0 12 15,0 0 8-15,0 0-3 0,0 0 4 16,0 0-4-16,0 0-11 0,0 0-7 15,0 0 2-15,0 0-1 16,0 0 0-16,0 0-2 0,0 0 2 16,0 0 8-16,0 0 2 0,0-3 13 15,0-1-17-15,0-1-3 0,0 0-2 16,0 0-2-16,0 2 2 16,0 2-1-16,0 1 1 0,0 0 7 15,0 0 16-15,0 0-7 0,0 0-13 16,0 0-4-16,0 0 0 0,0 0 0 15,0 0 0-15,0 0 0 0,0 0 4 16,0 0 3-16,0 0 23 0,0-2-2 16,0 1-20-16,0-1-8 15,0 2 0-15,0-2 3 0,0 0-4 16,0 2 2-16,0 0-1 0,0 0 0 16,0 0-6-16,0 0 1 0,0 0 2 15,0 2 5-15,0-1-1 0,0-1-2 16,0 1 2-16,0-1-1 0,0 0 0 15,0 0 0-15,0 0 5 16,0 0-3-16,0 0 2 0,0 0-4 16,0-1 0-16,0 1-1 0,0 0 2 15,0 0-2-15,0 0-3 0,0 0 1 16,0 0-4-16,0 0 5 0,0 0 3 16,0 0-2-16,0 0 1 15,0 0 0-15,1 0 0 0,-1 1-1 16,1 4 0-16,-1-1-2 0,0 2 5 15,-1 4 0-15,-3 0-4 0,0 4 3 16,1 0-2-16,1 3 0 0,2 2 2 16,0 1 0-16,0 5-1 15,0 5 0-15,-2 1 1 0,-4 2-2 16,-2 3-49-16,1 1 3 0,-4-2-6 16,-1 0 15-16,1-4 15 0,0-5 6 15,1-1 13-15,2-4 4 0,4-2 0 16,-5-3-2-16,3-5 2 0,1-2 1 15,0-6 0-15,2-3 5 0,3 0 23 16,-1-6-9-16,1-5-16 16,-2-5-4-16,2-1 0 0,0-6 2 15,0-3-1-15,0-5 2 0,0-3 1 16,-1-3-2-16,1-1 2 0,0-3-3 16,2 1-2-16,6-2 2 15,2 0 13-15,3 3 33 0,5-4-10 16,3 4-5-16,5-1-7 0,0 0-6 15,5-1-10-15,-3 2-2 0,3 0 1 16,2 2 3-16,-5 4 0 0,1 1 6 16,-2 6 5-16,-1 3-6 15,-4 5-1-15,-5 6-5 0,-3 5-8 16,-4 5 1-16,-3 2-3 0,0 9 0 16,-1 5-3-16,-2 1 4 0,-1 1-1 15,-2 4 0-15,0-4 5 0,-1 7-5 16,0-1 0-16,-4 2 5 0,-4-2-6 15,-5 1 2-15,-4 1 3 16,-3-2-5-16,-4 3 2 0,0-4 2 16,-2-1-4-16,-3-1-18 0,3-1-19 15,3-5-44-15,0-1-16 0,3-3-59 16,-2-3-287-16</inkml:trace>
  <inkml:trace contextRef="#ctx0" brushRef="#br0" timeOffset="257209.6262">4876 15577 623 0,'0'0'0'0,"0"0"204"15,0 0-120-15,0 0-11 0,0 0-34 16,0 0-39-16,0 0 0 0,0 0-2 16,-11 46 5-16,18-17 1 0,-1 5 6 15,3-1 4-15,-1 2 0 0,-3 0 1 16,2 0-4-16,-4 0-6 0,3-1-4 15,-5 0 5-15,0 0-4 16,0-5-2-16,0-1 0 0,0-3 4 16,2-1-4-16,2-10 0 0,-2-1 0 15,0-5-17-15,1-5-10 0,-2 2-12 16,2-3-25-16,1-2-17 0,0 0-22 16,-1 0-46-16,2-6-40 15,-4-3-176-15</inkml:trace>
  <inkml:trace contextRef="#ctx0" brushRef="#br0" timeOffset="257528.731">5103 15452 610 0,'0'0'0'15,"0"0"190"-15,0 0-125 16,0 0-75-16,0 0 20 0,0 0 1 16,0 0-8-16,0 0-1 0,0 0 1 15,23 185-3-15,-17-148 0 0,-2 1 34 16,2-1-14-16,-1-2-5 0,3-1-6 16,-1-5-6-16,0-3-1 0,-3 0 2 15,3-2-3-15,-4 1-1 16,5-5 0-16,-3-1-15 0,-1-2-3 15,-1-7-17-15,-2-1-28 0,-1-2-56 16,-4-3-73-16,-5-4-232 0</inkml:trace>
  <inkml:trace contextRef="#ctx0" brushRef="#br0" timeOffset="257684.1185">4997 15779 666 0,'0'0'0'0,"0"0"182"0,0 0-101 16,0 0-57-16,0 0-17 0,0 0-3 15,0 0-8-15,0 0-89 0,0 0-82 16,243 65-166-16</inkml:trace>
  <inkml:trace contextRef="#ctx0" brushRef="#br0" timeOffset="257972.9464">5400 15484 758 0,'0'0'0'0,"0"0"208"15,0 0-110-15,0 0-61 0,0 0-43 16,0 0 12-16,0 0-6 0,0 0 1 15,4 122 6-15,-1-85-4 16,4-3-1-16,-2 1 3 0,2-1 1 16,-3-1-4-16,4 4 1 0,-2-1 1 15,0 0-4-15,-1 0 0 0,1-4 4 16,-2-2-5-16,3-5-18 0,-3-5-14 16,-1-3-57-16,2-9 0 0,-3-3-51 15,-1-5-100-15,-1-3-107 16</inkml:trace>
  <inkml:trace contextRef="#ctx0" brushRef="#br0" timeOffset="258145.5205">5354 15743 697 0,'0'0'0'0,"0"0"244"15,0 0-137-15,0 0-61 0,0 0-15 16,0 0-11-16,0 0-12 0,0 0-13 15,0 0-64-15,226 0-28 16,-203 6-63-16,-4 1-96 0,-7-3-76 16</inkml:trace>
  <inkml:trace contextRef="#ctx0" brushRef="#br0" timeOffset="258977.1585">5749 15633 771 0,'0'0'0'0,"0"0"49"16,0 0-14-16,0 0-15 15,0 0-9-15,0 0-6 0,0 0-2 16,0 0 9-16,0 0 13 0,41 204 3 16,-41-185-7-16,1-2-12 0,-1-3-1 15,0-2-4-15,-1 0 1 0,-1-5-4 16,1 0 2-16,0-2 2 0,-1-4-3 15,1-1 0-15,0 0 2 16,-1-4-8-16,0-5-2 0,2-3 6 16,0-1 0-16,1-3-1 0,3-2 7 15,3 0 4-15,3 0 7 0,1 1 6 16,2 0 15-16,1 1-10 0,-1 1 1 16,2 4-12-16,-2 5-9 15,-3 1-6-15,-3 5-4 0,1 5-4 16,-5 5 4-16,1 4 3 0,-3 4 1 15,-1-5 5-15,0 3-6 0,0-3 1 16,0-1 1-16,-1-2-4 0,-1-3 2 16,2-3-1-16,0-4 0 0,0 0-8 15,0-6 1-15,3-4 5 16,1-2 2-16,0-2 0 0,7-1 0 16,2-2-1-16,1 3 1 0,2-1 0 15,4 6 32-15,-5 0-2 0,3 5-13 16,-4 4-9-16,-2 3-5 0,-2 9-5 15,0 3 4-15,0 3 2 16,-6-3-5-16,3 5 2 0,-5-2 4 16,1-2-6-16,0-1 2 0,-1-3 1 15,1-3-3-15,-1-2 2 0,0-1 1 16,3 0-3-16,-2-3-35 0,-2 1-19 16,1 2-21-16,1-1-1 15,-2-1-15-15,-1 0-114 0,0-4-5 16,0 0-84-16</inkml:trace>
  <inkml:trace contextRef="#ctx0" brushRef="#br0" timeOffset="259282.0152">6280 15341 766 0,'0'0'0'0,"0"0"51"0,0 0-27 16,0 0 34-16,0 0-41 0,0 0 5 16,0 0 15-16,0 0-12 15,0 0-2-15,63 336-6 0,-55-295-7 16,4 1-8-16,-1-4 1 0,2-2-1 15,0-3-4-15,0-2-63 0,3-2 28 16,0-4-5-16,0 2-106 0,-5-2-117 16</inkml:trace>
  <inkml:trace contextRef="#ctx0" brushRef="#br0" timeOffset="265669.031">24303 16593 353 0,'0'0'0'16,"0"0"112"-16,0 0-39 0,0 0-19 15,0 0-16-15,0 0 7 16,0 0-1-16,0 0-23 0,-165 8-17 16,142 1-3-16,0 2 1 0,5 2 2 15,3 1-4-15,4 0 0 0,3 1 12 16,4-1-7-16,4-4 3 0,0-1 9 16,7-1 22-16,2-2 1 0,1-3-5 15,2-1 3-15,0-2-3 16,2 0-6-16,1-3-3 0,-1-6-2 15,3-3-3-15,1-3 2 0,1-3 1 16,2 0-7-16,1-2-7 0,2 2-5 16,-4 1-3-16,-2 1 3 15,-7 4 9-15,-7 3 18 0,0 8 24 16,-4 1-13-16,0 0-23 0,1 10-28 16,0 4 12-16,0 6 0 0,4 4-3 15,4-2 1-15,6-2-2 0,7-3 0 16,7 1 0-16,4-3 6 0,1 0-7 15,1-3 2-15,-1-1 1 0,-1-2-2 16,-7-4-54-16,-4 3-18 16,-4 1-93-16,-10 0-30 0,-5 3-159 15</inkml:trace>
  <inkml:trace contextRef="#ctx0" brushRef="#br0" timeOffset="267050.3493">15915 18569 371 0,'0'0'0'0,"0"0"73"16,0 0-41-16,0 0-26 15,0 0 2-15,0 0 0 0,0 0 3 16,0 0 0-16,0 0 1 0,-13-15 4 16,15 12 6-16,0 2-5 0,4 1-8 15,0 0-1-15,5 0 0 16,3 1 9-16,5 2 6 0,6 1 7 16,10 0 14-16,11 0 0 0,9-1-11 15,10-3-14-15,5 0-4 0,6 0-6 16,10-3 5-16,6 0 9 0,8 1 7 15,6 1-20-15,2 1-7 16,1-2-4-16,-2 2 2 0,1 0 2 16,0 0-2-16,0 0-1 0,1 0 0 15,2 0 1-15,-3 0-1 0,1 0 8 16,-6 0-2-16,-5 0 0 0,-7 0-4 16,-10 0-2-16,-5 3 0 15,-9 2 1-15,-8-1-1 0,-10-1 0 0,-7 3 1 16,-11-5-1-16,-8 2 0 15,-6 1 0-15,-8-2 0 0,-1 1-4 16,-7 1-4-16,-1 1-76 0,-5-1-32 16,-2-1-46-16,-3 0-26 15,1-3-84-15</inkml:trace>
  <inkml:trace contextRef="#ctx0" brushRef="#br0" timeOffset="269421.1109">9524 15484 382 0,'0'0'0'0,"0"0"77"0,0 0 24 16,0 0 6-16,0 0-32 0,0 0-21 15,0 0-16-15,0 0-15 16,-84-5-12-16,67 17-4 0,-3 4 0 15,-2 3-1-15,-6-2 4 0,-1 4-1 16,-5 3-1-16,-7 1-4 0,-1 3 3 16,-7-1-3-16,1-1-1 15,-7 1 1-15,-1-2 9 0,-1-1 8 16,1-1-9-16,0 2-1 0,2-2-7 16,4-3 2-16,3 0 7 0,6-2 8 15,7-3 4-15,10-2 0 0,4-3 5 16,10-4-1-16,4 0-7 0,6-1-12 15,3-1-2-15,9 0 6 0,8 0 5 16,4-2 4-16,11-1-2 16,8-1-4-16,3 0-4 0,6 0-2 15,6-3-2-15,4-2 5 0,5 2 2 16,2-1 3-16,5 2-4 0,-4-1-4 16,0 1-5-16,-2 1 0 15,-8 1-4-15,-6 0-3 0,-7 1 2 16,-7 4 1-16,-8-1-3 0,-6 2 1 15,-4 0 0-15,-3-1 0 0,-5 1-2 16,-3 1 2-16,-4 1 0 0,-2 0-5 16,-3 1 3-16,-2-2-10 15,0-2 3-15,0 1-1 0,-4-6-6 16,3 1 10-16,-2 0 2 0,2-1 3 16,0 0 2-16,0 0 3 0,0 0-5 15,0 0-15-15,0-2 6 0,0-4-3 16,0 0 0-16,-1 0-18 0,-1 0-36 15,-2-1-32-15,0 2-17 0,-1-2-64 16,-4 0-25-16,0-4-116 16</inkml:trace>
  <inkml:trace contextRef="#ctx0" brushRef="#br0" timeOffset="269733.4765">9417 15768 335 0,'0'0'0'16,"0"0"7"-16,0 0 60 0,0 0 18 16,0 0-29-16,0 0-4 0,0 0-5 15,0 0-21-15,0 0-12 0,-262 37-1 16,228-31 1-16,0-1 12 0,-4 3 25 15,3 1-14-15,2-1-6 16,6-1 4-16,8-3-8 0,10-2-12 16,8-2-10-16,5 0-3 0,15-4 20 15,9-5-21-15,14-5 5 0,7-2 0 16,8-2 2-16,4 1 2 0,-2 2-2 16,-8 5-6-16,-10 0 2 15,-16 10-4-15,-16 6 0 0,-11 12-96 16,-25 4-52-16,-18 3-487 0</inkml:trace>
  <inkml:trace contextRef="#ctx0" brushRef="#br0" timeOffset="273639.2496">4415 15600 337 0,'0'0'0'0,"0"0"204"0,0 0-98 16,0 0-36-16,0 0 9 0,0 0 9 15,0 0-58-15,-25-17-17 0,17 15 4 16,3 0-1-16,-2 0-3 15,-2 0-1-15,-3 2 2 0,1-2-8 0,-2 1-1 16,0 1-1-16,1 0 3 16,-3 0 4-16,0 5 3 0,1 0 3 15,0 4-1-15,0 2-9 0,2 0-5 16,1 0-2-16,0 0 0 0,4-3 3 16,3-3-4-16,4-1-5 0,2-2-20 15,8-2-10-15,5-3 21 16,5-7 8-16,8-5-1 0,3-5 5 15,9-4 0-15,0-3-3 0,4-5 6 16,2-1 0-16,-4 1 1 0,-4 4-1 16,-8 6 5-16,-10 7 4 0,-9 10 5 15,-11 3 15-15,0 2 41 16,-12 7 1-16,-7 7-55 0,-3 5-6 16,-7 4-6-16,-1 5 0 0,-4 0-3 15,-2 1 0-15,3-1 1 0,1-3-3 16,8-2 2-16,5-4-2 0,7-3-57 15,3-3 5-15,5-9 9 16,4 2-13-16,0-6-18 0,9 0-54 16,3-3 44-16,0-4 13 0,2 1 28 15,-1-1 18-15,2-3 22 0,-1 5 3 16,-2-2 2-16,0 0 0 0,-6 4 8 16,-1-2 25-16,-4 2 5 15,-1 0 2-15,-2 1 16 0,-5 0-14 16,4-2-10-16,-4 1-7 0,1-1 2 15,1 0 1-15,0 3 9 0,4 1 5 16,1 0-3-16,0 0-16 0,5 0-25 16,8 2 1-16,2 2 0 0,3-1 2 15,3-1 0-15,0-2-2 16,2 0 0-16,-2-6 2 0,0 1-3 16,-6 0 2-16,-2 3 1 0,-4 0-1 15,-6 2 10-15,0-2-1 0,-1 2-6 16,-2 0 3-16,-2 0 1 0,-4 0-16 15,-3 0-75-15,1 2-49 16,-3-1-144-16,2 2-121 0</inkml:trace>
  <inkml:trace contextRef="#ctx0" brushRef="#br0" timeOffset="276104.836">6764 9532 420 0,'0'0'0'0,"0"0"141"16,0 0-71-16,0 0-34 0,0 0-11 15,0 0 4-15,0 0 5 0,0 0-1 16,0 0 7-16,-14-33-7 15,11 33-10-15,0-3-7 0,0 1-7 16,0 1-2-16,1-1-2 0,-3 1 1 16,1-1 3-16,-1 1 0 0,1-2 5 15,2 1 4-15,-1 2 2 16,-2 0-8-16,0 0-7 0,-1 0-4 16,-3 6 1-16,-3 5-1 0,-4-4-2 15,-5 6 2-15,-2 1 1 0,1 3-3 16,1 0 2-16,0-1 0 0,2 2-2 15,-1 2 1-15,2-1 0 16,3-1 0-16,3 3-2 0,3 0 2 16,0 0-4-16,5 2 5 0,2-3 1 15,2-1-4-15,0 1-1 0,3-5 2 16,4-3-1-16,3-1-1 0,-2-2 3 16,4-2 0-16,2-2-4 15,-2-5 5-15,0 0 4 0,-1 0-2 16,1 0-3-16,-4 0 0 0,1-3 20 15,-2-3 1-15,0-6 9 0,2 2-2 16,-2-7-4-16,-1-1-4 0,4-3-1 16,1-3-7-16,1-3-5 0,5-3-4 15,-4-1 1-15,1-1-4 0,-2 0 0 16,0 2 3-16,-1 1-3 16,-3 4 0-16,-5 1 2 0,3 5-2 15,-5 4 13-15,1 7 0 0,-1 2 0 16,-1 3 7-16,-4 3-5 0,-1 4-13 15,2 6-3-15,0 5 1 16,-2 4 0-16,2 5-1 0,2-1 1 16,1 0 0-16,0 4-1 0,3-5 1 15,4-3 0-15,1 0-2 0,4-6 1 16,-1-4-2-16,2-4 2 0,0-2 1 16,-2-3 0-16,7-3 0 15,-2-5 5-15,6-5 6 0,0-1 0 16,1-5 0-16,-4-2-4 0,2 0-1 15,-3 0-1-15,-3 3-4 0,3 0 2 16,-6 0-1-16,-2 1-3 0,1-1 2 16,-3 1 3-16,-1-3-5 15,-1-2 2-15,2 0 1 0,1 0-3 16,-1 0 2-16,-1 2 0 0,2 3-2 16,-2 2 1-16,-3 2 1 0,2 6-2 15,-4 4 1-15,-1 3 0 0,-1 2 0 16,1 9-5-16,0 6 7 0,-1 8-2 15,0 4 0-15,1 3 3 16,-1 7-4-16,0 2 0 0,0 3 0 16,-1 4-1-16,-3 2 4 0,-3 3-2 15,2 0 0-15,-3-1-3 0,1 0-4 16,1 0-2-16,-3-1 4 0,0 0-8 16,1-1-6-16,-4-2 4 15,2-1-7-15,-4-2-7 0,1-3 7 16,-2-1 4-16,2-4 2 0,-1-3 8 15,0-5 2-15,1-4-10 0,0-4 8 16,0-4-4-16,2-6 5 0,2-5 5 16,0-5 2-16,6-1 0 15,-3-13-10-15,2-3 8 0,2-7 4 16,-2-4 27-16,4-4-9 0,0-3 1 16,0-6-1-16,3-5 0 0,3-2-4 15,4-9-3-15,4-3-7 0,3-3-4 16,-1-4 2-16,4 0 0 0,-1 0 2 15,2-2-1-15,2 3 1 0,4 1 4 16,-1 3-2-16,4 5-1 16,3 6 5-16,0 2-3 0,1 4-4 15,0 5-3-15,-1 6 2 0,-3 5-2 16,-2 7-3-16,-1 6 2 0,-7 10 1 16,0 5-3-16,-8 9-1 0,-1 9 5 15,-3 5-1-15,-3 3 2 16,-2-2-5-16,-3-3-6 0,0 1 4 15,0-3 1-15,-4-2 1 0,-2-2 1 16,-4-1 0-16,-1 0-22 16,-3 2 7-16,-7-2-8 0,1 0 5 15,-6 1-4-15,-1-2-8 0,-2-1 9 0,0-5 8 16,1 0-8-16,2-2-12 16,6-3-2-16,4 1-15 0,6-3-41 15,6 0-3-15,3 0-25 0,1-1-95 16,0-1-56-16</inkml:trace>
  <inkml:trace contextRef="#ctx0" brushRef="#br0" timeOffset="277568.7649">7731 9146 579 0,'0'0'0'0,"0"0"252"16,0 0-130-16,0 0-80 15,0 0-29-15,0 0 9 0,0 0 22 16,0 0-36-16,0 0-6 0,40-64 0 16,-54 78-1-16,0 3-2 15,3 2 2-15,-1 2-1 0,0 2 0 16,3 1 0-16,0 1 0 0,1 1 0 16,2 2 0-16,3-3-1 0,1-5 1 15,2-6 0-15,0-5 0 0,2-3-7 16,1-4 5-16,2-2 0 0,3-1 3 15,-1-9 17-15,0 2 10 16,2-4 0-16,0-1-4 0,1-1-11 16,0 3-7-16,2 1-3 0,-1 4 0 15,-2 6-4-15,6 0 2 0,-1 6 2 16,1 5-2-16,0-1 0 0,1 3 2 16,-1-4-3-16,0-3 0 0,-3 0 5 15,4-5-5-15,0-1 0 16,4-6 11-16,5-8 0 0,-2-4 2 15,0-1-6-15,0-2-2 0,-3-1-1 16,0 3-2-16,-1-2-3 16,0 3 1-16,-4 3 0 0,0 0 1 0,1 6 0 15,-4 0-2-15,-1 5-2 16,-1 1 0-16,-6 2-4 0,3 1-4 16,-2 0 6-16,-2 0 3 0,-2 0-4 15,0 0 4-15,-1 0 2 0,0 0 0 16,0 0 0-16,0 0 11 0,-5-2-11 15,0-1 0-15,-2 3 3 16,0-1-4-16,0 1 1 0,-5 1-1 16,1 4-7-16,-1 8 4 0,-2 0 1 15,3 5 1-15,0 2 3 0,3 2-2 16,3 0-2-16,1 1 3 0,4-1 0 16,0 1-10-16,0-2 6 15,0 0 2-15,4-8-1 0,1 1 3 16,1-5 0-16,3-5-4 0,0 2 7 15,3-6 12-15,3 0 0 0,1-10-1 16,3-5 0-16,3-5-5 0,2-6-3 16,3-3-5-16,0-4-2 15,-2-4 2-15,-4-1 1 0,-5 5-2 16,-3-3 0-16,-4 0 2 0,-3-2-2 16,0-5 0-16,-1-1 2 0,2-4-2 15,-2 1 0-15,1-3 1 0,-4 1-2 16,0 3-18-16,0 1 17 0,2 5-1 15,-3 8 1-15,0 5 3 16,-1 6-2-16,0 8 2 0,0 5 2 16,-1 3-4-16,0 4 2 0,-1 1 13 15,2 0-11-15,0 1-3 0,0 8 0 16,0 7-5-16,0 3 6 0,0 7-1 16,2 4 0-16,1 3-7 15,2 6 1-15,0 4-3 0,0 3 8 16,0 1 0-16,1 0 0 0,1-1 2 15,-2 0-1-15,0-5 0 0,-3-1 0 16,0-5 2-16,-2-4-3 0,0-1 2 16,0-5 0-16,0-2-2 15,-2-2 1-15,-2-2-1 0,2-3-28 16,-1-1 8-16,1-5 2 0,1-4-16 16,-1-2 11-16,2-1 7 0,-2-3 9 15,1-1 13-15,1-7-10 0,0-5-2 16,0-1 6-16,1-4 2 0,7 0 11 15,0-2 2-15,4 0 2 16,3-2-5-16,1 1-2 0,2-2 1 16,2 5 15-16,-1 3 5 0,3 4-15 15,-5 5-6-15,2 6-5 0,-3 0-2 16,-3 9-2-16,1 6 0 0,-2 1 0 16,-1 5-14-16,1-4 10 15,0 1-4-15,0-1-7 0,2-2 0 16,3-2 2-16,-1-4 2 0,2-3 8 15,0-3 2-15,3-2-1 0,0-1 3 16,3-5 0-16,3-2-2 0,1-5 2 16,4-1 9-16,-2 0-10 15,-2-4 0-15,-2-1 6 0,-4 1 0 16,-3 1 2-16,-8 1 3 0,-1 1 5 16,-8 1 2-16,-2 0-5 0,0 1-2 15,-7-1 2-15,0 4-6 0,-1-1-6 16,-1 3 3-16,1 1-4 0,-1 1 0 15,0 3 0-15,0 2-1 16,-4 0 0-16,2 0 1 0,1 10 0 16,-1 5-5-16,0 2 6 0,1 1-2 15,-2 3-6-15,2 2 4 0,2-2-1 16,1-1-5-16,6 1 1 0,1-5 0 16,2-2 2-16,10-1 5 15,-1-5-1-15,3-2 1 0,4-4 2 0,2-2 0 16,3 0 1-16,1-2 3 15,3-6-4-15,3-1-2 0,1-2 2 16,-1 1-2-16,2-3-117 0,0 1 22 16,-3-1-54-16,-1-1-98 15,2 1 37-15,-3-1 15 0</inkml:trace>
  <inkml:trace contextRef="#ctx0" brushRef="#br0" timeOffset="279643.5907">6166 8863 657 0,'0'0'0'0,"0"0"14"0,0 0-14 16,0 0 0-16,0 0 28 0,0 0-23 15,0 0-3-15,0 0 2 0,0 0-2 16,20 334-1-16,-22-249 3 0,-4 2 3 16,-2 2-3-16,-3 0-1 15,0 1-2-15,-6 1-1 0,-5 0 0 16,-2 4 0-16,-5 3-8 0,1-7 9 15,1 5 0-15,0-5-1 16,5-2 0-16,6-3 18 0,4-7-13 0,5-5-2 16,4-6-2-16,3-10-2 0,3-8 2 15,11-7 4-15,6-11 12 0,7-2 8 16,5-4 4-16,6-2 12 16,4-1-11-16,2-6-6 0,8-2 6 15,4-2 0-15,4-6 4 0,5-3-4 16,4-4-15-16,4 0-7 0,7-4-3 15,3-5 6-15,1 0-1 16,5-3 5-16,1-6 9 0,5 1-8 16,1-3-1-16,5-1-3 0,-2 0-5 15,0 2-5-15,0 0 1 0,0 3-2 16,-3 1-2-16,-5 1 2 0,-1 0 1 16,-3 0-3-16,-1-1 2 15,0 1-1-15,-5 2 0 0,-8-1 0 16,-4 2-1-16,-4 2-1 0,-2 0 2 15,-5 5 0-15,-2-1 0 0,-3 4-1 16,-4 1 2-16,-4 0-2 0,-4 0 2 16,-3 0-1-16,-2 3 0 15,-4 0 0-15,-6-1 0 0,3 0 0 16,-3 2 0-16,-1-2 1 0,-2-1-1 16,-1-1 0-16,0 0 0 0,0 0 0 15,2 0 0-15,-3 0 1 0,0-1-1 16,2-3 0-16,-3-2 0 0,2 1 0 15,-1-2 0-15,-2 0 1 16,3-2-2-16,-3 0 2 0,-1-3 0 16,-1 1-1-16,-4 0 0 0,2 0 0 15,-6 0 0-15,0-1-2 0,1 0 2 16,-3-1 0-16,1 1-2 16,1 0 3-16,-4-1-2 0,1 0 2 15,-4 1 0-15,1-1-2 0,-2-2 2 16,-1 1 5-16,0-2-6 0,0-5 3 15,0 0-1-15,-1-2 3 0,1-2 2 16,-1-3-5-16,1-2-2 0,0-1 0 16,0 1 4-16,0-4-4 15,0-2 0-15,2 0 4 0,3-4-4 16,1 0 0-16,3-4 4 0,1 0-3 16,0-1 1-16,2-5 0 0,-1 0 1 15,-1-3 1-15,2 0 0 0,-2 1 0 16,0 2-2-16,-2 1 0 0,1-3 2 15,-1 1-2-15,2-3 3 16,-1 0-5-16,-1-2 0 0,0 0 1 16,3 2-1-16,0-2 0 0,-1 1 1 15,4 0-1-15,0 2 0 0,1-2 0 16,-1 5 0-16,0 0 0 0,-4 2 0 16,0 5 0-16,-2 0 0 15,-4 5 1-15,1 3-1 0,-1 1 0 16,-2 6 1-16,0 0-1 0,0 2 0 15,-1 3 1-15,1 0-1 0,-2 3 0 16,0-1 2-16,0 3-3 0,-4 1 2 16,1 0 2-16,0 3-3 15,-1-3 0-15,0 3 3 0,3 0-3 16,-2 1 0-16,-1 2 3 0,0-1-2 16,0 3 1-16,-3-1 0 0,0 4-2 15,0-3 0-15,-3 3 3 0,0 1-4 16,-1-3 2-16,0 2 0 0,-1 1-2 15,-2-1 2-15,0 2 0 16,-4 3-1-16,0-2-1 0,-3 3 1 16,-4 0 0-16,-1 0 0 0,1 0 1 15,-6 4-1-15,-1 0 0 0,-4 1-1 16,-1-2 1-16,-4 0 0 0,-3 1 1 16,0 1-1-16,-2-1 0 15,-2 0 1-15,-4-1-2 0,-1 1 2 16,-10 1-1-16,-5 2 0 0,-3 3 0 15,-5-2 0-15,-4 4 0 0,-2-1 0 16,2-1 0-16,-4 1 0 0,2 1 0 16,0-2 0-16,-3-1 0 15,2-2-1-15,-1-2 3 0,-1 0-4 16,-2-2 3-16,-4 1-1 0,0-1 0 16,-1-1-1-16,0 0 1 0,2-1 0 15,0 1-4-15,6-2-5 0,3 0-13 16,1 0-8-16,6 0-20 0,1 0-26 15,5 0 3-15,1-2-17 16,4 2-39-16,1 0-63 0,4 0-69 16</inkml:trace>
  <inkml:trace contextRef="#ctx0" brushRef="#br0" timeOffset="280784.1462">6533 8397 330 0,'0'0'0'15,"0"0"124"-15,0 0-26 0,0 0 9 16,0 0 21-16,0 0-31 0,0 0-17 16,0 0 0-16,-21-93-17 0,15 100-28 15,-7 12-32-15,-7 13-2 16,-8 13-1-16,-9 8 0 0,-10 5-1 15,-4 5 1-15,-3-3-37 0,5 0 7 16,4-4-22-16,5-7-57 0,8-6-28 16,7-8-75-16,8-9-167 15</inkml:trace>
  <inkml:trace contextRef="#ctx0" brushRef="#br0" timeOffset="284241.7329">855 6049 475 0,'0'0'0'16,"0"0"28"-16,0 0 11 0,0 0-23 16,0 0-15-16,0 0 3 15,0 0 4-15,0 0 8 0,0 0 3 16,-20 98 8-16,20-80 25 0,0 2 0 15,0 4-13-15,4-1-9 0,-1 6-4 16,-1 2-6-16,-1 5-7 0,2-1-3 16,-2 5-7-16,1 0 2 15,1 2-2-15,-1 1 1 0,1 4-2 16,0 6-2-16,-1 1 0 0,1 2 3 16,0 2-3-16,-2 2 0 0,0-1 1 15,-1 4-1-15,0-6 1 0,-5 0-1 16,1 0 0-16,0-3 1 0,-1 0-1 15,1-3 0-15,-1-2 0 16,3 1 0-16,0 0-1 0,2 1 1 16,-1 0 1-16,1 0-1 0,0-2 0 15,-1 3 0-15,-1 0 0 0,0 3 0 16,1 1 0-16,1-6 0 16,0 0 0-16,0-6 0 0,0-3-15 15,5-3 12-15,-2-3 1 0,3-2 2 16,0-5 0-16,1-3 1 0,0-3-1 15,4 1 0-15,-1-4 5 0,2-1 2 16,6-4-1-16,-3-2 3 0,7-2-1 16,1-2-1-16,1 1-4 0,3-2 0 15,-1-2 2-15,3-2-1 16,1-2 3-16,3-1-2 0,3 0 2 16,2-1 1-16,1-4 6 0,3-2-4 15,-1 2 0-15,6-2-6 0,1 1-2 16,1 1 0-16,6-2-2 0,2 1 0 15,6 2 0-15,3-5 2 16,2 3-2-16,0-1 0 0,-6 0 1 16,-4 1-1-16,2-1 0 0,2-1 1 15,-2 2-2-15,2 0 2 0,-2 1-1 16,-2-1 0-16,2 1 0 0,-2 0 1 16,-1 3-1-16,-2 1 0 15,-2-1 0-15,-1-1 0 0,1 2 0 16,-4-4 1-16,0 3-1 0,-3-1 0 15,3-1 1-15,-3-3-2 16,0 3 2-16,2-1-1 0,-1 2-4 0,1-2 8 16,-3 1-1-16,3 0-4 15,-4 2 2-15,-4 2 1 0,0 0-4 16,-3 0 4-16,-3 0-4 0,-1 0 2 16,-1 2 0-16,-2-2 0 0,-1 0 0 15,2 0 0-15,-2 0 3 0,0-2-3 16,0-2 0-16,-1 1 1 0,-1 1-1 15,0-2-1-15,-2 4 1 16,-2-2 0-16,2 2 0 0,-3 0 0 16,-2 0 0-16,1 0 0 0,-2 0 0 15,1 2-1-15,2-2 2 0,0 0 0 16,0 0-1-16,2-3 0 0,2 0 0 16,1 0 0-16,-1-1 0 15,1 3 1-15,1-4-1 0,-2 4 0 16,2-1-1-16,-2 1 1 0,-2-1 0 15,-1 2 1-15,-4 0-1 0,-2 0 0 16,0 0 0-16,-2 5 0 0,2-5-2 16,-3 3 2-16,-2 0 0 15,2-1 0-15,-3 1 2 0,-1 0-3 16,1-1 1-16,-1 0 0 0,-2 0 0 16,1-2-1-16,-2 2 1 0,0-1 0 15,-2 0 0-15,2-1 1 0,-2 1-2 16,1-1 1-16,-4 0 1 0,-1 0-2 15,0 0 2-15,-1 0 4 16,1-3-1-16,-1-3-1 0,0-2-1 16,0 0-3-16,-1-4 2 0,0-1 0 15,1 0-1-15,-1-6 0 0,1 0 2 16,0-1-3-16,0-5 2 0,0 2 1 16,0-2-3-16,-1-2 2 0,0-2 0 15,0-3-1-15,-1 1 0 16,2-4 0-16,0 0 0 0,0-1-1 15,0-2 2-15,0-1-1 0,3 1 1 16,0 1-1-16,-1-3 0 16,4-1 0-16,-4-1 4 0,0-3-3 0,1 1 0 15,3-3 2-15,0 2-3 16,0-5 0-16,2-1 1 0,0 1-1 16,1-4 0-16,2 0 0 0,2-1 0 15,-1 1 0-15,-2 0 0 0,3 2 0 16,-4 1-1-16,-1 0 2 0,-5 5-2 15,3 2 2-15,-5 1-1 16,0 0 0-16,0 2 0 0,-1 0 0 16,1-1 0-16,1 4-1 0,-1-3 2 15,4 3-2-15,-2-1 2 0,-3 1-1 16,2 1 0-16,-1 3 0 0,-1 1 0 16,2 0 0-16,-2 3 0 15,2 2 0-15,-2 0 0 0,1 1 0 16,0 1 1-16,1 2-1 0,2 0 0 15,0 0 0-15,0-3 0 0,-1 2-1 16,2 1 0-16,-2-1 1 16,2 5 0-16,-2-3 1 0,1 3-1 15,-1 2 0-15,1 0 0 0,-3 3 0 16,-1-3 0-16,0 1 0 0,0 3 0 16,2 1 1-16,-2-1-1 0,1 0 0 15,-1 1 0-15,0 4 1 0,0 0-1 16,0 1 0-16,0-1 2 0,-4 0-2 15,-2 2 0-15,1 1 1 16,-2 1-2-16,0-2 0 0,1 1 3 16,-5 2-3-16,1-1 2 0,-1 2 0 15,-2 0-1-15,2 2 0 0,0-1 2 16,-3-1-3-16,2-1 2 0,-5 0 0 16,1 0-2-16,-4 1 2 0,-1 0-1 15,0 1 0-15,-2 0 0 16,0 2 1-16,-5-1-2 0,-3 1 2 15,-2 0-1-15,0 0 0 0,-2 0 0 16,-1 1 0-16,-5-1 0 0,3 3-1 16,-4-2 2-16,2 2-2 15,-3 0 2-15,-1-3-1 0,-2 4 0 16,1-1-1-16,-5 0 1 0,1 3 0 16,-2-4 0-16,-3 4 0 0,0-1 0 15,1-1-1-15,-3 0 1 0,3 4 0 16,-3 1 0-16,1-1 1 0,-1 1-1 15,-3-1 0-15,-2 0-1 16,-1 1 1-16,0-1 0 0,2-1 0 16,0 3-1-16,3-5 1 0,0 2 2 15,3-1-2-15,-1-3 0 0,0 0 0 16,-1 4 0-16,-2-2 0 0,3 0 0 16,1 4 0-16,-2-1 0 0,3-1 0 15,1 0 0-15,-1 3 0 16,0-2-1-16,-3-1 0 0,-1 1 2 15,2-1 0-15,2 1-2 0,1-3 2 16,0 0-1-16,3-2 0 0,-3 3 0 16,2-6 1-16,2 2-1 15,2 0 0-15,7 0 0 0,2-1 0 16,-2 0 0-16,3-1 0 0,-4 2 2 16,3 1-2-16,4-3 0 0,-1 3-1 15,1 0 1-15,0 0 0 0,0 0 0 16,3 1 0-16,-1 0 0 0,0 1 0 15,-1-4 0-15,2 4 2 16,-1-4-2-16,1-1 0 0,4 0 0 16,-1 0 0-16,0 0 1 0,2 0 1 15,0 1-2-15,3-1 0 0,2 0 0 16,4 1 0-16,0-1-10 0,5 1-47 16,3-1-48-16,2 0-19 0,5 0-81 15,-1-3-179-15</inkml:trace>
  <inkml:trace contextRef="#ctx0" brushRef="#br0" timeOffset="286466.3143">1274 6011 336 0,'0'0'0'0,"0"0"16"16,0 0-10-16,0 0-12 0,0 0 0 0,0 0 12 16,0 0 4-16,0 0 9 15,-7-55 22-15,7 47 11 0,0 3-6 16,0 2 7-16,0 2-14 0,-1 0-12 16,1-1-11-16,0 1-3 0,0 0 4 15,0-1 1-15,0-1 0 16,1 1 6-16,-1-2 2 0,0 1-2 15,0-2 2-15,0 0 0 0,0 1 5 16,0 3 0-16,2 0 0 0,-2 1-6 16,0 0-4-16,0 0-3 15,0 0-11-15,0 3-5 0,1 6 11 16,3 3-2-16,-1 1-2 0,0 3-6 16,-3 0-1-16,0 3 2 0,-3 0-4 15,-1 1 0-15,4 3 3 0,-1-2-4 16,-3 1 2-16,2-2 2 0,-2-1-3 15,2 1 0-15,0-1 2 16,-1-3-2-16,3-3-1 0,-2-3 1 16,1 1-8-16,1 0 7 0,0 0 0 15,0-3-2-15,4-2 0 0,2 0 1 16,-1 0-1-16,-1-1 3 0,2-2 0 16,-2 0 0-16,2-2 0 15,1 0 5-15,-1-1-7 0,1 0 4 16,-2-1-2-16,2-4 0 0,-1 2 8 15,-1-3-3-15,2-1 3 0,2-2 9 16,-2-2 1-16,0-1 3 0,4 0-7 16,-5 1-7-16,2-1-2 0,-2 1-1 15,-2 0-1-15,-4 2 0 16,0 0 8-16,0 0 0 0,1 0-1 16,-1 0-1-16,0 1-2 0,-2 0-4 15,-6 1 0-15,5 0 0 0,2 2-4 16,-5 1 2-16,4-1 1 0,-1 3-3 15,-5 0-2-15,2 2 4 16,1 0-2-16,-1 2-1 0,-1 5 2 16,-1-1 0-16,3 0 0 0,-1 0 3 15,2-1-4-15,1 0-12 0,2-2-15 16,1 2-20-16,1-1-3 0,2 1-29 16,-2-2-41-16,0 1-45 15,0-1-93-15</inkml:trace>
  <inkml:trace contextRef="#ctx0" brushRef="#br0" timeOffset="287134.4278">1470 6079 503 0,'0'0'0'16,"0"0"106"-16,0 0-54 0,0 0-13 15,0 0-17-15,0 0-4 0,0 0 3 16,0 0-6-16,0 0-2 16,43 118 8-16,-43-106 7 0,0-5 8 15,0-1 1-15,-2-2-9 0,1 1-8 16,-1-4-8-16,0 3-7 0,-3-4-2 16,5 0 0-16,-2 0 0 15,-2-2 0-15,1-3-5 0,-2-2 4 16,5-4-1-16,0 0 1 0,0-1 2 15,3-3 2-15,3 2-2 0,2-3 0 16,-1 3-2-16,2 1 4 16,2 0 12-16,1 5 7 0,-1-2-2 0,3 2-12 15,1 4-9-15,1 0-3 16,-4 3 1-16,1 0 0 0,-4 0 3 16,1 6-3-16,2-2 3 0,-4-1-3 15,0-2 0-15,2 2 0 0,-2-3 2 16,-1 2-2-16,-1-2 3 0,-1 0 3 15,1 0 6-15,-3-5 2 16,1 2 0-16,-2 0 1 0,-2 1 1 16,1 0-2-16,-1 2-5 0,0-1-3 15,0 1-5-15,-5 0 1 0,2 0-3 16,-1 3-1-16,-1 2 0 0,0 3 2 16,-1 2 0-16,3 2-1 15,-1 0 1-15,4 0-3 0,0-2 3 16,2-2 0-16,5-1-4 0,-4-2 2 15,3-3 1-15,0-2 2 0,0 0 17 16,2-2 3-16,0-4 4 0,4-5-3 16,2-2 0-16,2-1-7 0,-1-1-1 15,0 1-1-15,-4 0-6 16,-3 0-4-16,-4 2 0 0,-2 1 0 16,-2 3 3-16,0 1-2 0,-6 2-4 15,-1 1 0-15,2 2 0 0,-3 2-19 16,-2 0-17-16,4 0-36 0,0 5-54 15,1 2 0-15,5 0-60 16,0 1-188-16</inkml:trace>
  <inkml:trace contextRef="#ctx0" brushRef="#br0" timeOffset="289701.1757">1895 6014 559 0,'0'0'0'0,"0"0"197"0,0 0-108 15,0 0-27-15,0 0-14 0,0 0-13 16,0 0-7-16,0 0-14 0,8-4-8 16,-6 4 1-16,1 1-3 0,2 5 2 15,-1 2-1-15,0-1 2 0,-2 3 2 16,2 1 4-16,-3 1-8 0,1-1-5 15,-1 2 0-15,1 1 14 16,0-3-12-16,-2 0-1 0,3-2 0 16,-3-2-1-16,2-2 0 0,-1-2 2 15,0-2-3-15,3 2 2 0,-2-3-1 16,0 2 0-16,0 0 0 0,-1 1 2 16,1-2-2-16,1 1 0 15,-3 0 2-15,1-1-2 0,0-1 0 16,0 0 3-16,1 0-3 0,-1-3 0 15,3-1 10-15,0-5-8 0,0 1 1 16,3-3-2-16,1-1-1 0,-2 2 0 16,0-1 22-16,-1 4-5 15,-1 2-1-15,-3 3 5 0,0 2 1 16,-1 0-6-16,0 0-8 0,2 0-4 16,-2 0-2-16,2 4-3 0,-2 0 2 15,1 1 1-15,1 1-1 0,-2 2-1 16,3 0 0-16,-2 0 2 0,-1-1-3 15,2-2 2-15,-1-2-1 16,-1-1 0-16,2 3 0 0,-2-4 0 0,2 1 0 16,0 0-1-16,0-2 1 15,1 2 0-15,-1-1 0 0,-1-1 0 16,-1 2 1-16,0-2-1 16,0 0 0-16,1 0 4 0,-1-4 2 15,3-3-3-15,-2-2-3 0,4-5 0 16,0-1 3-16,0-3-3 0,2-2 0 15,-1 2 1-15,4 0-1 0,-4 5 0 16,-1 1 0-16,-1 7 0 0,-4 1 0 16,2 2 8-16,-2 2-3 15,0 0 0-15,2 0-5 0,0 0 0 16,1 3-5-16,3 1 5 0,0 0 0 16,2 2-1-16,1-2 0 0,-2 2 1 15,1-2 0-15,0 0 2 0,1-1-2 16,1 0 0-16,1-3 0 0,-2 0 0 15,1 0 0-15,-2-2 1 16,1-1-2-16,0 1 2 0,-1-3 0 16,1 3-1-16,-2-2 0 0,-1 1 2 15,-2 0-3-15,-1 3 2 0,-1-4 2 16,0 2-1-16,-1-3 3 0,-1-1-3 16,0 0-2-16,0 0 0 15,0 2 2-15,0-1-3 0,0 1 1 16,0-1 1-16,0 2-2 0,0 0 2 15,-1 0 2-15,-1 1-4 0,-1-3 2 16,-2 2 1-16,1 2-3 0,-1 1 2 16,2 0-2-16,1 0-4 0,0 3 1 15,-2 3 0-15,3-2-3 16,-2 2 7-16,0 1 0 0,3-1-6 16,-1 1 7-16,1 1-2 0,0-3-3 15,0-1 3-15,0-3-2 0,1 2 1 16,2-3 2-16,0 1 0 0,-2-1 0 15,4 0 0-15,-2 0 2 16,-1 2-3-16,2 1 2 0,1-2-1 16,-2 2 0-16,1 0 0 0,-1 1 2 15,0-2-3-15,-1 0 2 0,0 1 0 16,0-3-2-16,0 1 2 0,-2-1 0 16,1 1-2-16,-1-1 2 0,2 0 0 15,-1 2-2-15,0-1 2 16,3-1 1-16,-3 0-3 0,1 0 2 15,0 0 1-15,0 0-2 0,2 0 0 16,1 0 4-16,0 0-2 0,1-3 2 16,1 2-2-16,-2-3-1 0,1 1 2 15,-2-1-2-15,2 2-1 16,0-2 0-16,-2 3 2 0,1 0-2 16,-2-2 0-16,1 1 1 0,-1 2-2 15,0-1 2-15,0 1-2 0,-1-3 1 16,2 0 0-16,0-1 6 0,1 1-2 15,0-2 4-15,0-1 0 16,0 1-2-16,2 0-2 0,-4 1-2 16,0 1-2-16,-2 3 0 0,-1 0 6 15,0 0-7-15,0 0 2 0,0 0 1 16,0 0-2-16,0 1 0 0,0 1 1 16,0-2-1-16,0 1 0 0,0 1 2 15,0-2-3-15,0 0 2 16,1 0 0-16,-1 0-1 0,0 0-9 15,0 0-5-15,0 0 2 0,0 0 8 16,0 0-1-16,-1 0 1 0,-1 1 5 16,0 1-1-16,0-2 0 0,1 0 0 15,-4 0 1-15,1 1-1 16,1 1 0-16,-1 1-1 0,-1-2-35 16,1 3 20-16,-4-1 2 0,3 2-1 15,0-4 7-15,0 1 0 0,1-2 5 16,-2 2 4-16,0-1-1 15,2 0 0-15,-2-1 0 0,-1 1 1 16,3 1-2-16,-1 0 1 0,0-1 0 16,-1 0 0-16,0 1-38 0,-2 1 25 15,-1-2 5-15,-1 3 9 16,2-1 0-16,0 0-2 0,0-2 2 0,4 0-1 16,2-1 0-16,2 0 0 0,0 0 9 15,0 0 0-15,0 0 5 16,0-1-2-16,3-2-1 0,0-1 0 15,4 0 4-15,0 0 6 0,1-2 2 16,0-3 0-16,3 0 3 0,2-4-4 16,4 1-2-16,0-4 1 0,3 0-4 15,-3 4-6-15,1-3-5 16,2 2-2-16,-3 5-3 0,1-1-1 16,-1 1 0-16,0 2 3 0,-3 5-5 15,1 0 4-15,-3 1-1 0,-3 0-2 16,-2 0 0-16,-3 8 1 0,-2-2 0 15,4 3 0-15,-3 1 2 16,1 1-3-16,1 1 2 0,-2 2 0 16,-1 2-1-16,0 0 0 0,-1 1 2 15,0-3-2-15,-1 1 0 0,0-1 1 16,0-4-1-16,0 3 0 0,0-4 1 16,-3 1 0-16,0-2 2 0,-6 0-2 15,0 2 1-15,-2-1-3 16,-3 0-4-16,2 1-5 0,-4-2 7 15,2-2-4-15,-1-1-3 0,-1 1 6 16,0-4 0-16,2 0 2 0,-2-2 3 16,3 0-2-16,2 0 0 15,1 0 2-15,5-2 0 0,2 0-1 16,0 2 0-16,1 0 0 0,1 0 0 16,0-1-1-16,1-2 1 0,0 1 0 15,0 1-2-15,0 0 2 0,0-1 0 16,1 2-5-16,5 0 1 0,0 0 0 15,5 0 3-15,2 0 2 16,3 0-2-16,-3 0 2 0,2 0-1 16,0 0-1-16,4 0 2 0,-1 0 0 15,0-5-1-15,1 0 0 0,-1-3 3 16,-2-2-4-16,2 3 2 0,-2-1 0 16,-2 0-2-16,-1-1 2 15,2 1-1-15,-2-3 1 0,1 0 0 16,-1 0-1-16,3-2 0 0,-2-1 0 15,2-1 3-15,-2-1-3 0,-1 0 0 16,-2 2 2-16,-3 0-3 0,-1 5 1 16,-3-1 1-16,-1 3-1 15,-3 0 0-15,0 3 4 0,0 0-3 16,0 2 1-16,-3 1 0 0,-1 0-2 16,-1 1 0-16,-1 0 0 0,-1 0 0 15,0 0 0-15,-1 0 1 0,-1 2-2 16,1 4-2-16,0 2 3 0,1 1-6 15,1 2 7-15,4-2-2 16,-1 3-2-16,3 1 2 0,0-2-1 16,1-1-3-16,5-1 6 0,2-4-2 15,4 0-2-15,0-2 4 0,1-2-1 16,2 1 0-16,1 0 0 0,1-2 2 16,3 1-2-16,1-1 0 15,1 1 0-15,-1 2 1 0,-1-1 0 0,-2 0-1 16,-1 4 0-16,-4 2 0 15,-5 2 1-15,0 1-1 0,-4-1-1 16,-1 0 1-16,-3-1 0 0,0 0 0 16,0-4 3-16,-3 0-4 15,1-1 1-15,-1-2 0 0,0 1-37 16,-1-3 21-16,0 0 6 0,1 0 6 16,0-3 1-16,1 0 0 0,1-3-4 15,1-1 4-15,0-1-3 0,5-3 3 16,4 0 3-16,5-2 0 0,4-1 0 15,7-3 18-15,2-1 8 16,5 1-9-16,-1 1-2 0,-4 5-7 16,-2 4-8-16,-7 4 0 0,-3 1 0 15,-3 2-12-15,-2 0-30 0,-4 5-30 16,-1 2-71-16,0 4-2 0,-4-6-95 16,-1 3-121-16</inkml:trace>
  <inkml:trace contextRef="#ctx0" brushRef="#br0" timeOffset="290637.0844">1078 6557 265 0,'0'0'0'0,"0"0"127"16,0 0-27-16,0 0-29 0,0 0-17 15,0 0 13-15,0 0-11 0,0 0-12 16,-1-32-17-16,1 32-14 0,-1 0-7 16,1 0-5-16,0 2-1 15,0 0 0-15,4 3 15 0,4-4 6 0,3 6 9 16,2-2-2-16,9-3 3 15,5 2 14-15,6-4 21 0,6-10 0 16,3 1-25-16,2-3-22 0,2-1-10 16,6 1-2-16,-1 3-3 15,2-1-1-15,4 1-2 0,2-1-2 16,3-1 2-16,3 4 1 0,-1 2-2 16,-2 3 0-16,-2-1 3 0,-2 0-3 15,3 2 0-15,1-2 4 0,1 3-3 16,1 0 3-16,0 0-4 0,-2 0 0 15,4 0 0-15,-2 0 2 16,1 1-3-16,4-1 2 0,-3 0 1 16,0 0-2-16,-1-3 0 0,3-1 0 15,-1-1 1-15,5-2-1 0,1-1 3 16,3-2-1-16,1 2 8 0,2 1 1 16,-4 4-10-16,-2-1 1 15,-2 1-1-15,-2 1-2 0,0 2 2 16,-3-2 0-16,-3-1-1 0,-5-2 0 15,-4-2 0-15,0 1 0 0,-2-3 1 16,-1 2-1-16,-4 2 0 0,-5-1 0 16,-1 4 2-16,-5 2-2 15,-3 0-1-15,-4 0 1 0,-5 0 0 16,-8 0-2-16,3 2 1 0,-7-2-6 16,-2 0 5-16,-3 2 0 0,-3-2 0 15,-2 0 0-15,0 0-21 0,-2 1-18 16,0-1 8-16,-1 0-14 0,-2 0-56 15,-3-4 1-15,2 1-32 16,-5-1-164-16</inkml:trace>
  <inkml:trace contextRef="#ctx0" brushRef="#br0" timeOffset="291703.3737">1138 6928 368 0,'0'0'0'0,"0"0"188"0,0 0-119 16,0 0-27-16,0 0-35 0,0 0 0 15,0 0 17-15,0 0 27 16,0 0 3-16,56-15 3 0,-40 13-11 15,-4 2-19-15,-1 0-7 0,-3 4-9 16,2 4-7-16,-3 0 2 0,-3 1-1 16,-3 1 3-16,0 0-5 15,1-1-2-15,-2 1 2 0,0-3 0 16,0 4 0-16,-3-3 0 0,-2 3-1 16,0 1 0-16,-7-2-2 0,4 1 0 15,1-1-1-15,-2 1 1 0,7 1 0 16,-2-2 0-16,0 1-1 0,2 0-1 15,1-1 2-15,-5 0 0 16,6-6-3-16,-2 4 3 0,0-4 0 16,2 0-5-16,0-2 7 0,4-1 4 15,3 1 10-15,0-2-5 0,-4 1-2 16,4-1-4-16,0 0-1 0,3-4 3 16,3-3 2-16,-2-2 2 15,-1-3 2-15,0 0 3 0,-1-3-5 16,-5-1 0-16,3 0-2 0,4 0-2 15,-4-2 1-15,8 0-3 0,-5 1-2 16,-4 3 1-16,-1 0-3 0,-1 3 2 16,-4 6-2-16,0-1 1 15,0 3 1-15,0 3-1 0,1 0 0 16,-1 7-2-16,1 3 0 0,1 2 4 16,4-2 0-16,-6 3-1 0,0-1 2 15,6-2 1-15,1 0 1 0,6-3 2 16,-2-2 3-16,-6 1 2 0,3-6 10 15,0 0 4-15,-8 0 0 16,2 0-9-16,5-3-7 0,-1-2-4 16,9-1-6-16,-7 2 1 0,0 1-2 15,-5-3-2-15,4 1-13 0,-7-1-29 16,2 1-54-16,-1 3-53 0,-1 0-89 16,8 2-199-16</inkml:trace>
  <inkml:trace contextRef="#ctx0" brushRef="#br0" timeOffset="292066.8988">1583 6869 661 0,'0'0'0'16,"0"0"173"-16,0 0-132 0,0 0-20 15,0 0 9-15,0 0-4 0,0 0 2 16,0 0 1-16,0 0-8 0,25 78 0 15,-21-61-4-15,-2 1 0 16,3 0-4-16,-2 1-3 0,-1 2-5 16,-1-2 0-16,2-3-1 0,-3 0-2 15,-3-4-2-15,3-2 0 0,0-2 5 16,0-5-3-16,0-2-2 16,0-1 0-16,-3 0 11 0,3-1 6 15,0-7 4-15,0-3-9 0,2-2 1 16,-1-1-3-16,6-3 2 0,5-3 1 15,2 0 13-15,7 1 3 0,-3 2-3 16,5 4-15-16,-6 4-11 0,-1 5 0 16,-4 1 0-16,-2 1-48 15,-2 2-5-15,1 5-45 0,-1-3-56 16,-2 4-22-16,1-4-66 0,-5-1-121 16</inkml:trace>
  <inkml:trace contextRef="#ctx0" brushRef="#br0" timeOffset="292489.2425">1988 6697 436 0,'0'0'0'0,"0"0"227"0,0 0-109 15,0 0-42-15,0 0 15 16,0 0-18-16,0 0-18 0,0 0-23 16,0 0-24-16,-1 10-4 0,1 12-1 15,0 5 1-15,3 1-2 0,2 4-3 16,-1 0 2-16,3 2 3 0,-3 2-1 15,2 0-2-15,-2 1 1 0,-2-3-2 16,1-3 0-16,0-2 3 16,-1-3-4-16,0-5 1 0,1-1 0 15,0-6 0-15,0-2-5 0,1 0-4 16,1-5-3-16,-1-3 4 0,-3-1 4 16,-1 0-2-16,0-1 3 0,0-2-7 15,0 0-34-15,2 0-58 0,0 0-47 16,-2 0-57-16,0-6 3 15</inkml:trace>
  <inkml:trace contextRef="#ctx0" brushRef="#br0" timeOffset="295515.5747">2517 6625 396 0,'0'0'0'0,"0"0"172"0,0 0-103 16,0 0-6-16,0 0-15 15,0 0-4-15,0 0-2 0,0 0-11 16,-42-30-6-16,40 27-3 0,-1 3 1 15,-1 0 1-15,0 0-5 0,-2 5-8 16,0 1-4-16,-2 2-5 0,-2 4 1 16,1 5-4-16,-2 2 2 0,1 4 1 15,1 4-1-15,0-2 0 16,4 4 3-16,1 1 0 0,3 3-2 16,0 2 2-16,1 1-2 0,0-1-2 15,0 2 0-15,-3-1 2 0,0-1-2 16,1-3 0-16,1-1 1 0,0-4-1 15,1-3 0-15,0-2-1 0,0-4-1 16,1-3 2-16,3-2 0 16,-1-2-4-16,1-1 4 0,1 2 0 15,0-6-2-15,1 1 2 0,-1 0 3 16,-2-3-3-16,1-1-3 0,1-1 0 16,0-1 3-16,3-1 0 15,2 1 12-15,2-1-3 0,4 0 8 16,2 0 1-16,1 0 14 0,6 0 6 15,-1 0-10-15,1 0-6 0,0 0-10 16,0 0-8-16,0 2-3 0,-1 2 2 16,3 0-2-16,0-3 2 0,2-1-1 15,4 0-1-15,3 0 0 16,1 0-1-16,3-3 0 0,2 0 0 16,2 0 0-16,1 3 0 0,-3 0 3 15,0 0 2-15,1 0-3 16,-3 6-3-16,-2-1 2 0,-1-1 0 0,-3 0-1 15,-2-2 0-15,2 0 1 16,-3-2-1-16,-1 0 0 0,1 0 2 16,0 0-3-16,3 0 2 0,0 0-2 15,0 0 0-15,1 0 2 0,-2 0 0 16,0 2-1-16,-1-2-2 0,-6 1 1 16,0-1 0-16,-2 0 1 15,-4 0 0-15,1 0 0 0,-4 0 0 16,1-1 0-16,-2 1 0 0,-1-2 0 15,-1 1 0-15,2 1 0 0,0 0 0 16,1 0 0-16,-1-1 0 0,0 1 0 16,1 0-1-16,-5 0-2 0,1 0 4 15,-2 1-2-15,-5-1-2 16,0 0 4-16,-2 0 0 0,2 0-1 16,-2 0 0-16,2-2 3 0,-1 0-1 15,3-3-2-15,4 1 0 0,0 4-3 16,0-1 4-16,0 1-1 0,-3 0 0 15,4 0-2-15,-3 0 2 16,1 0 0-16,0 0-12 0,-4 0 6 16,0-2 3-16,0 0-4 0,-1-2-8 15,2 2-9-15,0-1 9 0,-3 1 3 16,3 0 10-16,-1-2 3 0,-1 3-2 16,-1-2 1-16,-2 0 0 15,-2 1 3-15,-1-1-4 0,0 1 2 16,0 2 6-16,0-1-6 0,-4-4 3 15,0-1-2-15,2 0-2 0,-4-2 0 16,1-2 0-16,-1-2-15 0,-1-4-12 16,1-2-26-16,0-1-10 0,-1-3 21 15,3-2 16-15,-2 1 15 0,4-3 11 16,0-3 0-16,2 3 0 16,0-3-1-16,4 1 0 0,2-2 1 15,-3 1 0-15,5 2 3 0,-4 2-1 16,2 5 3-16,-1 1-2 0,-2 1 0 15,2 6 0-15,-4 0 7 16,-1 5 10-16,0 0-9 0,0 1-1 16,0 0-6-16,0 1 1 0,0 0-2 15,0-1-2-15,0 1 2 0,-3 2-1 16,-3 1 1-16,-1 0 6 0,-1 2-1 16,-4 0 3-16,-2 0 2 0,-3 0 1 15,0 2-7-15,-1 0-2 16,0-2-3-16,-2 0-1 0,-3 0 1 15,-3 0-1-15,0-2-2 0,-5 2 2 16,-1 0-1-16,-3 0 0 16,-2 2 0-16,-4 1 3 0,-2-1-4 0,1-1 2 15,-4-1 1-15,-1 3-3 16,-1 3 2-16,1-1-2 0,-2-1 2 16,1 0-1-16,0-1 0 0,3-3 1 15,0 3 0-15,0-3 3 0,3 0 9 16,0 0 7-16,6 0 1 0,3 0-7 15,1-1-6-15,3-2-1 16,5 1-3-16,0-1 0 0,2 1-2 16,0-4-2-16,-1 0 0 0,-2 3 5 15,-2 0-7-15,-5 3 4 0,-2 0-1 16,-3 0-1-16,-3 1 0 0,-2 4 1 16,2 1-1-16,2 0 4 15,5 2-2-15,5-2-3 0,4 0 2 16,5-3-1-16,4 1-1 0,3-2-3 15,2 1-25-15,6-1-59 0,4 1-38 16,2-3-111-16,4 0-232 0</inkml:trace>
  <inkml:trace contextRef="#ctx0" brushRef="#br0" timeOffset="297602.5293">3851 7086 240 0,'0'0'0'0,"0"0"83"0,0 0-17 16,0 0 20-16,0 0 23 0,0 0-26 16,0 0-16-16,0 0-16 15,0 0-13-15,55-114 0 0,-49 103-1 16,-1 3-19-16,3-4-5 0,3 0-6 16,1-1-3-16,8-7-3 0,3-5-1 15,8-10 0-15,8-9 6 0,6-4 1 16,6-8 10-16,6-3-2 0,3-2-3 15,0-1-4-15,4 3-3 0,-4 3 2 16,1 3-2-16,-2 3-1 16,-3 1 4-16,1 4 0 0,0 0-4 15,3 0-2-15,1 0 0 0,2-7-2 16,4 2 0-16,5-3 0 0,3-3 2 16,-2 4-2-16,3 0 0 15,-2 4 1-15,-1 2-2 0,-5 6 2 16,-1 2-2-16,-4 5 1 0,-3 4 0 15,-4 5-1-15,-5 7 1 0,0 4 0 16,-1 2 0-16,-1-2 1 0,1 3-1 16,-2-1 2-16,-3 1-2 15,1 1-1-15,-4 2 0 0,-3 4-2 16,-2 2 3-16,-2 1 0 0,-6 0-6 16,0 7 9-16,-1 3-5 0,-3 3 2 15,-1 0 0-15,-1 2 0 0,-2 3-1 16,-1 0 5-16,-1 4 1 0,-1-2-5 15,-1-1 0-15,-1 4 2 16,1 0-2-16,-2 4-1 0,0-1 1 16,0 0 1-16,-2 4 0 0,1-2-2 15,0 1-1-15,-5 3 3 0,-1 2 0 16,0-1-2-16,0 4 1 0,-2-1 0 16,2 0 0-16,-1 2-3 15,-2 2-1-15,-1-2 3 0,3 1 2 16,-3 0-1-16,2-1 0 0,-1 0 0 15,2 2 0-15,-3 1 0 0,3 2-3 16,-3-1 4-16,2 1-1 0,-3 2 0 16,-1 0 0-16,2 0 1 15,-2 1-1-15,1-1 0 0,-3 3 0 16,0-3 2-16,2 4-1 0,-2-4-2 16,0 3 2-16,0 0 0 0,0-3-2 15,0 4 2-15,-1 2 2 0,-3 0 2 16,-2-1 8-16,6-1-2 0,-3-4 2 15,2 0 0-15,0-6-3 16,-1 0-5-16,2-4-3 0,0-2 0 16,0 0-2-16,0-3 0 0,3 2 1 15,-3-3 0-15,0-1 1 0,0-3 0 16,-2-7-2-16,2 0 0 16,-3-3 2-16,0-7-3 0,3 3 1 15,0-8 0-15,0 0-3 0,0-3-3 16,0 0 1-16,-1 0 3 0,1 0 4 15,0 0 0-15,-2 0-2 0,0 0 9 16,0 0-6-16,0 0-6 0,2 0-2 16,-1 0 3-16,1-1-2 0,-2-2-10 15,1 3-6-15,1-2-9 16,0-1 12-16,0 0-1 0,0-7-19 16,0 1-3-16,-1-2-5 0,0 0-9 15,-3-1 16-15,0-1-15 0,-2 1-28 16,-1 1 11-16,-1-2 5 0,-3 1 1 15,0 2 46-15,-1-3 17 0,-2 1 2 16,2 2 5-16,-1 0 14 16,4 1 39-16,4 3 9 0,0 2 0 15,5 3 5-15,-1 1-9 0,-1 0-1 16,-1 2-20-16,1 11-28 0,-1 6-10 16,3 9-4-16,1 7 0 15,6 4 1-15,-2 1-3 0,4 4 1 16,-2 0 0-16,3 0-3 0,-5 0 3 15,-3-5 21-15,-1-3-1 0,-1-5 6 16,3-10 2-16,1-5-7 0,4-12-16 16,2-4-3-16,2-7 13 0,4-12 13 15,-2-13 8-15,9-8-2 16,5-14-3-16,4-10-2 0,9-3-13 16,2-7-13-16,2 4-5 0,1 3-57 15,-1 4-116-15,-3 1-134 0</inkml:trace>
  <inkml:trace contextRef="#ctx0" brushRef="#br0" timeOffset="298965.8672">5907 10368 225 0,'0'0'0'16,"0"0"73"-16,0 0 5 0,0 0-16 15,0 0 23-15,0 0 5 0,0 0 11 16,0 0-6-16,0 0-25 0,30-57-28 16,-30 51 0-16,-4 0-8 0,1 0-6 15,-3 0 7-15,-1-1-14 0,-2 3-11 16,-5 0 1-16,-5 2-2 15,-7 2 1-15,-9 0 9 0,-10 2-7 16,-10 7 8-16,-13 3 1 0,-4 4-2 16,-10 6-10-16,-4 4-3 15,-4 3-3-15,-2 6-3 0,-1 3 0 16,-5 4 0-16,-1 4 1 0,-2 3-2 16,-3 5 2-16,-1 6 0 0,-2 5-2 15,-2 7 2-15,1 7-2 0,3 2 1 16,5 8 0-16,9 4 0 0,8 2 0 15,7 5-1-15,6-1 1 0,4 0 0 16,8-1 1-16,3-3-3 16,3 3 2-16,6-1 0 0,3 4 1 15,4 2-1-15,5 3-1 0,5 0 1 16,7 1 0-16,7-4 0 0,11-4-1 16,4-1 0-16,9-5 1 0,8-6 0 15,8 0 0-15,3-1 0 16,2 2 0-16,1 0-2 0,1 0 3 15,-1-2 1-15,-1-5 4 0,-1-1 11 16,0-4 1-16,1-6-7 0,1-4-3 16,1-6-6-16,1-5-1 15,1 0 1-15,0-8 0 0,-2 0-2 16,5-2 0-16,-3-1 8 0,0 3-2 16,1 0 3-16,-2 3-6 0,-3-1-3 15,-1-2 0-15,-2-2 4 0,-5-3-4 16,0-2 0-16,-2-4 1 0,-1-7-1 15,1-3 0-15,-2-4 0 0,0-6-3 16,-1-1 3-16,-3-5 2 16,1-1-2-16,-5-3 0 0,-3 0 0 15,0-4-31-15,-4 0 4 0,0 1-3 16,-3-3-20-16,0 0-3 0,0 0-21 16,-4-3-70-16,-3-1-52 15,-2-3-85-15</inkml:trace>
  <inkml:trace contextRef="#ctx0" brushRef="#br0" timeOffset="299283.5313">4054 14714 375 0,'0'0'0'0,"0"0"143"0,0 0-85 16,0 0-5-16,0 0-2 0,0 0 16 15,0 0 10-15,0 0-18 16,179 429 35-16,-160-383-40 0,-4-8-12 16,-1-5-10-16,0-4-16 0,0-6-15 15,-3-5 2-15,0-8-2 0,-1-7 1 16,-4-3 8-16,3-9 25 0,4-13 21 16,-3-10-1-16,3-15-7 15,-2-10 2-15,-2-11-3 0,2-5-27 16,-2-1-11-16,-5-1-6 0,-1 3 1 15,1 4-5-15,-2 2 0 0,1 4-20 16,6 1-39-16,2 1-78 0,4-1-104 16,-2 2-198-16</inkml:trace>
  <inkml:trace contextRef="#ctx0" brushRef="#br0" timeOffset="303318.0158">3755 15448 557 0,'0'0'0'0,"0"0"190"0,0 0-131 16,0 0-27-16,0 0-5 0,0 0-6 16,0 0-2-16,0 0-8 0,0 0-3 15,-142-112 2-15,125 88-2 16,-4-4 4-16,-1-1-4 0,1-4 5 16,-1-5 8-16,-3-3-8 0,1-2-4 15,1-3-5-15,-1-4 0 0,1 4 2 16,0-3 6-16,1 0 1 0,-1 3-8 15,1-3 1-15,-4-4-4 16,6-2-1-16,-3-8 3 0,-2-3-1 16,3-1 4-16,0-5-1 0,2 1-3 15,-2-1 3-15,1 2 5 0,0 0-5 16,-1 3-3-16,2 0 0 0,-1 4-1 16,1 3 0-16,-1 2 2 15,0 0 1-15,1-2-2 0,3 1-1 16,-1-7-1-16,2 1-2 0,1-9 2 15,4-2 4-15,2-4 12 0,4-5 8 16,2 1-10-16,3 2-9 0,0-1-1 16,0 5-2-16,0 6-3 0,3 4 0 15,2 4 4-15,-2 0-4 16,1 5 0-16,1-2 2 0,-1-1-3 16,1 2 2-16,2-7 0 0,2-6-2 15,1-4 2-15,6-1 20 0,1-5 12 16,6-1-23-16,1 2-5 0,2 2-6 15,2 6 2-15,0 9 1 16,1 5-2-16,2 6 0 0,0 1 0 16,0 3 0-16,3-5 1 0,0-2-1 15,4-2 0-15,5-7 0 0,3 0 4 16,4-7 18-16,4-1-6 0,2 3-10 16,5 2-1-16,-2 7-1 15,0 5-4-15,-3 8 0 0,-2 7 0 16,-3 10-1-16,-1 3-3 0,1 1 5 15,1 2-2-15,1-3 0 0,4-2 1 16,2-1 0-16,5 0 1 0,1-4-1 16,4 0 0-16,-2-4-1 15,1 1 1-15,0 3 0 0,0 4 2 16,-2 3-1-16,-3 2-2 0,-4 5 0 16,-7 2 2-16,-4 7-1 0,-4 2-1 15,-3 0 2-15,0 4 0 0,0-3-1 16,-1-1 0-16,0 0 3 0,-2-3-3 15,2 2-1-15,-3-1 1 16,-2 2 0-16,-2 2 1 0,-1 0-1 16,-4 3 0-16,1-1 0 0,-3 2 2 15,-4 3-2-15,0-1 0 0,-3-1 2 16,-3 2-2-16,-2 2 0 0,-4-2 3 16,-3 1-4-16,-2-1 2 15,2 1-1-15,-2 1 0 0,2-4 0 16,-3 0 0-16,1-5-4 0,-1 2 5 15,3 0 5-15,-2 2-6 0,-3 2 0 16,-1 2 2-16,-1-1-3 0,0 2-3 16,0 0-3-16,-1-1-32 0,-2-2-27 15,-5 1-27-15,3-3-83 16,-4 0-28-16,-2-4-101 0</inkml:trace>
  <inkml:trace contextRef="#ctx0" brushRef="#br0" timeOffset="303587.9942">5450 9554 512 0,'0'0'0'0,"0"0"147"16,0 0-54-16,0 0-9 0,0 0-36 15,0 0-32-15,0 0-11 16,0 0-1-16,155 58 1 0,-142-46-1 15,-3-1 5-15,-3-1 18 0,0 2-5 16,-4 0-8-16,2 4 11 0,-5 2 12 16,0 3-11-16,-5 4-4 15,-4 4-8-15,-2 0-1 0,0 2-10 16,-1 2-2-16,2-1-1 0,2-4 0 16,0-5-150-16,0-9 15 0,3-7-138 15,-2-7-137-15</inkml:trace>
  <inkml:trace contextRef="#ctx0" brushRef="#br0" timeOffset="304885.1466">5919 7619 501 0,'0'0'0'0,"0"0"-2"0,0 0 36 15,0 0 32-15,0 0-28 0,0 0-7 16,0 0 14-16,0 0-7 0,0 0-12 16,15 14 22-16,-10-23 10 15,2-7 2-15,2-4-23 0,-1-4-8 16,2-2 3-16,-1-2 8 0,2-1 0 15,-2 2-15-15,-1 1-12 0,1 0-7 16,-1-2-1-16,-2-2 5 0,1-1 7 16,0 0-7-16,0-2 1 15,1 1 1-15,-3-1-1 0,2-4-4 16,0 0 1-16,-1-1 1 0,3 0-2 16,-1-2 1-16,-2 0 0 0,4-1-2 15,-4 3 2-15,-1 1-2 0,0 3-1 16,-2-1 0-16,0 2-4 0,0 0-2 15,1 1 2-15,-2 0 1 16,0 3-2-16,0-3 0 0,-2 4 1 16,0 2-1-16,0-1 0 0,-3 2 3 15,-1 0-3-15,-2-3 0 0,2 5 2 16,-2-1-1-16,1 3 1 0,-2 2-2 16,-2-2 0-16,2 2 0 15,-1 1 1-15,0 1-1 0,-2 1 0 0,3-2 2 16,-2 4-3-16,-3-2 2 15,1 1 1-15,-2 2-2 0,0 0 0 16,1-1 1-16,-4 3-1 0,4 1 0 16,-3 0 1-16,-1 4-3 15,0 2 4-15,-2 2-3 0,0 2-1 0,0 0 4 16,0 0-2-16,-1 0 0 16,-1 2 0-16,-1 2-3 0,2 2 1 15,-5 0 2-15,0 0 0 0,2 2 0 16,-2 3 0-16,1 0 0 0,0 1 0 15,-3 2 0-15,0 0 0 0,-2 3 0 16,0-1 0-16,0 4 0 16,0 2 0-16,-1 0 0 0,-2 1-1 15,1-3 2-15,-1 4 0 0,1-4 0 16,2 1-2-16,-2 1-2 16,1 1-5-16,-2-1-8 0,0 3 5 0,-1 2 4 15,3 0 2-15,-3-1 6 16,1 0-2-16,4-1 0 0,-2-1 2 15,3 1 0-15,1-6-1 0,-1 2 0 16,3-5 0-16,1 0-1 0,5-4 2 16,0 1 0-16,3-4-3 15,2-1 4-15,2-2-3 0,4 0 0 16,-2-5 2-16,5 0-2 0,1-1-2 16,-2 0 3-16,3 2 0 0,1-1 1 15,-1 0 0-15,0 0-2 0,1-1-51 16,-1 2-32-16,0-2-47 0,0 0-7 15,0 0-84-15,-3-2-120 0</inkml:trace>
  <inkml:trace contextRef="#ctx0" brushRef="#br0" timeOffset="305185.8196">4803 6603 728 0,'0'0'0'0,"0"0"206"0,0 0-135 16,0 0-36-16,0 0-21 0,0 0-11 15,0 0 1-15,0 0-4 16,-52 75 0-16,38-50 11 0,-3 6-6 16,0-2 0-16,-1 0-3 0,5 1-1 15,2-7 0-15,6-4-2 0,1-2 0 16,3-7 0-16,2-1-3 0,9-3-7 15,11-3 9-15,6-3 3 16,10 0 6-16,9-10 12 0,4-4 9 16,5-5-2-16,2-6-18 0,0 1-5 15,1 0-6-15,-5 3-147 0,-6 3-142 16</inkml:trace>
  <inkml:trace contextRef="#ctx0" brushRef="#br0" timeOffset="327285.8816">879 8497 507 0,'0'0'0'0,"0"0"14"0,0 0-4 16,0 0 4-16,0 0-3 0,0 0 11 15,0 0 14-15,0 0-18 0,-11-28-2 16,16 28 18-16,-3 9 30 0,0 3 36 15,0 8-36-15,-1 4-21 16,1 8-7-16,-2 2-20 0,0 4-1 16,0 0 1-16,-5 4 2 0,2 3 1 15,-1 2-11-15,-1-2-1 0,-1 1-6 16,1 3-1-16,-1-3 0 16,-1 2 5-16,-1 1-6 0,-2-4 2 15,2 6 0-15,-2-2-1 0,1 1 0 0,1-2 2 16,1-3-2-16,1-2-1 15,3-5 2-15,1-3-2 0,-1-4 0 16,1-1 1-16,1 0 0 0,-1 1-16 16,-1-1-1-16,-2-3 1 0,3 0 7 15,1-2 3-15,1-4-2 16,0-1 6-16,2-1-1 0,5-2-1 16,-2-3 5-16,1 2-2 0,-1-2 0 15,2-4 2-15,-1 2-1 0,1-1 0 16,-4-1 0-16,1-1 0 0,-2-3 0 15,0 4 0-15,0-3 0 16,1-3 0-16,5 4 0 0,1-4-1 16,1 3 1-16,2 0 0 0,-1-5 6 15,1 2-7-15,0-1 2 0,-1 2 1 16,3 1-3-16,-2-6 2 0,3 0 2 16,1 0 1-16,-3-2 11 15,6-2 3-15,-3 1-1 0,2-3-6 16,0 4-7-16,-2 0 0 0,2-2-1 15,4 4-2-15,-2 0-2 0,2 0 2 16,-1 4 0-16,-2-1-2 0,3-3 2 16,-2 0 0-16,-1 0-1 0,3 0 0 15,-1-2 0-15,3-3 2 16,2-3-2-16,0 2 4 0,0-2-5 16,1 0 2-16,0 4 0 0,2-1-2 15,-2 2 2-15,1 3-1 0,0 0 0 16,-3 0-1-16,3 0 1 0,2 0 0 15,-1-2 0-15,7-1 1 16,2-2-1-16,1-4 0 0,2 1 1 16,-1-2-1-16,-2 3 0 0,1-1 6 15,-3 4-7-15,-1 1 2 0,1 0 1 16,0 2-3-16,2 1 1 0,2 0 1 16,-2 0-2-16,0 0 2 0,1 1-1 15,-5 1 0-15,1-2 0 16,0 0 1-16,1 0-1 0,-1-6 0 15,4 1 1-15,2 2-1 0,0 1 0 16,2 0 1-16,1-1-1 0,-2 0 0 16,1 0 0-16,-4-1 0 15,-3 3 0-15,-1-1 1 0,-2-2 4 16,3 0 16-16,-2 2-9 0,2-3-4 16,0 2-2-16,2 0-3 0,2-4-4 15,0 2 2-15,1-1 2 0,2-2-4 16,1 2 2-16,-5 1 0 0,2-1-1 15,-4 5 0-15,-3-2 0 16,-2 2 0-16,-2-1 0 0,-2 2-1 16,-1 0 0-16,0 2 2 0,-3-2-1 15,1 1 0-15,2-1 0 0,1 0 2 16,1-1-2-16,3-4 0 0,1-1 0 16,1 2 0-16,-1 1 0 15,-1-1 1-15,-1 1-1 0,-1 0-1 16,-2-2 1-16,-3 4 0 0,0 1 0 15,-4-2 1-15,1 2-1 0,1 0-1 16,0 0 2-16,-3 0-2 0,0 0 2 16,-3 1-1-16,-3 0 0 15,0-1-1-15,-2 3 1 0,-1-2 0 16,-3 1 2-16,1-2-2 0,0 1 0 16,-2 1 0-16,-3-1 0 0,5 1 0 15,-3-2 0-15,2 0 1 0,2 0-2 16,0 0 1-16,-1 0 2 0,-2 0-4 15,2 1 3-15,-2-1 0 16,-3 0-2-16,1 0 2 0,-1 0 0 16,-3 0-2-16,0 0 2 0,-1 0 4 15,1 0-3-15,0 0 6 0,2 0 1 16,0-1 0-16,0-4-4 0,5 1-4 16,3 0-2-16,4-2 2 15,4 0 0-15,0 0-1 0,3 1 0 16,-3-1-1-16,1 0 0 0,-3 4 2 15,-5-4 1-15,-1 2-2 0,-1 1-39 16,-2 2-24-16,-5-1-55 0,-3 1-80 16,-2-2-158-16</inkml:trace>
  <inkml:trace contextRef="#ctx0" brushRef="#br0" timeOffset="327872.8773">4588 8167 571 0,'0'0'0'0,"0"0"18"15,0 0 27-15,0 0-11 16,0 0-25-16,0 0 2 0,0 0-1 16,0 0 8-16,0 0 0 0,-52 88-9 15,42-51-2-15,1 9 6 0,-2 9 20 16,-1 8 8-16,-3 9-13 0,1 6 4 16,-3 5-6-16,3-2-9 15,-2-2-11-15,1-4-4 0,2-9 1 16,3-5-1-16,5-6-3 0,1-8 2 15,1-1 0-15,1-7-1 0,-3 2 0 16,1 0 3-16,0 1-3 0,-4-1 0 16,1-2 3-16,0-2-3 15,-1-4 0-15,3-6 2 0,0-2-3 16,4-4 2-16,1-5 4 0,0-5-5 16,6-1 0-16,-3-7 4 0,1-2-4 15,1-1 0-15,-1-1 8 0,4-3-12 16,-5-5-57-16,3 3-68 0,-4-4-140 15,-2-1-139-15</inkml:trace>
  <inkml:trace contextRef="#ctx0" brushRef="#br0" timeOffset="329266.7695">1654 8628 435 0,'0'0'0'0,"0"0"0"0,0 0 35 16,0 0-11-16,0 0-4 0,0 0 3 15,0 0 9-15,0 0-11 16,0 0 2-16,-26 176 8 0,20-147 10 16,-2 4-7-16,6-3-1 0,-3 2-8 15,0-2-2-15,-1 2-10 0,0 3-2 16,-2 0-3-16,3-1-4 0,-1 3-3 15,-3-1 3-15,-1-3 0 16,-2 5-5-16,1-5 2 0,0 1 1 16,1-2-3-16,2-1 2 0,0-5 0 15,4-3-1-15,1-1 0 0,3-4 1 16,0-1-1-16,0-3 0 0,0-3 1 16,-4-3-1-16,4-2 0 0,0-1 1 15,0-4-1-15,3 0 0 16,0 0 3-16,0-1-5 0,4 0-86 15,-4 0-34-15,-3-3-74 0,1-2-35 16</inkml:trace>
  <inkml:trace contextRef="#ctx0" brushRef="#br0" timeOffset="329937.7415">1321 9324 410 0,'0'0'0'16,"0"0"33"-16,0 0 26 0,0 0-23 15,0 0-9-15,0 0 42 0,0 0 6 16,0 0-6-16,0 0-7 0,29 12-9 16,-20-7 2-16,5-2-6 15,0 2-22-15,3 0-5 0,0-2 2 16,3 0-6-16,0 2-8 0,3-2-5 16,1 3 2-16,2-4-3 0,4-2 0 15,-2 3-2-15,3-1 0 0,0 1-2 16,7 1 0-16,0 2 4 0,7 0-5 15,0 1 2-15,-3-3 3 0,7-1-6 16,-3 1 4-16,-1-3 2 16,3-1-5-16,-2 0 2 0,4 0 6 15,2-6-4-15,3 2 4 0,3-4-3 16,0 0-3-16,1-3 2 0,2 4-3 16,0-3 0-16,-2 2 0 0,0 5 2 15,-7-2-2-15,1-1-1 16,-3 0 2-16,-4-1-2 0,2 1 2 15,-2-1 1-15,0 0-3 0,-3 1 2 16,-4 1 0-16,-3-1-2 0,-3 1 2 16,-2 1 0-16,0-1-2 15,-1 2 2-15,-4-1 0 0,-1 2-1 16,-1 0 0-16,-5 0-1 0,-7 1 0 16,0 1 2-16,-7 0 0 0,0 0-1 15,-3 1-1-15,0 1 1 0,0 0 0 16,2-2 0-16,-1 1 1 0,1 0-2 15,1 1 2-15,-1-2 0 0,-1 0-1 16,1 0-3-16,0 0 3 16,-2 0-47-16,-2 0 12 0,0 0-1 15,0 0-36-15,-1 0-29 0,-2 0-73 16,-4-4-157-16</inkml:trace>
  <inkml:trace contextRef="#ctx0" brushRef="#br0" timeOffset="332836.8715">1747 9188 131 0,'0'0'0'0,"0"0"108"0,0 0-35 16,0 0-13-16,0 0-7 0,0 0 6 15,0 0 8-15,0 0-17 0,0 0-17 16,12-5-10-16,-12 5-17 0,1 0-4 16,0 0-1-16,2 0 3 0,2 4 1 15,-2 0 7-15,5-3 5 0,-2-1 8 16,-3 0 3-16,1 0-2 15,0 0 13-15,3 0 8 0,-2 0-9 16,0-3-6-16,-2-3-3 0,5-2-8 16,0 0-7-16,0 0-5 0,1-2-2 15,-2 2-5-15,-2-2-3 16,0 3 2-16,-2-1 0 0,-1 4 0 16,-1-1 3-16,0-1 0 0,-1 4-2 15,0-6 2-15,0 3-2 0,0-2 2 16,0 2 1-16,0 0-3 0,0-1-4 15,4 0 4-15,0-2-2 0,1 0 0 16,1-2 0-16,-2 4 2 16,-2 1-3-16,-1 3 2 0,0 0 4 15,2-1-5-15,-2 0 0 0,0 0 3 16,1 3-3-16,0-1 0 0,-1-4 3 16,2 3-4-16,0-4 1 15,-1 1 0-15,7-1 0 0,-2 2 0 16,0 0 1-16,2-1-1 0,-5 2 0 15,4-1 1-15,-4 2-2 0,0 0 2 16,-2 2-1-16,-1-1 0 0,0 1-1 16,0 0 1-16,1 0 0 15,0 0-1-15,0 0 1 0,-1 1 0 16,1 1 1-16,0 0 0 0,1-1-1 16,0 2 0-16,-1-1 1 0,2 1-1 15,-1 0 0-15,1 3 0 0,-1-2 0 16,0 0 0-16,1 1 1 0,1-4-1 15,-1-1 0-15,1 0 5 0,2 0-4 16,1-6 3-16,4 3 2 16,0-4 1-16,1-3 0 0,2 0-3 15,0 1-3-15,0 1 1 0,2 0 0 16,-4 1-3-16,-2 2 2 0,-1 1 0 16,-1-1-1-16,-2 0 0 15,-1 2 0-15,0 2 0 0,-3-1 0 0,0 2 2 16,1-2-3-16,1-1 2 15,0 0 1-15,3-3-1 0,-2 1 0 16,1-3 1-16,0 2-3 0,0 1 2 16,2-2 1-16,-1 1-3 0,-2 3 2 15,-2 0-1-15,-1 2 0 16,1 1 0-16,-2-4 5 0,-2 2-4 16,1-2 6-16,1 2 2 0,-1 0-7 15,2-2 0-15,1 3-1 0,0-3-2 16,2 1 1-16,2-3 0 0,0-4 0 15,2 4 0-15,-1 0 0 0,1 2 0 16,-3 0 0-16,-2-1 0 16,-1 3 0-16,-1 0-2 0,-1 2 2 15,0 0-3-15,3 0 2 0,-2 0 1 16,1 0 0-16,2 0 0 0,0 0 1 16,3 2-1-16,-1-2-1 0,0 1 2 15,-1-1-2-15,1 0 2 16,-2 0-1-16,0 0 0 0,1 3-1 15,0-3 2-15,0 0-2 0,-2 1 2 16,1-1-1-16,-1 0 0 0,1 0 0 16,1 0 1-16,0-1-1 15,2-3 0-15,0 0 2 0,0 0-2 16,0-2 0-16,1 2 3 0,-2-1-4 16,-2 3 2-16,0 2 1 0,-1 0-3 15,-1-3 2-15,1 1-1 0,2 1 0 16,-2-1 0-16,0 2 0 0,1-3 0 15,0 0 0-15,0 1 1 16,-1-1-1-16,1 1 0 0,-4 2-1 16,0 0-1-16,1 3 1 0,1 4 0 15,-1 1-3-15,0-1 8 0,3-1-3 16,-5-2-1-16,3-1 0 0,-1 0 2 16,0 0-3-16,2-1 2 15,1-2 3-15,1 0-3 0,1-3 2 0,2 0-2 16,0-2-2-16,3 4 2 15,-3-4 0-15,1 1-1 0,-1-2 0 16,-1-1 2-16,-1 0-3 0,1 0 2 16,-3 5 3-16,0-5 3 15,1 1 16-15,0 0-1 0,-1-3-7 16,0 2-2-16,1 1-7 0,1-2-4 16,0 1 1-16,0-1-2 0,0 2-2 15,-1 3 2-15,0-2 0 0,-2 2-1 16,-1 1-1-16,-2-1 1 0,1 3 0 15,-1 0-2-15,1 0 2 0,-2 2-6 16,-1 1 7-16,1-3 0 16,-1 0-2-16,1 3 2 0,2-3-1 15,-2 1 0-15,1 1 0 0,2-2 3 16,-1 0-4-16,0 0 2 0,1 0 2 16,-2-2-4-16,2 1 2 15,1-2 0-15,2 0-1 0,-1 0 0 16,-1-2 3-16,0 1-4 0,-2 0 2 15,1-1 2-15,1-1-5 0,-2 3 4 16,1-2-1-16,0 0-2 0,0 2 2 16,0-2-1-16,0 4 0 15,1 1-1-15,1-2-1 0,0 2-1 16,0-1 5-16,1 0-2 0,1 1 0 16,-2 0 0-16,0-1 0 0,-1 1 0 15,0 0 0-15,0 0-1 0,0 0-2 16,2 2 5-16,-4-1-2 0,2 2 0 15,0-1-1-15,0-2 2 16,1 0-2-16,-1 0 2 0,1-1 1 16,0 0-3-16,1-2 2 0,2 0 0 15,0 0-2-15,2-1 2 0,4 0 0 16,-4-1-2-16,-1-2 2 0,-2 1-2 16,0 2-1-16,-1 2 4 15,-2 2-2-15,1 0 0 0,-4 0-3 0,0 2 3 16,1-1-4-16,1 1 5 15,-1-1 0-15,3-1-1 0,1 0 0 16,3 0 3-16,1-1-3 0,5-4 0 16,-3 1 2-16,3-4-2 0,0 3 0 15,0-1 0-15,-2 2 0 16,-1-1 0-16,-3 4 0 0,-1 1 0 16,-4 0-94-16,-5 7-64 0,0 2-134 15,-13 0-246-15</inkml:trace>
  <inkml:trace contextRef="#ctx0" brushRef="#br0" timeOffset="333522.9893">1959 8816 515 0,'0'0'0'0,"0"0"0"16,0 0 63-16,0 0-21 0,0 0-16 16,0 0-7-16,0 0 4 0,0 0-10 15,-35 250-4-15,30-220 0 16,-2 0 3-16,0-2 8 0,-1 0 8 16,-7 3-3-16,2-3-12 0,-4 2-7 15,2 0-1-15,-2-2-4 0,3-2-1 16,2-5 0-16,2 0 25 0,6-6-3 15,0-3-2-15,1-6-7 16,3-1-9-16,0-1 0 0,4-1 0 0,0-1-2 16,1-1 7-16,-1-1-5 15,0 2-2-15,2 1 0 0,-2 4-2 16,1 1 0-16,-5 2 0 0,2-3 3 16,0 1-3-16,-2-1 0 0,0-3 0 15,0-2-22-15,0-1-13 16,3 1-24-16,3-2-43 0,0 0-59 15,1-2-75-15</inkml:trace>
  <inkml:trace contextRef="#ctx0" brushRef="#br0" timeOffset="334101.2928">3185 8678 132 0,'0'0'0'16,"0"0"42"-16,0 0 35 0,0 0-19 15,0 0-5-15,0 0-6 0,0 0 25 16,0 0 13-16,0 0 0 0,10-34-4 15,-10 34-17-15,0-1 1 0,0 1-13 16,0 0-22-16,0 0-18 0,2 0-12 16,-2 7 0-16,3 7 13 15,-2 8 5-15,-1 4-2 0,0 6-9 16,-4 3-3-16,-3 2 1 0,-2 2 4 16,0-1 0-16,2-1-1 15,0-1 2-15,0-1-5 0,4-4-1 0,2-2-3 16,1 0-1-16,0-4 0 15,0 1 1-15,0-3-1 0,0 1 0 16,-2 2 3-16,-3-2-3 0,-1 3 0 16,-1-2 3-16,0 0-3 15,-1-2 0-15,5-4 0 0,2-4-1 16,1-5 2-16,1-4-2 0,4-3-16 16,1-3-6-16,2 0-9 0,-1-3-40 15,1-3-71-15,-3 0-134 0</inkml:trace>
  <inkml:trace contextRef="#ctx0" brushRef="#br0" timeOffset="343054.3129">14603 13777 413 0,'0'0'0'16,"0"0"69"-16,0 0 26 0,0 0-51 15,0 0-20-15,0 0-12 0,0 0-7 16,0 0 1-16,-22-18 6 0,19 12 23 16,0 2 23-16,-1 1 21 0,1-2-14 15,-4 3-10-15,-1-4-2 16,0 4-10-16,-1-2-7 0,-1 2-4 16,1-1-8-16,0-3-7 0,2 2-8 15,-1-3-2-15,2 3-1 0,-1-2-1 16,0 0-1-16,2-3-3 0,-3 2-1 15,-3 0 0-15,2 1 13 0,2 0-5 16,-4 2 0-16,0 0-1 16,3-1 3-16,-4 1 0 0,3 0-7 15,-1-1-2-15,-2 4 4 0,-2-2 2 16,-1 1 1-16,-3 1 3 0,0-2-5 16,-3 1 0-16,0 2 5 0,-2 0-1 15,1 6-5-15,1-1-1 16,1 4-3-16,3-2-2 0,2 3 1 15,0 3 0-15,1 1 0 16,2 3-2-16,-1 1 1 0,2 0-46 0,2-4 7 16,1 5-24-16,6-2-73 0,2-4-105 15,0-2-317-15</inkml:trace>
  <inkml:trace contextRef="#ctx0" brushRef="#br0" timeOffset="346698.6076">4401 939 560 0,'0'0'0'0,"0"0"52"16,0 0 32-16,0 0-38 0,0 0-13 15,0 0 20-15,0 0 11 0,0 0-12 16,-90-14 6-16,68 14-12 0,-3 3-9 16,-6 3-17-16,-6 1-14 0,-3 0 0 15,-2 3-6-15,-1 2 0 16,4 6 2-16,6 1-2 0,6 1-2 15,3 4 0-15,6 2 0 0,3 2 3 16,4 0-2-16,8-2-5 0,3-2 5 16,6-2 2-16,11-3 0 0,6-5-1 15,5 0 12-15,6-5-2 16,5-1 3-16,-1 0-3 0,-1-1-2 16,-4 4-7-16,-6 1 1 0,-12 0-1 15,-3-3 3-15,-8 1 0 0,-4-2 10 16,0 4 13-16,-8 4 17 0,-5-2 9 15,-9 0-18-15,-4 4-10 16,-9-6-9-16,-5 7-8 0,-4 3-5 16,-4-6-2-16,0 3 2 0,2-4-5 15,3-1-36-15,1-1-26 0,4-1-26 16,6 2-52-16,3 2-28 0,12-4-46 16,9-2-106-16</inkml:trace>
  <inkml:trace contextRef="#ctx0" brushRef="#br0" timeOffset="347187.97">4681 1664 826 0,'0'0'0'0,"0"0"159"0,0 0-89 15,0 0-30-15,0 0-18 0,0 0-5 16,0 0 5-16,0 0 0 0,0 0 7 16,26-156 9-16,-17 121-9 0,3-1-8 15,-1-9-5-15,2-6 5 16,4-3-6-16,-2-1-8 0,1-4 3 15,1 7-4-15,-2 2-1 0,-3 3 0 16,0 6-3-16,-4 3 2 0,-1 12 1 16,-4 9-3-16,-2 9 6 15,-1 6 11-15,0 2-8 0,-2 0-5 16,2 4-6-16,1 7 0 0,5 9-17 16,8 14 19-16,-3 13-2 0,1 7 0 15,0 4 0-15,-1-3 2 16,2 0-2-16,0-3 0 0,0-9 3 0,-2-1-3 15,-3-10-15-15,-2-7-13 16,1-3 1-16,-5-5-4 0,-1-7-16 16,0-3-27-16,-1-4-6 0,-2-3 13 15,-3-9-136-15,-8-5-106 0,-3-1-26 16</inkml:trace>
  <inkml:trace contextRef="#ctx0" brushRef="#br0" timeOffset="347322.1873">4706 1242 684 0,'0'0'0'0,"0"0"162"15,0 0-49-15,0 0-37 0,0 0 10 16,0 0 8-16,0 0-12 0,0 0-27 16,0 0-15-16,232-53-22 0,-184 52-11 15,-3 1-14-15,-3 0-108 16,-6 6-46-16,-8 3-33 0,-3 4-163 16,-8 1-119-16</inkml:trace>
  <inkml:trace contextRef="#ctx0" brushRef="#br0" timeOffset="348242.9312">3325 1821 647 0,'0'0'0'0,"0"0"9"0,0 0 19 16,0 0-3-16,0 0-15 0,0 0-3 15,0 0 3-15,0 0 12 16,0 0-3-16,-126-52 5 0,106 60 27 16,-3 4 1-16,-1 0-14 0,-2 3-6 15,-4 5-11-15,-4 4-6 0,0 4-2 16,-6 4-5-16,0 6-6 0,-1 5-2 15,-4 4 0-15,-2 3 4 16,-2 2-5-16,0 0 2 0,0 2 2 16,1-3 8-16,5 3 10 0,3-1-16 15,1 2-4-15,-1 4 3 0,-2 4-4 16,-1-2 0-16,0 1 0 0,0-5 4 16,0-1-2-16,1 1 3 0,2 3-1 15,-2-2-3-15,6 1 4 16,2 1-4-16,2-2 0 0,5 2 2 15,1-1-3-15,3-2 0 0,3-1 0 16,2-4 2-16,5 0-2 0,-1-3 0 16,5-1 0-16,-1-3 0 15,0 0 0-15,2 3-1 0,-3-2 0 16,0 0 2-16,1-3 6 0,2-1 1 16,3-3 1-16,-3-1-4 0,4-4-3 15,1-1 1-15,0-1-2 0,3-1-2 16,0-2 2-16,0 3 1 0,0-3-2 15,0 6 0-15,0-5 2 0,0 2-2 16,-2 0 0-16,1-4 2 16,0-2-2-16,0-1 0 0,1-6 1 15,0-4-3-15,1-3 1 0,4-4-18 16,-3 0-12-16,-2 1 3 0,3-3-3 16,-1-4 0-16,-2 3 13 0,0-4-6 15,0 1-21-15,0-1-15 16,-4-1-36-16,2 0-48 0,-7 0 12 15,2-3-30-15</inkml:trace>
  <inkml:trace contextRef="#ctx0" brushRef="#br0" timeOffset="348574.4725">1533 4241 525 0,'0'0'0'0,"0"0"212"0,0 0-132 16,0 0-52-16,0 0-18 0,0 0-4 15,0 0 12-15,0 0 4 0,0 0 14 16,-49 124-10-16,55-72-6 16,4 4-8-16,0 6-4 0,-1 1-7 15,1-1 2-15,-7 0-1 0,-1-4 7 16,1-2 6-16,0-4 8 0,2-4-3 16,1-3 1-16,0-3 2 0,-1-6 3 15,-3-4 0-15,0-6-8 16,3-9-7-16,-1-9 0 0,9-8-4 15,0-11 4-15,7-11 30 0,4-11-1 16,2-13-12-16,4-11-7 0,5-9-2 16,2-10-3-16,-3-2-9 15,2 7-4-15,-7 4-6 0,-2 9-127 16,-3 7-23-16,-1 4-62 0,-5 2-327 16</inkml:trace>
  <inkml:trace contextRef="#ctx0" brushRef="#br0" timeOffset="355304.0833">6612 757 375 0,'0'0'0'0,"0"0"44"0,0 0 15 15,0 0-17-15,0 0 9 16,0 0 3-16,0 0-1 0,0 0 10 16,0 0-11-16,7-111-7 0,-7 104 9 15,0-1-11-15,0 3-10 0,-6-1-2 16,-2 5-9-16,0 1-6 0,-2 0-12 15,-3 11 3-15,1 7-5 0,-3 7-4 16,-6 9-5-16,0 3 12 16,0 5-6-16,-1 5 2 0,4 0 0 15,2-1 1-15,1 3 1 0,1-3-3 16,-2-2 0-16,4-1 2 0,2-5-2 16,5-2-2-16,4-2 2 0,1-4 1 15,1 1 0-15,6-2 4 16,0-2-3-16,5-8-1 0,1 3-1 15,3 2 0-15,1-7 0 0,1 4 3 16,3-6-2-16,-3-3-2 0,2-2-129 16,2-1 11-16,-1 0-56 15,0-4 10-15,-4 1-73 0</inkml:trace>
  <inkml:trace contextRef="#ctx0" brushRef="#br0" timeOffset="355881.3259">6950 1501 507 0,'0'0'0'16,"0"0"55"-16,0 0 27 0,0 0-13 15,0 0 10-15,0 0-13 16,0 0-2-16,0 0 10 0,0 0 1 15,43-7-13-15,-37-5-9 0,4 0-16 16,-3-2-11-16,2-6-2 0,4-5 1 16,-3-6-7-16,3-1 2 0,4-3-6 15,-1-1-4-15,4-3-6 16,1-8 2-16,1 1-4 0,1-1 0 16,1 2 1-16,-1 6-2 0,-4 4-2 15,-2 4 2-15,-5 6 0 0,2 4-1 16,-5 5 0-16,1 1 2 0,-3 7-4 15,-4 3 4-15,-3 5-3 16,1 0-4-16,1 13-3 0,1 11 8 16,1 6 0-16,-4 8 5 0,0 6-5 15,-4 1 0-15,-2 3 4 0,-3-2-4 16,4-1 0-16,-1-6 0 0,3-5 3 16,3-3-4-16,0-3 1 15,0-3-1-15,3-4-2 0,1-6 5 16,2 3-3-16,-1-7-1 0,1-3 0 15,-2-4 1-15,1-4 0 0,-1-5 2 16,4-6 6-16,3-6-3 0,1-5 2 16,5-9 8-16,5-5 3 15,4-4-4-15,5-7-7 0,2-4-3 16,6-3-2-16,-2 1 1 0,1 2-2 16,-3 2 0-16,-3 10 1 0,-4 5-1 15,-4 7-1-15,-5 7 0 0,-4 5-17 16,-1 4-23-16,-3 5-19 0,-1 3-57 15,2 3-46-15,2 3-75 16,-3 3-164-16</inkml:trace>
  <inkml:trace contextRef="#ctx0" brushRef="#br0" timeOffset="356304.4228">8168 926 762 0,'0'0'0'15,"0"0"23"-15,0 0 40 0,0 0 0 16,0 0-35-16,0 0-9 0,0 0-8 16,0 0 2-16,0 0 3 0,-118 43-1 15,96-17-7-15,-1 6-5 0,2-1-3 16,0 6 0-16,3 0 4 0,-2 0-4 15,4 2 0-15,3-6 19 0,2 3-1 16,7-7-8-16,4-2-5 16,0-3-2-16,9-10 0 0,7-2 1 15,0-8 9-15,4-2 12 0,2-2 16 16,4-7 11-16,2-8-2 0,8-4-14 16,2-6-6-16,-1-4-9 15,4-4-9-15,-5 1 1 0,-2-1 0 16,-11 2-2-16,-5 4-1 0,-8 2-5 15,-6 3-1-15,-4 5-1 0,-2 5 0 16,-4 3-4-16,-3 8-33 0,-4 1-24 16,-1 10-41-16,-6 3-44 15,1 6-17-15,2-3-55 0,4-5-138 16</inkml:trace>
  <inkml:trace contextRef="#ctx0" brushRef="#br0" timeOffset="356604.6913">8896 982 724 0,'0'0'0'0,"0"0"158"0,0 0-66 16,0 0-31-16,0 0-33 0,0 0-9 15,0 0-1-15,0 0-11 16,0 0 0-16,-163 0-1 0,122 20 2 15,-2 8 14-15,-1 0 13 0,0 8-16 16,5-1-4-16,6 2 9 0,11 0-1 16,15 2-9-16,8-5-7 0,15-3-3 15,10 0 0-15,6 1-4 16,5-3 0-16,8-5 5 0,3-5-5 16,5-6 0-16,7 1 0 0,4-4-148 15,2-1-107-15,1-5-319 0</inkml:trace>
  <inkml:trace contextRef="#ctx0" brushRef="#br0" timeOffset="359360.3384">9259 669 590 0,'0'0'0'0,"0"0"87"16,0 0-11-16,0 0-30 0,0 0-12 16,0 0-9-16,0 0-13 15,0 0 0-15,96-6 3 0,-67 35 7 16,5 12 2-16,4 10 6 0,6 4-8 15,5 7-5-15,3-5 0 0,5 4-6 16,1-3-1-16,1-5-5 0,-6 0-1 16,-2-3-3-16,-10-2 3 0,-7-2-2 15,-13-2 2-15,-12 1 11 16,-9-3 12-16,-16 8-2 0,-17 3-7 16,-17 3-7-16,-12 7-6 0,-12-2-4 15,-10 1-2-15,-8-2-51 0,-7-3-150 16,-4-7-240-16</inkml:trace>
  <inkml:trace contextRef="#ctx0" brushRef="#br0" timeOffset="373195.6714">933 5795 307 0,'0'0'0'16,"0"0"77"-16,0 0-32 0,0 0-17 15,0 0 12-15,0 0 14 0,0 0 25 16,0 0-28-16,-6-63-7 0,6 56 10 15,0-1 4-15,-2 6-9 16,2 0-18-16,-1 0-14 0,0 2-7 16,0 0-8-16,-2 2-4 0,0 4 4 15,-1 3 2-15,-1 1-2 0,2 5-2 16,0-1 0-16,1 5 8 0,1 4-2 16,0 2-3-16,-3 2 0 15,0 4 0-15,-2 4-2 0,-2-3 0 16,3 0 1-16,0-1-1 0,2 0 1 15,0-2 0-15,-1 0 0 0,2-4 4 16,0 0-2-16,-1 0-2 0,-1-1 2 16,0 2-2-16,1 2 1 0,-2 0-2 15,3 2 1-15,0-2-1 16,0-4 1-16,-2 1 0 0,3-3 1 16,1-2 0-16,-1 0-1 0,1-2-1 15,0-2 2-15,0-4-2 0,0 0-1 16,1-1 0-16,0-2 2 0,-1 0-3 15,1-3 2-15,3-3-2 16,-3 0-7-16,1-2-15 0,0-1-25 16,-1 0-46-16,3 0-16 0,-1-2-77 15,-1-4-171-15</inkml:trace>
  <inkml:trace contextRef="#ctx0" brushRef="#br0" timeOffset="373945.0105">874 6125 597 0,'0'0'0'0,"0"0"62"0,0 0-36 16,0 0-12-16,0 0 2 0,0 0 1 16,0 0-5-16,0 0-7 0,12 152-1 15,-11-112 2-15,0 2-5 0,0-2 0 16,-1 1 0-16,0-1 0 0,0 3 2 15,-2 1-2-15,1 0 2 16,0 4-1-16,1-6-1 0,0 4 2 16,-1-5-2-16,1 3 0 0,0-2 0 15,0 2 1-15,0-1 0 0,0 1-1 16,-1 0 0-16,-5-1 2 0,3 3-2 16,0-6-1-16,-3-1 0 0,2-1 4 15,0-5-4-15,1 1 0 16,1-2 2-16,-1-1-2 0,-1-1 0 15,0 0 2-15,1-1-2 0,-1 0 0 16,-1-1 0-16,-1 2 1 0,3 0-1 16,-3 0 1-16,1-1-1 0,3 3 0 15,0 0 0-15,1-3 0 16,-2 6 0-16,3-6 0 0,0 0 1 16,-1 1-1-16,1-3 3 0,0-1-1 15,0 0 1-15,0-2-2 0,0-2-1 16,1 5 0-16,-1-2 0 0,0 1 0 15,0-2 5-15,-2 1 0 0,-1 0-3 16,-3 0 0-16,2 1 0 16,-2-2 6-16,1-2 6 0,1 1-2 15,-1 2-1-15,2-2-3 0,1 2-4 16,0 0-3-16,-3 2 1 0,4 1-1 16,1 3-2-16,-1 1 2 15,1 1 0-15,0-1-2 0,0-1 2 16,0 0 0-16,0 0-1 0,0-1 0 15,0-1 3-15,0 1-4 0,0 1 2 16,0-1 0-16,0 1-1 0,-1 2 0 16,-1 4 1-16,-3 1-1 15,2 2 0-15,-3 0 2 0,0-2-2 16,-4-3 0-16,5 1 0 0,-2-4 1 16,4 1-1-16,0-1 9 0,-2-4 0 15,3 3-1-15,-3-1-3 0,2-1-2 16,1 0-1-16,-1 0-1 0,2-2-1 15,-3 4 0-15,3-3 2 0,1-1-3 16,-1 1 2-16,1-1-1 16,0-2 0-16,0-2 0 0,0-2 0 15,0-4 0-15,0-1-1 0,0-4 1 16,1-6-154-16,3 0-88 0,-1-6-215 16</inkml:trace>
  <inkml:trace contextRef="#ctx0" brushRef="#br0" timeOffset="376778.8794">834 8126 398 0,'0'0'0'0,"0"0"96"0,0 0-33 16,0 0-36-16,0 0-15 0,0 0-5 16,0 0 1-16,0 0-3 0,0 0-1 15,52 292 3-15,-52-242 8 16,0 4 1-16,0 5-5 0,-2 0-6 16,-2 1-3-16,0 2 2 0,-1-3-2 15,-1 5-1-15,0 2 3 0,-1-4 2 16,0 4-1-16,2-2-3 0,-3-7-2 15,2 5 0-15,-1-5 3 16,-2-2-3-16,3-3 0 0,0-4 2 16,-2-3-2-16,2-3 0 0,0-6 2 15,1-5 0-15,3-2 6 0,0 0 7 16,-1-3-2-16,2-1-10 0,1 0-1 16,0-2-2-16,0 0 0 15,0 0 0-15,0-5 0 0,0 2 0 16,0-2 1-16,0-4-1 0,0 0 0 15,0-3 5-15,0 1 6 0,0-1-2 16,0-5-5-16,0-1-4 0,0-2 0 16,1 0 2-16,0 0 1 15,1-3 4-15,-1 0 1 0,1 2 1 0,-1-2-1 16,0 1 5-16,-1 1 13 16,0-2 3-16,1-2 2 0,-1-1 9 15,2-4-4-15,2 3-15 0,-2-1-10 16,2-1-6-16,-1 5-4 0,3-5-2 15,-2 4 2-15,3-2-1 0,-2 3 0 16,3 1 0-16,-1-1 0 16,0 1 0-16,0-2 0 0,3 0 1 15,-4-1-2-15,5 2 2 0,0-1-1 16,0 1 0-16,1 0 0 0,2-1-1 16,0 2 2-16,1-1 0 15,2-3-2-15,1 4 1 0,-1 0 0 16,0 0 0-16,2 0 0 0,-3 0 1 15,4 0-1-15,0 0 0 0,-4 2 0 16,-1 2 2-16,1-1-2 0,-5 1 0 16,0-2-1-16,2 0 2 15,0 1 0-15,2-3-1 0,1 0 0 16,1-1 0-16,1-2 2 0,-5 2-1 16,3 1 2-16,-2-3-3 0,-1 3 0 15,1 0 0-15,-3 0 2 0,2 3-2 16,-4-1 0-16,0-1 2 0,2-1-2 15,-2 0 0-15,-1 0 1 16,0 0-1-16,2 0 0 0,2-1 2 16,-4-3-2-16,2 0 0 0,2-3 2 15,-4 3-3-15,5 0 2 0,-5 0 4 16,1 2-2-16,2 0 0 0,-2 0-3 16,-4 0 0-16,-2 2 0 15,-1 0 0-15,1 0 0 0,4 0 0 16,0 0 0-16,1 0 1 0,2 0-1 15,-2 0 0-15,-1 0 0 0,0 0 1 16,0 0-1-16,1-3 0 0,3 0 1 16,2 1 0-16,1 0-1 15,2 1 0-15,-1 1 0 0,-3 0 1 16,5 0 0-16,-3 0 0 0,2 1-1 16,-2 1 0-16,-1 0 3 0,0 2-4 15,-2-2 2-15,3 2 0 0,0-2-1 16,2-2 0-16,-1 0 1 0,6-1-1 15,0-5 0-15,0 2 4 0,0 1-4 16,0 1 0-16,-2 1 5 16,3-1-6-16,-2 2 2 0,0 0 0 15,2 0-1-15,0 0 0 0,1 0 1 16,-2 0-1-16,2 0 0 0,0 0 1 16,-3 0-2-16,6 0 2 0,-4 0-1 15,3 0 0-15,1-1 0 16,-3-2 1-16,2 0-1 0,2-1 0 15,0 4 2-15,1 0-3 0,-1 0 2 16,0 0 2-16,2 1-4 0,-3 2 2 16,2-2 0-16,-1 2-1 15,0 0 0-15,-2-3 0 0,0 5 0 16,0-5 1-16,0 0-1 0,0 0 0 16,0-2 1-16,-2-1-1 0,2-3 0 15,0 4 0-15,1-1 1 0,1 0-1 16,0 0 9-16,0 0-5 0,2 1-4 15,0 2 0-15,-1 0 4 16,-1 0-5-16,1 0 2 0,1 3 0 16,-1-1-1-16,0 1 0 0,0-3 0 15,-3 0 0-15,3 0 0 0,-2-2 2 16,-2-1-2-16,3 2 0 0,-2-4 1 16,2 4-2-16,0-2 2 15,-3-1 2-15,-1-2 0 0,1 0-1 16,-1 1 2-16,1 1-4 0,-4-5 0 15,1 5 3-15,-1 1-3 0,-3-2 0 16,2 2 3-16,-3 2-4 0,2-1 2 16,-4 1-1-16,5 1 0 15,-4 0 0-15,3 0 1 0,-4 0-1 16,3 0 0-16,1-3 0 0,-2 0 0 16,1-1 1-16,-2 0 1 0,-1 1-3 15,-1 1 2-15,-4-1 0 0,2 0-1 16,-3 0 0-16,1 1 1 15,1-1-1-15,-2 0 0 0,1 3 0 16,0 0-1-16,3 1 1 0,1 3 0 16,2-2 0-16,0 3 0 0,0-3 1 15,1-1-1-15,-1-1 0 0,1 0 1 16,2 0-2-16,1 0 2 0,-3-3-1 16,3 1-1-16,-5-3 2 15,0 1 1-15,-1 1-3 0,1 3 1 16,-1 0 1-16,0 0-2 0,3 0-1 15,-1 2 2-15,1 4 0 0,-2 0-1 16,0-1 0-16,-5 0-1 0,-2-2 2 16,-1 1 0-16,-2-2-1 15,-1-2 1-15,0 0 4 0,0 0-5 16,0-5 2-16,1 0 2 0,1 1-4 16,-2-5 2-16,-1 2 0 0,3 4-2 15,-2-5 2-15,0 3 0 0,-1-1-1 16,1-3 0-16,0 4 0 0,0 0 0 15,0-3 0-15,0 3 2 16,-3-6-1-16,0 4 0 0,2-4-1 16,-2 0 0-16,2-2 0 0,2-2 1 15,2-2-1-15,0-3 0 0,2-1-1 16,2-4-1-16,1 1 3 0,-2 0-1 16,-2 2 0-16,0 1 0 15,0 2 1-15,-4 0-1 0,-1 1 0 16,-1 2 1-16,0 1-1 0,2-2 0 15,-3 1 1-15,2-3-1 0,0-1 0 16,1-1 0-16,3 0 0 0,-3 0 0 16,4-2 0-16,-2-1 0 15,3 2 0-15,-3-2-1 0,1 4 0 16,-3 2 2-16,-1 1 0 0,-1 3-2 16,-1-1 2-16,0 0 0 0,2 2-2 15,-2-3 2-15,2 0 0 0,1 2-2 16,-3-2 1-16,2-1 0 15,-2-2 0-15,0 0 0 0,1 1 0 16,-1-1 0-16,5 5 0 0,-2-2 0 16,-3-1 0-16,2 2 0 0,0 1 3 15,-2-2-3-15,1 8 0 0,-1-6 4 16,0 3-5-16,0-2 2 0,0 0 1 16,0-3-3-16,0-2 2 0,0-2-1 15,1 0 0-15,3 0 0 16,-2 1 7-16,-1-2 5 0,1 1 3 15,-1 4-2-15,1-2-6 0,0 0-3 16,0-3-2-16,-1 1-3 0,1-2 2 16,4 1 2-16,-1 0-4 15,2-4 2-15,-3 0 0 0,3 0-2 16,-3-1 2-16,-1 0 2 0,2-1 0 16,-2 2 2-16,-3 0-2 0,0 2-1 15,0-1 2-15,0 2-3 0,0 0-1 16,-3-1 0-16,-1 1 4 0,1-1-5 15,3 3 2-15,0-1 0 16,0 0-1-16,0 0 0 0,2-1 0 16,3 3 0-16,-2 0 0 0,-1 0-1 15,1 0 0-15,0 1 2 0,-2-1 0 16,1 2-1-16,-1-4 0 0,1 2 1 16,1 0-1-16,-1 3 0 15,-1-1 5-15,0 0-5 0,0-1 0 16,1-1 4-16,4 3-5 0,-3-1 2 15,-1 0 1-15,0 1-2 0,2 0 0 16,-3 2 1-16,0 4-2 0,1-2 2 16,0 1 3-16,0 2 0 15,-1 0 4-15,2 2 0 0,-2-2-5 16,-1 0 2-16,1-2-3 0,0 3-3 16,1-2 2-16,0 1 3 0,0-2-5 15,1 4 2-15,-2-3 0 0,0 4-2 16,-1 0 2-16,1 0 2 15,-1 4-2-15,1 0 0 0,-1-1 1 16,0 0-2-16,0 2 0 0,0-1 4 16,0 0-5-16,1 1 2 0,-1 0 1 15,0-1-2-15,0-1 0 0,0 2 2 16,0 0-2-16,0-2 0 0,0 0 8 16,0-1-8-16,-1 3 0 15,0-2 5-15,1 3-6 0,0 0 2 16,0 0 0-16,0 0-1 0,0-2 0 15,0 2 1-15,-1 0-27 0,0 0-22 16,0 0-29-16,-2 0-53 0,-1-1-29 16,-1-2-232-16</inkml:trace>
  <inkml:trace contextRef="#ctx0" brushRef="#br0" timeOffset="378299.1077">4670 6567 333 0,'0'0'0'0,"0"0"102"0,0 0-35 15,0 0-25-15,0 0-1 0,0 0 14 16,0 0 24-16,0 0-34 16,-6-83-11-16,4 68-7 0,1 2 11 15,0-4-31-15,1 0-2 0,-1-2-4 16,1-3-1-16,0-2 0 0,0-4 1 16,0-1-1-16,0 0 0 15,1-1 2-15,0 0-2 0,3 3 0 16,0-2 1-16,-2 1-1 0,-1 1 0 15,-1-2 3-15,0 0-4 0,0-2 2 16,0 1 0-16,0-1-2 0,0 1 2 16,0-4-1-16,0 2 0 15,0-1-1-15,0 0 1 0,2 0 0 16,1 3 1-16,0 0 12 0,0 2 3 16,-3 2 7-16,0-2-13 0,0 5-3 15,-4-1-5-15,-2 3-1 0,3-1-2 16,-4 2 2-16,3 3 0 0,1 4-1 15,-3 5 0-15,2 0 17 16,-2 4 3-16,0 1 4 0,-1 2-1 16,3 1-2-16,-3 0-5 0,3 2-5 15,-2 1-7-15,3 2-1 0,0-3-2 16,2 1-2-16,-3 0 2 0,2-1 2 16,0-2-5-16,1 4 4 0,0-4 0 15,-2 2-2-15,1-1 0 16,-1-1 19-16,1 0 7 0,-2 2-2 15,-3-2-7-15,0 0-4 0,1 0-2 16,-3 0-5-16,-1 1-7 0,-2 2 2 16,-2-3 0-16,-3 2-1 15,-1-2 0-15,0 0 2 0,-2 0-3 16,1 1 2-16,-1 2-1 0,-2 1 0 16,-1-1-1-16,-4-1 1 0,5 1 0 15,-4 0-1-15,1-1 2 0,1-1-2 16,0 0 2-16,-2-1-1 0,1 0 0 15,1 0-3-15,-1 0 3 0,-1 0 0 16,-1 2-8-16,-3 0 2 16,1 1-6-16,0 0 9 0,1-3-4 15,0 5-2-15,1-4 7 0,0 1 1 16,0 2-2-16,1-3 3 16,2 1 0-16,0-2-8 0,-2 0 9 0,1 0-1 15,-1 0 0-15,1 4-1 16,-2-4 1-16,-1 5 0 0,0-3-1 15,1 1 2-15,-1 1-2 0,1-1 2 16,2-1-1-16,1 0 0 0,-3 2 0 16,0 0 0-16,1-1 0 15,-4 0 0-15,1-1 0 0,-1-1 0 16,-1 1 0-16,1-2 2 0,0 0-3 16,-2 0 2-16,1 0 0 0,0 0-1 15,0 0 0-15,0 0 1 0,0 0-1 16,0 0-1-16,1 2 2 0,1-1-2 15,1-1 2-15,1 0-1 16,2 0 0-16,0 0 0 0,1-1 1 0,1-3-2 16,-2 1 2-16,2-1 0 15,-1 0 0-15,0 0-1 0,1 0 0 16,2-2 0-16,-4 2 1 0,1 0 0 16,1-1-2-16,0 4 1 15,0-2 1-15,0 0-2 0,-1-1 2 16,1 4 1-16,-1-1-4 0,-3 0 4 15,1 1-2-15,0 0 0 0,0 0-2 16,1 0 4-16,-2 0-4 0,-1 0 4 16,0 0-2-16,-1 0 0 15,0 0 0-15,1 1 1 0,0 0-1 16,-1 2 0-16,2-1 0 0,-1-1 0 16,0 3 0-16,-5-1 0 0,2 2 0 15,-4 4-1-15,-5-2 1 0,5 0 0 16,-3-1 0-16,0-4 0 0,1 2 0 15,1-3 0-15,4 1 2 16,-1 1-3-16,2-3 2 0,-3 0 0 16,-3-3-1-16,0 0 0 0,2 0 0 15,2 3 0-15,-2 0 0 0,-2 0 0 16,-1 6 0-16,-3-5-2 0,-1 5 2 16,0-2 0-16,1 1 1 15,0 1-1-15,1 0 0 0,2 1 0 16,3-1 0-16,0-3 0 0,2 0 0 15,2 0 0-15,1 1 0 0,2-1-4 16,3 1 2-16,1 0-12 0,1-2 0 16,2 4-16-16,4-1-26 15,5 0-59-15,5 3-148 0,1-3-391 16</inkml:trace>
  <inkml:trace contextRef="#ctx0" brushRef="#br0" timeOffset="390564.9929">12280 11147 346 0,'0'0'0'0,"0"0"102"15,0 0-30-15,0 0-27 0,0 0-8 16,0 0 1-16,0 0-2 0,0 0-3 16,-78-15-15-16,67 15 1 15,3 0 3-15,-1 0 4 0,0 0-16 16,1 0-7-16,2 1 0 0,0 3 1 15,1-2-3-15,-1 2-2 0,-1 3 2 16,-3 0 4-16,2 5-3 0,-3 0 1 16,-3 3-1-16,-3 1-2 0,-4 3 0 15,-1 1 4-15,-3 2-4 16,0 2 0-16,-3-3 6 0,-1 0-7 16,-3 2 2-16,-2-1 1 0,-2 3-2 15,-6 3 2-15,0 1-2 0,0 1 0 16,-3 2 0-16,0 5 1 0,0-2-2 15,0 4 2-15,-2-4-1 16,1 3 0-16,-2 0 0 0,0-2 26 16,-2 2-20-16,-4 0 0 0,-2 0-4 15,0 2-3-15,-1-2 2 0,3-1 0 16,4-3-1-16,5-2 0 0,5-4 0 16,4 2 0-16,7-7 2 0,2 4-2 15,3-2 0-15,1-2 0 16,1 4 0-16,2-4 0 0,0 4 0 15,-2-4-1-15,3 2-10 0,-3-1-1 16,5-4-3-16,1-4 0 0,2-1-7 16,3-2-9-16,3-2-11 15,5-1-13-15,-3-3-20 0,5-2-33 16,-1 1 32-16,1-5-13 0,1 0-132 16</inkml:trace>
  <inkml:trace contextRef="#ctx0" brushRef="#br0" timeOffset="391070.3108">10637 12100 365 0,'0'0'0'16,"0"0"65"-16,0 0-12 0,0 0-28 16,0 0-16-16,0 0-8 0,0 0 13 15,0 0 15-15,0 0 7 16,-153 91-7-16,124-60-1 0,-5 5 5 16,-2 5-8-16,-5 1 1 0,-2 7-7 15,-3 0-12-15,1-2 1 0,-3 0-1 16,-3-2-3-16,5-1 1 0,-2 0-4 15,2-1 1-15,1-5-1 16,3 2-1-16,5-5 0 0,3-5 3 16,8-4-4-16,6-5 2 0,7-6 15 15,4-3-4-15,6-4 4 0,4-5-6 16,12-3 16-16,7 0 23 0,6-6 0 16,7-6 4-16,10-2-8 0,7-2-1 15,8-3-6-15,9-3-21 16,8 0-10-16,3-4-4 0,3-2 1 15,-1 2-2-15,-5 2-2 0,-7-1 0 16,-7 4 0-16,-5 1-67 0,-8 4 40 16,-5 0 0-16,-8 6-12 0,-1-1-12 15,-11 4-15-15,-3 0-54 16,-7 7-25-16,-5-3-27 0,-5 2-89 16</inkml:trace>
  <inkml:trace contextRef="#ctx0" brushRef="#br0" timeOffset="409420.7211">4027 2039 394 0,'0'0'0'15,"0"0"123"-15,0 0-69 0,0 0-18 16,0 0-10-16,0 0 10 0,0 0-3 15,0 0-7-15,-2-68-6 0,2 66-7 16,3-4-8-16,7 3-6 0,11-2 2 16,8-1 4-16,12-2 6 15,16-2 17-15,12-2 11 0,12-2-2 16,9 0-21-16,0 2-9 0,-1 2-7 16,-8 1 0-16,-6 3-24 0,-12 3 2 15,-11-2 17-15,-6 5 4 0,-11 0 1 16,-7-1 0-16,-6 1 2 0,-9 0 1 15,-3 0-1-15,-7 0-1 16,-3 0-2-16,-11 0-1 0,-15 3 1 16,-14 4-3-16,-15 2 3 0,-12 4 0 15,-10 6 1-15,-6 0 0 0,-3 8 4 16,-1 2 21-16,4 1-9 0,7-1-5 16,10 2-2-16,10-4-3 15,15-2 4-15,13-6 0 0,11-6-2 16,13-2-6-16,8-3-4 0,16-3 0 15,12 0 15-15,11-3 8 0,11-2 1 16,8 0-9-16,4-2-13 0,3-3 0 16,0 0 2-16,-6 0-1 15,-10-2 2-15,-10 1-2 0,-14 2-1 16,-15 1 0-16,-13 2 23 0,-7 0 126 16,-16-1-72-16,-11 2-56 0,-4 0-13 15,-2 2-5-15,2 1-3 0,11-1 0 16,7 2 2-16,14-1-3 0,10-2-19 15,15-1-17-15,15 0 32 16,8-4-7-16,11-3-42 0,1-2-57 16,-1 0-23-16,-11 8-10 0,-9 1-1 15,-16 4-91-15,-12 10-37 0</inkml:trace>
  <inkml:trace contextRef="#ctx0" brushRef="#br0" timeOffset="545415.7367">32982 15937 384 0,'0'0'0'0,"0"0"83"0,0 0-17 15,0 0-14-15,0 0-7 0,0 0-5 16,0 0-10-16,0 0-19 0,0 0-6 16,18-45 6-16,-26 39 12 0,0 0 1 15,3-1-1-15,1 5-1 16,-4-3-10-16,1 2-2 0,0 0 3 16,-2-2-1-16,-1-1 3 0,0 3 4 15,-2-2-1-15,-3 0-1 0,3-1 1 16,-6-1-3-16,2-1 0 0,-3-1-6 15,-3-1-3-15,-3 1-4 0,-3-4-2 16,-2 1 0-16,-1-1 3 16,-1 0-1-16,6-1-1 0,-3 0-1 15,-3 2 0-15,5-1 0 0,-7 6 0 16,2 1 0-16,4-2 1 0,1 5-1 16,2-2 0-16,3 5 0 0,-4 0-1 15,1 0 0-15,0 0 1 16,-2 1 0-16,3 3 0 0,-6 2 0 15,2-3 0-15,-3 0 0 0,-1-1 1 16,-1 2 0-16,-1 0-1 0,1 2-2 16,2 0 2-16,1 3 0 0,-2 0-1 15,4 2 1-15,1 0 0 16,0-3-2-16,4 5 1 0,1-4 1 16,0 1 0-16,4 1-2 0,3-2 2 15,1 0 0-15,2 0 0 0,2-2-5 16,1-1 7-16,2 0-4 0,0 0-27 15,0 0 5-15,3-4-4 16,1 0-21-16,3-1-10 0,0-1-26 16,2 0-1-16,4 0 2 0,3 0-20 15,1-1-79-15</inkml:trace>
  <inkml:trace contextRef="#ctx0" brushRef="#br0" timeOffset="545696.8604">31870 15654 258 0,'0'0'0'16,"0"0"69"-16,0 0-18 0,0 0-1 15,0 0 3-15,0 0-22 16,0 0-1-16,0 0 4 0,0 0-5 16,-119 4-17-16,77 15-6 0,-7 1-3 15,-3-1 0-15,2 3 10 0,8-4 31 16,7 2-17-16,8-1-18 0,4-2 1 15,4 2-1-15,9-3 1 16,5-3-4-16,5 0 1 0,5-2 4 16,11 0 6-16,12 0 12 0,15-2 7 15,15 0-16-15,19 0-14 0,14 1-3 16,5-1-2-16,2 4-2 0,-8-6-598 16</inkml:trace>
  <inkml:trace contextRef="#ctx0" brushRef="#br0" timeOffset="559532.7879">32758 16654 279 0,'0'0'0'0,"0"0"54"16,0 0-11-16,0 0-20 0,0 0-9 15,0 0-1-15,0 0 2 16,0 0 0-16,-20-78 11 0,17 71-10 15,-1 0 6-15,0 1 2 0,-2 1-14 16,1 1-7-16,-1-3-1 0,-3 1-2 16,-3 1 0-16,-1-1 2 0,-4-2-1 15,1 1 2-15,-2 0 3 16,-1-1 2-16,-2 0 6 0,-1 0 5 16,-1 0-5-16,-4-1-9 0,-1 0-2 15,-4-2 2-15,1-2-2 0,-6 0 6 16,-6 0-2-16,-1-1 1 0,-2 3-3 15,-3 1-2-15,-4 0-1 16,-4 1 0-16,-2 2 1 0,-1 2-1 16,5 4-1-16,1 1-1 0,5 1 0 15,4 5 0-15,3 2 1 0,4-1-1 16,4 0 1-16,3 1-1 0,6-2 0 16,6 1 0-16,6-1 0 0,4 2-3 15,4 0-8-15,3 1-16 16,-1-1 5-16,1 0-4 0,2 0 5 15,0 0 10-15,0 1 0 0,7-2-2 16,-2 5-49-16,4-4-53 0,-3-4-45 16</inkml:trace>
  <inkml:trace contextRef="#ctx0" brushRef="#br0" timeOffset="559889.4649">31779 16316 321 0,'0'0'0'0,"0"0"73"16,0 0-55-16,0 0-15 0,0 0 1 15,0 0 8-15,0 0 7 0,0 0 2 16,0 0 3-16,-194 33 5 0,157-28-4 15,1-1-1-15,-1 0-1 0,-4 1-8 16,1 1-7-16,0 0 1 0,3 1 2 16,6 0 2-16,5 4-3 15,3 0-6-15,6 0-1 0,4 0-2 16,8 2-1-16,4-2 0 0,1 2 0 16,10-2 0-16,8 0 51 0,11 2-20 15,6-2-13-15,11 2-8 0,4 1-8 16,8 1-3-16,5 2-65 0,4 0-116 15,-3-8-69-15</inkml:trace>
  <inkml:trace contextRef="#ctx0" brushRef="#br0" timeOffset="565470.7881">10738 17376 56 0,'0'0'0'0,"0"0"85"16,0 0-55-16,0 0-26 0,0 0-8 15,0 0-18-15,0 0-64 16</inkml:trace>
  <inkml:trace contextRef="#ctx0" brushRef="#br0" timeOffset="573681.6045">3200 1777 382 0,'0'0'0'0,"0"0"-1"16,0 0 11-16,0 0 5 0,0 0-8 15,0 0 6-15,0 0 23 0,0 0 13 16,-168 96-6-16,141-75 4 0,-2-1-16 16,0 1-7-16,0 1-10 0,-1-3-8 15,2 1-4-15,-2 5 1 16,-1-2-1-16,-1 4 3 0,-3 0-3 16,-5 2 1-16,1 0 10 0,-1 1 21 15,-3 1-9-15,1 4-6 0,-1 1 2 16,-3 2-1-16,5 1 0 0,1-1-1 15,2 0-4-15,5-5-7 16,3-3-4-16,4-1 2 0,-1-1-5 16,1 2-1-16,-2-4 0 0,-1 5 1 15,-1-1-1-15,0 0 0 0,3 0 1 16,2-2-1-16,6-2 1 0,1 2-1 16,3-2 0-16,-2 2 0 15,3-2 2-15,0 1-2 0,1-2 0 16,2 3 2-16,-1-1-2 0,1 0 0 15,0 0 0-15,-2 0 0 0,3 0 1 16,0 2 2-16,-5-2-5 0,3-2 4 16,-1 3-1-16,0-4-1 15,4 1 0-15,0 3 0 0,4-3 0 16,-4 3-1-16,0 0 2 0,2-1-1 16,-1 2 0-16,-1-2 0 0,3 3 0 15,-1-2 3-15,-6 1 2 0,1 1 8 16,1 1 1-16,-4-2 0 0,1 0 6 15,2-1-3-15,2-1-4 16,1-1-7-16,4-2-3 0,-5-1-1 16,6 2-3-16,0 0 2 0,-4 2-1 15,3 0 0-15,-2 0 0 0,-1 0 2 16,0 1-2-16,-1 1 3 0,-1 2-2 16,-2 1-1-16,4 0 0 15,0-2 1-15,1-2-1 0,3-5 0 16,0 1 3-16,3-4-2 0,1 2 0 15,0 0-2-15,3-4 1 0,-2 4 0 16,1 1 2-16,2-1-2 0,-3-1 0 16,2 0 1-16,-3 0-1 0,2-4 0 15,0-1 0-15,0-5 0 16,-1-3 0-16,-1 0 1 0,0 0 0 16,3-2-1-16,-1 0 0 0,0-3 0 15,-1-1 0-15,-1 3 2 0,0-5-2 16,0 1 0-16,0 2 0 0,0-3-4 15,0 0-8-15,3 0-10 16,0-3-31-16,-3 3-12 0,2-6-34 16,-2 4 7-16,0-9-11 0,0-2-57 15,-1-2-79-15</inkml:trace>
  <inkml:trace contextRef="#ctx0" brushRef="#br0" timeOffset="574327.2214">1332 3965 212 0,'0'0'0'0,"0"0"74"16,0 0-40-16,0 0-24 0,0 0 0 15,0 0 10-15,0 0-1 16,0 0 13-16,0 0 5 0,-102 0 22 16,96 1 12-16,5-1-8 0,-4 0-1 15,2 0 0-15,0 0-20 0,0 0-16 16,3-1 3-16,0 1-3 0,0 0-3 16,-2 0 1-16,0 0-6 15,2 3-10-15,0 7-15 0,1 4 13 16,6 8-8-16,3 6 1 0,0 4 1 15,2 3 0-15,0 0 0 0,0 3 2 16,0 1-2-16,-1 1 0 0,4 4 0 16,1 0 2-16,3 2-2 0,-1 0 0 15,-2-1 2-15,0 1-2 16,0-2 0-16,1-4 1 0,-1-4-1 16,-3-3 2-16,5-4-2 0,-8-2 0 15,0-1 1-15,-1-5-1 0,-5-2 0 16,1-2 0-16,0-5 2 0,-5 2-2 15,2-5 4-15,-2-4-2 16,0-2 7-16,0-3 19 0,0 0-7 16,0-3 10-16,2-4 26 0,2-7-3 15,6-5-6-15,6-6-14 0,0-4-6 16,2-3-5-16,6-7 2 0,5-5 4 16,4-4 3-16,2-2-19 15,5-1-10-15,-6 4-4 0,-5 7 2 16,-1 7 4-16,-8 8-7 0,-3 7-4 15,-5 9-5-15,-3 1 4 0,-1 3-1 16,-1 0-8-16,3 0-10 0,2-3-1 16,0 0-8-16,-1 1-36 0,0 1-8 15,0 2-13-15,-2-3-26 16,2 2-23-16,1 0-50 0,0 0-7 16,0-1-18-16</inkml:trace>
  <inkml:trace contextRef="#ctx0" brushRef="#br0" timeOffset="574803.0663">1339 4049 613 0,'0'0'0'16,"0"0"124"-16,0 0-76 0,0 0-14 15,0 0-26-15,0 0-9 16,0 0 2-16,0 0 15 0,0 0-7 16,-27 131-1-16,42-75 0 0,4 9-3 15,3 7-3-15,3 1 1 0,-2 1-2 16,2-4-1-16,0-5 0 16,-9-5 2-16,-2-8-2 0,-6-4 4 15,-2-7-4-15,1-9 0 0,-2-7 39 16,6-9-22-16,-2-7-3 0,3-9-6 15,3-4 11-15,6-17 38 0,3-13 7 16,13-16-18-16,7-15-7 0,9-9-11 16,3-3-19-16,-5-4-7 15,0 4-4-15,-8 1-192 0,1 7-140 16,-6 5-202-16</inkml:trace>
  <inkml:trace contextRef="#ctx0" brushRef="#br0" timeOffset="581850.9848">1613 4535 496 0,'0'0'0'0,"0"0"14"15,0 0-4-15,0 0-8 0,0 0-2 16,0 0 0-16,0 0 7 0,-34 82 29 16,29-96-4-16,2-8-10 0,-3-6 16 15,2-8 33-15,1-9 8 16,1-6-23-16,2-4 5 0,0-4-12 15,0 0-13-15,1-3 1 0,3-3-7 16,2 1-6-16,4-1-1 0,2 2-2 16,0 4-5-16,1 6-5 15,5 12-8-15,-5 11-2 0,-2 13 1 16,-4 11-2-16,-5 7 0 0,0 15 0 16,-1 8 13-16,-1 10-9 0,0 9-4 15,0 4 0-15,-3 6 0 0,-4 1-31 16,-4 3-5-16,-1-2 11 0,0-2 15 15,-2-3 9-15,4-1 1 0,-6-4 0 16,4-3 1-16,-1-4-1 16,0-8 0-16,10-8 1 0,-1-11 0 15,4-11-1-15,0-13-22 0,0-14 29 16,6-13-4-16,3-9 15 0,-2-10 9 16,0-9 10-16,3-4 3 0,1-1 9 15,1 4 4-15,2 5-22 16,-2 11-18-16,-3 19-10 0,-1 15-2 15,-4 17-2-15,-2 6-10 0,1 16 17 16,2 10-3-16,-5 9 0 0,2 9-3 16,-2 7 0-16,-1 3-23 15,0 4 5-15,-2 1-11 0,1-5-14 16,2 2 25-16,0-8 8 0,-1-6 3 16,1-12 3-16,0-14-4 0,0-14-11 15,0-9-16-15,0-18 2 0,1-12 34 16,-1-14 7-16,1-13 17 0,-1-8-1 15,5-10 2-15,6-6 7 0,6 2 13 16,7 5-23-16,-1 12-18 16,-3 18-7-16,-7 19 4 0,-4 20-4 15,-6 13-12-15,-1 17 20 0,-2 9 1 16,0 5-5-16,-7 7 0 0,1 2-4 16,-4-1-21-16,-4 3 1 15,1-8 4-15,-2-3 2 0,2-9 6 16,3-10 9-16,4-11 2 0,0-9 4 15,0-17-10-15,5-11 1 0,-1-12 8 16,2-5 9-16,6-9 18 0,6-7 6 16,5-3-3-16,3-1 1 15,3 4-18-15,0 11-9 0,-2 12-8 16,-4 16 0-16,-7 18 0 0,-6 8-14 16,-3 21 7-16,-1 14 14 0,-8 14-4 15,-6 10-4-15,-7 4-18 0,-3 4 1 16,-1-1 6-16,-1-7 4 0,4-2-1 15,2-11 3-15,2-9 4 0,7-12 0 16,3-11 1-16,6-13 1 16,2-9 0-16,2-16-17 0,4-13 19 15,-4-12 1-15,5-11 8 0,5-12 5 16,2-11 10-16,8-8 0 0,2-10 2 16,6-4 10-16,4-4-6 15,3 1-16-15,-2 12-7 0,-4 18-5 16,-8 20-1-16,-10 26-2 0,-8 16 1 15,0 12 2-15,-5 5-1 0,0 8 3 16,-5 9-4-16,-2 10-3 0,-5 10 2 16,-5 8-2-16,-4 3-14 0,-1 0 7 15,4-3 3-15,2-6-2 16,9-15 4-16,-2-12-1 0,7-12-1 16,2-7-4-16,2-14-10 0,7-16 17 15,3-11 3-15,4-10-1 0,5-12 0 16,8-2 25-16,2-3 0 0,7-2 8 15,5 5 1-15,-2 7-8 16,0 11-5-16,-5 10-12 0,-9 11-7 16,-4 9-1-16,-8 5 2 0,-7 7-2 15,-5 6 0-15,-3 2 2 0,0 2-3 16,0 0 0-16,-1 3-2 0,-2 6 2 16,-5 3 4-16,-7 8-6 15,-7 9-9-15,-4 2 0 0,-2 2 6 16,-1-2-1-16,10-5-2 0,4-8 3 15,8-9-6-15,7-4-5 0,4-6-9 16,7-9 6-16,5-9 16 0,7-8 6 16,6-12 2-16,4-7-4 0,5-8 12 15,7-6 7-15,2 3-4 16,4 3-5-16,-3 8-9 0,-3 7-3 16,-7 9 2-16,-10 10-2 0,-9 9-2 15,-12 7 4-15,-5 4-2 0,-2 8-5 16,-9 11 10-16,-9 11 6 0,-12 13-12 15,-12 15-17-15,-11 12 4 16,-6 4 0-16,-4-1 10 0,2-2-10 16,6-9-13-16,10-10 12 0,14-16 9 15,13-16 2-15,13-13 5 0,5-7 0 16,11-15-25-16,8-6 27 0,6-10 1 16,8-9 10-16,6-8 1 0,7-5-1 15,3-10 9-15,5-3 2 16,4-2-7-16,0 6-12 0,-6 10-2 15,-13 17-4-15,-14 18-3 0,-17 15-2 16,-8 11-3-16,-13 17 18 16,-11 11 1-16,-9 13-9 0,-10 12-2 15,-9 3-5-15,-2 4-12 0,-2 0-11 16,5-9 2-16,13-11 7 0,10-16 7 16,16-16-19-16,12-10-42 0,6-11-72 15,12-13 16-15,5-6-27 0,6-9-189 16</inkml:trace>
  <inkml:trace contextRef="#ctx0" brushRef="#br0" timeOffset="603489.0971">30175 8441 237 0,'0'0'0'0,"0"0"7"15,0 0 8-15,0 0 17 0,0 0 6 16,0 0-9-16,0 0-7 16,0 0 5-16,2-19-4 0,-3 19-3 15,-1-3 11-15,0 2-7 0,-1 0-15 16,-1 0-8-16,2 1-1 0,-3-1 0 16,1 1 5-16,-1 0 18 0,-1 0 12 15,-1 0 17-15,0 0-15 16,0 0-6-16,1 0-2 0,-2 0-11 15,-2 1-7-15,1-1-4 0,-2 1 0 16,-2 1-4-16,0 1-1 0,-2 1-1 16,-4 1 0-16,-2 1 0 0,-1 2 4 15,-1 2 8-15,-2 3 0 0,-3 1-8 16,0 4-3-16,-1 4-1 16,2 1 1-16,1 4-1 0,0 2 1 15,6 5-1-15,1 0 0 0,7 1-1 16,2-1 0-16,7-4 1 0,4-3-1 15,10-4 0-15,2 2 3 16,6-6 5-16,3-3 22 0,3-3 15 16,2-3 7-16,4-4-19 0,1-3-7 15,1-3-13-15,-2 0-10 0,-1 0-2 16,-4-3-1-16,-6 2 0 0,-3-4 0 16,-3 4-56-16,-2-4-1 0,1 3-24 15,-1-3-57-15,1-2-31 16,-2 0-64-16</inkml:trace>
  <inkml:trace contextRef="#ctx0" brushRef="#br0" timeOffset="603857.1736">30331 8582 269 0,'0'0'0'0,"0"0"156"15,0 0-77-15,0 0-24 0,0 0-4 16,0 0-7-16,0 0-20 0,0 0-20 16,0 0 1-16,15-19 19 15,-11 37-3-15,4 8-8 0,1 7-2 16,-1 1-1-16,1 5-2 0,-1-3-2 16,-6-1 1-16,0-1-2 0,-2-2-2 15,0-4-2-15,-2-3 1 16,-2-7 0-16,-4-7-2 0,1-5 0 15,-1-2 4-15,1-4-5 0,2-3 1 16,-2-6 0-16,5-8 3 0,0-3-3 16,2-5 2-16,4-6-2 15,10-5 0-15,8 1 9 0,5 0 34 16,11 3-7-16,3 2-18 0,-3 7-5 16,-1 5-9-16,-6 6-4 0,-8 4 0 15,-1 6-61-15,-9 2-71 0,-1 0-123 16</inkml:trace>
  <inkml:trace contextRef="#ctx0" brushRef="#br0" timeOffset="604204.7151">30887 8603 570 0,'0'0'0'0,"0"0"5"15,0 0-6-15,0 0-2 0,0 0-7 16,0 0 5-16,0 0 5 0,0 0 0 16,0 0 16-16,-91 138 18 0,82-111 6 15,1-2-14-15,7-5-9 16,1 2-4-16,7-7 0 0,3-2 9 16,5-2 13-16,4-11 14 0,6 0 17 15,6-8-9-15,6-4-7 0,1-6 16 16,6-2-13-16,1-3-13 0,0-1-5 15,-6 4-26-15,-10-1-7 16,-6 5-1-16,-12 1 1 0,-11 5 0 16,-2-2 2-16,-14 3-3 0,-4-1-2 15,-4 1-30-15,-4 5-30 0,4 4-34 16,-2 0-30-16,5 6-53 0,1 4-76 16</inkml:trace>
  <inkml:trace contextRef="#ctx0" brushRef="#br0" timeOffset="604817.2008">31441 8626 570 0,'0'0'0'0,"0"0"166"0,0 0-64 16,0 0-42-16,0 0-24 0,0 0-25 15,0 0-10-15,0 0 0 0,5 12 0 16,-5 13 1-16,-1 1 0 16,-1 4-3-16,-2 0 2 0,0-3-2 15,1-3-2-15,-2-8 5 0,5-6-2 16,-3-4 0-16,3-5 0 0,0-1 1 16,3-3-1-16,4-13 16 0,4-3 15 15,0-5 2-15,8-4-8 16,3 3-5-16,1 0 1 0,8 3 3 15,-1 5 9-15,4 9-4 0,-4 8-25 16,-8 7-3-16,-3 15-2 0,-4 7 2 16,-4 5 0-16,0 3-1 15,-1 0-38-15,1 0-23 0,0-4-61 16,2-8-43-16,-1-1-97 0</inkml:trace>
  <inkml:trace contextRef="#ctx0" brushRef="#br0" timeOffset="605580.65">29951 9296 316 0,'0'0'0'0,"0"0"68"16,0 0-10-16,0 0-24 16,0 0 8-16,0 0 14 0,0 0 0 15,0 0-21-15,0 0-29 0,-91 18 20 16,104-11 67-16,10-2-22 0,10 1-6 16,17 0 11-16,15-1 0 0,16-2-10 15,15 1-23-15,9 2-33 16,7 0-7-16,2 6-4 0,-2-1 2 15,-3 3-2-15,-5 1-20 0,-5 1 4 16,-6-1 2-16,-4-2 3 0,-6-2 7 16,-4-1 3-16,-10-5 2 0,-6-1 0 15,-12-4 0-15,-6 0 0 0,-11 0 0 16,-8-1 2-16,-10-2-2 16,-13 1 0-16,-3-1 7 0,-6-4 2 15,-13-2-9-15,-8 0 0 0,-9 0-3 16,-12-3 1-16,-9 3-14 0,-12-2-17 15,-12 7 5-15,-16 2-3 16,-9 2 13-16,-15 5 14 0,-8 9 4 16,-7 5 0-16,-2-1 0 0,6 3 9 15,8-2 3-15,19-3 0 0,14-2-5 16,14-3-1-16,13-2-2 0,16-1 1 16,15 0 2-16,17-5 12 0,16 0 2 15,15 1-24-15,23-3 6 16,26-1 21-16,23-2 15 0,23-8-6 15,19-7-6-15,10-1-16 0,5 0-7 16,-4 2-6-16,-6-1-71 0,-8 1-8 16,-8 1-7-16,-12 2 32 0,-12 1 40 15,-16 3 15-15,-14 4 0 16,-18 4 0-16,-19 1-3 0,-12 0-17 16,-14 4-18-16,-8 6-78 0,-16 0-130 15</inkml:trace>
  <inkml:trace contextRef="#ctx0" brushRef="#br0" timeOffset="606265.0084">30072 9603 613 0,'0'0'0'0,"0"0"75"15,0 0-52-15,0 0 9 0,0 0-7 16,0 0 7-16,0 0 10 0,0 0 4 15,0 0-1-15,298-49-22 0,-239 41-18 16,-3-2-2-16,-3 2 0 16,-8-1-3-16,-10 2 0 0,-10 1 4 15,-13 1-3-15,-12 1 3 0,-15 3 6 16,-21 1-10-16,-17 0 0 0,-13 8 1 16,-12 7-1-16,-3 1 0 0,2 0 1 15,15 0-1-15,12-4 0 16,19-3 0-16,17-3-1 0,16-1-18 15,6-4-54-15,17-1-40 0,11 0-60 16,7-7-207-16</inkml:trace>
  <inkml:trace contextRef="#ctx0" brushRef="#br0" timeOffset="607454.1214">30710 9936 403 0,'0'0'0'16,"0"0"26"-16,0 0 62 0,0 0-15 15,0 0-21-15,0 0-27 0,0 0-12 16,0 0-13-16,0 0 0 0,-16-36 4 16,14 56 3-16,-3 4 1 0,2 8-2 15,0 4-1-15,-5 7 2 0,-1 3 0 16,-3 4 1-16,-1 6 1 15,-4 1-3-15,0 4-1 0,-5-1 1 16,-2-1-1-16,1 0-2 0,-6-3 2 16,0 1-4-16,-2-2-1 0,-1-2 0 15,4-3 4-15,2 0-4 16,4-2 0-16,1 1 2 0,3-1-3 16,-4 0 2-16,1 0 1 0,4 1-3 15,-6-1 2-15,1 0 0 0,0-1-1 16,-4-1 0-16,1-5 2 0,1-1-3 15,2 0 2-15,1-4-1 16,2-2 0-16,1-4-9 0,0-5-24 16,4-3-1-16,1-4 19 0,3-6 8 15,0 2-13-15,0-3-28 0,0-3-24 16,1 0-17-16,-3-4 10 0,1-3-60 16,0-1-97-16</inkml:trace>
  <inkml:trace contextRef="#ctx0" brushRef="#br0" timeOffset="607704.0388">29929 11382 382 0,'0'0'0'0,"0"0"83"0,0 0-31 16,0 0-10-16,0 0-25 0,0 0-12 16,0 0-2-16,0 0-3 0,-110 89 0 15,89-49 12-15,1 0 4 0,2-4 10 16,8-4-3-16,6-8-4 0,4-6-3 15,9-8-6-15,5-3 4 0,6-5 25 16,3-2 0-16,4-12-1 16,7-6 8-16,9-6-12 0,13-7-8 15,6-2-6-15,13 4-17 0,0 2-3 16,-3 5 0-16,-7 3-403 16,-16 4-62-16</inkml:trace>
  <inkml:trace contextRef="#ctx0" brushRef="#br0" timeOffset="629568.8359">716 17005 506 0,'0'0'0'15,"0"0"30"-15,0 0 5 0,0 0 19 16,0 0-10-16,0 0-12 0,0 0-1 16,0 0 12-16,0 0 6 0,4 124-30 15,-8-95-5-15,-3 3-10 16,1 1-2-16,-1 0-2 0,-2-2 0 16,1 2-7-16,-1-5-2 0,0-3-1 15,1 0-10-15,4-9 17 0,1 1 4 16,0-5 1-16,3-5 1 0,0-7 6 15,4 0 3-15,1 0 7 0,6-7 14 16,2-1-1-16,5-7 0 16,2-4-8-16,3-3-6 0,4-9 2 15,2 2 21-15,0-3 2 0,1-1-6 16,-5 0 2-16,4 2-8 0,-5-1-6 16,0 1-1-16,-4 1-12 0,-8 0-7 15,-3 3-2-15,-4 2 1 16,-5 6-2-16,-1 3 3 0,-8 4 6 15,1 2 2-15,4 1-5 0,-5 3-5 16,2 3-1-16,-2 1-4 0,-4 2-3 16,-3 0-13-16,2 0-17 15,-5 10-7-15,2 0-24 0,2 5-58 16,0 2 4-16,3 1-49 0,1-2-161 16</inkml:trace>
  <inkml:trace contextRef="#ctx0" brushRef="#br0" timeOffset="630446.4563">1161 17427 492 0,'0'0'0'0,"0"0"182"15,0 0-52-15,0 0-44 0,0 0-16 16,0 0-20-16,0 0 5 16,0 0 4-16,0 0-12 0,35-259-10 15,-28 228-13-15,-1 0-14 0,-2 4-7 16,4-1-1-16,-4 3 2 0,-1 5-2 16,1 2 2-16,-3 6 3 0,2 4-3 15,-3 5 5-15,1 0-4 16,0 3-3-16,-1 4-4 0,2 7-5 15,2 10 9-15,0 7-1 0,-1 5 0 16,-1 6-2-16,0 0-8 0,-2 4-3 16,2-3-4-16,-2-5-12 15,0-3 8-15,0-9 6 0,1-6-9 16,3-1 17-16,5-10 1 0,0-1 2 16,2-5 6-16,-4-14 21 0,1-2 10 15,5-3-7-15,-3-7-1 0,3-1 1 16,4-7-5-16,0-5 16 0,5-3-19 15,1 0-11-15,-2 3-7 16,8 9-2-16,-10 8-7 0,2 6-14 16,-5 13-35-16,-11 3-40 0,-3 3-56 15,1 8-87-15,-1-2-123 0</inkml:trace>
  <inkml:trace contextRef="#ctx0" brushRef="#br0" timeOffset="630774.1767">1918 16915 715 0,'0'0'0'16,"0"0"46"-16,0 0 57 0,0 0 1 16,0 0-31-16,0 0-31 0,0 0-14 15,0 0-10-15,0 0-7 0,-97-80-9 16,68 99-1-16,1 1-2 0,5 8-1 15,2 1 4-15,8 1-3 16,9 2-2-16,4-5 4 0,12-3 5 16,8 2 3-16,6-4 6 0,7-4 4 15,1-2 19-15,7-5-8 0,-3-3-16 16,-3 1-7-16,-2 1-5 0,-11-1 1 16,-13 4-6-16,-8 1-23 0,-9 3 18 15,-16 5-5-15,-14 4-37 16,-18 4-67-16,-18 8-8 0,-10-1 58 15,-5 2-53-15,-2-5-159 0</inkml:trace>
  <inkml:trace contextRef="#ctx0" brushRef="#br0" timeOffset="634773.1546">752 11784 561 0,'0'0'0'0,"0"0"136"0,0 0-76 15,0 0-8-15,0 0-5 0,0 0 6 16,0 0 7-16,0 0 11 0,11-184 3 15,-5 152-2-15,1-6-12 16,5-3-9-16,0-2-23 0,3-7-19 0,-1-5-8 16,-1-4 1-16,-1-2 1 15,0 2-2-15,2 1 0 0,-4 10-1 16,2 6 0-16,-2 7 6 0,-2 9-2 16,-1 4 0-16,-3 8-1 0,-1 2-2 15,-3 2 1-15,1 4 0 16,-1 3-2-16,0 3 0 0,0 7-78 15,-1 8 18-15,0 11-44 0,-2 9-10 16,1 7-50-16,-2 2-83 0,2-1 10 16</inkml:trace>
  <inkml:trace contextRef="#ctx0" brushRef="#br0" timeOffset="635038.9607">774 10934 707 0,'0'0'0'0,"0"0"237"0,0 0-184 15,0 0-9-15,0 0 12 0,0 0 5 16,0 0-12-16,0 0-13 0,0 0-11 16,238-319-3-16,-216 311-15 0,-5 8-5 15,-3 11 2-15,-3 10 7 16,-5 5 1-16,-1 2 2 0,-2 3-3 15,-1-4-8-15,5 0-3 0,-2 0 0 16,2-2 0-16,-2-1-103 0,5 3-26 16,-2-3-30-16,-2 1-180 15,0 2-219-15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5T22:11:4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5001 3992 418 0,'0'0'0'16,"0"0"118"-16,0 0-48 0,0 0-20 15,0 0-11-15,0 0-16 16,0 0-6-16,0 0 1 0,0 0-3 15,-10-1-4-15,10 6 1 0,0 9-8 16,0 2-2-16,0 2-1 0,0 4 0 16,0 2 0-16,0 0-1 0,0 4 0 15,0-3 1-15,0 3-1 0,0 0 0 16,0 2 2-16,0 3-2 16,0 4 0-16,1 5 0 0,0 3 0 15,-1 2 0-15,-1-1 1 0,-4-1-1 16,-4 0 0-16,-3 0 0 0,2-5 1 15,-2 0-1-15,0-2 2 0,0-8-2 16,-1 0 0-16,3-4 1 16,0-2-1-16,-1-4 0 0,4-5 3 15,1-3 9-15,1-4 6 0,3-5 0 16,1-1 6-16,1-2 12 0,0-9-2 16,-1-3-25-16,0-5-4 15,1-4 9-15,-1-3 1 0,-1-5 1 0,1-5 1 16,1-4 3-16,0-2 12 15,0-8-6-15,5-3-2 0,1-5-8 16,0-7 2-16,3-5 4 0,3-2-14 16,6 2 4-16,0-1 6 0,7 2 0 15,4 4-2-15,1 4 7 16,-1 5-3-16,0 4-4 0,-2 4 5 16,3 3-10-16,-3 5-1 0,2 3-2 15,-3 8 1-15,-3 7-6 0,-2 5-3 16,-3 11 0-16,-4 4 0 0,1 1-7 15,-1 15 8-15,2 8 1 16,-5 9 0-16,-7 4 0 0,-4 4 0 0,-1 1 1 16,-9 0-2-16,-4 2 1 15,-7-2 0-15,-5 1-1 0,-3-3-1 16,-3-1 0-16,2-2-15 0,0-5-4 16,5-4-20-16,2-4-17 0,2-6-28 15,7-3-33-15,3 0-1 16,3-6-43-16,6-2-105 0,1-3-28 15</inkml:trace>
  <inkml:trace contextRef="#ctx0" brushRef="#br0" timeOffset="426.5115">5455 4428 669 0,'0'0'0'0,"0"0"48"15,0 0 16-15,0 0-44 0,0 0-7 16,0 0 4-16,0 0 4 0,0 0 4 16,0 0-5-16,-84 56-4 15,71-31 9-15,1 7 0 0,-2 0-10 16,5 4-3-16,0 3 7 0,-1-1-11 15,6-1-4-15,0-1-2 0,3-6 3 16,1-2 0-16,3-4 0 0,6-4 1 16,3-6-3-16,-1-5-3 0,7-5 0 15,0-4 16-15,4-6 8 16,4-10 6-16,0-5 12 0,-1-7-2 16,5-4-11-16,-1-5-6 0,1-1 3 15,-4-1-8-15,-3 2-5 0,-6 1-8 16,-11 6-1-16,-6 7 0 0,-4 1 3 15,-9 3-5-15,-1 7-3 0,-4 5-12 16,3 7-24-16,-3 3-18 16,1 9-44-16,0 5-6 0,5 4-72 15,-2-2-149-15</inkml:trace>
  <inkml:trace contextRef="#ctx0" brushRef="#br0" timeOffset="846.1814">6187 4419 578 0,'0'0'0'0,"0"0"0"16,0 0 0-16,0 0 73 0,0 0-14 15,0 0-18-15,0 0 0 0,0 0-2 16,-55-84-9-16,41 83-1 0,-4 1 8 15,3 0 7-15,-4 0-19 16,3 8-14-16,-4 3-5 0,0 0 3 16,4 4 1-16,-3 2-4 0,8 1 0 15,3 0-1-15,4 1-1 0,4-2-5 16,3-1 2-16,7 3 3 16,5 1 1-16,2-1 3 0,3 2-1 0,4-4-2 15,0 3 5-15,0 0 1 16,-2-2-6-16,-2 3 0 0,-6-4 4 15,-3 2-2-15,-3-1 10 0,-6-3-2 16,0-2 12-16,-2-4 18 0,-3 0-6 16,-5-2-10-16,-6-1-1 0,-2-1-14 15,-7-3-10-15,-4 1-3 16,0 0 1-16,-3-2-3 0,5-1-40 16,-3 0-40-16,0 0-64 0,3-4-81 15,1 0-101-15</inkml:trace>
  <inkml:trace contextRef="#ctx0" brushRef="#br0" timeOffset="1489.684">6657 4382 563 0,'0'0'0'16,"0"0"142"-16,0 0-42 0,0 0-50 16,0 0-10-16,0 0 2 0,0 0-1 15,0 0-8-15,0 0-17 16,-97-36-7-16,80 36 4 0,-2 0-1 15,-3 7 1-15,-1 0-1 0,0 4-1 16,-2 2-6-16,3-1-3 0,4 3-2 16,-1 4 0-16,5-1 3 0,4 4 1 15,6-3-2-15,4 1 2 0,4 0 0 16,12-2 0-16,3 0 6 16,8-1-1-16,0-2-3 0,5-3-2 15,1-4 0-15,0 3 4 0,-4-3-5 16,-2 0-1-16,-9 1-1 0,-8-2 0 15,0 3 3-15,-8-3 2 0,-2 0 16 16,0-2 13-16,-9 2 5 16,-5-1-8-16,-5 1-18 0,-7-2-10 15,-2-1-2-15,-2 1 0 0,-2-3-2 16,3-2 0-16,0 0 0 0,3 0-41 16,3 0-43-16,3-2-19 15,7 0-8-15,2-2-75 0,6 4-51 16,5 0-30-16</inkml:trace>
  <inkml:trace contextRef="#ctx0" brushRef="#br0" timeOffset="1749.8333">7023 4459 674 0,'0'0'0'15,"0"0"165"-15,0 0-112 0,0 0-41 16,0 0-10-16,0 0 9 16,0 0 17-16,0 0 3 0,0 0-4 15,-30 160-6-15,30-131-9 0,0-3-3 16,4-2-2-16,0-5-2 0,-2-5-4 16,4-4 2-16,-3-4-3 15,0-3 0-15,2-2 1 0,0-1-1 16,1-3-169-16,1-6-134 0,-2-7-142 15</inkml:trace>
  <inkml:trace contextRef="#ctx0" brushRef="#br0" timeOffset="1872.7818">7080 4384 814 0,'0'0'0'0,"0"0"42"15,0 0-46-15,0 0 6 0,0 0-4 16,0 0-234-16,0 0-134 0</inkml:trace>
  <inkml:trace contextRef="#ctx0" brushRef="#br0" timeOffset="2353.1856">7725 3577 606 0,'0'0'0'0,"0"0"139"16,0 0-74-16,0 0-51 16,0 0-11-16,0 0 6 0,0 0 15 15,0 0-2-15,0 0-6 0,-78 252-9 16,68-190 0-16,1 1-3 0,-4 6-2 15,1 0-1-15,0 1 0 16,-1-1-1-16,2-4 0 0,-1 0 1 16,0-2-1-16,1-5 1 0,-1-2-1 15,2-5 0-15,5-4 0 0,4-1-1 16,1-6-2-16,1-3 5 0,6-8-4 16,3-4-1-16,3-7 2 0,1-4 2 15,3-9 7-15,0-4 10 16,4-1-3-16,0-11 14 0,2-7 10 15,3-2-12-15,-1-6-5 0,3-2-7 16,-2-3-2-16,-4-2 9 16,-4-3 1-16,-6 3 3 0,-7 2-1 0,-5 4-15 15,-8 5-5-15,-6 9 1 0,-6 4-3 16,-4 7-4-16,-1 2 0 16,-6 12-8-16,0 6-65 0,2 2-48 15,0 4-54-15,2-2-164 0</inkml:trace>
  <inkml:trace contextRef="#ctx0" brushRef="#br0" timeOffset="3455.6838">8449 3785 532 0,'0'0'0'0,"0"0"14"15,0 0 45-15,0 0 20 0,0 0-19 16,0 0-13-16,0 0-9 16,0 0-13-16,-10-23-13 0,9 28-4 15,-4 7 3-15,0 5 1 0,-1 5 1 16,0 9-6-16,0 5 0 0,-1 7-2 15,1 5 0-15,-4 4-1 16,-1 0 1-16,-1 6 4 0,-4-1 0 0,0-2 7 16,1 2-2-16,1-5-2 15,-1-2-4-15,2-3-4 0,1-5-4 16,3-4 0-16,2-2 3 0,1-5-4 16,1 2 2-16,-1-2 1 0,4 3-3 15,-3-3 1-15,2 0 0 16,1-1 2-16,1-3-3 0,1-2 1 15,0-4-1-15,0-5-1 0,5-1-1 16,2-8 1-16,0-1-2 0,4-5 7 16,-2-1-1-16,2 0 4 0,2-6 9 15,-2 1-5-15,1-3 1 0,-2 2 4 16,2 2 1-16,-1-3 1 16,-1-1-9-16,0 2-4 0,1-1-2 15,0 0-1-15,0-1 1 0,1-2-3 16,1 2 2-16,-2 0 0 0,0 0-1 15,1-2 0-15,1 1 1 16,-2 2-1-16,4 1 0 0,-2 2 0 16,-1 1-2-16,1-2 2 0,2 4 0 15,-2-2 0-15,2-1 0 0,1-1 2 16,-3-2-2-16,2 0 0 0,-3-1 5 16,-1-1-4-16,3-2 2 0,1 1-1 15,0-4-4-15,-2 2 4 0,0-1 1 16,-3-2-1-16,-1 2 2 15,-1 1 5-15,-3-2 1 0,-4 4 6 16,-1-1 2-16,-1 3 2 0,-7 1-8 16,0 3-5-16,0 0-5 0,-7 0 1 15,0 2-3-15,-1 2 0 16,-2 0 3-16,0 2-5 0,2 6 1 16,-2 0 2-16,2 5-2 0,-3 1 0 15,0 5 2-15,3 2-2 0,1 1-1 16,5 4 2-16,6 1 0 15,4 1-5-15,0 1 4 0,9 0 0 16,7-4-1-16,2-2 3 0,4-6 1 16,5 0-1-16,6-6 0 0,2-1 0 15,2-1-2-15,7-3-32 0,1-3-98 16,2-2-42-16,-3 0-93 0,0-1-154 16</inkml:trace>
  <inkml:trace contextRef="#ctx0" brushRef="#br0" timeOffset="4248.1854">10729 3981 477 0,'0'0'0'16,"0"0"4"-16,0 0 2 0,0 0 10 15,0 0 0-15,0 0 14 0,0 0 8 16,0 0-4-16,0 0-8 0,-196 153-8 16,173-111 4-16,2 5-4 15,1 8 1-15,1 1-3 0,5 2-4 16,4-1 2-16,4 0 2 0,2-2 8 16,4-1 3-16,3-3-14 0,2-4-4 15,7-1 0-15,1-9 9 16,4-5-1-16,5-7-1 0,0-3 4 15,2-8 4-15,3-2 8 0,-1-6 2 16,5-4-8-16,2-2-1 0,1-7 8 16,3-9 14-16,3-6 7 15,0-4-18-15,2-7-2 0,0-5-4 16,-2-3-8-16,1-3-12 0,-6-3 7 16,1-4-7-16,-3-1-8 0,-3-2 1 15,-5-1 0-15,-10-1-2 0,-5-1 2 16,-4 0 1-16,-6 0-4 0,-2 5 0 15,-9 4 0-15,-5 7 3 0,-2 3-4 16,-6 6 2-16,-3 4 0 16,-6 6-2-16,-2 6 1 0,-3 6 0 15,-4 4 0-15,-1 6-2 0,6 0-8 16,-2 7-20-16,2 9-19 0,2 4-16 16,2 5-37-16,7 4 24 15,4-1-28-15,11 1-100 0,4-2-71 16,7-2-138-16</inkml:trace>
  <inkml:trace contextRef="#ctx0" brushRef="#br0" timeOffset="4665.3539">11658 3882 541 0,'0'0'0'15,"0"0"108"-15,0 0-16 16,0 0-3-16,0 0-17 0,0 0-24 15,0 0-18-15,0 0-25 0,1-18-3 16,-5 42 2-16,0 12-1 0,0 11 2 16,0 5-2-16,1 7 1 15,-1 5 0-15,1 3 0 0,-1 0-4 0,-1 1 0 16,-1-6 4-16,0-4-2 16,-2-6-1-16,3-2 1 0,-2-4 1 15,4-7 0-15,1-1-4 0,1-5 2 16,-1 0 0-16,2-7-2 0,0 0-19 15,0-2-24-15,0-2-29 0,2-1-25 16,0-1-15-16,-2-7 1 16,0 2-68-16</inkml:trace>
  <inkml:trace contextRef="#ctx0" brushRef="#br0" timeOffset="4921.4117">11245 4911 665 0,'0'0'0'0,"0"0"183"0,0 0-70 0,0 0-33 16,0 0-21-16,0 0 3 16,0 0-21-16,0 0-18 0,262 16-17 15,-233-12-2-15,1-1-3 0,-5-2-2 16,-2-1-6-16,1 0-8 0,-2-6-6 15,-3-2-3-15,-2-2-23 0,-4 0-19 16,-1-3-6-16,-2-2-32 0,-3 1-60 16,-3-5-27-16,-4-1-93 15</inkml:trace>
  <inkml:trace contextRef="#ctx0" brushRef="#br0" timeOffset="5183.0331">11444 3952 449 0,'0'0'0'15,"0"0"175"-15,0 0-55 0,0 0 3 16,0 0-28-16,0 0-20 0,0 0-19 15,0 0-27-15,0 0-25 16,359-33-2-16,-310 28-4 0,-4 4-93 0,0 1-19 16,-4 0-10-16,-3 0-26 15,-4 4 3-15,0 2-16 0</inkml:trace>
  <inkml:trace contextRef="#ctx0" brushRef="#br0" timeOffset="6032.5092">12236 4023 543 0,'0'0'0'16,"0"0"108"-16,0 0-47 15,0 0-33-15,0 0-13 0,0 0 18 0,0 0 0 16,0 0-13-16,0 0-12 15,8 80-3-15,-8-60 2 0,0-2 4 16,0-4 1-16,0 1 10 0,0-3 7 16,0 1-3-16,0-3-2 0,0-2-8 15,-1-1-4-15,1-3-2 0,0 1-3 16,0 0-3-16,0 2 0 16,0 2-1-16,-2 0 1 0,2 2 1 15,-1 3-2-15,0 3-1 0,0-1-1 16,-1 5 0-16,-1 1 0 0,2 3-1 15,0-1 0-15,-3 1 1 16,1-3-1-16,-3 1 0 0,1 1 0 16,-1 1 2-16,-1-1-2 0,-2 0 0 15,-3 1 0-15,-3 2 2 0,-4-2-1 16,1 4-1-16,-1-2 0 0,0-2 0 16,0 0 0-16,2-5 0 15,3 0 1-15,0-2-1 0,5-3 0 0,1-4 0 16,3-1 0-16,1-4-1 15,4-1 1-15,0-2-5 0,0-1 5 16,0 2 0-16,3-2 0 0,2 1-6 16,1-2 8-16,2-1 0 15,2 2-2-15,1-2 0 0,2 0 2 0,6-5-2 16,0-1 18-16,2 0-1 16,5-5 4-16,0-3 1 0,3-3 8 15,3-3 1-15,-3-5-6 0,3-1 7 16,0-2-5-16,0-4-13 0,1 0-6 15,-1-4-5-15,1-1-1 16,-1-2 0-16,-2-2 0 0,1-4-1 16,-5 0-1-16,-3-2 0 0,-3-1 2 15,-5 5-2-15,-6-1 0 0,-2 5 2 16,-7 1-2-16,0 0 1 0,-7 4-1 16,-4 3 2-16,-5 5-2 15,-1 1 1-15,-5 6-3 0,-4 6 4 16,-2 5-1-16,-3 7-2 0,-3 4-33 15,0 10-32-15,0 7-30 0,1 5 18 16,6 5-46-16,4-1-133 0,2 1-83 16</inkml:trace>
  <inkml:trace contextRef="#ctx0" brushRef="#br0" timeOffset="6360.8839">12788 4475 659 0,'0'0'0'0,"0"0"112"16,0 0-16-16,0 0 1 0,0 0-31 16,0 0-16-16,0 0-5 0,0 0-12 15,0 0-2-15,97-143-21 16,-84 124-6-16,-4 2-3 0,0 3 0 16,-1-2-2-16,-3 3-68 0,-1 2-12 15,-1 5-27-15,-3 4-111 0,-1 2-295 16</inkml:trace>
  <inkml:trace contextRef="#ctx0" brushRef="#br0" timeOffset="6731.3749">13410 4410 419 0,'0'0'0'0,"0"0"108"0,0 0 13 15,0 0-4-15,0 0-30 16,0 0-29-16,0 0-11 0,0 0-8 16,-116-54-15-16,102 54-3 0,3 1 0 15,2 6-13-15,5 2-6 0,3 4-4 16,1 4-4-16,4 3 6 0,5 2 0 15,3 6 9-15,2 0 4 16,0 3 5-16,0 0-11 0,-5-4-1 16,-2 0-4-16,-2-2 3 0,-4-6-3 15,-1 2 1-15,0-4 2 0,0-1-3 16,-1 0 1-16,-9-3-3 0,-4 2 0 16,-7 1-158-16,-7-2-126 0,-8-2-223 15</inkml:trace>
  <inkml:trace contextRef="#ctx0" brushRef="#br0" timeOffset="7695.271">4026 5661 496 0,'0'0'0'16,"0"0"108"-16,0 0-73 0,0 0-25 15,0 0 4-15,0 0 10 0,0 0 8 16,0 0 0-16,348 0-12 0,-289 0-4 16,7 4-7-16,5-1-5 15,6 2-1-15,2-3-1 0,4 1-1 16,5 0-1-16,2 0 0 0,3 2 2 16,7-2-2-16,4 0 2 0,6 0-2 15,5 0 0-15,5-1 3 0,2 2-1 16,5-2-1-16,1-1-1 0,0 0 0 15,6 1 3-15,1-2-3 16,5 0 0-16,5 0 0 0,4 0 0 16,0 0 0-16,0 2 1 0,-2 0 1 15,3 1-3-15,2 3 2 0,6-1-2 16,-4-1 2-16,4 0 1 0,-1 1 1 16,-2-2-1-16,2 3 0 0,1-2-4 15,0 0 3-15,2 2-1 16,0-3 0-16,-1 2 0 0,-3 1 2 15,-1-1-2-15,-3 0 0 0,3 2 0 16,3 0 0-16,1 1 10 0,0-1-2 16,-4 1-1-16,-4-2-1 0,0 0 6 15,0-2 0-15,1 0 13 16,1 1-1-16,-1-4-2 0,-2 1-4 16,-5-2-8-16,2 0 5 0,-2 0 6 15,-3 0-5-15,0-2-1 0,-7 2 3 16,-3-1-9-16,-7-1-4 0,-9-1-4 15,-4 0 1-15,-5 0-1 0,-13 2-1 16,1-1 0-16,-6-2 2 16,-6 3-2-16,-5-5 0 0,-9 1-27 15,-9 2-52-15,-6-2-49 0,-15-1-100 16,-8-3-170-16</inkml:trace>
  <inkml:trace contextRef="#ctx0" brushRef="#br0" timeOffset="8022.2183">14058 4698 946 0,'0'0'0'16,"0"0"44"-16,0 0 33 0,0 0-6 15,0 0-35-15,0 0-33 16,0 0-5-16,0 0-2 0,0 0 0 15,25-29-29-15,-20 29-57 0,3 2-66 16,-3 4-169-16</inkml:trace>
  <inkml:trace contextRef="#ctx0" brushRef="#br0" timeOffset="8203.2831">14024 5166 918 0,'0'0'0'0,"0"0"38"0,0 0 42 16,0 0-68-16,0 0-11 15,0 0-2-15,0 0-140 0,0 0-41 16,42-53-66-16,-39 53-71 0</inkml:trace>
  <inkml:trace contextRef="#ctx0" brushRef="#br0" timeOffset="9977.0223">5701 7236 621 0,'0'0'0'0,"0"0"16"0,0 0 49 16,0 0 15-16,0 0-34 0,0 0-35 15,0 0-6-15,0 0-2 0,0 0 10 16,4 52 5-16,-4-26 5 16,4 2 0-16,-2 4-8 0,2 1 8 15,-2 7 1-15,2-1-3 0,-3 4 2 16,-1 4-5-16,0-5-1 0,-1 3 6 15,-4-3-9-15,-1-1-7 0,-2-1-3 16,-2-4 1-16,3 0-2 16,-2-3 0-16,1-2-2 0,3-2 0 15,-3-5 0-15,0 0 0 0,5-5-1 16,-1-2 0-16,0 1-17 0,2-2-27 16,2-3-32-16,0 0-20 15,5-3-49-15,1-4-154 0</inkml:trace>
  <inkml:trace contextRef="#ctx0" brushRef="#br0" timeOffset="10200.4232">6176 7928 1039 0,'0'0'0'15,"0"0"100"-15,0 0-23 0,0 0-16 16,0 0-38-16,0 0-19 16,0 0-4-16,0 0 0 0,0 0-25 15,-4-65-22-15,10 63-28 0,2 1-50 16,3-2-100-16,3-1-89 0</inkml:trace>
  <inkml:trace contextRef="#ctx0" brushRef="#br0" timeOffset="10765.7823">6803 7149 604 0,'0'0'0'16,"0"0"107"-16,0 0 9 0,0 0-25 15,0 0-13-15,0 0-42 0,0 0-7 16,0 0 21-16,63-49-13 15,-35 49 3-15,1 1-8 0,-2 5-21 16,-5 4-10-16,-3-3 2 0,-9 5 0 16,-2 1 0-16,-7-1-1 0,-2 3 4 15,-11 1-3-15,-3 2-6 16,-6 1-32-16,-4-1-30 0,1 0 5 16,3-1 35-16,5-2-8 0,9-2-63 15,5-1-24-15,2 1 41 0,6 2 68 16,4 1 20-16,5 3 32 0,-1 3-4 15,3 5-4-15,2-1-9 0,-1 0 68 16,1 3-62-16,-3 0-19 0,-5-4 5 16,-3-2 22-16,-4-4 3 15,-4 0-1-15,0 0-7 0,-7 0 0 16,-7-5 3-16,0 3-20 0,-6-2-6 16,-5-2-3-16,-1 3-4 0,-3-3-1 15,-2-3-1-15,1-1 0 16,-1-2-2-16,-2-3-60 0,-2-2-35 15,0-2-36-15,3-3-108 0,4-7-138 16</inkml:trace>
  <inkml:trace contextRef="#ctx0" brushRef="#br0" timeOffset="11183.5374">7357 7879 902 0,'0'0'0'15,"0"0"178"-15,0 0-84 0,0 0-30 16,0 0-16-16,0 0-7 0,0 0-9 15,0 0-26-15,0 0-5 16,-8-123-2-16,9 116-4 0,0 4-26 16,0 0-34-16,2 1-41 0,5 2-51 15,2-3-96-15,3 1-73 0</inkml:trace>
  <inkml:trace contextRef="#ctx0" brushRef="#br0" timeOffset="11665.0544">8265 7078 865 0,'0'0'0'0,"0"0"52"15,0 0 46-15,0 0-22 0,0 0-28 16,0 0-31-16,0 0-18 0,0 0 2 15,0 0 0-15,-111-38-2 16,94 52 2-16,2 8 3 0,-2 6 2 0,2 6 1 16,-3 6-5-16,1 4 0 15,-1 3-2-15,1 6 0 0,4 3 0 16,3-2 0-16,3 3-12 0,1-3 8 16,4-3 2-16,2-2 2 0,4-4 0 15,6-1 0-15,2-5-1 0,6-6 1 16,0-6-2-16,7-4 2 15,0-9 0-15,4-3-2 0,2-11 2 16,1-1 11-16,1-14 17 16,4-4-1-16,-3-3-4 0,-2-6 14 15,-2 2-9-15,-7-1 6 0,-9 0 3 0,-8 5-5 16,-6 2-10-16,-8 5-18 16,-7 10-3-16,-9 2-2 0,-5 4-6 15,-5 12 6-15,-1 3-2 0,-1 8-49 16,2 3-30-16,3 2-42 15,3 3-65-15,2-5-148 0,5 0-127 0</inkml:trace>
  <inkml:trace contextRef="#ctx0" brushRef="#br0" timeOffset="11872.3482">8857 7993 1157 0,'0'0'0'0,"0"0"78"16,0 0-51-16,0 0-18 16,0 0-6-16,0 0-5 0,0 0-8 15,0 0-22-15,0 0-77 0,-40-71-83 16,40 67-112-16,3 2-142 0</inkml:trace>
  <inkml:trace contextRef="#ctx0" brushRef="#br0" timeOffset="12346.84">9345 7059 545 0,'0'0'0'0,"0"0"48"16,0 0 63-16,0 0-21 0,0 0-38 16,0 0 0-16,0 0 22 0,0 0-28 15,21 138-15-15,-16-85-1 0,-4 4-3 16,2 4-4-16,-2 3 4 15,-1 1-3-15,0-2-12 0,0-2-4 16,-2-4-4-16,-2-2 0 0,-1-6 1 16,0-3-3-16,3-6 0 15,1-7 1-15,1-2-4 0,0-7 0 16,3-4-15-16,2-3-41 0,1-5-48 16,4-4-61-16,0-2-126 0</inkml:trace>
  <inkml:trace contextRef="#ctx0" brushRef="#br0" timeOffset="12639.5641">9681 8034 1085 0,'0'0'0'0,"0"0"70"16,0 0-13-16,0 0 6 16,0 0-34-16,0 0-22 0,0 0-7 15,0 0 0-15,0 0 1 0,10-65-16 16,-9 64-25-16,3 1-67 0,-1 0-101 15,0 4-69-15,-2-1-103 0</inkml:trace>
  <inkml:trace contextRef="#ctx0" brushRef="#br0" timeOffset="13442.1567">10142 7239 419 0,'0'0'0'0,"0"0"50"15,0 0 9-15,0 0 27 0,0 0-16 16,0 0 1-16,0 0-4 15,0 0 3-15,110-70-9 0,-81 67-14 16,2 3-8-16,0 6-10 0,-2 6-18 16,-2 5-4-16,-6 6-1 0,-4 0 0 15,-7 4-1-15,-7 2-4 16,-3 0 3-16,-5 0-3 0,-8 0 2 16,-5 2 1-16,-4 1-2 0,-2-4 1 15,-7 4-1-15,-2 2 0 0,-2 0 0 16,7 3 0-16,4-2-1 0,7 1-1 15,11-1 0-15,3-2 0 0,3-2-1 16,7-1 0-16,5-4 0 16,5-4-2-16,1-6 0 0,4-4-6 15,2-3-27-15,3-2-13 0,0-1-117 16,-2-4-275-16</inkml:trace>
  <inkml:trace contextRef="#ctx0" brushRef="#br0" timeOffset="13822.1274">10923 7999 868 0,'0'0'0'0,"0"0"203"15,0 0-108-15,0 0-34 0,0 0-46 16,0 0-11-16,0 0-3 0,0 0-2 16,46-98-16-16,-46 100-17 15,-1 6-10-15,-1 6-64 0,-1 0-128 0,-1 2-74 16,3-3-113-16</inkml:trace>
  <inkml:trace contextRef="#ctx0" brushRef="#br0" timeOffset="14333.5147">11400 7152 586 0,'0'0'0'0,"0"0"59"0,0 0-31 16,0 0 34-16,0 0-31 15,0 0-7-15,0 0 6 0,0 0-4 0,0 0 18 16,17 370 4-16,-16-307-17 15,0-1-5-15,0-6-8 0,-1-4 2 16,0-10-5-16,-3 0-10 0,-2-7-3 16,4-5 0-16,-1 0-1 0,2-6-2 15,0 0-110-15,2-3-91 16,1-5-62-16,0-3-149 0</inkml:trace>
  <inkml:trace contextRef="#ctx0" brushRef="#br0" timeOffset="19244.8968">12164 7292 362 0,'0'0'0'0,"0"0"130"15,0 0-67-15,0 0-17 0,0 0-3 16,0 0-4-16,0 0-2 16,0 0-13-16,0-53-1 0,4 50-3 15,2 2-13-15,-1 1-5 0,2 0-2 16,-3 0 0-16,1 1 8 0,0 4 8 15,0-4 1-15,-1 1-2 0,3 1 12 16,-1-1 1-16,0 1-2 0,4-2 0 16,0-1 0-16,0 0 1 15,-1 0 4-15,-1 0-13 0,-1 0-9 16,-3 0 0-16,1 0-5 0,1 0-3 16,4 2-1-16,-2 3 0 15,2 0 2-15,4 4-1 0,-3-1 0 16,3 3-1-16,-1 2 2 0,-1-2-1 15,2 3-1-15,-6-3 0 0,-2 2 1 16,0 0-1-16,-5 2 5 0,-1 1-1 16,0 1-1-16,-7 2 1 0,-2 0-1 15,-7 1 0-15,0 0 0 16,-6 1-1-16,-2-2-1 0,-4 0 2 16,-4 2-2-16,2-3-1 0,2 4 0 15,4-1 0-15,4 1 0 0,10 2-1 16,7-2 0-16,3-1-3 0,11 4 4 15,4-5 0-15,5 1 5 0,1-4-3 16,-3-2-1-16,0 1-1 0,-6-4 0 16,0-1 0-16,-4-4 1 15,-2 0 0-15,-1-3 0 0,-4-1-1 16,2-1 0-16,-3-2 0 0,2 0-83 16,-1 0-39-16,-1-3-41 15,1 0-175-15</inkml:trace>
  <inkml:trace contextRef="#ctx0" brushRef="#br0" timeOffset="19477.4896">11738 8086 978 0,'0'0'0'16,"0"0"239"-16,0 0-170 0,0 0-62 15,0 0-4-15,0 0 2 0,0 0-1 16,0 0-8-16,0 0-31 0,35-45-22 16,-35 45-91-16,3 0-30 15,2 0-110-15,2-3-203 0</inkml:trace>
  <inkml:trace contextRef="#ctx0" brushRef="#br0" timeOffset="19815.4857">12849 8163 1046 0,'0'0'0'15,"0"0"129"-15,0 0-102 0,0 0-21 16,0 0-4-16,0 0-4 0,0 0-20 16,0 0-19-16,-15-23-31 15,15 26-4-15,1-2-33 0,2 4-147 0,0-5-101 16</inkml:trace>
  <inkml:trace contextRef="#ctx0" brushRef="#br0" timeOffset="20280.0494">13123 7385 731 0,'0'0'0'0,"0"0"112"0,0 0-22 16,0 0-55-16,0 0-28 16,0 0 14-16,0 0 11 0,0 0 7 15,0 0 1-15,180 22 4 0,-140 0-6 16,-4 2-26-16,-8 2-5 0,-7 2-6 15,-10 1 2-15,-4 5-1 0,-7-1 0 16,-10 0 1-16,-8 3-2 16,-7-2 2-16,-6 1 0 0,-4-2-2 15,-1 0 2-15,0-4-1 0,9 0-3 16,5-1 2-16,9-3-2 0,9-4 0 16,4-3-1-16,6-5 0 0,10-4 2 15,2-5 0-15,9-4 4 0,4 0-3 16,7-3 2-16,4-3-3 15,6 1 0-15,-1-3-117 0,5 3-16 16,-1 1-79-16,1-1-145 0</inkml:trace>
  <inkml:trace contextRef="#ctx0" brushRef="#br0" timeOffset="21615.1081">14379 8053 856 0,'0'0'0'0,"0"0"247"0,0 0-148 16,0 0-30-16,0 0-17 0,0 0-28 15,0 0-18-15,0 0-4 0,0 0 1 16,-53-79-3-16,48 77 0 16,2 0-25-16,1 0-5 0,2 1-28 15,0-2-25-15,0-1-50 0,5-1-91 16,0-5-166-16</inkml:trace>
  <inkml:trace contextRef="#ctx0" brushRef="#br0" timeOffset="21964.5052">14941 7104 714 0,'0'0'0'15,"0"0"90"-15,0 0 3 0,0 0-59 0,0 0-32 16,0 0 3-16,0 0 4 16,0 0 9-16,0 0 9 0,-45 177 10 15,44-117-4-15,-3 2 9 0,1 4-9 16,2 0-17-16,1-1-7 0,0 3-5 15,-1-4 0-15,-1-5-1 0,-1-5-3 16,1-5 0-16,0-7 0 16,1 1-12-16,1-7 2 0,-2-6-5 15,2-3-18-15,0-6 1 0,0-8-27 16,2-4-67-16,-2-6-58 0,1-3-99 16</inkml:trace>
  <inkml:trace contextRef="#ctx0" brushRef="#br0" timeOffset="22338.6058">15483 8101 986 0,'0'0'0'15,"0"0"221"-15,0 0-132 0,0 0-57 16,0 0-19-16,0 0-10 0,0 0 0 16,0 0-4-16,10-108 1 0,-10 97 0 15,1 3-12-15,0 6-44 0,-1 0-46 16,2 2-56-16,-2 0-85 16,0 0-36-16,0 2-108 0</inkml:trace>
  <inkml:trace contextRef="#ctx0" brushRef="#br0" timeOffset="23274.5728">16000 7197 374 0,'0'0'0'0,"0"0"136"0,0 0-57 15,0 0-3-15,0 0-1 0,0 0-1 16,0 0-12-16,0 0 1 0,0 0 10 15,28-113-21-15,-28 113-12 0,0 0-18 16,-6 2-14-16,0 9-5 0,-3 5-3 16,-2 7 0-16,0 2 0 15,0 5 0-15,1 1 0 0,6 0-1 16,1-1-1-16,3 1 2 0,2-3 0 16,8-3-3-16,5-6 5 15,1-2 1-15,4-1 4 0,5-4-3 0,2-2-1 16,0-4 0-16,2-2-6 15,-1-1-46-15,-5-3-47 0,5 0-35 16,-6-3-92-16,-3-6-186 0</inkml:trace>
  <inkml:trace contextRef="#ctx0" brushRef="#br0" timeOffset="23464.5457">16352 7163 668 0,'0'0'0'0,"0"0"294"0,0 0-239 15,0 0-27-15,0 0 8 0,0 0-1 16,0 0 3-16,0 0 2 16,0 0 5-16,-59 326-16 0,54-268-22 15,-1-2-6-15,4 0-2 0,1-4-157 16,1-6 22-16,1-8-37 0,5-5-76 16,-1-8-36-16</inkml:trace>
  <inkml:trace contextRef="#ctx0" brushRef="#br0" timeOffset="23851.6063">17023 8076 1065 0,'0'0'0'16,"0"0"200"-16,0 0-134 0,0 0-36 15,0 0-25-15,0 0-4 0,0 0 0 16,0 0-2-16,0 0-24 16,0-94-18-16,-3 94-63 0,0 0-161 15,-1 0-136-15</inkml:trace>
  <inkml:trace contextRef="#ctx0" brushRef="#br0" timeOffset="24115.4627">17575 7131 872 0,'0'0'0'0,"0"0"209"16,0 0-125-16,0 0-72 0,0 0 0 16,0 0 1-16,0 0 11 0,0 0-10 15,0 0-7-15,-46 400-5 16,41-317 2-16,3-2-3 0,2-8-2 16,1-5 2-16,8-5-1 0,3-9-12 15,0-1-40-15,1-3-73 0,-1-3-134 16,-5-4-163-16</inkml:trace>
  <inkml:trace contextRef="#ctx0" brushRef="#br0" timeOffset="26293.7752">16104 9050 529 0,'0'0'0'0,"0"0"146"15,0 0-49-15,0 0-18 0,0 0-28 16,0 0-33-16,0 0 0 0,0 0-2 15,-29 53-11-15,22-32-2 0,1 1 9 16,-4 0 5-16,0 2 1 0,-1-1-7 16,-1-1-3-16,3-2-2 15,3-3-2-15,-2-1-1 0,4-1-1 16,0-1-2-16,4-2 0 0,0 0 2 16,3 0-1-16,2-4 1 0,6 3 5 15,1-3 13-15,6-2-2 0,4-1-3 16,1-3-4-16,2 0-9 15,1 1 2-15,-3-2-5 0,-1 1-3 16,0-2-25-16,-3 0-45 0,-4-2-40 16,3-3-111-16,-6-3-169 0</inkml:trace>
  <inkml:trace contextRef="#ctx0" brushRef="#br0" timeOffset="26477.0799">16286 9126 793 0,'0'0'0'0,"0"0"112"0,0 0-54 16,0 0-14-16,0 0-11 15,0 0-12-15,0 0-14 0,0 0-4 16,-32 336-2-16,32-297-1 0,0-3 0 16,0-2-47-16,1-4-52 0,1-3-138 15,0-4-293-15</inkml:trace>
  <inkml:trace contextRef="#ctx0" brushRef="#br0" timeOffset="26747.8618">16694 9672 1036 0,'0'0'0'0,"0"0"51"0,0 0-13 16,0 0-25-16,0 0-9 0,0 0-5 15,0 0-20-15,0 0-24 0,0 0-48 16,-8-28-188-16,8 22-237 15</inkml:trace>
  <inkml:trace contextRef="#ctx0" brushRef="#br0" timeOffset="27484.6599">17186 9249 432 0,'0'0'0'0,"0"0"192"0,0 0-79 16,0 0-16-16,0 0-18 15,0 0-9-15,0 0-5 0,0 0-11 16,0 0-15-16,-16-31-19 16,24 31-12-16,6 0-3 0,3 0 0 0,6 1 0 15,4 5 1-15,0 6 14 0,2 2-8 16,-2 3-5-16,-4-1-2 16,-4 3-1-16,-3-1 2 0,-6-1 12 15,-3 4-1-15,-6-2-8 0,-1 4-3 16,-10 2-2-16,-8 2-1 0,-8 2-1 15,-11 7 0-15,-6-1-1 0,0 2-1 16,-1-1 0-16,12 1 7 16,8-6 3-16,10-1-5 0,11-10-3 15,3-7 1-15,12-1-1 0,4-5 3 16,7-2-4-16,1-3 1 0,3 0-1 16,1-1-2-16,4-1-38 0,-1 0-58 15,-2 0-146-15,-8 0-166 16</inkml:trace>
  <inkml:trace contextRef="#ctx0" brushRef="#br0" timeOffset="28053.7366">15970 10526 563 0,'0'0'0'15,"0"0"166"-15,0 0-99 0,0 0-41 16,0 0-19-16,0 0-3 16,0 0 6-16,0 0 4 0,0 0 3 15,-113 156 5-15,97-125 0 0,10-4 0 16,4-3-3-16,2-2-7 0,5-5 6 16,10 1 8-16,4-4 15 0,4-3 17 15,1-3 5-15,4-3-22 0,0 1-10 16,1-2-11-16,0-1-14 15,0 1-3-15,-4-4-2 0,-1 0-2 16,-2 0-31-16,-1 0-36 0,-4-6-23 16,0-2-12-16,0-4-67 15,0-8-80-15,-2-4-99 0</inkml:trace>
  <inkml:trace contextRef="#ctx0" brushRef="#br0" timeOffset="28236.6172">16298 10562 642 0,'0'0'0'0,"0"0"264"15,0 0-173-15,0 0-42 0,0 0-6 16,0 0-15-16,0 0-17 16,0 0-1-16,0 0 1 0,-115 327 0 15,101-275 3-15,5 0-9 0,3-6-6 16,1-6-22-16,5-5-62 16,6-10-19-16,4-7-97 0,1-6-154 0</inkml:trace>
  <inkml:trace contextRef="#ctx0" brushRef="#br0" timeOffset="28511.4469">16650 11049 803 0,'0'0'0'0,"0"0"192"0,0 0-111 16,0 0 9-16,0 0-28 0,0 0-18 16,0 0-13-16,0 0-17 0,-45 0-8 15,45-5-1-15,0 0-3 0,0 0-4 16,0 2-56-16,2 2-60 15,0-1-61-15,1-1-215 0</inkml:trace>
  <inkml:trace contextRef="#ctx0" brushRef="#br0" timeOffset="29146.8137">17083 10681 718 0,'0'0'0'16,"0"0"181"-16,0 0-102 0,0 0-9 15,0 0-23-15,0 0-21 0,0 0-6 16,0 0 1-16,0 0 0 15,-84-69 3-15,79 67 21 0,1 1-7 16,2-1-8-16,0 1 4 0,0 1-12 16,0-2-1-16,1 1 3 0,1 1-8 15,0 0-2-15,0 0-8 0,0 0-3 16,0 0-3-16,0 0 0 16,7 0-1-16,2 0 1 0,7 0 0 15,2 0 1-15,7 1-1 0,2 2 0 16,5 2 6-16,5 1 3 0,-1 0 5 15,1-1-4-15,-8 5-2 0,-4 0-7 16,-6 3 1-16,-9 0-2 16,-5 3 0-16,-5-2-1 0,0 3 1 15,-6-2-27-15,-3-1 1 0,-3-1-11 16,2-6-9-16,6 0 10 0,1-4-19 16,3-1-55-16,0 4-16 0,5 1 62 15,3 3 56-15,4 3 8 16,2 5 0-16,2 4 7 0,-1 3 1 15,-1 3 8-15,-3 0 12 0,-4 0 9 16,-4 3-7-16,-3-2 18 0,-3-2 26 16,-5-4-7-16,1-5-2 0,-2-4-25 15,3-2-14-15,0-2-17 0,-3-2-3 16,-1 2-3-16,-4-4 3 16,-5 2 5-16,-3 0 1 0,-2-4-3 15,-4 4-7-15,0-7-2 0,-3 1 0 16,1 1-91-16,1-3-39 15,2 0-142-15,0-3-222 0</inkml:trace>
  <inkml:trace contextRef="#ctx0" brushRef="#br0" timeOffset="37132.7641">5704 12573 499 0,'0'0'0'0,"0"0"48"16,0 0 23-16,0 0-24 16,0 0-14-16,0 0-7 0,0 0 1 15,0 0 7-15,-2-26-6 0,0 26-2 16,2 3-7-16,0 0-17 0,-1 6-2 16,1 5 0-16,0 6 6 15,0 6 4-15,3 8-2 0,0 5 0 16,2 10-5-16,-1 3 2 0,-4 2 1 15,1-1-1-15,-1 3 1 0,0-1-2 16,-6-5 0-16,1 1 0 0,1-1-2 16,1-7-1-16,3 2 1 0,-3-7-1 15,0-4-1-15,-1-3 0 16,2-1 0-16,-2-2 1 0,2-2-1 16,1-2 0-16,0-5 2 0,1-3-2 15,0-4 0-15,1-2 0 0,4-4-83 16,1-1-41-16,3-5-60 0,2 0-73 15</inkml:trace>
  <inkml:trace contextRef="#ctx0" brushRef="#br0" timeOffset="37432.4909">6262 13477 731 0,'0'0'0'0,"0"0"76"16,0 0 2-16,0 0 3 0,0 0 17 15,0 0-34-15,0 0-17 0,0 0-5 16,0 0-11-16,-20-86-2 0,19 75-4 15,0 3-13-15,0 0-9 0,1 3-1 16,0 2-1-16,0 3-2 0,0 0-39 16,0 0-81-16,4 0-66 15,3 0-123-15,0 0-126 0</inkml:trace>
  <inkml:trace contextRef="#ctx0" brushRef="#br0" timeOffset="38330.3527">7002 12734 425 0,'0'0'0'0,"0"0"39"0,0 0 9 16,0 0-18-16,0 0 2 0,0 0 6 15,0 0 16-15,0 0 13 0,-20-1-13 16,18 1-9-16,2-2 6 16,0 2-11-16,0 0-6 0,0 0-4 15,0 0-11-15,-1 0-7 0,1-1-5 16,-4 0-4-16,2 1 1 0,-1-1 7 15,3 1-1-15,-2-1 2 0,-1 1 5 16,1 0-5-16,-2-1-2 16,3-2 5-16,0 2 3 0,0 0-3 15,-1-1 0-15,0 1-2 0,1-2-4 16,0 2-2-16,1 1-3 0,0-2-2 16,-2 1 2-16,2 0-2 0,0 0 0 15,0 1 0-15,0 0 0 0,0 0-1 16,0 0 2-16,0-1-2 15,2-3-2-15,1 2-1 0,5 0 1 16,1-2 0-16,3 1 0 0,5 1 1 16,0 2 0-16,5-1 0 0,1 1 2 15,2 0 1-15,-1 1 2 16,-1 4 0-16,-6 1-3 0,-1 1 3 16,-2 0-1-16,-5 3 0 0,-2 1-1 15,-6-1 2-15,-1 5-1 0,-2-3-1 16,-8 3 4-16,-3-3-4 0,-2 2-1 15,-2 0-4-15,0-3 0 0,4-1-5 16,5-2-1-16,4 2-9 0,4-1-14 16,4 3 9-16,6 2 18 15,2 4 0-15,6 1 3 0,2 1 2 16,2 3 3-16,2 2 4 0,-1-1 0 16,-4-1-5-16,-5-1 2 0,-4-2 0 15,-8-1 6-15,-2-2 10 16,-1-1 3-16,-10 1-3 0,-4-4-10 15,-4 2-5-15,-5-1-2 0,-3-2 0 16,-4-4-1-16,0 3-2 0,-2-6 0 16,3 0-2-16,-1-1-21 0,1-4-29 15,5 0-33-15,3 0-68 16,2 0-63-16,3 0-148 0</inkml:trace>
  <inkml:trace contextRef="#ctx0" brushRef="#br0" timeOffset="38903.4782">7696 13327 858 0,'0'0'0'0,"0"0"101"0,0 0-29 15,0 0-24-15,0 0-6 0,0 0-29 16,0 0-10-16,0 0-6 0,0 0-66 15,-9-41-1-15,9 41-13 0,2 0-58 16,3-2-41-16,0-2-75 16</inkml:trace>
  <inkml:trace contextRef="#ctx0" brushRef="#br0" timeOffset="39599.7449">8556 12522 490 0,'0'0'0'0,"0"0"161"0,0 0-64 16,0 0-34-16,0 0-11 16,0 0-17-16,0 0-14 0,0 0-14 15,0 0-2-15,-47 30-1 0,37-6-1 16,-5 3 2-16,3 7-4 0,-2 6 1 15,-2 8 0-15,-2 5 0 0,2 2-4 16,-2 1 4-16,3 1-1 0,5-3-1 16,1-2 0-16,6-2 0 15,3-3 1-15,0-1 2 0,11-4 4 16,-1-5 10-16,4-3 3 0,4-10-10 16,3-5 1-16,3-8-3 15,2-2-1-15,3-5 3 0,2-4 3 16,1-4-1-16,0-8 4 0,-1-1 2 15,-2 0 1-15,-3-5 9 0,-3 0-4 16,-7 3-4-16,-6-1 1 0,-8 3 0 16,-2 3 4-16,-14 1-2 0,-5 6-17 15,-7 3-7-15,-7 3-8 0,-7 10-15 16,-4 8 1-16,0 5-41 16,-2 6-36-16,5 1-71 0,4-1-144 15,10-5-2-15</inkml:trace>
  <inkml:trace contextRef="#ctx0" brushRef="#br0" timeOffset="39795.3249">8892 13430 844 0,'0'0'0'15,"0"0"93"-15,0 0 19 16,0 0-14-16,0 0-24 0,0 0-49 15,0 0-18-15,0 0-5 0,-17-49-3 16,15 45-27-16,1 4-56 0,0-2-41 16,1-1-77-16,0-1-167 0</inkml:trace>
  <inkml:trace contextRef="#ctx0" brushRef="#br0" timeOffset="40120.0035">9454 12620 686 0,'0'0'0'16,"0"0"139"-16,0 0-54 0,0 0-53 15,0 0 9-15,0 0-4 0,0 0-13 16,0 0-4-16,0 0-3 0,-18 338-4 16,10-272 2-16,-3-4 16 0,0-5-8 15,3-4-9-15,4-8-9 16,1-3-2-16,3-6-2 0,0-7 0 16,4 1-2-16,3-6-47 0,-3-4-45 15,4-1-11-15,-5-2-23 0,2-4-76 16,-1-3-23-16</inkml:trace>
  <inkml:trace contextRef="#ctx0" brushRef="#br0" timeOffset="41335.0168">9769 13518 774 0,'0'0'0'0,"0"0"87"15,0 0 11-15,0 0 1 0,0 0-42 16,0 0-17-16,0 0-1 0,0 0-15 16,0 0-17-16,-32 19-5 0,31-19 0 15,1 0-4-15,0 0-46 0,0 0-50 16,6 0-44-16,1-1-70 16,1-3-89-16</inkml:trace>
  <inkml:trace contextRef="#ctx0" brushRef="#br0" timeOffset="41863.9512">10313 12796 548 0,'0'0'0'0,"0"0"127"15,0 0-71-15,0 0-36 16,0 0-21-16,0 0 2 0,0 0 52 16,0 0-10-16,66 14 7 0,-39-8 10 15,4 0-7-15,0 4-17 0,-3 2-8 16,1 3 4-16,-5 4-5 0,-5 0-8 16,-3 3-2-16,-5 0-5 0,-4 1-3 15,-6 0-3-15,-1 2 1 0,-9 0 0 16,-4 2 1-16,-11 3-2 15,-6 0-5-15,-6 4 2 0,-7 3 0 16,5 1-3-16,4-2 0 0,6-2 2 16,15-4-2-16,9-7-3 15,4-1 3-15,9-4 0 0,3-3-2 0,4-4 2 16,4-5 1-16,5-2-1 16,8-4 3-16,2 0-5 0,7-6-112 15,-3 1-93-15,0-2-191 0</inkml:trace>
  <inkml:trace contextRef="#ctx0" brushRef="#br0" timeOffset="43631.9826">11221 13473 886 0,'0'0'0'0,"0"0"14"16,0 0 15-16,0 0 32 0,0 0-11 16,0 0-16-16,0 0 1 0,0 0-1 15,0 0 6-15,-18-33-6 0,17 28-6 16,-1 0 0-16,2 4-6 16,0-1-9-16,0 0-7 0,0 2-5 15,0-3 2-15,0 2-5 0,0 1-40 16,0 0-39-16,-3 0-78 0,2 1-171 15,-1 2-83-15</inkml:trace>
  <inkml:trace contextRef="#ctx0" brushRef="#br0" timeOffset="43984.9281">11636 12809 820 0,'0'0'0'16,"0"0"54"-16,0 0-9 0,0 0 33 15,0 0-18-15,0 0-22 0,0 0-3 16,0 0-6-16,11 210-2 0,-11-158-1 15,0-2-11-15,0-3-6 0,0-1-3 16,-2-2-3-16,-1-5 1 0,-2-3 3 16,4-5-1-16,1-5-3 15,0-2-2-15,2-6 0 0,3-6-1 16,-1 1 0-16,4-4 0 0,0 0-87 16,3-7-49-16,2 1-65 0,2-5-110 15</inkml:trace>
  <inkml:trace contextRef="#ctx0" brushRef="#br0" timeOffset="44356.5605">12291 13464 980 0,'0'0'0'15,"0"0"138"-15,0 0-42 0,0 0-29 16,0 0-16-16,0 0-10 0,0 0-13 16,0 0-2-16,-28-48-10 0,26 44-12 15,0 1-4-15,0-1 0 0,1 4-15 16,1 0-34-16,0 0-24 16,0 3-13-16,1 4-25 0,4 0-91 15,1-2-102-15,0-3-222 0</inkml:trace>
  <inkml:trace contextRef="#ctx0" brushRef="#br0" timeOffset="45045.8998">12905 12919 475 0,'0'0'0'0,"0"0"81"16,0 0 6-16,0 0-15 0,0 0 3 16,0 0 0-16,0 0 6 0,0 0 0 15,0 0-30-15,-4-87-20 0,14 86-2 16,7 1-3-16,3 0-8 0,7 6-6 15,6 7-1-15,1 3-4 0,-1 4 4 16,-7 6-3-16,-2 5-1 16,-8 2 2-16,-5 2 6 0,-6-2-7 15,-5 0 0-15,-1 1-4 0,-12-4 4 16,-8 2 3-16,-6 0-3 0,-4-1-3 16,-8-3-1-16,1-1-2 0,3-2 5 15,6-2-5-15,11-3-2 16,9-4 0-16,9-5 0 0,0-1-12 15,9 1 4-15,2-4 1 0,4-3 1 16,5 0-6-16,2-4-46 0,1 4-85 16,-2 0-120-16,-3-2-437 15</inkml:trace>
  <inkml:trace contextRef="#ctx0" brushRef="#br0" timeOffset="45293.1709">13417 13714 931 0,'0'0'0'0,"0"0"245"16,0 0-128-16,0 0-62 15,0 0-17-15,0 0-3 0,0 0-11 0,0 0-16 16,-6-56-7-16,6 51 0 15,0 2-2-15,0 0-82 0,0 3-7 16,4 0-50-16,-1 0-64 0,4 0 25 16,-1 0-65-16,3 0-169 15</inkml:trace>
  <inkml:trace contextRef="#ctx0" brushRef="#br0" timeOffset="45948.8323">13923 13024 520 0,'0'0'0'0,"0"0"184"15,0 0-101-15,0 0-29 0,0 0-23 0,0 0 7 16,0 0 16-16,0 0-12 15,0 0-12-15,97-10-1 0,-66 14 1 16,1 6-5-16,-1 1-6 0,-4 2-6 16,-1 4 1-16,-7 0 1 0,-4 5-3 15,-7 0 7-15,-3 3-11 16,-5 3 0-16,-8 1-5 0,-8 2 0 16,-8 3-1-16,-7 1 3 0,-4 1-4 15,-3 3 3-15,-2 0-3 0,8-3-1 16,6 1 0-16,10-6 0 0,11-1 0 15,5-6-4-15,6-2 3 0,7-4 1 16,4-3 0-16,4-2 3 16,4-6-5-16,4-1 2 0,2-2 0 15,1-2-241-15,0 0-78 0,-2-2-143 16</inkml:trace>
  <inkml:trace contextRef="#ctx0" brushRef="#br0" timeOffset="46568.4834">14717 13760 943 0,'0'0'0'15,"0"0"136"-15,0 0-67 16,0 0-11-16,0 0-11 0,0 0-31 15,0 0-11-15,0 0-4 0,-2-46 0 16,4 46-1-16,0-2 0 0,-2 2-6 16,3 0-41-16,0 2-57 15,1 4-11-15,2 1-58 0,-2-1-129 0,-1 0-36 16</inkml:trace>
  <inkml:trace contextRef="#ctx0" brushRef="#br0" timeOffset="47073.3518">15622 13008 607 0,'0'0'0'15,"0"0"0"-15,0 0 79 0,0 0 12 16,0 0-9-16,0 0-20 0,0 0-11 16,0 0-28-16,0 0-14 0,-15 28 10 15,6 16 9-15,3 16-4 0,3 7-11 16,-1 3-1-16,0 3-1 15,1-7-1-15,-1-4 16 0,-3-5 0 16,4-9-7-16,2-6-10 0,1-6-7 16,0-6-1-16,3-3-1 0,5-4 0 15,2-4-109-15,1-1-39 16,2-5-63-16,-2-5-92 0</inkml:trace>
  <inkml:trace contextRef="#ctx0" brushRef="#br0" timeOffset="47299.4258">16071 13936 992 0,'0'0'0'16,"0"0"191"-16,0 0-89 0,0 0-43 15,0 0-35-15,0 0-20 0,0 0-4 16,0 0 0-16,0 0-69 0,26-145-17 16,-23 143-34-16,-2 2-163 0,4 2-107 15</inkml:trace>
  <inkml:trace contextRef="#ctx0" brushRef="#br0" timeOffset="48387.3587">16858 13040 489 0,'0'0'0'15,"0"0"176"-15,0 0-49 0,0 0-40 16,0 0-29-16,0 0-40 0,0 0-15 16,0 0 2-16,-19 107 12 0,15-53 3 15,-2 3 3-15,0 1-5 0,3-2-7 16,-1-2-7-16,0-5-2 16,-1-6 0-16,0-7 0 0,0-4-2 15,3-7 0-15,0-2-33 0,1-2-22 16,1-2-22-16,0-2-32 0,0-4-28 15,0-3-8-15,3-8-57 0</inkml:trace>
  <inkml:trace contextRef="#ctx0" brushRef="#br0" timeOffset="48734.6898">17194 13316 634 0,'0'0'0'0,"0"0"17"15,0 0-2-15,0 0 5 0,0 0-15 16,0 0 0-16,0 0 4 0,0 0 12 16,0 0 24-16,-133 377 28 0,133-337-20 15,4-9-16-15,12-10 4 16,4-9 5-16,6-8 10 0,6-6 17 16,3-14-10-16,6-9-17 0,3-9-7 15,3-4-15-15,0-7-3 0,1-2 6 16,-3-6 5-16,-1-4 2 0,-6-1 0 15,-7-4-6-15,-11 5-12 16,-14-1-10-16,-11 6 0 0,-15 5-7 16,-6 8 1-16,-6 7 0 0,-4 11 0 15,-7 7-36-15,-3 7-4 0,-8 7-21 16,-2 4-34-16,-1 10-23 0,2 8-49 16,1 3-179-16,3 1-159 15</inkml:trace>
  <inkml:trace contextRef="#ctx0" brushRef="#br0" timeOffset="48983.8093">17628 13760 1019 0,'0'0'0'0,"0"0"141"0,0 0-81 15,0 0-16-15,0 0-38 0,0 0-4 16,0 0-4-16,0 0-27 0,0 0-36 16,-2-39-85-16,4 42-19 0,4 1-81 15,0-1-328-15</inkml:trace>
  <inkml:trace contextRef="#ctx0" brushRef="#br0" timeOffset="50149.3408">18423 13193 236 0,'0'0'0'0,"0"0"158"0,0 0-59 16,0 0-21-16,0 0-15 0,0 0-13 15,0 0-4-15,0 0 5 0,-31-33 18 16,31 30-8-16,0-1-27 0,3 3-11 16,6 1-12-16,2 0-3 15,2 6-3-15,5 7 10 0,-3 1-3 16,1 4-5-16,0 2 5 0,-3 1 7 16,-2-3 5-16,0 0-5 0,-5-5-4 15,2 2 1-15,0-1-6 16,1 0-5-16,0-4-3 0,-1 2 1 15,1-4-2-15,0 3-1 0,-1 1 0 16,-3 2 0-16,1 4 0 0,-4 1 0 16,-2 2 0-16,0-1 1 0,-1 1-1 15,-3 1 5-15,1 0 10 16,1-4 5-16,1 0-5 0,1-6-4 16,0 2-6-16,-1 0-3 0,-1-3 1 15,-6 2 1-15,-4-2 0 0,-4 1 0 16,-7-1 0-16,-4 2-2 0,-1-3 0 15,-3 1 1-15,2-4-3 16,2-1 0-16,2 0 0 0,-1 0-10 0,6-4 0 16,1 3 9-16,4-4 1 15,5-1 0-15,0 0 0 0,2 0 2 16,5 0-2-16,-1 0 0 0,3 0 4 16,0 0-5-16,-1 0 0 15,1 0 0-15,0-1 1 0,0 1 0 0,1 0 0 16,0 0 0-16,0 0 0 15,0 0 0-15,0 0 1 0,0 0-1 16,-1 0 1-16,1 0-1 0,-1-2 5 16,1-1 2-16,0 2-1 0,-3 0-1 15,3-4 1-15,0 4-1 16,0-2-1-16,0 0 0 0,0 0 2 16,0 1-1-16,0-2-2 0,1 0-1 15,2 4-2-15,0-5 0 0,1 4-1 16,4 1 1-16,0-3-2 0,4 3 2 15,0 0 0-15,5 1 3 0,1 5-1 16,3 0 2-16,0 1-2 16,1 4 3-16,-2 0 2 0,0 3-2 15,-1-1-3-15,2 2 2 0,-2 1-3 16,0-1-2-16,-1 4 2 0,-3 0 1 16,0 1-2-16,-3 4 0 15,2 1 4-15,-7 2-1 0,-1 2-1 0,-4 0 1 16,-2 0 1-16,0-1-1 15,-3 0 1-15,-6-4 2 0,0-2-2 16,1-4 2-16,0-6 2 0,-4 1 8 16,-6-8 6-16,-3 0 6 15,-5-4 3-15,-3-1 5 0,-4-3-3 16,-3-4-17-16,0-3-11 0,1-1-3 16,2-6 0-16,3 2-4 0,4-1-43 15,-1 0-7-15,3-2-11 0,3 3-9 16,2 0-11-16,6 4-41 0,5 2-29 15,2 3-46-15,2 3-134 16</inkml:trace>
  <inkml:trace contextRef="#ctx0" brushRef="#br0" timeOffset="51705.8314">16221 15516 788 0,'0'0'0'0,"0"0"188"0,0 0-73 15,0 0-29-15,0 0-18 0,0 0-15 16,0 0-29-16,0 0-11 0,0 0 5 15,-10-102-5-15,8 100-8 16,0-2-3-16,1 1-2 0,-2 3 0 16,3-1 0-16,0 1-11 0,0 3-29 15,0 2-32-15,0 4 1 0,0 3-22 16,0-4-55-16,3 1-74 0,1-4-108 16</inkml:trace>
  <inkml:trace contextRef="#ctx0" brushRef="#br0" timeOffset="52573.0466">17663 15408 1033 0,'0'0'0'0,"0"0"177"0,0 0-81 15,0 0-26-15,0 0-23 0,0 0-30 16,0 0-14-16,0 0-2 0,0 0-2 16,8-87-19-16,-8 84-32 0,3 3-23 15,-2 0-34-15,3 0-77 16,0 2-17-16,0 1-137 0</inkml:trace>
  <inkml:trace contextRef="#ctx0" brushRef="#br0" timeOffset="53269.4334">18300 14939 751 0,'0'0'0'15,"0"0"180"-15,0 0-135 16,0 0 20-16,0 0-20 0,0 0-21 16,0 0-8-16,0 0-1 0,0 0 6 15,-1 248 18-15,1-202 2 0,0-6-2 16,0-2-20-16,0-5-15 0,0-4-2 16,2-3 0-16,0-1-1 0,1-2-2 15,-2-4-32-15,2-2-15 16,-2-1-32-16,1-3-27 0,-2 4-32 15,0-1-88-15,0-3-169 0</inkml:trace>
  <inkml:trace contextRef="#ctx0" brushRef="#br0" timeOffset="55493.1603">16203 16623 369 0,'0'0'0'0,"0"0"112"15,0 0-72-15,0 0-16 0,0 0 8 16,0 0 14-16,0 0 3 0,0 0 13 16,0 0 8-16,-11 16 10 0,16-16-8 15,-5 0-21-15,2-2-26 16,-1 1-4-16,-1-1 0 0,1-2-7 15,0 0 3-15,0-1 3 0,-1 1 0 16,3-1-3-16,-2-1-4 0,0 4 0 16,-1-1-4-16,1 1 1 0,-1 1 6 15,0 1 4-15,0 0 8 16,0 0-14-16,0 0-10 0,0 0-5 16,0 0 0-16,0 0 1 0,0 0 0 15,0 0 0-15,0 0 1 0,1-1 1 16,-1-2 3-16,2-1 11 0,0-3 1 15,3 3-6-15,-2-2-6 0,-2 1-1 16,1 2-3-16,1 0 0 16,-2 3 0-16,-1-1-1 0,1 1 0 15,-1 0 0-15,0 0-29 0,1 1 3 16,0-1-16-16,0 3-12 0,0-2-16 16,0 1 1-16,1 1 0 0,1-1-16 15,-1 0-46-15,1 0-3 0,-1 0-71 16,0-1-185-16</inkml:trace>
  <inkml:trace contextRef="#ctx0" brushRef="#br0" timeOffset="55922.5746">16932 16216 605 0,'0'0'0'16,"0"0"115"-16,0 0-84 15,0 0 2-15,0 0-5 0,0 0-10 0,0 0-11 16,0 0 1-16,5 196 19 16,-9-152 37-16,-2-4 1 0,0-2-11 15,-1-1-19-15,3-4-7 0,1-6 1 16,2-2-13-16,1-1-8 0,0-3-5 15,0-1-3-15,0-5 0 0,0-2-78 16,1-3 18-16,4-2-31 16,1-7-78-16,3-1-72 0,0-6-111 15</inkml:trace>
  <inkml:trace contextRef="#ctx0" brushRef="#br0" timeOffset="56914.4103">17226 16295 285 0,'0'0'0'0,"0"0"88"16,0 0-10-16,0 0-8 16,0 0 12-16,0 0-18 0,0 0-1 15,0 0 3-15,0 0-21 0,-18-8-9 16,17 8-15-16,0 0-10 0,1 0-6 16,0 0-3-16,0 0-2 0,0 0 0 15,0 0-4-15,0 0 5 0,0 0 5 16,0 0 6-16,0 0-1 15,0 0 10-15,0 0 6 0,0 0-8 16,0 0-5-16,0 0-10 0,0 0-4 16,0 0 0-16,0 0 0 15,0 0 2-15,0 0-1 0,0 0 4 16,0 0 10-16,0 0 11 0,0 0 7 16,0 0-6-16,0 0-13 0,0 0-9 15,0 0-2-15,0 0 0 0,-3 0 2 16,2 0 1-16,-2 0-2 0,0 0 2 15,3 0 0-15,0 0 3 16,0 0 2-16,0 0-1 0,-1-1-2 0,0 1-2 16,1 0-3-16,0 0 1 15,0 0-2-15,0 0 1 0,-1 0-2 16,0 0 1-16,0 0 0 0,-1 0-3 16,2 0 2-16,0 0 0 0,-1 0 1 15,1 0 0-15,0 0 3 0,-2 0-1 16,2 0 4-16,0 0-2 15,0 0-4-15,0-2 0 0,0-1-2 16,0 1 0-16,0 0 3 0,0 1 0 16,0-2 1-16,0 1 3 15,0-1 1-15,-2 2 2 0,1-1-1 16,-1-1-3-16,-1 2-2 0,0-2-1 16,1-1 2-16,1-2-2 0,0 2-1 15,0-2-1-15,1 2 3 0,0-1-5 16,0-1 2-16,0 1 5 0,0 2 1 15,0-2 2-15,0 1 3 16,-3 3 4-16,3-4 0 0,-1 3 0 16,0 0 4-16,1-1-4 0,-2 2-2 15,2 1-3-15,0-3-4 0,-2 0 2 16,1-2 3-16,1 1 1 0,-2 0 1 16,2-2 0-16,0 1-4 0,-2 4 2 15,2-1-1-15,0 2-7 16,0 3-6-16,0 9-3 0,0 6 5 15,1 5 0-15,0 7 0 0,2 6 0 16,-1 2 2-16,-2 5-1 0,3 0 0 16,-3-2 0-16,0-4-1 15,0-2 0-15,-1-2 3 0,-1-4 0 16,0-5-1-16,2-1-2 0,0-5 0 16,0-7 0-16,0 3 2 0,2-7-3 15,1 0-1-15,2-1-15 0,-2-3-29 16,1 1-23-16,-1-1-10 0,1-2-25 15,0-1-31-15,3 0-27 16,1-3-65-16,2-4-8 0,0-3-100 16</inkml:trace>
  <inkml:trace contextRef="#ctx0" brushRef="#br0" timeOffset="57249.4921">17595 16755 941 0,'0'0'0'0,"0"0"218"16,0 0-137-16,0 0-18 16,0 0-19-16,0 0-13 0,0 0-1 15,0 0 2-15,0 0-14 0,-10-80-11 16,7 77-4-16,-2 1-1 0,3 0-3 16,1 1-8-16,0-1-12 0,1 2-39 15,0-1-57-15,1-1-44 0,5 2-26 16,0-4-146-16,3 0-164 15</inkml:trace>
  <inkml:trace contextRef="#ctx0" brushRef="#br0" timeOffset="57833.4167">18034 16318 565 0,'0'0'0'0,"0"0"172"0,0 0-71 15,0 0-22-15,0 0-14 0,0 0-23 16,0 0-10-16,0 0 3 0,0 0 7 16,7-25 0-16,4 21 0 0,5 2-14 15,1 1-5-15,4 1-8 0,0 1-12 16,0 5-1-16,-5 3-1 16,-2 4-1-16,-3 3 0 0,-5 0 2 15,-4 2 1-15,-2-2 0 0,0-2-1 16,-5 2-2-16,0-3 0 15,-3-1 0-15,3-5-10 0,5 1 4 0,0 0-31 16,9 1-12-16,3 4 17 16,1 5 24-16,3 1 7 0,2 6 0 15,-2-2 2-15,-1 3 18 0,-5-1-2 16,-2-2 5-16,-3 4-5 0,-5-4-6 16,0-2-2-16,-10 1-1 15,-3-3 8-15,-3-1 9 0,-2-2 5 16,2-7-7-16,2-5-6 0,0 1-5 15,-3-4-4-15,2 0-4 0,-5-1-1 16,0 0-1-16,2-1-2 0,-4-7 0 16,3 1-20-16,-2-4-32 15,2 5 0-15,5 1-43 0,-1-2-45 16,6 5-41-16,0-6-122 0</inkml:trace>
  <inkml:trace contextRef="#ctx0" brushRef="#br0" timeOffset="64460.1101">16745 14911 685 0,'0'0'0'0,"0"0"12"16,0 0 23-16,0 0 0 15,0 0-7-15,0 0 4 0,0 0 0 16,0 0-17-16,-13 1 5 16,15 11 10-16,4 7-3 0,-5 3-6 0,-1 6-3 15,0 1 3-15,-1 5 7 16,0 4-3-16,-2 1-8 0,1 0-8 16,1 1-5-16,1-4-2 0,0-2-1 15,0-4 2-15,3-2-1 0,2-5-2 16,0-1 0-16,1-3 1 0,-2-5-1 15,2 1 0-15,-3-5 1 16,-2 1-1-16,3-3-16 0,-2 1-1 16,0-3-15-16,-2-3 1 0,1 0-10 15,0-3-33-15,-1 0-19 0,1-2-48 16,1-6-82-16,1-7-118 0</inkml:trace>
  <inkml:trace contextRef="#ctx0" brushRef="#br0" timeOffset="64756.7371">17048 14923 753 0,'0'0'0'0,"0"0"41"0,0 0 8 16,0 0-26-16,0 0-7 0,0 0 5 15,0 0-2-15,0 0 3 0,-10 141 12 16,10-103 3-16,0 1 5 16,1-1-3-16,3-1-14 0,-2 1-19 15,0-7-3-15,0 0 1 0,-1-4 0 16,0-5 0-16,4-2 1 0,-3-4-4 16,1-5 0-16,1 1 0 15,-2-3 0-15,2-5-2 0,1-1-42 16,0-3-25-16,2 0-64 0,-3-4-110 15,-1-6-219-15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5T22:13:09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2008 405 0,'0'0'0'0,"0"0"123"0,0 0-32 16,0 0-5-16,0 0-7 0,0 0-30 15,0 0-30-15,0 0-19 16,0-12 0-16,0 20 0 0,2 4 15 16,0 4-2-16,0 2-5 0,2 2 3 15,0 5 0-15,0 4-3 0,1 0-5 16,1 6-1-16,-3-2-1 0,0 0 0 15,0 3 0-15,2 0-1 16,-3 0 0-16,2 2 3 0,-2 0-2 16,-1 3-1-16,1 3 0 0,-1 2 2 15,-1 4-2-15,2 1 0 0,1 0 0 16,0 4 0-16,0 1 0 0,2 3 1 16,-3 2-1-16,0 6 0 0,2 0 0 15,0 4 0-15,1 3-1 16,-2 0 1-16,1 3 0 0,-1 1 1 15,-2 0-1-15,2 0 0 0,-2 5 0 16,-1-3 0-16,0 1 0 0,0-2-6 16,0-1 3-16,0-3-3 0,0 0 3 15,0 0-1-15,2 4-1 0,-2 1 3 16,1 0-2-16,-1 3-2 16,0-3 4-16,-1 2 1 0,-4-1 1 15,1-3 0-15,0-3 0 0,-1-1 0 16,0-2 0-16,0-2 0 0,1-2 0 15,-1-3-3-15,5-1 3 0,0-5 0 16,0 0 2-16,5-3-4 16,-3 0 2-16,3-3 0 0,-1 0 2 15,1-2-2-15,-1-2 0 0,-1-1 0 16,-1 0 0-16,-1-2 0 0,0 0-2 16,-1-3 2-16,0-1 0 0,0-2 0 15,0-1 0-15,-1 1 2 0,0-2-4 16,-2-3 2-16,1 0 0 15,2-3 2-15,-1-4-2 0,1-1 0 16,0-2 0-16,0-3 0 0,0-1 4 16,3-1 0-16,1-4-1 15,0 0 0-15,1-4-2 0,0 0-2 16,0-2 1-16,0-1 0 0,1 0 1 16,1-2-1-16,1-1 2 0,0-3 1 15,3-3-1-15,0 2-2 0,1 1 0 16,3 0 4-16,0 0-1 0,4 0 0 15,0-1-1-15,3-2 1 16,2 0 0-16,5 0 1 0,3 0-1 16,3-2 1-16,6-1 1 0,3-1 0 15,3-3-3-15,7-5 2 0,5 4-1 16,0-3-3-16,4 2 0 0,3-1 3 16,-3 0-3-16,7 0 0 0,1 0 2 15,2 1-3-15,3 0 2 0,-2 3-1 16,3-1 0-16,-2 3 0 15,2 2 0-15,1-1 1 0,0 3-2 16,0 0 2-16,1 0-1 0,-2 3 0 16,1-1 0-16,-4 2 0 0,2 1 0 15,-5-1 1-15,1 0-1 16,-2 2 1-16,-1 1-1 0,-1 0 0 16,0 0 1-16,-1 3 3 0,0-4-1 15,0 3 0-15,-4-4 0 0,3 3 0 16,-2 1 0-16,-3-2-1 0,2 2 3 15,-4-1 4-15,-1-3 2 0,-1 3-1 16,-1 0-2-16,1 0-5 16,-2 1-1-16,0-3 0 0,-5-3-2 15,5 1 0-15,-1-4 0 0,-2 0 3 16,0 0-3-16,2 0 0 0,-3-1 2 16,1-2-2-16,-4 0 0 15,-4-2 0-15,0 2 1 0,-5 0-1 16,-5 3 0-16,0 0 0 0,-8 0 1 15,-3 0 0-15,-3 0-2 0,-6 0 1 16,-4 0 0-16,-1 0 0 0,-5 0 0 16,-3 0 1-16,-1 0 1 15,0 0 4-15,-1-4 2 0,-3 0-8 16,-1-2 0-16,2 0 4 0,-1-3 9 16,0 0 12-16,-1-3-10 0,0-1-3 15,2-2-5-15,-6-1-2 0,7-2 1 16,-3-5-1-16,1 0-2 0,3-7-1 15,0-2-1-15,0-4-1 16,1-3 0-16,0-2 0 0,0-2 2 16,0-1-3-16,0 0 2 0,0 0-1 15,0-3 0-15,0-2 0 0,0-2 1 16,0-1-1-16,0-1 0 0,0-3 0 16,0 0 0-16,1-2-1 15,0-3 2-15,0 1-1 0,0-2 0 16,2-1 0-16,-2-2 0 0,3 1 0 15,-1-3 0-15,3 4 0 0,2-3 0 16,-3 4 1-16,1-3-1 0,3 0-1 16,-3-2 1-16,-1 1 0 15,4 0 0-15,-6-3 1 0,4 1-1 16,-3 0 0-16,-1-3 0 0,-1 3 0 16,1 0 0-16,-2-1 1 0,0 4-2 15,0-2 1-15,-1 0 1 0,0 3-1 16,0 0 0-16,0 2 0 0,0-4 0 15,0 1 0-15,0-2 0 16,0 2 0-16,0 3 0 0,0 1 2 16,0 4-4-16,0 0 2 0,0 1 0 15,0 2 0-15,-1 0 0 0,-2-2 0 16,0 3 0-16,0 0 2 0,0 3-1 16,2 2-2-16,-3 2 2 15,2 2-1-15,0 0 0 0,1 3-1 16,1 4 1-16,0-3 0 0,-1 2 0 15,1-2 0-15,-1 0 1 0,0 5-1 16,0 1-1-16,-2 2 1 0,0 0 1 16,2 3-1-16,1-3-1 0,0 4 1 15,-3 0 1-15,1 3-1 16,-3-1-1-16,2 1 2 0,3 0-2 16,-2 1 2-16,-2 0-1 0,0 0 0 15,-2 2 0-15,1 1 0 0,-3 2 0 16,0 2 1-16,-1 2 0 0,-1 0 0 15,-4 1-1-15,-1 3 0 16,-3-1 1-16,-1 0-1 0,0 4 0 16,-2-1 0-16,1 1 0 0,-4 2 0 15,1 1 0-15,-1-2 0 0,-3 1 0 16,1 1 0-16,-5 1 0 0,0 0 2 16,1 2-2-16,-2 1 0 0,-2-3 0 15,-1 3 0-15,-1 0 1 16,-2-2-1-16,0 3 0 0,-2 0 0 15,-1-1 2-15,-1 1-2 0,-2 0-1 16,2-1 1-16,-2 0 0 0,1 1 3 16,1 0 1-16,-2 0-1 0,3-1-1 15,-3 0-1-15,2 1 0 16,-5 0 2-16,1 0-2 0,2-2-1 16,-3 2 0-16,4-1 2 0,-3 0-3 15,2-1 2-15,-1 2-1 0,0-1 0 16,-1 1 1-16,0 0-1 0,0 0 4 15,1 0-3-15,1 0 0 0,-2-1-1 16,1 0 0-16,-1 0 2 16,2-2-2-16,-1 0 0 0,0 1 2 15,-1 1-3-15,2-1 2 0,0 2 2 16,0-3-1-16,-2 0-1 0,2 2 0 16,-2 0-1-16,0 1 0 0,1-2 2 15,-2 0-1-15,2 0 0 16,0-1 0-16,1-2-1 0,0 2 0 15,1 0 0-15,3-2 1 0,-4 2-1 16,3 0 0-16,1 1 1 0,-4 1-1 16,3 1 0-16,-3 0 0 15,-1-2 1-15,4 2-2 0,-3 0 1 16,3-1 0-16,1 1 1 0,-1-2-1 16,3 1 0-16,-3 0 0 0,2-2 1 15,0 2-1-15,2-2 0 0,1 1 0 16,-3 2 0-16,5-5 0 0,-1 4 0 15,3-4 1-15,2 0 8 16,0 3-4-16,3-4 0 0,-2 5-2 16,4-1-2-16,1-1 0 0,0 2 0 15,3 1-2-15,2-3 1 0,3 3 0 16,2 0 0-16,1-1 0 0,3 0-8 16,2 1-19-16,0-1-4 15,5 0-15-15,3 1-32 0,0 0-15 0,0 0-112 16,2 6-122-16</inkml:trace>
  <inkml:trace contextRef="#ctx0" brushRef="#br0" timeOffset="804.3888">4773 1208 313 0,'0'0'0'0,"0"0"76"16,0 0 0-16,0 0-22 0,0 0-11 15,0 0 0-15,0 0-16 0,0 0 2 16,-11-5 22-16,9 5 4 0,1 0-6 16,-4 0-16-16,1 5-20 0,1 1 1 15,-1-1 5-15,1 1-8 16,0-4 1-16,-2 6 4 0,2-1 0 15,2-1-7-15,1 4-6 0,0-4-1 16,0 3-1-16,0-2-2 0,0-3 2 16,1 0 1-16,0-4-2 15,0 0 0-15,1 0 20 0,1 0 16 0,0 0-5 16,-1 0-5-16,1-1 0 16,3-4-2-16,-5 3-2 0,5-4-1 15,-1 2-4-15,-2 1 0 0,1-3 0 16,-2 3 1-16,-1-1 0 0,-1-4-4 15,0 7-3-15,0-5 1 0,0 5 9 16,0-2 3-16,-1 1 1 16,-1 2 1-16,-3 0-9 0,3 5-7 15,0-2-8-15,-1-3 0 0,1 1-2 16,0-1 0-16,0 2 0 0,1 0 1 16,1 0-2-16,0-2 0 0,0 4 1 15,0-4-1-15,0-3 1 16,0 2 1-16,0-2-1 0,0 3 0 15,0 1 0-15,0 2-45 0,0 0-8 16,0 3-14-16,0 2-42 0,1 0-20 16,5 1-8-16,-1-2-116 15,-2-7-35-15</inkml:trace>
  <inkml:trace contextRef="#ctx0" brushRef="#br0" timeOffset="2325.5708">5331 873 112 0,'0'0'0'15,"0"0"67"-15,0 0 0 0,0 0-4 16,0 0-6-16,0 0 9 0,0 0-15 16,0 0-3-16,0 0 10 0,3-7-17 15,-3 4-6-15,0 3 2 0,0 0-2 16,0-2-2-16,0 2-4 16,0 0-8-16,-3 0-5 0,1 0 6 15,1 0-1-15,1 0 1 0,-1 0 2 16,-2-3 1-16,2 3-4 0,-2 0-7 15,1 0-1-15,1 0 4 0,-1 0 3 16,-5 0-5-16,5 0-6 16,-1 0-3-16,-2 0 0 0,2 0-2 15,-1 0 0-15,-2 0-1 0,-1 3 1 16,1 0-1-16,-2 2 0 0,2-1-2 16,-2 0-1-16,2-1 0 0,-1 0 2 15,-1 0-3-15,2 3 1 0,-2 3 0 16,-1-2 0-16,3 4 0 15,-1 0 0-15,1 0 0 0,-1 3 0 16,1-3-1-16,1-1 1 0,-1 3 0 16,1-1 0-16,2 1 0 15,-1 0 0-15,1-3 0 0,2-1 0 16,0 0-1-16,1-1 1 0,0-2 0 16,0 1-1-16,0 0 1 0,0 1 0 15,0 1 1-15,1-1-1 0,0 1 0 16,1-5 0-16,2 5 5 0,-1 1-4 15,1-4 3-15,2 0-1 16,-2-2 4-16,1-2 2 0,0 3-1 0,1-1 2 16,0-1-2-16,2 1 4 15,-2-3 10-15,3 1 9 0,1-1-4 16,1-2-1-16,0 0-13 0,1-1-3 16,-2 1 0-16,1 1 0 15,1-4-1-15,-2-2-4 0,2-1 0 16,-2 0-3-16,-4 4-3 0,3-1 2 15,-1 2 0-15,-3 0-1 0,0 0 0 16,-4 1 2-16,0 1-2 0,0 0-3 16,0 0-7-16,-1 0-46 15,2 0-26-15,-1 1-44 0,3-1-49 0,-2 2-46 16,-2-2-62-16</inkml:trace>
  <inkml:trace contextRef="#ctx0" brushRef="#br0" timeOffset="3207.7674">5568 1184 144 0,'0'0'0'15,"0"0"138"-15,0 0-94 0,0 0-11 16,0 0 6-16,0 0 5 0,0 0 3 16,0 0 13-16,0 0-4 15,-2 5 2-15,2-5 40 0,0 0-1 0,2-3-12 16,2-6 4-16,-2 3-28 15,-1-6 0-15,-1-1-3 0,0-9-11 16,0 2 1-16,-5-6 2 0,2 0-24 16,-1 1 0-16,-2-7-2 15,4 0-16-15,1-1-6 0,1-2-1 16,0 1-1-16,0 4 0 0,3 2 0 16,2 6 2-16,0 4-3 0,2 4-1 15,0 3 2-15,8 0 0 0,-4 5 0 16,6-1-3-16,4 4 4 0,2 1 0 15,2 2 2-15,2 0-3 16,-2 0 0-16,-2 4 0 0,2 0-1 16,-3 2 0-16,-3-2-12 0,-4 1-40 15,-7 1-39-15,-4-2-18 0,-2 2-58 16,-2 4-51-16,-8-1 3 0,-7 0 2 16</inkml:trace>
  <inkml:trace contextRef="#ctx0" brushRef="#br0" timeOffset="3356.4561">5664 879 467 0,'0'0'0'0,"0"0"114"0,0 0 2 0,0 0-12 16,0 0-33-16,0 0-28 16,0 0-37-16,0 0-2 0,140 35-8 15,-119-28-268-15,-6-3-13 0</inkml:trace>
  <inkml:trace contextRef="#ctx0" brushRef="#br0" timeOffset="3955.3766">6027 888 627 0,'0'0'0'0,"0"0"161"0,0 0-35 16,0 0-40-16,0 0-26 0,0 0-11 15,0 0-2-15,0 0-1 0,0 0-9 16,-41-6-5-16,33 10-6 0,-1 2-12 16,0 0-10-16,-1 2-4 0,0 0 0 15,1 1 2-15,2 2-3 16,0 0 2-16,4 2-2 0,-2-1 0 16,2 0 2-16,1 0-1 0,1-4 0 15,1-2-1-15,0 0 0 0,2-1-1 16,1-3 2-16,3-2 0 0,0 0-3 15,5-4 4-15,-1-3 5 0,1 1-5 16,1-2 2-16,-2 0-2 16,-2 2-1-16,-3 1 0 0,3 5 0 15,-2 0-2-15,-1 0 1 0,-1 0-2 16,3 0-2-16,0 6 5 0,2 5 0 16,1 2-3-16,1 1 4 15,1 6-1-15,0 8 0 0,3 2 0 16,-2 6 4-16,1-1 5 0,-4 0 4 15,-2 1-5-15,-3 0 6 0,-5 0 4 16,0 0-7-16,0-2-5 0,-6-4-5 16,-3 1 1-16,-5-5 0 0,-2-5 2 15,-4 0 2-15,1-6 4 16,-3-5 11-16,-1 1 15 0,1-7-12 16,0-4-17-16,3-8 1 0,1-12-7 15,3-5-2-15,5-1-58 0,5-8 26 16,5-3 15-16,4-1 11 0,12-2 5 15,3 3 2-15,9-5 0 16,1 5 0-16,5 0 0 0,5 2 5 16,0 3 0-16,4 2-2 0,-1 2-3 15,1 3 0-15,-3 3 0 0,-1 3-83 16,1 2-53-16,-1 4-82 0,-8 5-125 16</inkml:trace>
  <inkml:trace contextRef="#ctx0" brushRef="#br0" timeOffset="7351.685">4732 1221 743 0,'0'0'0'0,"0"0"24"0,0 0 28 16,0 0 41-16,0 0-33 0,0 0-24 15,0 0-16-15,0 0-11 0,-4-8-2 16,4 8 2-16,0 0 3 0,0 0 6 16,0 0 14-16,0 0 6 0,0 0 4 15,0 0 1-15,0 4 0 16,0-4 4-16,0 0-6 0,0-1-18 15,0-2-18-15,0 3-3 0,1 0-1 16,0 0-1-16,0 0 0 0,-1 0-5 16,0 0 0-16,1 0-1 0,-1 3 6 15,0 0 0-15,0 2 0 16,-1 0 0-16,0-1-1 0,0-1-46 16,1 2-18-16,0-4-85 0,0 3-149 15,-3 2-262-15</inkml:trace>
  <inkml:trace contextRef="#ctx0" brushRef="#br0" timeOffset="18957.5483">2969 1808 330 0,'0'0'0'0,"0"0"24"0,0 0 16 15,0 0 9-15,0 0-31 0,0 0-12 16,0 0 1-16,0 0 6 15,0 0 1-15,-15-38 6 0,14 35-5 16,1 3-8-16,0 0 2 0,-1-1 9 16,0 1 17-16,0-1 14 0,-1-1-15 15,1 1-5-15,0-3 14 0,1 4 0 16,-3 0-13-16,-1 0-2 16,0 0-16-16,-2 5-4 0,-1-3 11 15,1 4 13-15,-3 0 4 0,2-3 6 16,-2-1 1-16,1-1 0 0,-7-1 5 15,1 1-15-15,-1 2-5 16,2-3-1-16,-1 0-15 0,2 0-8 16,0 0-1-16,-1 0-3 0,-2 0 0 15,-1 2 1-15,0 0-1 0,1 1 1 16,2-2-1-16,1 3 3 0,4-2-2 16,0-2 1-16,2 2-1 0,1-2 1 15,2 0 1-15,1 0-1 0,-2 0 3 16,3 0-1-16,0 0-1 15,1 0-5-15,0 3-4 0,0 1 4 16,1 2 2-16,0 2 0 0,1-2 2 16,0 2-2-16,-2 0 2 0,0 4-1 15,0 0 1-15,-2 0-3 16,-1 2 2-16,-2 2 1 0,1-1 0 16,-1 3-2-16,2 1 0 0,-1 5 0 15,2-3 0-15,0 2 1 0,2 0-1 16,0-3 0-16,1-1 0 0,6-3-8 15,0-2 7-15,0-3 2 0,1-1 0 16,-1 0 1-16,0-1-2 16,-2-3 0-16,0 4 0 0,0-2-37 15,1-1-51-15,3 3-51 0,1-2-41 16,-2-2-189-16</inkml:trace>
  <inkml:trace contextRef="#ctx0" brushRef="#br0" timeOffset="20972.7909">11905 944 398 0,'0'0'0'0,"0"0"176"0,0 0-92 16,0 0-12-16,0 0-10 0,0 0-21 15,0 0-7-15,0 0 1 16,-1-20-12-16,-6 20-7 0,2 0-1 16,-4 0 0-16,-4 3-4 0,-3 2-2 15,-8 0 3-15,0 2 4 0,-5-2 6 16,-4 2-5-16,-1 1-10 0,-5 3-5 15,-1 2 1-15,-5-5-1 16,-3 7-2-16,-5-5 0 0,-3 2 2 16,-5 7-3-16,-6-5 2 0,-4 2-1 15,-5 3 0-15,0-4 0 0,-3 5 0 16,-1 0 0-16,-3-3 0 0,1 4 0 16,-2-2 0-16,0 1-1 0,-2 7 1 15,-5 0-5-15,-3 2 5 16,-3 6 0-16,-3-3-9 0,-2 4 9 15,0 1 0-15,3-1 0 0,3 5 0 16,-3 1 0-16,3 4-1 0,0 0 2 16,2 0-2-16,0 3 1 0,3-6 0 15,2-2 0-15,3 0 0 16,0 2 1-16,3 0-1 0,0 5 0 16,3 0-1-16,2 0 2 0,4 0-1 15,-1-5 0-15,5 1 0 0,5-5 1 16,5-3-1-16,8-1 0 0,8-6 3 15,7-3-1-15,5-5-1 0,7-4-1 16,8-5 0-16,6-6 2 0,7-2-2 16,3-4 0-16,1 0-11 15,0 0-25-15,2 0 4 0,3-1 3 16,3-4-45-16,-1 1-70 0,3-6-50 16,-1-3-162-16</inkml:trace>
  <inkml:trace contextRef="#ctx0" brushRef="#br0" timeOffset="21242.9184">8185 2132 768 0,'0'0'0'0,"0"0"52"16,0 0-14-16,0 0-13 0,0 0 6 15,0 0-9-15,0 0-14 0,0 0-5 16,0 0 3-16,-204 159 0 0,157-120 9 15,-5 2-1-15,1 2 3 0,5-3 12 16,8 0-6-16,2-5-13 16,10 3-9-16,5-4 3 0,8-2-3 15,12-6 4-15,8-6 0 0,16-7 6 16,16-7 14-16,9-6 6 0,16-4 6 16,11-12-18-16,9-4-10 0,4-1-7 15,0-1-4-15,-7 5-201 16,-15 4-212-16</inkml:trace>
  <inkml:trace contextRef="#ctx0" brushRef="#br0" timeOffset="26236.7445">12072 1895 523 0,'0'0'0'16,"0"0"103"-16,0 0-49 0,0 0-43 15,0 0-3-15,0 0 13 16,0 0 15-16,0 0 8 0,0 0-7 16,-62 218-10-16,62-178 9 0,-2 6-1 15,-2 0-20-15,-3 1-8 0,-4-1-1 16,0 3-3-16,-1-1 0 0,-1-1 0 15,1 0-2-15,-1-3 0 0,0-7-1 16,1-3 0-16,3-8 2 16,2-4-3-16,1-7 1 0,1-6 1 15,-1-4 1-15,1-3 0 0,1-2 2 16,-2-3 1-16,3-6-6 0,-1-7 2 16,-1-5-1-16,3-8 0 15,1-3 22-15,0-7-5 0,1-1-1 0,0-2-7 16,0 0 1-16,2-2 1 15,7-1 1-15,0 1 17 0,6 0 16 16,5 1-4-16,4 1-1 0,4 0-5 16,5 0-1-16,4 1 3 0,-1 3-1 15,0 7-4-15,1 7-12 16,-6 6-11-16,-1 10-3 0,-9 2 1 16,-5 6 1-16,-4 0-4 0,-4 10 0 15,0-1 5-15,0 5 0 0,-5 1-5 16,0 1 1-16,-2 1-1 0,-1 1-3 15,-5 3 4-15,-6 0 0 16,-7 2-3-16,-5 2 3 0,-4-1-3 16,0 0-4-16,-4-1-30 0,0-2-6 15,3-7-21-15,1-1 5 0,5-1-13 16,4-5-53-16,5-1-1 0,5-4-48 16,0-2-132-16,3 0-31 0</inkml:trace>
  <inkml:trace contextRef="#ctx0" brushRef="#br0" timeOffset="26497.5014">12401 1925 730 0,'0'0'0'0,"0"0"226"16,0 0-156-16,0 0-41 0,0 0-5 15,0 0 9-15,0 0-4 0,0 0-1 16,0 0 1-16,83 101-1 0,-70-71-2 16,-2 0-8-16,4-1-9 15,-3-2-4-15,-1-2-2 0,1-4-1 16,-4-2-3-16,-1-5 2 0,0 3 4 16,2-7-7-16,-3-2-48 0,2-5-51 15,-2-3-53-15,5-3-22 0,1-11-83 16,4-1-293-16</inkml:trace>
  <inkml:trace contextRef="#ctx0" brushRef="#br0" timeOffset="26704.557">12851 1951 788 0,'0'0'0'16,"0"0"225"-16,0 0-163 0,0 0-14 15,0 0-6-15,0 0-6 0,0 0-13 16,0 0-10-16,0 0-9 0,-192 311-3 15,150-256 2-15,-1-1-2 0,5-1-2 16,4-6 1-16,3-1 0 16,3-5 0-16,4 0-8 0,4-5-16 15,1-5-52-15,7-6-22 0,0-6-58 16,4-8-127-16,4 0-105 0</inkml:trace>
  <inkml:trace contextRef="#ctx0" brushRef="#br0" timeOffset="27062.0833">13067 1466 719 0,'0'0'0'0,"0"0"185"15,0 0-51-15,0 0-35 16,0 0-40-16,0 0-46 0,0 0-9 0,0 0 14 16,-11 71 14-16,8-10-8 15,-3 8-11-15,1 8-4 0,4-2 0 16,-2-9-1-16,2-3 0 0,1-9 6 16,1 0 3-16,5-8-5 15,-2-2-6-15,0-4-5 0,-3-6 3 16,1-2-3-16,-1-6-2 0,1-4 2 15,0-3 3-15,-2-11-4 0,1 1-4 16,-1-6-4-16,0-1-11 0,0-2-18 16,0-9-24-16,0-6-78 0,-4-7-11 15,-4-4-66-15,-4-7-116 0</inkml:trace>
  <inkml:trace contextRef="#ctx0" brushRef="#br0" timeOffset="27277.2541">12962 2046 453 0,'0'0'0'0,"0"0"156"15,0 0-1-15,0 0-44 0,0 0-21 16,0 0-38-16,0 0-33 0,0 0-15 16,0 0-8-16,185 25-25 15,-159-41 1-15,1-5-16 0,-6-1-19 16,0-2-42-16,-4-3 11 0,-4-1 35 16,1-5 41-16,-2-4 8 0,-4-7-14 15,-4-5-55-15,-4-4-42 16,-2-7-26-16</inkml:trace>
  <inkml:trace contextRef="#ctx0" brushRef="#br0" timeOffset="28138.4599">13292 1460 324 0,'0'0'0'16,"0"0"352"-16,0 0-214 0,0 0-1 16,0 0-13-16,0 0-52 0,0 0-52 15,0 0 33-15,0 0 0 0,16 48-9 16,-11 7-12-16,1 3-12 16,1 6-12-16,-2 0-4 0,-1-5-2 15,-2-4 0-15,-2-9 0 0,0 0-2 16,-1-3 0-16,-7-2 6 0,-2-3-7 15,0-4 2-15,-1-4 3 0,1-5-6 16,2-5 4-16,0-4 0 16,2-2-2-16,1-6 0 0,2 0 0 15,1-8-10-15,2 0 4 0,0-11-6 16,5-3 1-16,3-5 9 0,3 0 0 16,4-2 1-16,4 0 2 15,1 1 8-15,2 2 10 0,0 3 6 16,0 2-1-16,0 3-1 0,-2 5-6 15,0 5-12-15,-3 0-6 0,-4 3 2 16,-4 5 0-16,-3 4-1 0,-4 2 5 16,-2 4-2-16,0-2-4 0,0 1 2 15,0-1 4-15,0-2-6 16,0-3-17-16,0-3 1 0,0-3-4 16,1-4 10-16,3-1 2 0,1 0 4 15,4-4 7-15,-5-1-1 0,2 0-2 16,-2 1 1-16,0 4 0 0,2 0 0 15,-3 3-4-15,1 4 4 16,0 3-4-16,1 1 4 0,-3 0 0 16,3 2 0-16,-3-2 2 0,3-2-3 15,0-1-1-15,3 0 4 0,-2-4-2 16,2-1 0-16,-1-3 0 0,0 0 2 16,1 0 6-16,3-5 8 0,-1 0 2 15,2-2-5-15,1-3-1 16,2 1-9-16,0-1-2 0,0 1 4 15,-6 0-1-15,-4 0-3 0,1-2 6 16,-3 0-2-16,-2-1-2 0,-1-4 1 16,-1-1-2-16,-8-4-4 0,-2-1-14 15,-2 2-3-15,0 3-12 16,0 5 7-16,-1 3 4 0,1 7 5 16,3 0 12-16,3 2 1 0,2 0-2 15,3 0 3-15,2 0-7 0,0 1-13 16,4 1 15-16,3 2 3 0,3-2-2 15,3 2 7-15,0-1-2 16,4 2 0-16,-2 2 0 0,4 4 11 0,-2 1 0 16,1 2 5-16,-5 2-2 15,1-1-7-15,-7 0-1 0,-2 1-2 16,-2 0-2-16,-2-5 4 0,-1-1-3 16,1-3-1-16,0-2 3 0,1-3-5 15,1-2 0-15,1-1-47 16,3-8 43-16,4-3 3 0,2-4 2 15,3 0-2-15,1 0-4 0,-2 4 5 16,0 3 0-16,-3 2 0 0,-1 5 38 16,-1 2 1-16,0 6-18 0,2 6-12 15,-1 0-7-15,-1 0 0 16,1 1 0-16,-3-1 0 0,-1 0-2 16,1 1 0-16,-1-5-17 0,1 0-14 15,1-1 6-15,-4 0-9 0,2 1-65 16,-1-1-67-16,-1 0-28 0,1 1-157 15,0-3-158-15</inkml:trace>
  <inkml:trace contextRef="#ctx0" brushRef="#br0" timeOffset="29704.9367">15128 1863 733 0,'0'0'0'16,"0"0"181"-16,0 0-90 16,0 0-36-16,0 0-12 0,0 0 6 15,0 0 3-15,0 0-15 0,-178-2-15 16,157 10-13-16,1 0-3 0,3 0-3 16,1 2-3-16,5 1 0 15,0-2 3-15,2 3-4 0,6 0 1 0,-1 1 0 16,4 5 0-16,3 0-6 15,7-1 4-15,4-1 1 0,6 2 2 16,1 1 3-16,2-2-5 0,-1 2 2 16,2 0 21-16,-3-5-13 0,-2 4 6 15,-3-4-3-15,-5-4 3 16,0 3 4-16,-7-4-2 0,-1 0 4 16,-2-1 10-16,-1-2 7 0,-2-1 5 15,-3-3-2-15,-7 4-9 0,0-4-7 16,-5 1-3-16,-2-2-13 0,-4 1-9 15,-2-1 0-15,-1-1 7 16,2 0-9-16,-2-3-66 0,1 0 66 16,0-3-64-16,2 3 16 0,4-1-14 15,2 0-34-15,4 4-25 0,0 0-39 16,4 3-108-16,1 1-111 0</inkml:trace>
  <inkml:trace contextRef="#ctx0" brushRef="#br0" timeOffset="30252.2231">15446 1938 405 0,'0'0'0'0,"0"0"153"16,0 0-48-16,0 0 5 0,0 0-27 16,0 0-18-16,0 0 2 0,0 0 1 15,0 0-14-15,-41-42 6 0,32 42-16 16,-1 0-21-16,-2 0-7 16,1 5-6-16,-3 3-6 0,0 4-5 15,-3 3 2-15,3 6 1 0,-1 4-3 16,-1 2 0-16,4 5 1 15,0 0 0-15,7-3 0 0,2-2 3 0,3-3-4 16,5-2 2-16,6-2 14 16,3-1-3-16,1-3 2 0,5-4-3 15,0 0-8-15,1-4 2 0,4-3-3 16,-2 1-3-16,1-3-3 0,-3-1-20 16,-2-2-24-16,-3 0-4 0,-1-2-29 15,-3-3-37-15,-1 0-10 16,-1-3-46-16,0-4-102 0</inkml:trace>
  <inkml:trace contextRef="#ctx0" brushRef="#br0" timeOffset="31089.5085">15636 1969 476 0,'0'0'0'15,"0"0"175"-15,0 0-47 0,0 0-39 16,0 0-11-16,0 0 17 16,0 0-19-16,0 0-17 0,29-50-25 15,-29 56-12-15,3 8 11 0,4 7-3 16,-2 8-6-16,2 3-5 0,-4 5 0 15,-1-1-3-15,3-4-4 0,-3-2-5 16,0-3-1-16,0-3-1 0,-2-7-5 16,0 0 0-16,0-6 7 15,0-5-6-15,-1-1 5 0,-1-3-2 16,-1-1-1-16,-2-1 5 0,3-2-3 16,0-8-10-16,2-4-11 0,0-2-1 15,2-4-6-15,8-2 9 0,-2 0 9 16,8 0-2-16,4 3 7 15,3 1 0-15,6 2-4 0,2 1 7 16,2 3 8-16,-2 3-2 0,-3 1-1 16,1 5-6-16,-5 3-4 15,-2 0 4-15,2 1-1 0,0 1-1 0,2-2-9 16,1 0-4-16,-6 0-5 16,-2 0 4-16,-3 0-9 0,-2 0-1 15,-5 0 14-15,-6 0 5 0,-1 7-2 16,-2 8 8-16,-2 2-1 15,-1 2 0-15,0-2 0 0,3-4 1 16,0-3-1-16,5-3 0 0,-1-4 11 16,5-1-5-16,-2-2 4 0,-1-1 1 15,1-7-4-15,2-3 0 0,-4-3-4 16,1 1-4-16,-2-3 2 0,-3-6 4 16,0 0-7-16,1-5-12 15,-2-1 3-15,0 0-6 0,-1-2-19 16,-1 2-38-16,2 4 31 0,0 2 40 15,0 4 4-15,0 7 4 0,0 2 23 16,-4 7 12-16,-5 2-5 0,-2 2-21 16,1 5-9-16,1 2 1 15,5 2 6-15,2 0-10 0,-1-1-3 0,3 2 2 16,0-1-2-16,1 4-171 16,5-1-48-16,-3-2-176 0</inkml:trace>
  <inkml:trace contextRef="#ctx0" brushRef="#br0" timeOffset="31591.4656">16363 2178 645 0,'0'0'0'0,"0"0"161"0,0 0-20 0,0 0-31 16,0 0-25-16,0 0-32 15,0 0-30-15,0 0-9 0,0 0 9 16,-72 295 6-16,58-266-5 0,-4 2-10 16,3-3-6-16,0-1-8 0,-2-5 0 15,4 1 5-15,-1-4-6 0,-3-2 2 16,4-1 0-16,-3-3-1 16,1-4-5-16,2-3 1 0,2-3-6 15,5-3 10-15,-3-5 0 0,5-8-10 16,0-6 9-16,3-6-1 0,1-5-2 15,0-8 6-15,6-6-2 16,1-6 0-16,7 0-4 0,6-1 3 16,7 1-5-16,8 3 9 0,3 4 23 15,5 5-4-15,2 6 9 0,-1 2 0 16,3 8 15-16,-1 1 5 0,2 7-18 16,-2 2-18-16,0 5-5 15,-7 7-8-15,-9 2-4 0,-6 12 4 0,-10 3-3 16,-9 2-3-16,-5 6 8 15,-3 4 2-15,-12-2-4 0,-2 0 5 16,-5-3-3-16,4-2-4 0,1-4 0 16,3-4 0-16,2-2-63 0,2-5-4 15,3-4-7-15,3-3-22 16,-1-2-34-16,0-7-60 0,4-8-154 16,-1-5-99-16</inkml:trace>
  <inkml:trace contextRef="#ctx0" brushRef="#br0" timeOffset="31972.2939">16956 1662 767 0,'0'0'0'0,"0"0"168"0,0 0-28 16,0 0-28-16,0 0-37 0,0 0-29 16,0 0-19-16,0 0 6 0,0 0 0 15,66 92-7-15,-80-36-5 0,0 1-5 16,2 1-10-16,4-4 0 15,4-2-4-15,3-7-2 0,-1-6 0 16,2-8 4-16,0-4-5 0,0-6-22 16,3-8-29-16,0-4-14 0,-1-6 8 15,0-3-23-15,-2-6-18 0,0-8-2 16,0-4-17-16,-8-8-21 16,-2-8 20-16,-6-5 16 0,-1-2-4 15,-2-1 44-15,5 9 59 0,4 9 8 16,7 6 265-16,3 9-99 0,8 1-36 15,7 1-52-15,7 3-23 16,3 4-4-16,9 0-3 0,6 0 3 16,4 3-6-16,4 4-28 0,-1 0-4 15,5 3-10-15,-6-1 0 0,-2 3-5 16,-7 1-4-16,-6 0-59 0,-6 3-51 16,-9-1-73-16,-8 4-82 15,-9 0-121-15</inkml:trace>
  <inkml:trace contextRef="#ctx0" brushRef="#br0" timeOffset="33586.7737">8209 2038 547 0,'0'0'0'0,"0"0"54"0,0 0 40 15,0 0-7-15,0 0-4 0,0 0-5 16,0 0 3-16,0 0-42 16,0 0-29-16,4-18-7 0,-18 47 6 0,-5 10-2 15,-2 4-3-15,-4 6 3 16,0 0-2-16,-4 1-2 0,-4 3 4 15,-1-3 0-15,-8 0-1 0,-3 0-1 16,-4-3-1-16,-2 0-3 0,-2-3 6 16,4-6 1-16,3-5-2 0,5-7 1 15,8-4-5-15,5-5 0 16,4-6 1-16,8-2-1 0,3-4-1 16,6-5 4-16,4 0 4 0,3-11 8 15,3-2-12-15,5-4-3 0,4-3-2 16,3-5 0-16,6-1 5 0,4-8-5 15,4-3 0-15,3 0 8 0,2-3-3 16,1 4 4-16,-1-3-1 16,-3 5 3-16,-1 1 0 0,-2 5-3 15,-3 4-4-15,0 4 1 0,-7 5 1 16,-5 4 2-16,-3 4 3 0,-6 3 2 16,-3 3-6-16,-1 1-7 0,-1 10 0 15,-8 7 0-15,-4 10 9 0,-8 5-6 16,-7 4 1-16,-5 5-1 15,-7 0-1-15,3 1-3 0,-5 0 2 16,-1 0 3-16,3-3-5 0,3-3 2 16,2-5 1-16,7-3-2 0,2-2-1 15,7-3-1-15,7-4-4 16,2-3-1-16,4-3-12 0,4-2-24 16,1-1 13-16,-1-6 13 0,2-2 10 15,0-2 10-15,0 0-1 0,0 0 0 16,-1-2 4-16,-1 1 9 0,0-2 9 15,1 0-6-15,1-1-11 0,1-1-6 16,4-1 2-16,4 0 2 16,-2-2 3-16,0 0 3 0,3 1-3 15,3 1-5-15,3-4 1 0,5 1-1 16,5-3 4-16,10-3 5 0,5 0 1 16,6-2-1-16,3 2 1 0,1-1-2 15,2 3-1-15,0 0-1 16,-4 1-4-16,-1 3-3 0,-4 1 2 15,-6 1-1-15,-6 1-4 0,-4 2 2 16,-4 1 2-16,-6 2-4 0,-6 1 2 16,-5 0 1-16,-4 0-3 15,-3 0-1-15,-5 2 2 0,-8 4 0 16,-8 1 11-16,-5 2-7 0,-8 0-3 16,-4-1 2-16,-5 1-1 0,-5-3-2 15,-4-2 0-15,-1 0 3 0,-2 1-3 16,3 2 0-16,10-1 2 0,8 0-2 15,11-2 0-15,8-2 1 0,7 1-1 16,6-2 0-16,2-1 0 16,6 0 0-16,8 0-8 0,8-1 7 15,10-2 0-15,13-3 2 0,8 1 4 16,8-3-2-16,5-1 4 0,-2 0-1 16,-1-1-1-16,-5-2 3 0,-3 1-2 15,-6 0-4-15,-4-1 2 16,-10 0-2-16,-9 2-1 0,-9 6 0 15,-14-2 1-15,-4 3 1 0,-16 3-6 16,-10 0-29-16,-8 0-13 0,-11 4 5 16,-2 5 21-16,-4 0 3 0,5-2-40 15,8-1-43-15,7-4-58 16,8-2-23-16,6 0-36 0,-1-6-34 16,7-3-38-16</inkml:trace>
  <inkml:trace contextRef="#ctx0" brushRef="#br0" timeOffset="34558.8514">7829 2554 440 0,'0'0'0'0,"0"0"211"0,0 0-114 15,0 0 11-15,0 0-12 0,0 0-17 16,0 0-8-16,0 0-16 0,0 0-11 16,-161 59 8-16,161-59-12 0,7-6-32 15,8-5-1-15,9-3-3 16,9-1 0-16,5-4-2 0,11-6 6 15,6-3 4-15,7-4 13 0,3 1 4 16,-1-2-3-16,-1 1-2 0,-4 3 1 16,-3 4 1-16,-1-4 3 15,3 1-3-15,3-5-8 0,3-1-6 0,7-3-2 16,4-2-6-16,4-7-2 16,6-1 0-16,4 0-1 0,0 1-2 15,-1 1 2-15,0 1 2 0,-3 4-4 16,-4-3 2-16,-5 1-1 0,-4-1 0 15,-4 2 0-15,-2 3 3 16,-6 2-4-16,2 5 1 0,-4 5 0 16,-5 4 0-16,-2-1 1 0,-7 8-1 15,-10 0-2-15,-9 6 4 0,-12 7-2 16,-6 1 0-16,-7 1-5 0,-7 0 1 16,-5 2 5-16,-10 5 5 0,-7 4-4 15,-7 3-3-15,-6 2 2 16,-3 3 2-16,-6 2-4 0,-4 5 2 15,-5-1-2-15,-9 5-21 0,-2 2 1 16,-9 0 3-16,1 6 2 0,1-5 12 16,4-2-1-16,6-1-1 0,3-1 3 15,6-3-7-15,11-4-9 16,11-3 10-16,10-6 4 0,14-4-3 16,11-6-1-16,3-3-11 0,13-1-31 15,9-7 52-15,10-3-1 0,12-5 0 16,11-6 0-16,8-2 3 0,5-4 0 15,5-1 7-15,6-2 9 16,6-4 2-16,6 1 4 0,6-3-9 16,6 0-5-16,3 0-7 0,6-1 0 15,4 1-4-15,4 1 0 0,0 4 6 16,3-4-8-16,-1-1 4 0,-4 6 0 16,-5-2-3-16,-6 3 2 0,-6 4 0 15,-6-3-1-15,-7 6 0 16,-11 6 1-16,-13 6-1 0,-12-1 0 15,-14 5 1-15,-17 1-1 0,-13 0 2 16,-9 6 2-16,-12 0 11 0,-10 0-3 16,-12 9-10-16,-8 0-3 15,-9 0 2-15,-9 4 2 0,-5 2-3 0,-4-3 0 16,-1 2 2-16,-3-2-2 16,5-1 4-16,10-1-5 0,5-2-13 15,15-3 5-15,15 2 2 0,10-5-1 16,13 1 4-16,5-3-23 0,15 0 5 15,11-8 22-15,7-4 0 16,13-1 0-16,9-1 0 0,9-5 1 0,11 3-1 16,10-4-2-16,9 2 2 15,3 2 3-15,-1-3-3 0,0 2 7 16,-6-1-1-16,-6 4-1 16,-4 0-1-16,-4 2-5 0,-9 0 2 0,-11 4 1 15,-16 0-2-15,-18 5 0 0,-19 3 0 16,-8 0 1-16,-18 0-1 15,-9 8 18-15,-11 0-17 0,-9 6 4 16,-8 2-10-16,-6 2-65 0,-10-3-42 16,-6 7-54-16,-11 7-40 0,-7-2-13 15,-2 2-121-15</inkml:trace>
  <inkml:trace contextRef="#ctx0" brushRef="#br0" timeOffset="39300.2944">3181 2458 171 0,'0'0'0'16,"0"0"116"-16,0 0-44 0,0 0 12 15,0 0-10-15,0 0-6 0,0 0 24 16,0 0-13-16,45-106-16 0,-43 102 8 15,-2 0-10-15,0 4-12 0,0 0-5 16,0 0-11-16,-2 1-10 16,-1 9-20-16,-1 6 0 0,-3 9 2 15,2 4 8-15,0 7 2 0,0 5-3 16,0 2 4-16,0 0 7 0,-2-2-3 16,4-1-2-16,-2-7-7 15,0-2-8-15,1-2-2 0,1-3 2 16,-1-1-2-16,3-5-1 0,0-1 0 15,1-4 3-15,0-3-3 0,0 0 0 16,0-3-44-16,-1-2-26 0,-1-1-7 16,0-3-31-16,-1 0-109 0,-1-3-35 15</inkml:trace>
  <inkml:trace contextRef="#ctx0" brushRef="#br0" timeOffset="39546.7596">2957 2859 683 0,'0'0'0'15,"0"0"176"-15,0 0-37 0,0 0-29 16,0 0-10-16,0 0-18 0,0 0-27 16,0 0-28-16,198 41-19 0,-166-41-2 15,-5 0-4-15,0-2 2 16,-5-2-3-16,-3 0-2 0,-4-3-28 15,-3 2-11-15,-1 1-21 0,-5-4-11 16,-3-1-26-16,-3-6-50 0,0-3-30 16,-5-3-47-16,-4-3-144 0</inkml:trace>
  <inkml:trace contextRef="#ctx0" brushRef="#br0" timeOffset="39733.7296">3072 2407 733 0,'0'0'0'0,"0"0"162"0,0 0-53 16,0 0-11-16,0 0-15 0,0 0-1 15,0 0-20-15,0 0-29 0,0 0-17 16,264-26-14-16,-216 24 0 0,0 2-4 16,-5 0-50-16,-2 4-25 0,-6 4-59 15,-10 2-125-15,-6-2-98 16</inkml:trace>
  <inkml:trace contextRef="#ctx0" brushRef="#br0" timeOffset="40155.6918">3625 2477 698 0,'0'0'0'15,"0"0"17"-15,0 0 39 0,0 0 21 16,0 0-42-16,0 0-3 0,0 0 5 15,0 0-7-15,0 0-11 16,-4 346 2-16,-3-317-7 0,3-4-2 16,1-4 4-16,1-6 11 0,0-3 1 15,0-7-6-15,0-3-6 0,1-2-6 16,-1 0 6-16,-3-6 14 0,-1-10-14 16,3-5-2-16,-1-10 5 0,1-3-8 15,1-6-9-15,2-7 1 16,0-7-1-16,4-2-3 0,6 3 2 15,6-1 5-15,3 7 3 0,4 6 4 16,5 5-2-16,0 6-2 0,3 2 5 16,1 4 9-16,-1 4 7 0,-3 5-4 15,-3 5-7-15,-3 4 4 16,-4 6-12-16,-9 2-8 0,-2 11-3 16,-6 8 0-16,-1 4 13 0,-5 3-10 15,-7 1 3-15,-3 4-3 0,-1-3-4 16,4-3-15-16,-4 1-24 0,7-3-34 15,0-3-22-15,-1 1-42 16,3-1-95-16,-3-5-70 0,2-4-151 16</inkml:trace>
  <inkml:trace contextRef="#ctx0" brushRef="#br0" timeOffset="40580.9471">4191 2471 630 0,'0'0'0'0,"0"0"129"16,0 0-29-16,0 0-2 0,0 0-9 15,0 0-31-15,0 0-20 0,0 0-3 16,-52-44 0-16,38 44-7 0,-2 0-3 15,4 1-15-15,2 4-7 16,2 0-5-16,1 3 3 0,1 1-2 0,2 5-3 16,3 2 3-16,1 1-2 15,4 5 0-15,8 0 2 0,5 5 1 16,4-4 0-16,0 0 0 0,3-3 4 16,0-2 1-16,-2-4 2 0,-4 0-1 15,-2-3-1-15,-6-2 4 16,-7-3-1-16,-2-1 9 0,-1-1 6 15,-2-1 1-15,-6 1 2 0,-5 1-7 16,-5-2-11-16,-5 1-5 0,-3-2 1 16,2-2-2-16,4 0-4 0,0 0-49 15,3-2-50-15,-2 0-64 16,1-1-31-16,-2 3-81 0,1 0-146 16</inkml:trace>
  <inkml:trace contextRef="#ctx0" brushRef="#br0" timeOffset="41923.9563">3290 4338 443 0,'0'0'0'16,"0"0"111"-16,0 0-10 0,0 0-4 15,0 0-27-15,0 0-15 16,0 0-11-16,0 0-17 0,0 0-7 0,-43-53-7 16,32 54-4-16,-2 8-1 15,-2 6-2-15,-3 7-2 0,0 5-2 16,-1 5-1-16,1 9 0 0,2 3 0 16,0 3 0-16,3 0 3 15,5-2-4-15,4-5 0 0,4-5 0 16,2-9 2-16,8-3-2 0,4-8 0 15,3-5 16-15,4-2 4 0,0-7 13 16,3-1-9-16,2-9 14 0,4-7 3 16,0-3 0-16,2-4-2 15,1-6-12-15,0-1-9 0,-2-4-3 16,-3-3-1-16,-2-3 1 0,-5-1-5 16,-5 1 0-16,-7 4-3 0,-7 1-3 15,-2 4 2-15,-7 7-1 0,-7 4-3 16,1 7 3-16,-5 6-6 0,2 7-1 15,-5 7-8-15,1 8-36 16,1 10-32-16,0 5-22 0,2 4-25 16,3 2-94-16,2-1-61 0,0-5-150 15</inkml:trace>
  <inkml:trace contextRef="#ctx0" brushRef="#br0" timeOffset="42227.94">3729 4304 589 0,'0'0'0'16,"0"0"149"-16,0 0-19 16,0 0-80-16,0 0-33 0,0 0 39 15,0 0-9-15,0 0-12 0,-8 101-10 16,1-66-8-16,1 3-6 0,0-2-1 15,2 4 1-15,2-3-9 0,-2 0 9 16,1-2 0-16,1-3-6 0,0-4-4 16,-1-1 2-16,3-4-1 15,0-4-2-15,0-4 0 0,0-5-30 16,0 0-25-16,0-8-18 0,0-2-20 16,-4 0-45-16,1 0 19 0,-6-2-102 15</inkml:trace>
  <inkml:trace contextRef="#ctx0" brushRef="#br0" timeOffset="42429.8822">3459 4729 548 0,'0'0'0'0,"0"0"112"16,0 0-37-16,0 0-5 0,0 0 23 16,0 0-9-16,0 0-6 0,0 0-1 15,0 0-21-15,132 44-19 0,-102-44-25 16,1 0-6-16,-4 0-4 0,2-4-1 15,-6-4 0-15,-1 3-2 0,-8-6-72 16,-1 2 2-16,-5-4-24 16,-3-1-34-16,-3-6-22 0,-2-2-47 15,-1-3-54-15</inkml:trace>
  <inkml:trace contextRef="#ctx0" brushRef="#br0" timeOffset="42603.9331">3605 4328 627 0,'0'0'0'0,"0"0"294"16,0 0-189-16,0 0-63 0,0 0-1 16,0 0 13-16,0 0-16 15,0 0-27-15,0 0-8 0,163 45-2 16,-132-39-1-16,-5-1 0 0,0-1-98 16,-3 2 8-16,-4-2-57 0,-1 1-114 15,-5-5-36-15</inkml:trace>
  <inkml:trace contextRef="#ctx0" brushRef="#br0" timeOffset="43423.319">4018 4299 700 0,'0'0'0'16,"0"0"40"-16,0 0 15 15,0 0-9-15,0 0-21 0,0 0 11 16,0 0-4-16,0 0-3 0,8 25 7 15,-8-17 1-15,0-1 3 0,0 5-14 16,1-2-11-16,0 0 1 0,-1 3 1 16,0-5-1-16,0 1 3 0,0 3-6 15,0 2-4-15,0-1-3 16,0 2 1-16,0-3-5 0,0 3-2 16,0-2 0-16,0 3 3 0,1 1-3 15,0-3 0-15,1 3 2 0,-2-5-2 16,0 2 0-16,0-1 3 0,0-1-2 15,0 1-1-15,-1-2 0 16,-2-3 4-16,1 2-2 0,-2-2 1 16,0-4-4-16,2 3 2 0,0-1 1 15,2-1-2-15,-1 1 0 0,-2-4 0 16,2 3 0-16,1-1 0 16,-1 1-1-16,1-2 0 0,0 0 2 15,-1-2 0-15,1 2-1 0,-2-1 0 0,1 0 2 16,0 2 1-16,-3-3-1 15,3-1 0-15,-1 0-2 0,0 0 0 16,1 2 4-16,0-2-3 0,1 0 2 16,-1 0-4-16,1 1 0 0,0-1 2 15,0 0-1-15,0 0 0 16,0 0 0-16,-1 2-2 0,1-2 0 16,0 1 2-16,0 1 0 0,0-1 0 15,-3 1 0-15,3-2 0 0,0 0-1 16,0 0 1-16,0 0-4 0,0 0 3 15,0 0 1-15,0 0 0 0,0 0 0 16,0 0 0-16,0 0 1 16,0 0-1-16,0 0-1 0,0 2 1 15,0 1 0-15,0-1 1 0,3-1-2 16,0 1-3-16,2 1 5 0,2-3 0 16,1 0 1-16,1-2 5 0,2-3 3 15,2-1-3-15,1-2-3 16,0-1-2-16,4 1-1 0,-2-2 2 15,3-1 3-15,-1-3 3 0,-1 0 5 16,0-1 1-16,-2 1-2 0,0-4 1 16,3-2-1-16,-3-3-2 0,5-1 1 15,-3-5-4-15,2 2-5 16,-3-3 1-16,0-1-2 0,-5 0-1 16,-6 0 3-16,-4 2 2 0,-2 2-1 15,-8 5 14-15,-5 6 0 0,0 4-4 16,-3 7-10-16,0 2-4 0,-2 4-2 15,-1 9-5-15,0 6-20 16,0 8-47-16,-1 2-34 0,3 3-31 16,2 0-140-16,2-4-103 0</inkml:trace>
  <inkml:trace contextRef="#ctx0" brushRef="#br0" timeOffset="43739.4911">4547 4546 713 0,'0'0'0'0,"0"0"194"0,0 0-74 16,0 0-30-16,0 0-21 0,0 0-21 15,0 0-18-15,0 0-2 16,28-86 2-16,-20 68-1 0,0 0-9 16,-2 1 1-16,-2-2 3 0,-4 1 2 15,0 1-3-15,-6 0-10 0,2 5-8 16,-1 4-5-16,1 3 0 0,-1-1 0 16,-1 5-63-16,-1 1-50 0,-1 10-88 15,-2 5-194-15,-4 2-266 16</inkml:trace>
  <inkml:trace contextRef="#ctx0" brushRef="#br0" timeOffset="44108.3902">4920 4384 844 0,'0'0'0'0,"0"0"148"0,0 0-24 16,0 0-49-16,0 0-14 15,0 0-15-15,0 0-35 0,0 0-10 16,0 0-2-16,-101-15-2 0,96 30 3 16,0 1-5-16,3 3 4 0,0 0 0 15,2 2-2-15,0-1 4 16,6-1-2-16,2-3 1 0,3-1 0 15,-2 0 15-15,1 0-12 0,-3-2 0 16,-1-1 0-16,-4-4-1 0,-2 0 3 16,0-2-2-16,0-2 0 0,-1 1 4 15,-2-3-2-15,-4 1-2 16,-2 0 4-16,0-3-4 0,-2 0-6 16,-4 0-39-16,2-3-15 0,-1-1-44 15,1-3-64-15,-3-4-174 0</inkml:trace>
  <inkml:trace contextRef="#ctx0" brushRef="#br0" timeOffset="57434.8938">10693 8983 527 0,'0'0'0'0,"0"0"182"0,0 0-90 16,0 0-28-16,0 0-22 16,0 0-4-16,0 0-8 0,0 0-19 15,-63-29-2-15,47 29 5 0,-6 6 7 16,-2 2 13-16,-4 3 0 0,3 1-7 16,0 4-9-16,2 2-11 0,2-1-5 15,3-1-3-15,3 1 2 16,4 2 0-16,7 0-1 0,4-1 0 15,3 1 10-15,9 0 2 0,8 0 4 16,6 1 5-16,5-2 0 0,3 3 1 16,-1-5-4-16,0 0-10 0,-4 1-2 15,-5 0-2-15,-5 0-3 16,-7 0 1-16,-6-1 1 0,-6 0 2 16,-6 1 11-16,-14-1 13 0,-6 1-5 15,-8-1-11-15,-7-1-3 0,-5-3 2 16,-2-2 7-16,-2 1-4 0,1-4-10 15,8-6-1-15,3-1-3 0,10 0-2 16,3-8-71-16,4-3 12 16,5 3-36-16,7-3-30 0,4 1-17 15,5-3-125-15,3-1-98 0</inkml:trace>
  <inkml:trace contextRef="#ctx0" brushRef="#br0" timeOffset="58142.7412">11179 8958 375 0,'0'0'0'15,"0"0"213"-15,0 0-92 0,0 0-21 16,0 0-9-16,0 0-22 0,0 0-14 16,0 0-2-16,-10-22-14 0,10 22-9 15,0 2-17-15,2 4-11 16,-1 3 10-16,6 4 10 0,-1 6-2 15,2 3-3-15,2 6 8 0,1 4 0 16,2 0-1-16,-2 4-7 0,3 0-4 16,-1 0-3-16,0-3 2 0,2-2 2 15,-3-1-7-15,-1-5-4 16,1-1 1-16,-3-5-3 0,-1 0-2 16,0 0 2-16,-1-2 3 0,-2-4-6 15,1 0-2-15,-2 0-19 0,-2-4-26 16,3 1-6-16,-3-1-38 0,-2-1-55 15,0-7-96-15,0-1-158 16</inkml:trace>
  <inkml:trace contextRef="#ctx0" brushRef="#br0" timeOffset="58388.8516">11618 9169 884 0,'0'0'0'0,"0"0"8"16,0 0 54-16,0 0 14 0,0 0-52 16,0 0-15-16,0 0-4 15,0 0 0-15,0 0-3 0,-303 412-1 16,239-356 23-16,-4-3 13 0,2-2-2 16,6-4-14-16,5-3-11 0,7-7-8 15,6 0 1-15,7-7-6 0,8-8-78 16,8-4-29-16,6-7-77 0,10-7-150 15</inkml:trace>
  <inkml:trace contextRef="#ctx0" brushRef="#br0" timeOffset="58839.8473">12076 8931 514 0,'0'0'0'15,"0"0"158"-15,0 0-47 0,0 0-13 16,0 0-19-16,0 0-16 0,0 0-11 15,0 0-1-15,0 0 4 0,-146-56-6 16,120 63-17-16,1 6-14 16,4-1-13-16,7 3-2 0,4 5-2 15,6-1-2-15,4 4-2 0,11 2 2 16,7-2 0-16,3 3 2 0,3-2 6 16,2 0 8-16,3-4 2 15,-2-1-1-15,-4-2 2 0,-4-1-1 16,-7-3-7-16,-3-3-4 0,-3 2 4 15,-6-4 6-15,0 2 15 0,-5-4-1 16,-6 1-3-16,-7 0-6 0,-3-1-7 16,-3 2-9-16,-5-5-5 15,-1-1 0-15,-3-2 0 0,0 0-81 16,0 0 0-16,2 0-11 0,5 0-90 16,4-2-31-16,9-3-147 0</inkml:trace>
  <inkml:trace contextRef="#ctx0" brushRef="#br0" timeOffset="59205.2657">12672 8156 771 0,'0'0'0'0,"0"0"103"0,0 0-42 15,0 0-9-15,0 0 10 16,0 0-3-16,0 0-8 0,0 0-3 16,16 351-19-16,-11-275 8 0,-1 1-11 15,-2-2-7-15,0-4-9 0,-2-3-8 16,0-9 2-16,-3-7-2 0,-4 0-2 15,1-11 0-15,-1-1 5 0,-1-8-6 16,3-6 2-16,1-3 3 0,-3-6-5 16,4-5-24-16,-2-5-45 15,-1-4-90-15,-2 0-37 0,1-3-74 16,-2-4-121-16</inkml:trace>
  <inkml:trace contextRef="#ctx0" brushRef="#br0" timeOffset="59591.1198">12606 8958 559 0,'0'0'0'0,"0"0"118"0,0 0-7 16,0 0-37-16,0 0-26 16,0 0-27-16,0 0-13 0,0 0-6 15,363 86 1-15,-323-86-2 0,1-5 2 16,-2-3-1-16,-4-1-1 0,-2 0 0 15,-6-3 1-15,-5 2 0 0,-9-3 0 16,-4 1 12-16,-7 0 16 16,-2-1 21-16,-9 4-6 0,-5 2-4 15,-3 0 5-15,-2 2-8 0,-1 4-3 16,-2 1-4-16,3 0-16 0,-4 7-12 16,3 2-3-16,1 5 0 0,2 4 5 15,5 4 3-15,0 3 2 16,6 3-5-16,3 0-3 0,3 0 2 15,5 2-3-15,6-4-1 0,5 3 0 16,3-4 4-16,1-1-3 0,2 0 1 16,0-5-1-16,1-5-2 0,-1-1-10 15,0-2-28-15,-1-4-19 16,-1-6-9-16,0-1-31 0,0-4-68 16,1-10-71-16,0-1-97 0</inkml:trace>
  <inkml:trace contextRef="#ctx0" brushRef="#br0" timeOffset="59746.0137">13347 9003 939 0,'0'0'0'0,"0"0"227"15,0 0-86-15,0 0-98 0,0 0-37 16,0 0-7-16,0 0 2 0,0 0 0 16,0 0-1-16,-224 77-37 0,216-60-24 15,3-1-47-15,4-1-24 16,1 0-78-16,0-8-118 0</inkml:trace>
  <inkml:trace contextRef="#ctx0" brushRef="#br0" timeOffset="60624.8328">13624 8928 495 0,'0'0'0'16,"0"0"186"-16,0 0-83 16,0 0-47-16,0 0-46 0,0 0 33 15,0 0 10-15,0 0-1 0,0 0-5 16,29 111 5-16,-24-86-1 0,-2 1-7 16,-1-3-8-16,-2-4-9 0,0 2-3 15,-3 0-4-15,-1-2-4 16,-1 0-9-16,-4-5-6 0,1 1 4 15,-2-3-3-15,3-2-3 0,-1-3 2 16,3-3 5-16,-1-2-5 0,2-2 3 16,-2 0 1-16,3 0-4 15,-1-1 0-15,1-3 0 0,3-1-2 16,0-5-11-16,6-3 4 0,6-1 0 16,3-1 9-16,4 0 0 0,-3-1-2 15,3 2 0-15,-2 5 0 0,2 2-1 16,-2 5 4-16,-3 1 5 0,-3 1-7 15,-1 3 0-15,-4 6 11 0,1 1-8 16,-5 4 0-16,-2-1-2 16,0 1 0-16,-6-2 2 0,0 0-1 15,0-6-1-15,2 0 3 0,3-4 0 16,1-2-2-16,0 0 4 0,2-2-2 16,5-9-4-16,1-3 0 15,6 0 0-15,1-1 0 0,4 0-2 16,0 5 2-16,1 6 0 0,-1 2 26 15,-2 4-2-15,-1 4 10 0,1 7-4 16,-1 1-15-16,-1 3-8 0,-1 1-1 16,0-1-4-16,-1 1-1 0,0-2 1 15,-3-6 0-15,1 1-2 0,-1-2 0 16,0-2 0-16,-2-1-37 16,1 1-2-16,-4-2-7 0,1-1-14 15,-5 3 0-15,1-1-17 0,0 0-84 16,-2-1-53-16,0 1-86 0</inkml:trace>
  <inkml:trace contextRef="#ctx0" brushRef="#br0" timeOffset="62909.9795">14839 8775 585 0,'0'0'0'16,"0"0"221"-16,0 0-117 0,0 0-20 15,0 0-13-15,0 0-20 0,0 0-6 16,0 0 7-16,-5-72-17 15,12 50-5-15,-4-3-10 0,6 0-6 16,-4-5-5-16,2 3-5 0,2 0 1 16,-3-2-3-16,2-1-2 0,1 4 0 15,-1 2 7-15,-3 5-7 16,3 1 0-16,-6 8 4 0,2 3-2 16,0 2 11-16,-4 4 3 0,1 1 2 15,1 0-9-15,0 7-15 0,1 11 5 16,2 8 2-16,-1 9 7 0,1 11-4 15,-4 8 4-15,-1 3-5 0,0 7-3 16,0 0 0-16,0 4 5 0,-1-3-5 16,-3-2 0-16,2-4 4 15,-2-8-5-15,-1-5 2 0,-2-4 1 16,-3-9-2-16,0-2-6 0,-3-6 6 16,-4-4 0-16,2-4-12 0,-6-5 4 15,-2-5-2-15,-4-3-7 16,-3-4 1-16,-2 0 3 0,2-7 3 15,0-8-1-15,3 0-5 0,7-3 11 16,4 1 2-16,7 0 0 0,4 5 2 16,1 3 2-16,4 4-1 15,0 3 0-15,4 2 13 0,5 0 0 16,8 3 6-16,13 6 6 0,6 0 6 16,10 0 0-16,4-2 2 0,1-2-6 15,4-1-6-15,-5-1-11 0,1 3-9 16,-6 1 2-16,-4 1-6 0,-3 3-47 15,-6 0-21-15,-9 0-29 16,-7 2-74-16,-8 0-38 0,-8 1-101 16</inkml:trace>
  <inkml:trace contextRef="#ctx0" brushRef="#br0" timeOffset="63619.4884">10419 10530 499 0,'0'0'0'0,"0"0"111"16,0 0 27-16,0 0-16 16,0 0-32-16,0 0-20 0,0 0 4 15,0 0-19-15,0 0-8 0,-77-113-7 16,55 108-11-16,0 1-2 0,1 3-2 15,0 1-10-15,4 7-9 0,1 3-6 16,3 3 0-16,-4 1 0 16,-1 4 0-16,3 1 1 0,0 4 0 15,5 2-2-15,8 1 0 0,4 0 0 16,16 2-3-16,7 0 6 0,10-1 4 16,7 1-1-16,1-6 3 15,1-1-2-15,-6-5 3 0,-4 0 2 0,-3-1-5 16,-6-5-3-16,-7 0 5 15,-10-3 0-15,-3 1-2 0,-5-4 10 16,-7 3 13-16,-6 1 16 0,-9 0-20 16,-6-2-17-16,-11-1-6 15,-4 0 3-15,-2-5-3 0,-4 0-3 0,2-2 2 16,2-9-2-16,1-2-70 16,6 0-12-16,4 0-10 0,7 1-43 15,11 3 4-15,3 4-36 0,9 2-189 16</inkml:trace>
  <inkml:trace contextRef="#ctx0" brushRef="#br0" timeOffset="63880.7621">10768 10571 788 0,'0'0'0'0,"0"0"124"15,0 0-14-15,0 0-28 0,0 0-44 16,0 0-30-16,0 0-2 0,0 0 14 16,0 0 12-16,17 119 8 0,-6-78-9 15,-1-2-13-15,2-2-8 0,1-3-6 16,-2-5-2-16,2-2-2 16,1-7 0-16,-1-5 0 0,3-1-35 15,-2-10-3-15,3-1-38 0,1-3-56 16,3-4-52-16,0-12-87 0,-2-3-236 15</inkml:trace>
  <inkml:trace contextRef="#ctx0" brushRef="#br0" timeOffset="64049.9972">11129 10787 893 0,'0'0'0'0,"0"0"312"0,0 0-201 16,0 0-48-16,0 0-22 15,0 0-19-15,0 0-16 0,0 0-1 16,-246 232-2-16,209-198-5 0,2-2 4 15,2 2-4-15,0-6-32 0,5-3-8 16,3-4-21-16,5-2-57 0,6-9-24 16,7-1-69-16,4-9-250 0</inkml:trace>
  <inkml:trace contextRef="#ctx0" brushRef="#br0" timeOffset="64405.6773">11750 10504 759 0,'0'0'0'16,"0"0"148"-16,0 0-42 0,0 0-32 16,0 0-15-16,0 0-27 0,0 0-22 15,0 0-9-15,0 0 0 16,-311 24 0-16,310-1-2 0,6 4 2 15,11 2 8-15,9 2 5 0,6 0 5 16,1-1-1-16,5-3-1 0,-3-2 9 16,-4-4-1-16,-2 1-4 0,-7-1-9 15,-9-4-3-15,-6-2 2 0,-6 2 6 16,-2-6 18-16,-9-2 11 16,-4 0-17-16,-6-1-19 0,-7 0-8 15,-1 0 3-15,-3-6-3 0,1 0-4 16,1-2-109-16,2-7-18 0,2-1-101 15,-2-5-125-15</inkml:trace>
  <inkml:trace contextRef="#ctx0" brushRef="#br0" timeOffset="64690.2389">12609 10126 688 0,'0'0'0'0,"0"0"174"16,0 0-68-16,0 0-71 0,0 0-9 15,0 0 17-15,0 0 12 0,0 0-2 16,0 0-2-16,-81 206 2 16,81-144-18-16,0 1-17 0,0 0-13 15,0-5 0-15,0 0 0 0,2-8 0 16,0-5-1-16,1-8-4 0,1-9 0 15,2-3 3-15,1-7-2 0,1-6-2 16,-4-4-47-16,-1-5 11 0,-1-3-44 16,-2-5-26-16,0-5-39 15,-1-5-150-15,-6-5-15 0</inkml:trace>
  <inkml:trace contextRef="#ctx0" brushRef="#br0" timeOffset="65173.0626">12483 10587 389 0,'0'0'0'0,"0"0"216"0,0 0-135 16,0 0-48-16,0 0-1 0,0 0 28 16,0 0 43-16,0 0-22 15,374 0-43-15,-335 0 2 0,-7 0 3 0,-6 0-4 16,-7-6 3-16,-6 0 6 16,-7 2-1-16,-4-2 3 0,-2 2 13 15,-8 0-25-15,-5-2-18 0,-6 1-8 16,-5 3-4-16,0 2-6 0,-5 5-4 15,4 4 3-15,1 8 0 16,2 1-2-16,4 5 2 0,3-1 18 16,6 2-4-16,7-5 0 0,3 1-7 15,11 1-5-15,5-3 1 0,3-1-1 16,6-2-4-16,0 0 2 0,4-3 2 16,-1-3-4-16,1-5 1 15,2-1-1-15,-1-3-41 0,2-3-7 16,2-6-5-16,-1-5-16 0,0-3-1 15,-1 2-35-15,-3-5-47 0,-3-1-8 16,-6-2-29-16,-6-5 11 0,-11 2 60 16,-4-1 48-16,-11 5-6 15,-8 3 145-15,-5 5 83 0,-4 7-17 16,-5 4 1-16,-2 3 14 0,-2 2 13 16,-2 6-37-16,3 3-29 0,3 3-59 15,4 0-34-15,7 2-1 0,4-2-4 16,10-2-46-16,4-1-19 0,4-3-22 15,8-1 21-15,7-3 11 0,8-2-41 16,4-1-32-16,4-1-5 16,6 0 12-16,3 0-9 0,1 0-35 15</inkml:trace>
  <inkml:trace contextRef="#ctx0" brushRef="#br0" timeOffset="65663.5111">13494 10638 474 0,'0'0'0'0,"0"0"207"0,0 0-104 16,0 0-44-16,0 0-7 0,0 0 17 15,0 0-1-15,0 0-4 0,189 23 4 16,-192-15-14-16,-7 1-1 0,-5 0-7 16,2 1-9-16,0 0-14 0,-5-1-9 15,3 1-7-15,-2-1-5 16,1-3 1-16,5 0-1 0,4-4 3 16,2-2 9-16,5 0 0 0,0-6-10 15,0-2 0-15,6-1-4 0,2-1 0 16,5-1 0-16,1 2 3 15,3 0 9-15,2 0 9 0,-3 6-3 0,-1 2 2 16,1 1 0-16,-5 6-11 16,-1 4-6-16,-2 1 6 0,-3 4 0 15,-4-2-5-15,-1 4 4 0,0-2-3 16,-5 0-4-16,-1-2 5 0,-1-2-5 16,2-2-1-16,1-4 0 0,1-3 6 15,1-2-8-15,2-2-1 16,0-6-12-16,0-4-7 0,4 1 13 15,3-1 2-15,6-2 0 0,1 2 6 16,3 2-2-16,2 0-1 0,0 3 5 16,0 1 5-16,2 6 4 0,0 0 3 15,-3 3-6-15,0 6-9 16,-7 1 4-16,0 2-1 0,-6 0-1 16,2 4 0-16,-4-3 4 0,-1-3-6 15,-1-1 4-15,1-1 2 0,-2-3-6 16,1 0-2-16,-1-1-24 0,0 0-38 15,0 1-5-15,-3-3-27 0,2 0-70 16,0-2-11-16,1 0-109 16,0 0-208-16</inkml:trace>
  <inkml:trace contextRef="#ctx0" brushRef="#br0" timeOffset="66539.5637">14575 10265 651 0,'0'0'0'0,"0"0"90"16,0 0-6-16,0 0 0 16,0 0-9-16,0 0-13 0,0 0 3 15,0 0-3-15,0 0-27 0,204 41-16 16,-164-18-3-16,-4-1-2 0,0 3 16 15,-2-1-8-15,-6 0-14 0,-7 1-5 16,-8-2 4-16,-11 4-3 0,-3 0 1 16,-19 2 4-16,-8 1-1 15,-12 2 0-15,-7 2-2 0,-6 2-4 16,-5 1-3-16,2-3 2 0,6 1 45 16,7-4-35-16,19-8-8 15,14-2-4-15,10-8-17 0,11-5-1 16,9-2 6-16,4-4 2 0,9-2 4 15,5 0-1-15,5-4-2 0,4 1-34 16,-3 0-53-16,2 2-84 0,-5-3-73 16,-4 1-164-16</inkml:trace>
  <inkml:trace contextRef="#ctx0" brushRef="#br0" timeOffset="67204.867">18325 8235 545 0,'0'0'0'0,"0"0"263"0,0 0-203 16,0 0-44-16,0 0-6 16,0 0-4-16,0 0 4 0,0 0 25 15,-171 133 9-15,128-72-16 0,2 7 4 16,5 7-8-16,7 4-16 0,10-5-6 15,8 0 1-15,7-5-3 0,4-7 0 16,9-5 0-16,6-7 2 16,8-7-3-16,4-1 1 0,4-4 0 15,6-4 0-15,4-4-100 0,5-3 3 16,6-6-134-16,4-1-90 0</inkml:trace>
  <inkml:trace contextRef="#ctx0" brushRef="#br0" timeOffset="67782.5424">19599 8493 367 0,'0'0'0'15,"0"0"233"-15,0 0-112 0,0 0 1 16,0 0-50-16,0 0-13 16,0 0-29-16,0 0-22 0,0 0 1 15,-3 64 9-15,3-13 5 0,1 9 7 16,2 1-1-16,2-1-5 0,-2-3-7 16,-2-7-8-16,0-4-4 0,-1-7-3 15,0-7-2-15,0-1 0 16,0-6 1-16,0-4-20 0,2-6-1 15,4-5-15-15,-3-4-22 0,0-2-31 16,-1-3-59-16,-2-1-97 0,-1 0-10 16</inkml:trace>
  <inkml:trace contextRef="#ctx0" brushRef="#br0" timeOffset="67997.4781">19299 9221 844 0,'0'0'0'0,"0"0"292"15,0 0-161-15,0 0-53 0,0 0-22 16,0 0-35-16,0 0-15 0,0 0-12 16,0 0-49-16,444-13 5 15,-425 13-23-15,-5 0-55 0,-2 0-25 16,-4-5-69-16,-3-6-170 0</inkml:trace>
  <inkml:trace contextRef="#ctx0" brushRef="#br0" timeOffset="68167.5029">19227 8468 768 0,'0'0'0'0,"0"0"308"16,0 0-194-16,0 0-42 0,0 0-16 15,0 0-42-15,0 0-13 16,0 0-2-16,0 0-128 0,577-62-10 16,-520 78-162-16,0-1-138 0</inkml:trace>
  <inkml:trace contextRef="#ctx0" brushRef="#br0" timeOffset="68712.9805">20482 8806 630 0,'0'0'0'0,"0"0"143"16,0 0-36-16,0 0-10 0,0 0-20 15,0 0-18-15,0 0-23 0,0 0 2 16,0 0-5-16,48 162-9 16,-38-110-2-16,0 2-4 0,-1-3-12 15,-6-2-4-15,-1-5 2 0,-2-3-2 16,0-5 0-16,-2-7 5 0,-1-4 1 16,-3-11 6-16,3-3 2 0,2-9 1 15,-1-2 3-15,2-10-3 0,-5-7-13 16,1-7 4-16,-4-6 7 15,-1-8-10-15,0-3-3 0,-2-8 7 16,1-8-6-16,2-6-3 0,4-6 0 16,3-8 0-16,1 0-12 15,7 0 6-15,9 6 1 0,4 10 1 0,5 7 5 16,2 6-1-16,6 10 0 16,2 6 37-16,3 4 3 0,0 6 0 15,-1 7-24-15,-4 6-13 0,-3 8-2 16,-6 2 0-16,-7 12-2 0,-5 8-2 15,-5 5 5-15,-7 7 0 0,-3 4 1 16,-13 1 0-16,-4 0-6 0,-9 2-12 16,-4 1 0-16,-4-3-4 15,3-1-23-15,3-2-18 0,-1-6-12 16,5-4-48-16,2-2-35 0,-1-3-55 16,6-4-185-16</inkml:trace>
  <inkml:trace contextRef="#ctx0" brushRef="#br0" timeOffset="69030.5622">21394 8903 749 0,'0'0'0'15,"0"0"164"-15,0 0-74 0,0 0-27 16,0 0 22-16,0 0-14 0,0 0-33 16,0 0-15-16,0 0-14 15,151-265-5-15,-145 237-3 0,-3 3 4 16,-3 1-4-16,0 7-2 0,-9 2-83 15,-5 4-33-15,-3 5-53 0,-6-2-11 16,-1 5-24-16,-2 3-215 0</inkml:trace>
  <inkml:trace contextRef="#ctx0" brushRef="#br0" timeOffset="69822.7585">22135 8869 525 0,'0'0'0'0,"0"0"166"0,0 0-74 16,0 0-25-16,0 0-18 16,0 0-5-16,0 0 0 0,0 0-2 15,0 0-13-15,-124-12-12 0,115 18-9 16,2-3-6-16,3 0-1 0,1 3-2 15,0 1 2-15,2 2-1 16,1 1 0-16,0 2-3 0,5 1 3 0,5 0 0 16,2 4 9-16,-1 1 7 15,4 1 7-15,-1 1-2 0,-2 1-6 16,-1 2-5-16,-3-4-5 0,-3 1 1 16,-2-3 5-16,-3-4 9 0,0-2 4 15,0-4 8-15,-5-2-7 0,-3-1-6 16,-4 3-7-16,-3-3-4 15,-4 1-6-15,-3 0-1 0,-4 0 1 16,-3-1-4-16,-1 0-37 0,0 0-16 16,0-2-26-16,4-1-21 15,-4-1-9-15,5 0-59 0,1 0-102 16,1 0-100-16</inkml:trace>
  <inkml:trace contextRef="#ctx0" brushRef="#br0" timeOffset="70355.8101">22413 8131 535 0,'0'0'0'0,"0"0"169"0,0 0-67 16,0 0-24-16,0 0-24 0,0 0-21 16,0 0-13-16,0 0 10 0,0 0-2 15,147 126-4-15,-116-53-10 0,-3 7-4 16,0 7-2-16,-4 5 8 15,-2 5-11-15,-12-4-2 0,-6-4 1 16,-4-3-3-16,-9-14-1 16,-5-4 0-16,-7-9 2 0,-5-8-2 15,-5-5 0-15,-3-4 6 0,-5-4-5 16,-6-2 3-16,-2-2-8 0,-7-3-103 16,-6 1-44-16,-4-4-82 0,-9 0-160 15</inkml:trace>
  <inkml:trace contextRef="#ctx0" brushRef="#br0" timeOffset="70924.7537">18671 10332 772 0,'0'0'0'0,"0"0"102"0,0 0-39 16,0 0-32-16,0 0-23 0,0 0 0 15,0 0 4-15,0 0 3 0,-186-3 1 16,144 24 14-16,-3 7 8 0,1 6-11 16,-2 4-6-16,1 6 1 0,-2 6-10 15,4 3-7-15,3 3 4 16,6 3 7-16,10-1-6 0,10 0-5 16,12-7 7-16,5-2-1 0,17-5-2 15,8-8 3-15,8-4-3 0,10-6-2 16,3-7 9-16,6-6-1 0,5-4-10 15,4-2-2-15,0-7-4 16,1 0-31-16,-1 0-40 0,-1-7-48 0,2 1-43 16,-5-6-57-16,1-3-78 15</inkml:trace>
  <inkml:trace contextRef="#ctx0" brushRef="#br0" timeOffset="71255.9192">19569 10297 605 0,'0'0'0'0,"0"0"10"0,0 0-7 15,0 0 115-15,0 0-53 0,0 0 10 16,0 0-28-16,0 0-6 0,0 0 17 16,0 332-17-16,5-287-9 15,-2-1-4-15,2-1-8 0,0-5-6 16,0 2-7-16,1-3-4 16,-3-2 0-16,4-3-3 0,-4-1 0 15,1-5-18-15,0-4-36 0,-1-1-21 16,-2-6-23-16,-1-1-49 0,0-5-30 15,-8 0-71-15</inkml:trace>
  <inkml:trace contextRef="#ctx0" brushRef="#br0" timeOffset="71476.7239">19338 11093 780 0,'0'0'0'0,"0"0"271"15,0 0-158-15,0 0-37 0,0 0-11 16,0 0-21-16,0 0-29 16,0 0-11-16,333-35 0 0,-307 30-6 15,-7 0-27-15,-1-4-15 0,-6 2-23 16,-1-3-54-16,-3 0-17 0,-6-1-21 16,-1-1-79-16,-1-5 30 0,-6-2-155 15</inkml:trace>
  <inkml:trace contextRef="#ctx0" brushRef="#br0" timeOffset="71669.1649">19305 10286 834 0,'0'0'0'0,"0"0"167"15,0 0-75-15,0 0-8 0,0 0-12 16,0 0-19-16,0 0-17 0,0 0-19 15,0 0-12-15,407-18-10 0,-350 21-84 16,-1 5-54-16,1 3-27 16,0-1-122-16,1 1-117 0</inkml:trace>
  <inkml:trace contextRef="#ctx0" brushRef="#br0" timeOffset="72174.9368">20511 10485 506 0,'0'0'0'0,"0"0"162"0,0 0-71 16,0 0-29-16,0 0 2 0,0 0-3 15,0 0-22-15,0 0-9 0,30 214-2 16,-22-173-7-16,2 0 4 0,-5-3-1 15,0-3-10-15,-5-7-7 16,0-1-2-16,-1-8 9 0,-5-1 15 0,2-8 7 16,-3-6-11-16,5-2-3 15,0-2 1-15,-1-3-2 0,-2-7-10 16,1-8-9-16,-1-5 3 0,2-6-4 16,-1-9-2-16,2-4 2 0,2-6 0 15,-2-4-2-15,2-7 2 16,3-5-1-16,5-3-2 0,7 1 4 15,2 4-3-15,6 2-1 0,7 9 4 16,2 9 6-16,0 10 0 0,-1 8 4 16,-1 10 6-16,-6 6 8 15,-4 7-5-15,-7 5-17 0,-3 10-6 16,-7 7 4-16,-3 4 5 0,0 5-2 16,-10 2-1-16,-3 0-1 0,-4 1-1 15,-5-2-1-15,-5 1-2 0,0-4-1 16,-1-2 3-16,2-4-2 0,0-2-10 15,3-1-10-15,2-6-16 16,2-1-18-16,5-2-22 0,-1-5-42 16,-1 0-39-16,3 0-30 0,-1-5-89 15</inkml:trace>
  <inkml:trace contextRef="#ctx0" brushRef="#br0" timeOffset="72702.8355">21032 10905 509 0,'0'0'0'16,"0"0"86"-16,0 0-42 15,0 0-22-15,0 0-13 0,0 0-11 16,0 0-83-16,0 0-96 0</inkml:trace>
  <inkml:trace contextRef="#ctx0" brushRef="#br0" timeOffset="73189.3858">21096 10636 537 0,'0'0'0'0,"0"0"240"16,0 0-127-16,0 0-22 16,0 0-24-16,0 0-4 0,0 0-1 15,0 0-12-15,0 0-6 0,82-181 0 16,-65 144-8-16,-1 1-4 0,-5 3-15 15,-4 3-8-15,0 5-6 0,-6 3-2 16,-1 7 2-16,-8 1-6 16,-1 11-67-16,0 3-37 0,-6 3-70 15,2 13-83-15,-1 1-59 0</inkml:trace>
  <inkml:trace contextRef="#ctx0" brushRef="#br0" timeOffset="73731.2811">21773 10501 562 0,'0'0'0'0,"0"0"185"0,0 0-69 15,0 0-13-15,0 0 2 0,0 0-17 16,0 0-19-16,0 0-21 0,-11-86-22 16,-9 78-6-16,-5 4 0 0,-1 2-5 15,2 2-6-15,1 2-8 0,4 6 1 16,4 0-3-16,2 3-3 16,4 2 3-16,5 1-2 0,4 5-3 15,4 4 6-15,8 2 0 0,3 1-4 16,3 5 7-16,-1 3-3 0,0 0 0 15,-6 1 0-15,-3 0 3 16,-4-3-3-16,-4-2 7 0,0-5 1 16,-7-3-1-16,-3-7 8 0,-4-1 3 15,1-3 2-15,-1-5-9 0,-2-4-8 16,2-2-1-16,-1 0 2 0,-2-5-8 16,4-1-160-16,0-3-52 0,-3-3-87 15,-1-2-251-15</inkml:trace>
  <inkml:trace contextRef="#ctx0" brushRef="#br0" timeOffset="74074.4871">21788 10057 887 0,'0'0'0'0,"0"0"75"16,0 0 12-16,0 0-43 0,0 0-12 16,0 0-13-16,0 0 3 15,0 0 2-15,0 0-10 0,103 33-4 16,-74-5 0-16,6 7 12 0,5 5 2 16,7 4-2-16,4 6 5 15,5 3-6-15,-2 4-15 0,0 3-1 16,-9 1-4-16,-9-1 1 15,-6 2 1-15,-11-2-1 0,-11-2-2 0,-8 2 0 16,-11-6 0-16,-10-2-2 0,-11-1 4 16,-9-5 2-16,-8-1-4 0,-6-4 0 15,-2 1 0-15,-8-2-181 16,-3-3-46-16,-7-2-181 0</inkml:trace>
  <inkml:trace contextRef="#ctx0" brushRef="#br0" timeOffset="79384.0226">10505 13414 588 0,'0'0'0'15,"0"0"45"-15,0 0 29 0,0 0-38 16,0 0-27-16,0 0-3 0,0 0-2 15,0 0 17-15,-12-37 15 0,11 35 4 16,-3-1 17-16,-3 0-7 16,-2 2-20-16,-1-3-7 0,-2 4 1 15,0 0-4-15,-2 2 2 0,0 4 1 16,-5-6-5-16,2 6-4 0,-4 2-6 16,-1 2-2-16,3 5-3 0,-4 3-2 15,-1-1-2-15,1 2 2 0,1 0 0 16,1-1-2-16,6 2 2 15,1-1-1-15,4 0 0 0,5 4 29 16,5 2-16-16,7 2 2 0,6 4-5 16,7-2-2-16,4-2 5 15,2-6-3-15,4-4-2 0,0-5 3 0,2-2 7 16,1-6-3-16,-2-1-8 16,-1-3-2-16,-6 0-4 0,-1 0-1 15,-2-4 0-15,-4 1 0 0,2-4-102 16,-2-2-38-16,2-4-50 0,-5-1-215 15</inkml:trace>
  <inkml:trace contextRef="#ctx0" brushRef="#br0" timeOffset="80091.5895">10830 12866 858 0,'0'0'0'0,"0"0"74"0,0 0 13 16,0 0-32-16,0 0-16 0,0 0-30 16,0 0 15-16,0 0 19 0,0 0-14 15,21 61-10-15,-15-16 0 16,0 1-7-16,-3 2-2 0,4 2-1 16,-2 2 3-16,2 1-6 0,-1 0-5 15,-5 0 4-15,-1 0-3 0,0-3-2 16,-7-3 0-16,-1-2 6 15,-1-5-7-15,-1-4 2 0,0-6 2 16,1-6-4-16,0-4 2 0,1-6 4 16,5-6-6-16,0-5 2 0,3-2 3 15,0-1-4-15,0-8 0 0,6-5 6 16,4-3-8-16,1-4 4 0,4 0 2 16,1-1-6-16,1 3 4 15,2 2 21-15,0 7 12 0,-2 5-13 16,1 4-8-16,-1 1-6 0,0 9-1 15,1 2-5-15,0 2-2 0,0 2 0 16,0-3 2-16,-1 1-1 0,0-3 0 16,-3-3 2-16,3-3-5 15,-1-3 3-15,4-2 1 0,0-2-4 16,3-6-3-16,0-2 10 0,2-5-3 16,-2-1 0-16,1 1-2 0,-1 0 0 15,-2 2 0-15,-3 0 0 0,-4 0 1 16,-5 1 2-16,-3 0-3 0,1 0 0 15,-2 2 5-15,-1 0-3 0,-2-3-2 16,-2 1 0-16,1-2 2 16,-1 4-1-16,-2-2 526 0,-7 4-1050 15,-1 1 519-15,-2 3 5 0,-2 4-1 16,1 1 0-16,-5 9-1 0,3 4 2 16,-3 3-2-16,2 4 2 0,0 0-2 15,7 3-3-15,5-1 3 16,4-3 0-16,4 3-4 0,5-3 5 15,5-3 0-15,1-1 0 0,1-5 0 16,2-2-2-16,2-4 1 0,2 0 2 16,-3-1 2-16,4-3-3 0,-1-1 0 15,-1 0-2-15,1 0-60 16,-1-5-266-16,0 3 508 0,1-3-360 16,-2-4-151-16,-1 2-119 0</inkml:trace>
  <inkml:trace contextRef="#ctx0" brushRef="#br0" timeOffset="80508.4171">11862 13428 719 0,'0'0'0'16,"0"0"44"-16,0 0 45 0,0 0-56 16,0 0 1-16,0 0 21 0,0 0-19 15,0 0-11-15,0 0-1 16,-7-25 3-16,1 27 7 0,-3 2 15 16,-3 1-16-16,-3 3-17 0,-3 0-8 15,-2 6 4-15,1 0 0 0,-1 1-3 16,-1 3 0-16,3 2-6 0,1 1-3 15,5 4 0-15,3 1 3 16,5-1-4-16,4 1 0 0,0-1 2 0,9-4 2 16,4 0 3-16,3-4-3 15,4-5-3-15,2-2 0 0,0-3 7 16,-2-2-8-16,2-5 2 0,-3 0 0 16,-2-2-18-16,0-7-22 0,2-2-40 15,3-8-29-15,1-2-43 0,-1-7-111 16,-3-4-216-16</inkml:trace>
  <inkml:trace contextRef="#ctx0" brushRef="#br0" timeOffset="81041.9772">12114 12846 855 0,'0'0'0'0,"0"0"23"16,0 0 21-16,0 0-16 0,0 0-16 15,0 0 8-15,0 0 9 0,0 0 1 16,0 0 8-16,-24 309 0 16,24-244-10-16,2 5-6 0,-2-2-8 15,0-4-4-15,0-2-4 0,-6-5-4 16,0-3-1-16,-1-6 3 0,0-6-3 16,1-7-2-16,1-3 2 15,1-7 10-15,1-7 4 0,1-6 2 16,0-8-5-16,0-4-5 0,2-4 6 15,0-10-3-15,0-8-12 0,0-8 4 16,1-8 3-16,3-7-5 0,1-10 0 16,3-7 2-16,3-8-2 15,3-4 0-15,7 3 3 0,5 4-4 16,4 10 2-16,3 10 73 0,1 8-20 16,-4 10 0-16,-3 3-10 0,-1 8-16 15,-8 6-17-15,-1 6-10 0,0 6-2 16,-5 3 0-16,0 8 0 0,-2 9-5 15,-6 1 5-15,-2 7-4 0,-3 1-17 16,-12 2 5-16,-6-1-13 0,-6-1-12 16,-3-1 8-16,0-3 4 15,2 0-2-15,0-4 7 0,5-1-17 16,2 2-18-16,6-1 4 0,7 1 33 16,6 2 9-16,8-1 3 0,4-3 8 15,5 2-1-15,0-4 3 16,3-2 2-16,2-2 5 0,-1 2-3 15,5-4 1-15,1 1-5 0,1-4-17 16,4 1-44-16,-2-2-74 0,3-2-33 16,-2 0-74-16</inkml:trace>
  <inkml:trace contextRef="#ctx0" brushRef="#br0" timeOffset="81740.9435">13016 13162 564 0,'0'0'0'0,"0"0"178"0,0 0-114 16,0 0-18-16,0 0 25 16,0 0-6-16,0 0-9 0,0 0 2 15,0 0 9-15,25 17-12 0,-17-25-1 16,2-4-9-16,3-4-16 0,3-5-14 15,2-4-6-15,0-2-2 0,2-4-2 16,3-2 4-16,-2-3-3 16,1 0-4-16,-2-1 1 0,-2-1-2 15,-1 1-1-15,-2 5 0 0,-2 4 3 16,-4 7-3-16,-3 7 0 0,-4 6 4 16,-2 3-3-16,0 5 6 15,0 7-4-15,-3 15-6 0,-1 9 5 16,-1 11-2-16,0 11 0 0,-2 3 0 15,2 5 1-15,-2 4-2 0,0 2 2 16,-1-2 0-16,-1-2-2 0,1-2 2 16,0-9 0-16,-2-3-1 15,2-7 0-15,-2-9 1 0,0-7-1 0,2-5 0 16,0-5 2-16,2-4-2 16,-3-5 0-16,1-3-1 0,-1-4-8 15,-5-3 7-15,1-6 0 0,-1-2-1 16,0-2 5-16,3 2-2 0,5 7 0 15,-1 0 0-15,7 1 3 0,1 3 3 16,11-2-3-16,8 2 3 16,10 0 9-16,10 0 5 0,6-1-4 15,5 1-11-15,4 0-1 0,0 0-4 16,0 1 0-16,0 1-32 0,-4-1-30 16,-6 2-25-16,-6 1 19 15,-8 1-36-15,-6 5-52 0,-10 2-46 16,-11-1-75-16</inkml:trace>
  <inkml:trace contextRef="#ctx0" brushRef="#br0" timeOffset="82429.3512">10736 14718 615 0,'0'0'0'15,"0"0"13"-15,0 0 62 0,0 0-16 16,0 0-1-16,0 0 5 0,0 0-7 16,0 0-15-16,-183-10-4 0,164 16-10 15,0 5-11-15,0 5-9 16,3 3-2-16,1 6-4 0,0 4 11 16,11 6 7-16,4 1 7 0,2 1 0 15,13-3 1-15,5-4-2 0,7-3-1 16,2-3-2-16,4-5-5 0,0-4-4 15,0-3-6-15,2-4-6 16,-4 0-2-16,-1-5-35 0,1-3-58 0,-6 0-55 16,4-8-32-16,-4-3-54 15,-2-10-126-15</inkml:trace>
  <inkml:trace contextRef="#ctx0" brushRef="#br0" timeOffset="83140.188">10977 14276 790 0,'0'0'0'0,"0"0"127"15,0 0-14-15,0 0-13 0,0 0-79 16,0 0-12-16,0 0 13 0,0 0 2 16,0 0-5-16,41 172-8 0,-32-111-7 15,1 3-1-15,-1-4-3 0,-5-4 0 16,2-4 0-16,-3-4 3 0,-3-7-3 15,0-6 0-15,0-7 2 16,0-3-2-16,-5-6 0 0,-1-7 4 16,-4-2-3-16,5-4 3 0,-1-5-4 15,4-1 0-15,-1-1-22 0,2-9-10 16,1-6-6-16,0-2 21 0,10-1 5 16,2-3 4-16,2 4 10 0,4 3-3 15,1 2 2-15,3 3 25 16,1 6-3-16,-1 4 7 0,0 0-1 15,-2 7-14-15,-4 7-10 0,1 3 0 16,-4 2-2-16,1 0-2 0,-5 1 4 16,1-2-3-16,0-3-4 15,1 0 4-15,1-4 0 0,4-1-2 16,-1-2 0-16,3-4-1 0,2-4-12 16,-2 0 11-16,3-3-1 0,0-5 2 15,-1 3 2-15,-1-2 1 0,-5-2-2 16,-2 0 0-16,-2-2 0 0,-3-1 0 15,2-3 0-15,-3 1 3 16,-1-5-5-16,-4-1 4 0,2-2 1 16,-3 2-3-16,0 1 0 0,-4 0 2 15,-7 3-2-15,-1 4-8 0,1 5 11 16,-1 6-6-16,-1 2 2 0,0 9 0 16,-4 1-9-16,2 7 8 15,3 1 3-15,2 4-2 0,4 1-1 16,3 0 2-16,3 1-5 0,5-5 5 15,2-1 0-15,4-4 0 0,7-2 12 16,-2-4 0-16,6-4 0 0,7-3 4 16,-2-2-2-16,3 0-2 0,1-4-1 15,-1-7-4-15,3 0-2 16,-1-2 4-16,-3 1-3 0,1 2-6 16,-7-2 0-16,-1 5 2 0,-2-3-3 15,-1 4-18-15,-4-2-6 0,0 2-28 16,-2 1-20-16,-2 1-44 0,-2 2-103 15,-4-2-54-15,-3 2-25 16</inkml:trace>
  <inkml:trace contextRef="#ctx0" brushRef="#br0" timeOffset="83940.4937">11917 14796 503 0,'0'0'0'0,"0"0"7"0,0 0 79 16,0 0-4-16,0 0-2 16,0 0-27-16,0 0 8 0,0 0-4 15,-67 162-8-15,67-137-14 0,0-4-5 16,5 2-9-16,2-4 4 0,5-3-4 15,0-1-6-15,4-8 4 0,1 0 11 16,2-2-3-16,0-5-1 16,0 0-9-16,2-5-5 0,0-5-4 15,-1-3-1-15,4-6 2 0,-2-1-2 16,1-7-4-16,2-3 1 0,-1-2-3 16,-1-6-2-16,2-5 2 0,-4-4-2 15,-1-4-7-15,-3-2 3 16,-2-6-4-16,-4 3-8 0,-6-5 11 15,-3 1 5-15,-2 6-1 0,-7 5 4 16,-4 7-1-16,-3 8-2 0,2 9 2 16,1 9 5-16,4 7 1 0,1 9 1 15,0 1-5-15,2 14-6 16,-1 6 4-16,0 8-2 0,2 8-2 16,1 7 4-16,2 5-1 0,0 9 0 15,5 4 0-15,2 4-1 0,1 0 0 16,-2 0 2-16,-2-7-1 0,-4-3 0 15,0-7 0-15,-1-5 1 0,-5-5-1 16,3-6 0-16,1-4 2 16,-1-8-3-16,2-6 2 0,1-9 0 15,0-6-1-15,0 0 0 0,4-8 9 16,-2-8-9-16,1-7 0 0,0-9 5 16,0-10-4-16,0-5 3 15,1-8-3-15,5-5-2 0,3 1 1 16,8 1 0-16,6 9 29 0,4 11 2 15,-1 7 1-15,-1 9 18 0,-3 11-1 16,-6 0-25-16,-2 11-22 0,-3 5 0 16,-5 8-4-16,-1 10 1 15,-7 1 1-15,-1 6 7 0,-3 2-9 16,-9-1 0-16,-3-1-1 0,0-5-8 16,3-1-2-16,1-5-10 0,2-1-19 15,6 1 16-15,3-2 16 0,0-4 4 16,10 1 5-16,4-3 1 0,0-1 0 15,5-2 0-15,0 1 2 0,1 0-3 16,1-1-37-16,0 1-62 16,2-1-42-16,0-1 53 0,1 2-49 15,-2-3-197-15</inkml:trace>
  <inkml:trace contextRef="#ctx0" brushRef="#br0" timeOffset="84436.686">13050 14548 599 0,'0'0'0'0,"0"0"33"16,0 0 16-16,0 0 31 0,0 0-10 15,0 0 2-15,0 0 30 0,0 0-18 16,0 0-13-16,213-40-4 0,-174 51-18 16,-4 7-7-16,-6 6-24 0,-11 5-11 15,-11 5-6-15,-7 3 3 16,-20 1 2-16,-8 3-4 0,-7 2-4 16,-5-4-7-16,1-1 8 0,3-4-1 15,10 1 4-15,9-10-2 0,14-4 0 16,7-5-9-16,15-7 3 0,12-4 3 15,9-5 6-15,12-1 8 16,5-9-5-16,9-3-1 0,2 0-4 16,0 3-2-16,1 0-133 0,-3 3-146 15,-3-1-367-15</inkml:trace>
  <inkml:trace contextRef="#ctx0" brushRef="#br0" timeOffset="85925.4321">10845 16018 804 0,'0'0'0'0,"0"0"91"16,0 0-29-16,0 0-30 0,0 0-14 15,0 0-4-15,0 0-5 0,0 0-7 16,-2-22 2-16,-1 22 5 0,-1-3 2 15,2 2 10-15,1-1 2 0,0 2-3 16,0 0-1-16,0 0-7 0,-2 0-3 16,-2 0-2-16,2 0-1 15,-1 0-4-15,-1 2 3 0,0-1-3 16,-1 0-2-16,-3 1 0 0,5 0 5 16,-3 1-5-16,1 0 0 15,-1-2 3-15,-1 4-3 0,-1-1 0 16,0 2 0-16,-5 3-1 0,-1-1 2 15,-2 5-1-15,-2-1-1 0,-1 6 2 16,1-1 3-16,2 1 4 0,4 1 8 16,4 2-7-16,5 1-7 15,3 3 1-15,1 2-1 0,3 2-2 16,7-3 0-16,4 1 17 0,4-5 1 16,5-3-3-16,1-3 0 0,2-3 2 15,5-4 7-15,1-4-5 0,0-1-11 16,-2-4-2-16,1 0-5 0,-3 0-2 15,0-3-30-15,-3-1-62 16,-1-4-98-16,2-6-44 0,-5-4-190 16</inkml:trace>
  <inkml:trace contextRef="#ctx0" brushRef="#br0" timeOffset="86583.7508">11097 15577 821 0,'0'0'0'0,"0"0"47"0,0 0 52 16,0 0-61-16,0 0 43 0,0 0-31 15,0 0-17-15,0 0 4 0,0 0-4 16,86 360-10-16,-77-291-7 16,2-6-5-16,-6-9-6 0,2-7-2 15,-4-8 0-15,0-8-2 0,-2-6-2 16,-1-3 2-16,0-5 3 0,-3-5-5 15,1-6 2-15,0-4 3 0,2-2 0 16,0-10-4-16,-1-6 0 16,0-6-53-16,-1-6 36 0,2-1-5 15,6 3-12-15,8 3 24 0,5 5 9 16,0 5-1-16,-2 7 4 0,2 4 10 16,-2 5 9-16,2 9 4 0,-3 4-5 15,0 3-9-15,-5 5-6 16,0-2-4-16,-2-1 0 0,3-4 3 15,0-2-4-15,-1-3 0 0,5-6 0 16,3-5 7-16,4-1-6 0,3-6 4 16,3-6-4-16,-1-1-2 15,1 0 1-15,-4 2 0 0,-5 0 0 16,-4-3 0-16,-5 1 2 0,-2 1-2 16,-7-1 0-16,-1 0 6 0,-1 1-4 15,-6 2 5-15,-2 0-1 0,-1 3-3 16,-2-4 1-16,-1 1-3 0,1 2-2 15,-4 1-1-15,1 5 2 16,-2 2 0-16,3 2-16 0,4 9 8 0,-3 6 3 16,5 1 7-16,1 5-3 15,5 1-2-15,1-4 5 0,6-1-2 16,5-2 0-16,4-1 0 0,4-4 2 16,0-1 3-16,6-5 10 15,4-1-3-15,-3-4-1 0,4-1-1 0,-5-1-3 16,2-7-3-16,-2 1 1 15,-1-2-2-15,0-1-3 0,-4 0 0 16,1 2 3-16,-2-2-4 0,-1 2 2 16,-3 1 1-16,-4 0-2 15,-3 3-15-15,-2 2-11 0,-1-1-24 16,-3 3-42-16,0 0-75 0,-2 0-130 16,0 0-140-16</inkml:trace>
  <inkml:trace contextRef="#ctx0" brushRef="#br0" timeOffset="87085.2999">12293 16054 713 0,'0'0'0'0,"0"0"101"0,0 0-56 16,0 0-32-16,0 0-6 0,0 0 5 16,0 0 26-16,0 0 23 0,0 0 3 15,-163 73 7-15,153-55-30 0,1 4-17 16,8-2-11-16,1 3-1 15,6-2 6-15,5 0 9 0,3 0-9 16,1-1-9-16,3-2-7 0,1-2 1 16,1-1-6-16,0-1-69 0,2-3-17 15,-1-7-13-15,-1-2-11 16,2-2-20-16,-3-7-75 0,-1-7-139 16</inkml:trace>
  <inkml:trace contextRef="#ctx0" brushRef="#br0" timeOffset="87428.9611">12495 15730 860 0,'0'0'0'0,"0"0"139"16,0 0-105-16,0 0 14 0,0 0-21 16,0 0 3-16,0 0-13 0,0 0-10 15,12 249-3-15,-5-199 0 16,-4-4-3-16,-3-3 3 0,0-3 0 15,0-6-3-15,-2-3 0 0,-5-5 2 16,0-4 1-16,-1-4 1 16,-1-6 1-16,6-4-3 0,2-6-3 0,1-2 0 15,0-6-36-15,5-7 15 16,6-5 23-16,5 2-1 0,4 0 4 16,4 4 18-16,-1 6 22 0,0 5 9 15,0 1 6-15,-4 6-8 0,-2 6-22 16,-2 2-21-16,-4 4-8 0,-3-4-2 15,0 1 2-15,2-1 3 0,-3-5-6 16,3 1-36-16,1-4-26 16,1-3-80-16,-2 1-74 0,-1-4-148 15</inkml:trace>
  <inkml:trace contextRef="#ctx0" brushRef="#br0" timeOffset="88054.5128">13217 15933 583 0,'0'0'0'0,"0"0"200"15,0 0-76-15,0 0-12 0,0 0-39 16,0 0-13-16,0 0-6 0,0 0-23 16,0 0-17-16,17-31 2 0,5 31 8 15,4 0-4-15,1 3-6 0,2 6-8 16,-5 4-2-16,-7 4-5 16,-5 2 2-16,-8 2 4 0,-3 0-5 15,-1 3 0-15,-5-5 4 0,-2-3-6 16,-1-3-70-16,3-4 7 0,4-2-46 15,1-2-11-15,0-1-27 16,6-1 101-16,4 5 51 0,-1 3 31 16,4 5 58-16,1 3-12 0,-4 3-6 15,0-1 1-15,-1-1-42 0,-3-4 0 16,-2 0 4-16,-2-2-16 0,-2-1-11 16,0-2-5-16,-2-3 15 15,-4-2 17-15,-4 0 6 0,-6-2 1 16,-3-2-6-16,-6 2-15 0,-1-3-17 15,-6 0-4-15,1-1-4 0,2 0-12 16,-1 0-51-16,4 0-48 0,0-5-35 16,4-5-100-16,2-4-475 15</inkml:trace>
  <inkml:trace contextRef="#ctx0" brushRef="#br0" timeOffset="88925.4188">18354 12910 490 0,'0'0'0'0,"0"0"198"15,0 0-115-15,0 0 0 0,0 0-37 16,0 0-13-16,0 0-20 0,0 0-8 15,0 0-2-15,-59-5 11 0,40 16 10 16,-4 7 2-16,-4 6-6 0,-4 8-5 16,-7 13 2-16,-1 9 9 0,-1 10-2 15,1 4 1-15,4 2 2 16,6 0-5-16,7-3-8 0,12-8 1 16,9-7 5-16,7-8-18 0,9-8 0 15,8-5 2-15,2-4-2 0,1-5-3 16,1-1-3-16,-2-7-36 0,3-1-24 15,1-2-25-15,0-4-21 16,-2-4-143-16,-4-3-142 0</inkml:trace>
  <inkml:trace contextRef="#ctx0" brushRef="#br0" timeOffset="89306.566">19000 13194 529 0,'0'0'0'0,"0"0"149"0,0 0-97 16,0 0-36-16,0 0 6 0,0 0 16 15,0 0 6-15,0 0 8 0,-171 345-13 16,171-308-4-16,5-7 14 16,6-8 18-16,6-6-20 0,2-6-7 15,8-5 9-15,5-5-4 0,4-7-8 16,3-11 7-16,3-7 0 0,2-4 1 16,1-5 1-16,-2-3 1 0,-7-2-11 15,-10 2 0-15,-11 1-19 16,-9 4-12-16,-7 4-2 0,-13 0 4 15,-6 4-8-15,-8 5-5 0,-6 11-33 16,-5 5-39-16,1 4-20 0,-3 12-9 16,5 7-43-16,3 2-146 15,4 0-214-15</inkml:trace>
  <inkml:trace contextRef="#ctx0" brushRef="#br0" timeOffset="89777.4165">19714 13073 543 0,'0'0'0'0,"0"0"191"0,0 0-66 16,0 0-79-16,0 0-18 0,0 0-13 15,0 0 3-15,0 0 12 0,0 0 10 16,-1 199-2-16,1-151 12 16,1-4 3-16,4 1-4 0,-1-4-8 15,1-7-17-15,0 4-18 0,-2-7-3 16,1 0-2-16,-1 0 0 0,-2-6-2 16,-1-3-33-16,0-4 16 0,0-2-1 15,0-3-17-15,-1 1-13 0,-3-4-47 16,0-3-17-16,-3-1 4 15,-2-6-20-15,-1 0-116 0,-5 0-60 16</inkml:trace>
  <inkml:trace contextRef="#ctx0" brushRef="#br0" timeOffset="89950.0773">19485 13618 643 0,'0'0'0'15,"0"0"188"-15,0 0-89 16,0 0-15-16,0 0-38 0,0 0-40 16,0 0-12-16,0 0-67 0,0 0 10 15,305-12-29-15,-293 9-28 0,-7-3-83 16,-1-1-175-16</inkml:trace>
  <inkml:trace contextRef="#ctx0" brushRef="#br0" timeOffset="90122.7244">19558 13130 662 0,'0'0'0'16,"0"0"285"-16,0 0-199 0,0 0-4 16,0 0-53-16,0 0-23 0,0 0-10 15,0 0-99-15,0 0-35 0,349 68-49 16,-317-50-20-16,3-3-125 0</inkml:trace>
  <inkml:trace contextRef="#ctx0" brushRef="#br0" timeOffset="90995.6391">20317 13072 581 0,'0'0'0'0,"0"0"260"16,0 0-166-16,0 0-1 0,0 0-38 15,0 0-30-15,0 0 0 0,0 0 6 16,46 261-11-16,-46-211-8 0,-5-4 1 16,-5 0-4-16,-5-9-2 0,-3-2 3 15,0-6 2-15,-2-5 10 0,5-2-9 16,0-4-6-16,5-6-6 16,4-6 2-16,4-3-2 0,2-3-2 15,4 0 2-15,7-3 13 0,10-5-8 16,4-3 9-16,9-7 2 0,9-5 4 15,7-7-3-15,8-5 2 16,3-4-5-16,0-4-2 0,1 0 3 16,-6-3 21-16,-9 3 4 0,-12 4-26 15,-14-1-12-15,-16 3 1 0,-7 2-5 16,-14 3 1-16,-10 1 0 16,-3 5-35-16,-7 7-21 0,-7 6 10 15,-2 9 4-15,-2 4-27 0,1 10-42 16,2 7-97-16,4 2-160 0</inkml:trace>
  <inkml:trace contextRef="#ctx0" brushRef="#br0" timeOffset="91327.3676">21036 13351 804 0,'0'0'0'0,"0"0"210"0,0 0-129 0,0 0-25 16,0 0-4-16,0 0-3 0,0 0-2 15,0 0 4-15,0 0-4 16,145-142-4-16,-119 115-1 0,-4-2-10 15,1 3-9-15,-9-1-11 0,-6 3-5 16,-8-1-3-16,0 4-3 0,-11 0 3 16,-1 7-3-16,-3 5-2 15,-8 7-43-15,-5 5-38 0,-4 13-65 16,-4 8-40-16,-4 4-66 0,-2 1-265 16</inkml:trace>
  <inkml:trace contextRef="#ctx0" brushRef="#br0" timeOffset="91921.8253">21616 13228 511 0,'0'0'0'15,"0"0"175"-15,0 0-17 0,0 0-56 16,0 0-26-16,0 0 12 0,0 0-33 15,0 0-17-15,0 0-7 0,-59-42-14 16,44 49-9-16,-2 2-5 0,5 3 2 16,0 2-3-16,8 4 1 0,4 2 2 15,4 5-1-15,12-2-1 16,3 2 1-16,7 1-2 0,3-1 2 16,4 0 13-16,-2-1 1 0,-3-5-16 15,-3 0 1-15,-11-5-1 0,-8-2-4 16,-6 1 3-16,-15-4 5 0,-12 2 2 15,-11-1-1-15,-9-1-5 16,-10 0-3-16,-9-5 0 0,0 0-26 16,4-3-60-16,6-1-102 0,14-1-135 15</inkml:trace>
  <inkml:trace contextRef="#ctx0" brushRef="#br0" timeOffset="92273.9633">22237 12708 392 0,'0'0'0'0,"0"0"246"16,0 0-127-16,0 0-22 16,0 0-3-16,0 0-43 0,0 0-31 15,0 0 5-15,0 0 9 0,149 441 1 16,-143-367-4-16,-6 4-6 16,-6-7-15-16,-14-2-8 0,-7-4 1 0,-8-7-1 15,-6-3-1-15,-11-3 1 0,-7-3-1 16,-7-3-2-16,-9-1-47 15,-5-4-17-15,-1-3-90 0,-1-4-146 16</inkml:trace>
  <inkml:trace contextRef="#ctx0" brushRef="#br0" timeOffset="92949.8111">18484 14269 692 0,'0'0'0'16,"0"0"0"-16,0 0 75 15,0 0-33-15,0 0-11 0,0 0-8 0,0 0-10 16,0 0 2-16,-256 103 27 16,212-70 3-16,5 5-13 0,3 6-14 15,5 6-14-15,6 6-5 0,8-1 2 16,5 5 3-16,8-3 0 0,4-7 2 15,6-5 2-15,9-6-3 0,4-7-2 16,4-2 1-16,4-8-3 16,2-3-2-16,-1-3-29 0,1-4-17 15,-2-1-40-15,3 0-33 0,2-5-50 16,1-3-135-16</inkml:trace>
  <inkml:trace contextRef="#ctx0" brushRef="#br0" timeOffset="93296.083">19041 14596 702 0,'0'0'0'16,"0"0"98"-16,0 0-55 0,0 0-29 15,0 0-5-15,0 0 4 0,0 0 11 16,0 0-2-16,0 0-8 0,-114 131-8 15,108-94 4-15,4 0-3 0,0-2 12 16,2-5 8-16,1-3 6 16,5-7 8-16,6-6 8 0,5-8 0 15,4-3 0-15,7-3-7 0,3-9-4 16,2-7-4-16,3-8-2 16,2-4-7-16,1-4-6 0,-3 0-5 15,-4-1 1-15,-8 2-6 0,-11 0-4 16,-9 3 0-16,-6 2-6 0,-12-1 1 15,-8 5 0-15,-4 6-46 0,-6 6-4 16,0 7-33-16,0 3-51 0,0 9-24 16,4 4-39-16,3-1-242 15</inkml:trace>
  <inkml:trace contextRef="#ctx0" brushRef="#br0" timeOffset="93691.5886">19474 14443 631 0,'0'0'0'0,"0"0"163"0,0 0-89 0,0 0-19 16,0 0-10-16,0 0-17 15,0 0-13-15,0 0-9 0,3-9-1 16,3 9-1-16,-3 0 3 0,-2 0 14 16,-1 0 8-16,2 0 6 0,0 9 0 15,1 1 1-15,-1 5 3 16,-2 4-18-16,0 1-10 0,0 7 0 16,0 0 6-16,0 1-4 0,5 2 3 15,0-1 4-15,1 2-6 0,1-2-6 16,-1-1-2-16,0 0-4 0,-2-3-3 15,0-2 2-15,-1-2 2 0,-3-2-5 16,0 0 0-16,0-5-19 16,-4-2-39-16,-1 2-43 0,-1-2-78 15,-4-2-174-15,-3-4-230 0</inkml:trace>
  <inkml:trace contextRef="#ctx0" brushRef="#br0" timeOffset="93908.5285">19347 14966 890 0,'0'0'0'0,"0"0"268"16,0 0-151-16,0 0-47 16,0 0-43-16,0 0-22 0,0 0-5 15,0 0 0-15,0 0 0 0,285 2-35 16,-273-2 10-16,-1-3-16 0,-6-1-42 15,3-2-25-15,-1-2-13 0,-4-1-50 16,-3-3-54-16,-1-4-72 16</inkml:trace>
  <inkml:trace contextRef="#ctx0" brushRef="#br0" timeOffset="94078.1893">19259 14448 673 0,'0'0'0'0,"0"0"171"16,0 0-44-16,0 0-22 16,0 0-18-16,0 0-21 0,0 0-29 15,0 0-31-15,0 0-12 0,422-5-141 16,-386 18-36-16,-8-1-106 0,-6-2-358 16</inkml:trace>
  <inkml:trace contextRef="#ctx0" brushRef="#br0" timeOffset="94774.4321">20154 14497 533 0,'0'0'0'16,"0"0"50"-16,0 0 13 0,0 0 36 15,0 0-21-15,0 0-6 0,0 0 2 16,0 0-17-16,53 27-4 0,-50-4-4 15,-2 2-7-15,-1 0-8 0,0 7-13 16,0 3-10-16,0-2-5 0,-1 3 0 16,-4-4 1-16,-1-1 1 15,-2-2-1-15,-1 1 2 0,1-6-2 16,-1-1 1-16,0-7 4 0,4-4-3 16,-1-3-3-16,3-3-1 15,2-1-4-15,-2 0-2 0,0-2 2 16,-1 0 0-16,2-2-1 0,0 2 0 15,2-3 0-15,0 1 0 0,0-1 0 16,0 0 6-16,0 0-3 0,0 0 4 16,0 0 1-16,0 0 5 15,0 0-1-15,0 0-5 0,2-1-7 16,2-2 0-16,5 2 2 0,2-4-2 16,2-1 0-16,3 1 0 0,2-2 0 15,4-1 0-15,0-4 4 0,5-2-3 16,2-3 5-16,2-2 1 0,-1-2 8 15,1-3 3-15,-1-2-1 16,-3-3 0-16,-1-2 0 0,-6 2-8 16,-2 0-4-16,-7-3 0 0,-5 0-3 15,-2-2-1-15,-4 2 2 0,-9 1-2 16,-4 0-2-16,-6 8 0 0,-2 7 3 16,-7 7-4-16,-5 9-29 15,-7 6-22-15,1 7-19 0,1 4-18 16,6 5-105-16,1-3-173 0,2 0-215 15</inkml:trace>
  <inkml:trace contextRef="#ctx0" brushRef="#br0" timeOffset="95247.6266">20836 14651 1014 0,'0'0'0'0,"0"0"162"16,0 0-84-16,0 0-29 16,0 0-11-16,0 0-23 0,0 0-13 15,0 0 2-15,0 0-1 0,61-185 1 16,-61 172-3-16,0 0 0 0,-7 5-2 16,0 0-14-16,-6 2-30 0,-2 4-69 15,-1 4-80-15,-3 8-24 0,-2 2-164 16</inkml:trace>
  <inkml:trace contextRef="#ctx0" brushRef="#br0" timeOffset="96025.5399">21547 14533 247 0,'0'0'0'0,"0"0"89"0,0 0-14 16,0 0 8-16,0 0-7 0,0 0-12 16,0 0 4-16,0 0 4 15,6-30-13-15,-12 29 1 0,1-5 2 0,-4 0-14 16,-4 0-10-16,-4-1 8 16,1 2-15-16,-4 2-16 0,2 3-7 15,0 0-5-15,1 3-3 0,2 2 0 16,-1 2 0-16,5 0 4 0,3 2-3 15,1 1 1-15,7 2-2 0,2 5 0 16,5 2 0-16,5 3 1 16,4 6-1-16,-1-2 0 0,0 4 32 15,-4-4 4-15,-3 0-4 0,-8-1-8 16,-1-2-13-16,-10-3-4 0,-8 1 3 16,-3-5 9-16,-5-1-3 0,-4-4-10 15,-1-3-6-15,4-3 0 0,2-3 1 16,2 1-31-16,4-3-41 15,3 0-63-15,4-4-183 0,2-2-212 16</inkml:trace>
  <inkml:trace contextRef="#ctx0" brushRef="#br0" timeOffset="96322.8755">21669 14239 762 0,'0'0'0'0,"0"0"43"16,0 0 75-16,0 0-40 0,0 0-20 16,0 0 1-16,0 0-8 0,0 0-15 15,177 318-10-15,-163-257-15 0,-5-2-3 16,-6-2-7-16,-4-4 4 15,-12-4-4-15,-8-6-1 0,-9-2 0 16,-3-5 9-16,-3-5-8 0,-8 0 3 16,-1-4-1-16,-5-1-6 15,-7-1-93-15,-10-2-46 0,-7-1-98 16,-11-4-136-16</inkml:trace>
  <inkml:trace contextRef="#ctx0" brushRef="#br0" timeOffset="96927">18546 15554 417 0,'0'0'0'0,"0"0"131"0,0 0-56 16,0 0-16-16,0 0 8 0,0 0 22 16,0 0-21-16,0 0-29 0,0 0-9 15,-448 250 3-15,395-200 8 16,11 2-8-16,12 3-20 0,11-2-8 16,17 0-2-16,4-3 1 0,18-5 0 15,5-7 6-15,12-5 6 0,1-6-3 16,3-4-1-16,-2-5-4 0,-2-1-7 15,-2-4 0-15,-2-6 1 16,1 2-4-16,0-6-95 0,3-1-21 0,-6-2-122 16,2-4-68-16</inkml:trace>
  <inkml:trace contextRef="#ctx0" brushRef="#br0" timeOffset="97279.6918">18891 15843 544 0,'0'0'0'16,"0"0"88"-16,0 0 11 16,0 0-73-16,0 0-22 0,0 0 1 15,0 0 5-15,0 0 7 0,0 0 22 16,-112 292 9-16,121-263-4 0,3-1-5 15,5-7-10-15,4-5-2 0,1-4 4 16,4-7 11-16,5-5 3 0,1-1-3 16,5-14-4-16,3-4-1 15,0-9 2-15,0-7-3 0,0-1 6 16,-6-3-9-16,-5-1-20 0,-9 3-8 16,-8 0-3-16,-11 2 3 15,-6 1-2-15,-17-1-5 0,-10 5 4 16,-4 3-4-16,-5 8-29 0,1 8-8 15,-1 8-25-15,2 4-57 0,6 12-29 16,0 4-33-16,9 3-253 0</inkml:trace>
  <inkml:trace contextRef="#ctx0" brushRef="#br0" timeOffset="97573.8254">19518 15649 913 0,'0'0'0'0,"0"0"0"15,0 0 21-15,0 0 10 0,0 0-15 16,0 0-5-16,0 0 15 0,0 0 3 16,0 0 10-16,15 256 1 15,-4-222 1-15,0 2 6 0,-1-3-8 0,0-1-20 16,-1-1-15-16,-4-3-1 15,1-3-2-15,-3 3-2 0,-3-5-27 16,0 1-20-16,0-5-28 0,-3-1-2 16,-4-2 17-16,-3-6-30 15,-1 2-71-15,-2-6-54 0,-3-3-83 16</inkml:trace>
  <inkml:trace contextRef="#ctx0" brushRef="#br0" timeOffset="97761.1764">19326 16216 857 0,'0'0'0'15,"0"0"196"-15,0 0-86 0,0 0-33 16,0 0-42-16,0 0-24 0,0 0-9 16,0 0-3-16,295 24-8 0,-270-24-20 15,-2 0-35-15,-2-4-10 0,-5-3 2 16,-2-1-61-16,-3-4-92 15,-7-1-100-15</inkml:trace>
  <inkml:trace contextRef="#ctx0" brushRef="#br0" timeOffset="97911.0991">19446 15799 744 0,'0'0'0'16,"0"0"270"-16,0 0-166 0,0 0-53 15,0 0-43-15,0 0-16 16,0 0-201-16,0 0-68 0,0 0-113 16</inkml:trace>
  <inkml:trace contextRef="#ctx0" brushRef="#br0" timeOffset="98316.7266">20026 15766 763 0,'0'0'0'0,"0"0"59"0,0 0 4 16,0 0-22-16,0 0-17 0,0 0 0 15,0 0-7-15,0 0-11 0,0 0-3 16,-13 292 0-16,2-265 0 0,2-2-1 15,-2-1 0-15,-1-4-1 16,3-7-1-16,-1-1 0 0,5-4 2 16,-1-3-2-16,6-3 0 0,7-2-8 15,7-2 15-15,5-9 39 0,7 3 23 16,4-9-9-16,5-3-27 0,5-6-5 16,3-3 18-16,9-4 1 0,2-9-2 15,-2 2 6-15,-4 1-7 0,-6-2-12 16,-11 9-23-16,-13 0-4 15,-11 1-2-15,-10 5-4 0,-12 1-5 16,-10 0-10-16,-4 4-29 0,-8 4-8 16,-5 5 8-16,-1 9-3 0,-1 3-25 15,0 14-59-15,3-1-111 16,2 2-210-16</inkml:trace>
  <inkml:trace contextRef="#ctx0" brushRef="#br0" timeOffset="98890.3905">20620 15912 798 0,'0'0'0'0,"0"0"84"16,0 0-33-16,0 0-19 16,0 0-23-16,0 0-8 0,0 0-1 15,0 0 0-15,0 0 5 0,-23-114-6 16,18 103-2-16,-4 3-48 0,0 3-84 15,-2 4-101-15,-2 1-84 0</inkml:trace>
  <inkml:trace contextRef="#ctx0" brushRef="#br0" timeOffset="99404.9439">19274 15802 628 0,'0'0'0'0,"0"0"204"15,0 0-137-15,0 0 10 16,0 0-14-16,0 0 3 0,0 0 13 16,0 0-15-16,69-83-7 0,-42 76-5 15,4 0-27-15,3 2-20 0,6 4-6 16,6 0 2-16,2 0 0 0,4 1-43 15,2 0-26-15,0 0-43 16,5 0-73-16,0-3-33 0,3-4-113 16</inkml:trace>
  <inkml:trace contextRef="#ctx0" brushRef="#br0" timeOffset="100016.0815">21411 15768 301 0,'0'0'0'0,"0"0"236"0,0 0-130 16,0 0-11-16,0 0 6 0,0 0-23 15,0 0-19-15,0 0-8 16,-46-34-14-16,30 30-13 0,-2 1-1 16,-5 0-4-16,0 1-7 0,-2 2-11 15,2 0 1-15,4 0-2 0,3 3 0 16,7 2-2-16,2 2 2 0,6 2 0 15,1-1-13-15,7 6 14 0,6 2-1 16,2 2 0-16,6 2 19 16,0 1-2-16,0 2 13 0,-5 3-7 15,-1-1-7-15,-7-3-2 0,-2 0-7 16,-5-4-1-16,-1-1 2 0,-8-5-3 16,-2 0-2-16,-2-2 1 0,-2-3-1 15,0 1-5-15,-5-4-6 16,-3-1-9-16,-1-1-38 0,-2-1-46 15,2-1-69-15,1 0-192 0,1-6-134 16</inkml:trace>
  <inkml:trace contextRef="#ctx0" brushRef="#br0" timeOffset="100531.5799">20572 15863 443 0,'0'0'0'0,"0"0"204"15,0 0-95-15,0 0-50 0,0 0 11 16,0 0 12-16,0 0-8 0,0 0 12 16,0 0 13-16,48-134-29 15,-39 111-32-15,-2 1-30 0,-4 3-4 0,-2 2-2 16,-1-1-3-16,-4 4-4 15,-2 6-38-15,1 2-59 0,-3 2-36 16,5 4-60-16,-3-1-246 0</inkml:trace>
  <inkml:trace contextRef="#ctx0" brushRef="#br0" timeOffset="101059.7734">21664 15596 627 0,'0'0'0'15,"0"0"103"-15,0 0-23 0,0 0-20 16,0 0-18-16,0 0-23 0,0 0 3 16,0 0 9-16,162 365 16 0,-155-313 8 15,-7 2-4-15,-11-6-13 0,-11-4-19 16,-9-1-10-16,-9-3 4 15,-4-3-6-15,-7-4-5 0,-5-2 1 16,-6-3-6-16,-6-1-69 0,-4-1-42 16,-5-3-50-16,-3-5-260 15</inkml:trace>
  <inkml:trace contextRef="#ctx0" brushRef="#br0" timeOffset="102395.0012">9699 8376 663 0,'0'0'0'0,"0"0"183"15,0 0-133-15,0 0 11 0,0 0-4 16,0 0 1-16,0 0 14 0,0 0-13 16,0 0-17-16,-53 2-2 0,41-12-12 15,-2-4-9-15,-3-3-9 0,-2-2-3 16,-3-2-2-16,-4-2-3 16,-2-4 2-16,-5-1-2 0,-2-3-3 15,-3 0 2-15,-2-2 3 0,-1 1-1 16,-1-3 5-16,-2 2 0 0,-3-1-3 15,-1-1 0-15,-2-2-4 0,1-1-2 16,-4 0 2-16,0-3-1 16,2 3 1-16,4 3-1 0,-4 1 0 15,4 1 2-15,0 2-1 0,2 0 0 16,0-1-2-16,2 3 2 0,3 1-1 16,-1 0 0-16,5 3 0 0,0 0 1 15,1 3-2-15,2 0 1 16,2 1 0-16,0 4 0 0,6-2 0 15,3 1 4-15,3 2-1 0,2 3 5 16,3 3-8-16,3 1 0 0,3 4 0 16,4-1-1-16,2 1-2 15,0 3 2-15,2-1-9 0,0 1-26 16,0-1-11-16,1-1 13 0,3 0 7 16,0 0 17-16,-3 2 2 0,0 2-13 15,0 0-20-15,0 0-1 0,0 5-39 16,4 4 4-16,-3 1-46 0,4 2-77 15,-1 1-47-15</inkml:trace>
  <inkml:trace contextRef="#ctx0" brushRef="#br0" timeOffset="102824.8216">8160 7744 693 0,'0'0'0'0,"0"0"194"16,0 0-133-16,0 0-27 0,0 0 9 15,0 0 4-15,0 0 3 0,0 0-1 16,0 0-7-16,-251-348-8 0,222 296-1 15,-1-4-10-15,4 6-7 0,4 2 7 16,3 1 1-16,2 10 0 16,4 5 7-16,2 5-8 0,3 2-6 15,4 6 2-15,4 1-6 0,0 0-4 16,6 2-9-16,6-3 0 0,6 3 5 16,7 6-7-16,7 0 4 0,5 5-2 15,6 5 0-15,4 3 0 16,1 10 4-16,-2-1-5 0,2 3 2 15,-6-2 1-15,2-1-2 0,-1-2 0 16,0-1 3-16,1-3-4 0,1 1-26 16,1-1-23-16,0 2-43 0,5 0-44 15,0 3-114-15,-1-1-322 16</inkml:trace>
  <inkml:trace contextRef="#ctx0" brushRef="#br0" timeOffset="108598.5855">10205 9932 591 0,'0'0'0'16,"0"0"8"-16,0 0 45 0,0 0 29 15,0 0-39-15,0 0-11 0,0 0-9 16,0 0 14-16,0 0-2 16,889 17-10-16,-762-17-13 0,5-2-8 15,5-3-4-15,7-1 0 0,-1-4 3 16,5 4-4-16,3 0 2 0,4-1 3 16,5 3 15-16,4 0 15 0,-1-3-3 15,1 5-1-15,1 2-17 16,1 0-12-16,1 0-1 0,3 0 0 15,-6-2 0-15,0-1-30 0,-8-4 11 16,-2 3 8-16,-7-1 8 16,-3 4 3-16,-5 1 0 0,-7 0-3 0,-6 3 4 15,-8 2-2-15,-8 3-31 16,-5 0-21-16,-7 0-22 0,-8 1-65 16,-4 3-54-16,-8-2-94 0</inkml:trace>
  <inkml:trace contextRef="#ctx0" brushRef="#br0" timeOffset="109390.3131">10150 11437 387 0,'0'0'0'0,"0"0"3"16,0 0 18-16,0 0 18 15,0 0 2-15,0 0 38 0,0 0 2 0,0 0-27 16,672 10-9-16,-529-20-11 15,12-5-3-15,11 1 1 0,10-1-12 16,2-2-7-16,6 0-2 0,8-1-4 16,12 1-1-16,10 1-4 0,7 1 4 15,4 0-5-15,6 1 0 16,2 1 0-16,4 2 0 0,1-1-1 16,-7 3 0-16,-5 2 2 0,-8 2-2 15,-4 4 0-15,-4 1 0 0,-13 3 0 16,-7 3-5-16,-11 4-45 0,-10 4-118 15,-12-3-85-15</inkml:trace>
  <inkml:trace contextRef="#ctx0" brushRef="#br0" timeOffset="110097.0232">10577 14012 649 0,'0'0'0'16,"0"0"-8"-16,0 0 10 0,0 0-4 15,0 0-1-15,0 0 3 0,0 0 0 16,0 0 6-16,0 0 11 0,72 62 12 16,-35-58 8-16,14 1-12 0,11-2-10 15,12-3-4-15,18 0 7 16,12 0-3-16,11 0-12 0,9 0-1 15,6 4-1-15,4 0-1 0,2-2 0 16,7-1 4-16,8 2-4 0,4-3 0 16,8 0 0-16,2-1-5 15,1-4 3-15,-1-5-3 0,-2 3-21 16,-1-2-1-16,-1 1 8 0,-3 1-9 16,-5 3-93-16,-9 2-45 0,-12 1-78 15</inkml:trace>
  <inkml:trace contextRef="#ctx0" brushRef="#br0" timeOffset="110572.7265">10806 15463 660 0,'0'0'0'15,"0"0"15"-15,0 0 58 0,0 0-13 16,0 0-42-16,0 0-11 15,0 0-4-15,0 0-5 0,1098-116 4 16,-950 105 0-16,5 0-2 0,8-2 0 16,2 0 2-16,3 0-2 0,1-3-6 15,-3 0-16-15,0 3-28 16,-7-3-83-16,-5 3-105 0</inkml:trace>
  <inkml:trace contextRef="#ctx0" brushRef="#br0" timeOffset="111006.1469">10919 17042 705 0,'0'0'0'0,"0"0"44"16,0 0 11-16,0 0 10 0,0 0-10 16,0 0-5-16,0 0-17 0,0 0-8 15,0 0-21-15,876-30-4 16,-743 22 0-16,-6 2-100 0,-1 0-94 15,-3 4-198-15</inkml:trace>
  <inkml:trace contextRef="#ctx0" brushRef="#br0" timeOffset="115084.1502">24796 5655 356 0,'0'0'0'0,"0"0"120"16,0 0-64-16,0 0 29 0,0 0-17 15,0 0 3-15,0 0 12 0,0 0-30 16,18-27-16-16,-16 10-7 16,-1-2-3-16,2-2 0 0,-2-10 1 15,2-4 2-15,1-5 2 0,-1-4 12 16,1 1-16-16,1-4-16 0,-3 1-7 15,1 0 0-15,-2 4 1 0,-1 6-4 16,0 1 2-16,0 4 4 16,-2 7 0-16,0 2 0 0,2 7-5 15,0 3 4-15,0-1 3 0,1 4-3 16,4 1-1-16,5 4-2 0,5 0-3 16,6 1 0-16,6 3 1 0,5-2 2 15,5 1 1-15,4-4 2 0,0 2-1 16,-2-2-5-16,-3 3 1 15,-5 2-1-15,-9 0-2 0,-5 0 1 16,-5 7 0-16,-7 1-24 0,-5 6-13 16,-1 3-9-16,-9 2-82 0,-3 2-30 15,-4-2-79-15,-6-1-81 16</inkml:trace>
  <inkml:trace contextRef="#ctx0" brushRef="#br0" timeOffset="115223.832">25020 5239 676 0,'0'0'0'16,"0"0"281"-16,0 0-187 15,0 0-66-15,0 0-24 0,0 0 0 16,0 0-8-16,0 0-90 0,0 0-31 16,287 22-80-16,-274-11 5 0,-4-4-102 15</inkml:trace>
  <inkml:trace contextRef="#ctx0" brushRef="#br0" timeOffset="116377.699">23744 1262 350 0,'0'0'0'15,"0"0"-30"-15,0 0 33 0,0 0 14 16,0 0 40-16,0 0-18 0,0 0-18 16,0 0-6-16,-80 19 5 0,72 19-1 15,0 12-5-15,2 2-6 16,-2 7-2-16,3 7-1 0,2 11 0 16,2 10 10-16,-3 11 7 0,1 7 6 15,-4 6 11-15,-1 3 3 0,5 0-3 16,1 7-12-16,2 1-12 15,0 2-7-15,10 6-4 0,-4 2-2 16,1 3 0-16,1 8-1 0,-5 0-1 0,4 7 0 16,-1 2 2-16,-1 6-2 15,-2 3 0-15,-1 6 2 0,-2 6-2 16,-2 5 0-16,-8 4 2 0,-2-4-2 16,4-1 0-16,-2-3 0 15,-1 0 1-15,1 5-2 0,6 4 1 16,-3-4 0-16,-1 0 1 0,1-2-1 15,-4 3 0-15,6 5 0 0,-1 5 0 16,2-1 3-16,-1 3-5 0,2-1 4 16,-3 1-2-16,-1-1 0 15,-1 4 0-15,0-7 9 0,2-3 2 0,3-4-6 16,-3-1-2-16,2-3-2 16,4 4 1-16,-8-2 0 0,4-3-2 15,-2 0 0-15,-3-2 2 0,1 7-3 16,-1 3 2-16,-2 2 0 0,-2 0-1 15,4 3 3-15,-4-1 5 0,-1-3 8 16,-1 3-4-16,-5-4-7 16,5-2-2-16,-1-4 1 0,-1-1-2 15,1-2-2-15,4 10 0 0,-5-6 0 16,3-4 2-16,1-1-2 0,-3-5 2 16,2 3-2-16,3 3 0 15,-4 4 1-15,3 1-1 0,-2 1 0 16,0-5 1-16,1-2-1 0,1 0 0 15,-2-2 0-15,2-4 0 0,3 1 0 16,0-8 1-16,2-2-1 0,2 6 0 16,-1-6 1-16,0-2-2 15,1-5 1-15,-4-11 0 0,2-3 0 16,1-4 0-16,1-4 0 0,1-5 0 16,3 0 0-16,0-4 0 0,1-6-52 15,0-14-27-15,4-9-21 0,2-15-96 16,1-12-113-16</inkml:trace>
  <inkml:trace contextRef="#ctx0" brushRef="#br0" timeOffset="117201.6153">25376 5384 341 0,'0'0'0'15,"0"0"12"-15,0 0 37 0,0 0-10 16,0 0 2-16,0 0 9 15,0 0 1-15,0 0-15 0,0 0-21 16,18 176-2-16,-14-169 11 0,5-7 20 16,1 0 9-16,4-6 17 0,-1-7-12 15,7-4-12-15,0-3 10 0,-1 0 1 16,1-1-12-16,-3 1-8 16,-3 1-13-16,-5 3-8 0,-4 0-6 15,-1 1 3-15,-3 0 5 0,-1 2-1 16,-5 0-4-16,0 2-6 0,-3 1-3 15,-5-1 1-15,1 5-2 16,-4 3-1-16,1-1 1 0,0 4-3 16,-1 5 0-16,3 5-8 0,1 3-49 15,3 3-43-15,3 5-29 0,-1 1-16 16,6-2-124-16,1-2-87 0</inkml:trace>
  <inkml:trace contextRef="#ctx0" brushRef="#br0" timeOffset="117526.9149">25723 5303 627 0,'0'0'0'16,"0"0"72"-16,0 0-5 0,0 0-20 15,0 0-10-15,0 0-9 0,0 0-3 16,0 0-3-16,0 0-7 0,47 246 0 15,-48-228 7-15,0-6 1 0,0-2-5 16,1-4-6-16,0-3-5 16,0 0-6-16,0-3 8 0,4-9 4 15,4-5-3-15,0-8-1 0,4-7 22 16,2-4 8-16,3-4-9 0,5 1-9 16,6 1 7-16,4 5-5 15,2 0-2-15,1 7-7 0,-1 4-9 16,-5 5-4-16,-1 5-2 0,-4 7-4 15,-1 0-51-15,-1 2-72 0,-2 0-48 16,-2 3-84-16,1 3-210 0</inkml:trace>
  <inkml:trace contextRef="#ctx0" brushRef="#br0" timeOffset="118741.5452">27314 5042 404 0,'0'0'0'0,"0"0"213"16,0 0-114-16,0 0-36 0,0 0-43 16,0 0-18-16,0 0 0 0,0 0 0 15,-51-1 3-15,34 3 10 0,-1 4 5 16,0 0 4-16,0-1-3 15,0 5-11-15,-3-1-8 0,1 5 0 16,-3 0-1-16,3 1-2 0,1 1 2 16,4-2-1-16,1 1 0 0,6 0-1 15,6 1 1-15,4 1-5 0,10 3 7 16,4 0-2-16,7 4 0 16,4 0 0-16,1-1 2 0,0-2-2 15,-4-2 2-15,-4-3-1 0,-6 0 0 16,-4-3 2-16,-3 1 3 0,-6-4 12 15,-1 1 21-15,-1-4 27 0,-11-1 12 16,-1-1-26-16,-5-2-26 0,-2-3-13 16,-4 0-1-16,2 0-8 15,0-3-4-15,1-4 0 0,1-1 0 16,3 1-42-16,2-1-16 0,3 4-28 16,1 2-21-16,4 2-5 0,3 0-49 15,4 1-66-15</inkml:trace>
  <inkml:trace contextRef="#ctx0" brushRef="#br0" timeOffset="118935.7647">27473 5315 699 0,'0'0'0'15,"0"0"128"-15,0 0-58 0,0 0-21 16,0 0-11-16,0 0-12 0,0 0-11 15,0 0-5-15,0 0-1 0,62 191-2 16,-52-184 0-16,3-4-2 16,0-3-1-16,4-5-8 0,1-5-157 15,-1-5-58-15,2-4-57 0</inkml:trace>
  <inkml:trace contextRef="#ctx0" brushRef="#br0" timeOffset="119478.5253">27873 5309 604 0,'0'0'0'0,"0"0"5"16,0 0 45-16,0 0 5 0,0 0-9 15,0 0-1-15,0 0-6 0,0 0-1 16,0 0-1-16,-379 338-21 0,317-294-13 16,0 1-2-16,3 0 1 15,6-4-2-15,3-3 0 0,8-3 1 16,8-5-1-16,8-4-5 0,11-4-55 16,9-9-134-16,6-5-70 0</inkml:trace>
  <inkml:trace contextRef="#ctx0" brushRef="#br0" timeOffset="119850.8532">28361 5188 711 0,'0'0'0'0,"0"0"127"16,0 0-70-16,0 0-47 0,0 0-8 15,0 0-2-15,0 0 0 0,0 0 4 16,-147 44-4-16,139-31 0 0,4 3 1 16,4 4-1-16,8 4-1 15,11-1 2-15,0 2 0 0,7 0 3 0,0-1-1 16,1 1 6-16,-4-4 2 15,-4 0 6-15,-5-4-2 0,-4 1-2 16,-5-3-1-16,-4-3 12 16,-1-3 26-16,-6-3 20 0,-4-2-8 15,-3-1-33-15,-1 0-20 0,-6-3-7 0,-5 0 2 16,-1-3-3-16,0-4-1 16,1-1 0-16,2-1-148 0,-3-1-131 15,-1-3-135-15</inkml:trace>
  <inkml:trace contextRef="#ctx0" brushRef="#br0" timeOffset="120676.858">28801 4811 450 0,'0'0'0'0,"0"0"102"15,0 0-12-15,0 0-3 0,0 0-15 16,0 0-17-16,0 0-12 0,0 0-35 16,0 0-9-16,-14-30 2 0,14 67 1 15,0 9-1-15,0 8 0 16,3 4-1-16,1 0 0 0,-2 3 11 16,4-1-1-16,0-1-4 0,2-6-3 15,-4-3-4-15,-4-6 2 0,0 2 0 16,0-5-1-16,-1-3 2 0,-2-1-1 15,-4-5-1-15,4-5 0 0,1-6 0 16,-1-5 0-16,3-5 0 16,0-2 0-16,0-3-220 0,-2-4 1 15,-2-2-146-15</inkml:trace>
  <inkml:trace contextRef="#ctx0" brushRef="#br0" timeOffset="121100.8079">28693 5350 445 0,'0'0'0'0,"0"0"169"0,0 0-84 15,0 0-22-15,0 0-16 16,0 0-22-16,0 0-7 0,0 0-8 16,0 0-5-16,351 30-2 0,-321-28 1 15,-3-2 0-15,-8 0 9 0,-3-2 5 16,-5-2-4-16,0 1 2 0,-5-3-2 15,-2 5-9-15,-1-2-2 0,-2 1-1 16,0 1 6-16,-1 0 17 0,-3-1 1 16,-4-1-14-16,0 3-5 15,-6 0-3-15,-3 2 0 0,1 3-3 16,-5 7-1-16,4-1 0 0,0 0 2 16,2-1-2-16,4 1-1 0,3 3 1 15,1 1 0-15,6-3-2 16,0 3 2-16,6-3-2 0,2 2 3 15,2 1-1-15,2 0 0 0,1-1 0 16,4 0 1-16,-2-2-1 0,5-2 0 16,1 0 2-16,2-6-3 15,4 4 2-15,3-4 1 0,-3-2-3 0,3-2 1 16,-4 0 0-16,2 0-101 16,-3 0 25-16,-5-3-14 0,-6-2-72 15,-3-1-103-15</inkml:trace>
  <inkml:trace contextRef="#ctx0" brushRef="#br0" timeOffset="121303.0642">29204 5428 827 0,'0'0'0'15,"0"0"7"-15,0 0 4 0,0 0 10 16,0 0-15-16,0 0-5 15,0 0-1-15,0 0 0 0,-38 94-75 16,42-89 20-16,1 0-20 0,3-5-11 16,0 0-25-16,3 0-50 0,1-4-22 15</inkml:trace>
  <inkml:trace contextRef="#ctx0" brushRef="#br0" timeOffset="121805.7618">29325 5489 282 0,'0'0'0'0,"0"0"168"0,0 0-62 16,0 0-51-16,0 0 4 0,0 0 18 15,0 0-13-15,0 0-14 16,118 28 1-16,-110-17-8 0,-6-1-2 0,1 1-3 16,-3-1-17-16,0-2-10 15,0-1 1-15,0 0 5 0,0-4 5 16,-2 1-4-16,-1-3-8 0,3 1-6 16,0-1-2-16,0 1 1 15,0-2 0-15,0 0 1 0,0-3-1 0,2-6-6 16,2-1 1-16,4 1 1 15,1-1 1-15,-1 2 0 0,2 2 0 16,-1-1 1-16,0 3-1 0,3-1 3 16,-3 1 0-16,3 4-2 15,0-2 3-15,-1 2-1 0,-1 0-2 16,-3 5 1-16,-2 2 1 0,-3 0 5 16,-2 3 5-16,0 1-4 0,0 0-1 15,-2-1-1-15,-3-2-5 0,-1-3 0 16,2-4 0-16,2-1 0 0,1 0-1 15,1 0 4-15,0-2 2 0,3-4-7 16,1-2 0-16,1-1 3 16,0-1-3-16,1 3-1 0,2 0 1 15,1 4 0-15,3-1 0 0,0 4 12 16,1 0 9-16,1 0-5 0,2 0 4 16,-3 6 0-16,0 0-10 0,1 1-7 15,-2 1-2-15,-1-1 1 16,0-1-1-16,1 2-2 0,-1-2 0 15,0-1-17-15,2 3-52 0,-1-2-47 16,0-1-73-16,0 3-131 0,-4-7-167 16</inkml:trace>
  <inkml:trace contextRef="#ctx0" brushRef="#br0" timeOffset="123005.127">30741 5398 701 0,'0'0'0'0,"0"0"148"15,0 0-70-15,0 0-48 0,0 0-29 16,0 0 0-16,0 0 1 0,0 0-3 16,0 0 2-16,3 145 2 15,1-114 7-15,-4-2 10 0,1-4 4 16,0-6 5-16,1-2-9 0,0-3-11 16,-2-2-3-16,0-5-3 0,0-3-2 15,0-1 1-15,0-3 0 0,1-3 0 16,0-5-4-16,1-6-207 15,0-4-68-15</inkml:trace>
  <inkml:trace contextRef="#ctx0" brushRef="#br0" timeOffset="123151.9287">30744 5191 788 0,'0'0'0'0,"0"0"19"0,0 0 3 16,0 0-18-16,0 0-6 0,0 0 1 15,0 0-25-15,0 0-78 0,89 59-88 16,-70-43-84-16</inkml:trace>
  <inkml:trace contextRef="#ctx0" brushRef="#br0" timeOffset="123441.429">30988 5394 403 0,'0'0'0'16,"0"0"238"-16,0 0-129 0,0 0-11 15,0 0-29-15,0 0-43 0,0 0-15 16,0 0-7-16,0 0-2 15,37 196 0-15,-37-191 15 0,0-3 9 16,0-2-6-16,0-2-2 0,0-5-5 16,6-3-8-16,-1-5 8 0,3-2 7 15,3-2 1-15,5-1-13 0,0 5-3 16,0 2 3-16,-2 4 27 16,-3 6 18-16,0 3-13 0,0 3-16 15,-2 8-8-15,1 3-5 0,-1 2-4 16,-1 1-3-16,0 1-1 0,1-3-2 15,-1 2 1-15,0-3-1 0,3-2-1 16,-1-3 0-16,1-2 1 16,1-2-1-16,-1-2-102 0,3 1-26 15,1 0-113-15,-1-4-108 0</inkml:trace>
  <inkml:trace contextRef="#ctx0" brushRef="#br0" timeOffset="123894.7914">32334 4753 572 0,'0'0'0'0,"0"0"57"15,0 0 18-15,0 0-35 16,0 0-18-16,0 0 7 0,0 0-17 15,0 0-6-15,-252 223-2 0,214-158 0 16,9 0 1-16,3 1 27 0,7 1 3 16,9-3 7-16,8-4 1 0,3 0-3 15,11-5 0-15,9-2-3 0,2-5-8 16,5-4-15-16,3-3-9 16,-3-5-1-16,11-2-2 0,-7-5-1 15,4-2-2-15,2-3-54 0,-3-6-67 16,8-8-9-16,-3 1-29 0,0-11-62 15,-1 0-233-15</inkml:trace>
  <inkml:trace contextRef="#ctx0" brushRef="#br0" timeOffset="124217.6095">33221 4889 782 0,'0'0'0'0,"0"0"0"16,0 0 0-16,0 0 27 16,0 0 2-16,0 0 13 0,0 0 3 15,0 0-14-15,0 0-2 0,135 314 19 16,-117-244 9-16,-2-2-21 0,-4 1-9 15,-4-6-10-15,-5-1-4 0,-3-6-6 16,-1-6 5-16,-7-2 6 16,-6-8 1-16,-4 2-11 0,-5-4-5 15,-3-6 1-15,-4-1-3 0,-5-4-2 16,-4-1-132-16,-8-3-68 0,-9 1-89 16</inkml:trace>
  <inkml:trace contextRef="#ctx0" brushRef="#br0" timeOffset="124777.9287">32023 6056 642 0,'0'0'0'0,"0"0"183"0,0 0-83 16,0 0-52-16,0 0-24 16,0 0-16-16,0 0-2 0,0 0 11 15,90-7 13-15,-47 25 4 0,8 3-8 16,8 2-13-16,11 2-5 0,10-4-2 16,12 0-1-16,9-3 3 15,8-5-5-15,-5-2-1 0,-5-2 0 16,-10-2-1-16,-12 1-2 0,-8-4-20 15,-13 2-20-15,-6-3-32 0,-9 1-35 16,-8-4-162-16</inkml:trace>
  <inkml:trace contextRef="#ctx0" brushRef="#br0" timeOffset="126478.1326">26685 7383 695 0,'0'0'0'0,"0"0"211"0,0 0-127 16,0 0 5-16,0 0-17 15,0 0-14-15,0 0 11 0,0 0-28 16,0 0-9-16,20-281-19 0,-26 232-9 16,-4-2-2-16,-2 0-2 0,0-4 0 15,-3 1 2-15,2 3-2 16,-3 1 0-16,4 6 0 0,2 6 0 16,3 4 28-16,2 9 0 0,4 3 6 15,1 1-11-15,8 5-9 0,5 4 0 16,7 2-6-16,5 4-3 0,6 3-4 15,7 3 1-15,4 0-1 0,0 7-2 16,4 4 2-16,-5 1-1 16,-3 4 0-16,-6 0-89 0,-8 3 15 15,-6-1-31-15,-7-2 1 0,-10-1-4 16,-1-3-20-16,-8-1 6 0,-10 4-40 16,-1-2-49-16,-8 2-16 15</inkml:trace>
  <inkml:trace contextRef="#ctx0" brushRef="#br0" timeOffset="127039.2595">26779 6803 231 0,'0'0'0'0,"0"0"240"0,0 0-148 16,0 0 26-16,0 0-7 0,0 0-5 15,0 0-14-15,0 0 5 0,206 52-26 16,-174-51-40-16,-1 0-25 16,-7 1-2-16,-5-2-3 0,-7 2-2 15,-3 0 2-15,-5 2 1 0,-2 0-3 16,-2 2 2-16,-5 1 0 0,-6 2 1 15,-3 7 9-15,-3 0-1 0,4 3-5 16,0 1-3-16,4 7 0 16,4-2-2-16,0 2 0 0,3-1 1 15,2 0-2-15,0-2 1 0,10-5 0 16,3-1 1-16,3-5 0 0,1-4 0 16,1-5-1-16,0-4 10 0,2-3 21 15,-1-7 15-15,-3-5-9 0,-1-1-7 16,-3-1 0-16,-2-2-12 15,-2 1-7-15,-7-1-9 0,-1-3 3 16,-2 1-4-16,-6 1-2 0,-2-1 2 16,-1 4 0-16,3 6-15 0,1 2-8 15,5 3 5-15,1 3 4 16,1 2 8-16,0 1-5 0,4 0-5 16,7 0 14-16,3 4 0 0,4 3-1 15,2 2 3-15,0 0 0 0,2 6-2 16,-4-1 2-16,0 3 1 0,-4 1 0 15,1 2 3-15,-4-2-2 0,0 1-4 16,-7-2 2-16,0-4 1 16,-4-2-3-16,-1 0 2 0,-4-5 1 15,-3 1-3-15,-2-2-1 0,1-5-5 16,-3 0 1-16,4-7 1 0,4-4-23 16,4-4-6-16,5-2 28 0,7-1 2 15,7 1 1-15,6 1 6 0,3-2 6 16,9 1 8-16,2 1-1 15,3 0-3-15,-4 8-6 0,-1 2-6 16,-5 3-2-16,-5 3-205 0,-1 0 1 16,-1 1-105-16</inkml:trace>
  <inkml:trace contextRef="#ctx0" brushRef="#br0" timeOffset="127595.4963">28661 6915 643 0,'0'0'0'0,"0"0"100"0,0 0-12 15,0 0-63-15,0 0-7 0,0 0 4 16,0 0-5-16,0 0-4 16,0 0 2-16,-46-37 3 0,41 37 3 15,-2 0-5-15,-6 0-3 0,-1 1 5 16,-2 1 20-16,-2 2-6 0,-4 1-6 16,-2 1-4-16,-2 0-6 0,4 3-4 15,0 3-8-15,0-1-2 0,6 3 0 16,-2 2-1-16,7 5 6 15,7 4 0-15,4 1 6 0,5 5 14 16,11-1 2-16,4-2-3 0,6 0-12 16,2-6-6-16,0-3-3 15,0-2-3-15,-3-3 1 0,3-8-1 0,1-4-2 16,0-2 0-16,2-4-107 16,1-6-46-16,-5-6-53 0,0-3-211 15</inkml:trace>
  <inkml:trace contextRef="#ctx0" brushRef="#br0" timeOffset="129086.4575">28746 6421 886 0,'0'0'0'0,"0"0"82"0,0 0 12 15,0 0-61-15,0 0-27 0,0 0-2 16,0 0 6-16,0 0 11 0,0 0 1 15,16 251-6-15,-6-191 11 0,-1-4-1 16,0 1-8-16,0-5-11 0,-1-7-3 16,-1-3-2-16,-7-4-1 15,0-6 2-15,-5-2-2 0,-2-7 0 16,-2-3 2-16,0-6-2 0,0-6 1 16,6-3 2-16,-1-5-2 0,3 0 4 15,1-7 2-15,0-4-10 0,2-4 0 16,4 0 1-16,4 1 0 0,0 4-1 15,0-5 3-15,3 7-1 16,-4-2 0-16,3 1 0 0,1 3 15 16,1 3-2-16,2 3-5 0,0 0 1 15,0 1-3-15,-3 5 1 0,2 5 1 16,-4-1 2-16,2 1 0 0,-2 3-4 16,-1 1-3-16,0-3-1 0,-5 5 0 15,-1-1-1-15,1 1 0 16,-1 0 0-16,2-3-1 0,0 3 0 15,1-4 0-15,3 0 0 0,1-5 0 16,3-2 4-16,1-2-4 0,2-4 0 16,-1 0 5-16,4-1-5 15,1-7 0-15,-2 0 4 0,2-3-5 0,-3-1 2 16,0-4 2-16,-1 1-4 16,-4-4 2-16,-1 2 2 0,0 0-4 15,-5 1 2-15,0 3 2 0,-3-1-3 16,-3 4 0-16,0 1 3 0,-1 1-3 15,0-1 0-15,-6 1 1 0,-1 1-2 16,0 3 2-16,-4-3-1 0,0 1-2 16,-3 3 4-16,-1 1-3 15,-1 2-1-15,-2 0 2 0,4 6 0 16,-4 6-4-16,5 3 3 0,-1 0 0 16,2 2-1-16,3 2 3 0,2 0-2 15,5-4-3-15,2 3 4 0,2 0 0 16,8-3-3-16,1-2 5 15,5 1-2-15,1-6 0 0,3 2 0 16,-1-2 1-16,2-4-1 0,0-4 0 16,0 0 3-16,2-4-3 15,1-4 0-15,2-2 3 0,3 2-4 16,4-4 2-16,-2 1 0 0,0-1-1 16,-3-2 0-16,-3 3 1 0,-4 0-1 15,-2 1 0-15,-3 3 0 0,0-1 0 16,-2 2 0-16,-3 1 0 0,-4 2 0 15,-2 1 0-15,-4-1 2 0,-1 3 0 16,0-2 5-16,-5 2-9 0,-2 0 1 16,-2 0 1-16,0 0 0 15,0 5-5-15,-1 1 5 0,-2 0 0 16,1 4-6-16,-2 3 7 0,3 2-2 16,-1 3-2-16,2 1 3 15,2 0 0-15,3 2-5 0,0-2 4 0,4 1-2 16,0 1-1-16,3-2 4 15,4-5 0-15,2 1 0 0,1-5 0 16,1-3 0-16,1-4 0 0,-1-3 0 16,2 0 5-16,2-5 0 15,0-6 3-15,1-3-4 0,3-4-1 16,2-2 2-16,1-3-2 0,1-3 2 16,0-9 1-16,2-4-1 0,0-5-2 15,1-6-1-15,-1-4 0 0,-6-2-4 16,0-4 4-16,-4-1 0 0,-3-1-3 15,-2 4 1-15,-4 3-1 0,-4 7-1 16,-2 7 1-16,-2 10 1 16,-5 11 0-16,2 6 0 0,-3 11 1 15,1 2-2-15,0 1 0 0,-1 8-4 16,1 10-2-16,1 9 5 0,0 5 0 16,3 9 1-16,2 6 2 0,1 5-1 15,0 4 0-15,4 1-1 16,0 1 1-16,0-3 1 0,-1-4-1 15,0-5 0-15,-3-5-3 0,0-5 3 16,-3-5 0-16,-4-4-7 0,0-4 7 16,2-7 0-16,-2-2 0 0,4-6-1 15,-2-2 1-15,1-3-18 16,1-3-1-16,-1 0 6 0,1-7-5 16,0-6-5-16,-2-6 4 0,2-6-2 15,1-4-1-15,2-4 12 0,2-2 3 16,8 0 6-16,5 6-2 0,3 3 6 15,3 3 24-15,2 5 11 16,2 1 2-16,1 5-15 0,2 5-12 16,-4 2-4-16,-2 5-6 0,-8 2-4 15,-1 7 0-15,-5 4 2 0,-5 1 1 16,-3 5-2-16,-1 1 0 0,-8 2 5 16,-6 0-3-16,0 0 2 15,-5-3-3-15,-2 0-2 0,7-1-3 0,-2 0-2 16,9-2-3-16,5-1 3 15,3-2 4-15,6-2-1 0,6 4 5 16,5-1-1-16,5-2-1 0,5 4 0 16,3-2 3-16,1 2-3 0,1 2 0 15,0-2 0-15,-1 0-114 0,1 2-17 16,1-1-34-16,0 1-57 16,0-3-59-16</inkml:trace>
  <inkml:trace contextRef="#ctx0" brushRef="#br0" timeOffset="129444.8788">30788 7078 977 0,'0'0'0'0,"0"0"20"15,0 0 23-15,0 0 21 0,0 0-17 16,0 0 1-16,0 0-4 0,0 0 0 15,0 0-17-15,17 308-7 16,-12-285-11-16,2-6-5 0,-1-5 0 0,0-8-4 16,1-4 0-16,3 0-73 15,-2-10-66-15,0-4-25 0,-3-5-62 16,-3-6-203-16</inkml:trace>
  <inkml:trace contextRef="#ctx0" brushRef="#br0" timeOffset="129550.7251">30799 7025 764 0,'0'0'0'15,"0"0"235"-15,0 0-156 0,0 0-54 16,0 0-21-16,0 0-7 0,0 0-89 16,0 0-4-16,11-41-110 0,0 54-74 15</inkml:trace>
  <inkml:trace contextRef="#ctx0" brushRef="#br0" timeOffset="130156.7459">30706 6813 1265 0,'0'0'0'0,"0"0"9"0,0 0-11 15,0 0 0-15,0 0-53 16,0 0-117-16,0 0-70 0,0 0-282 0</inkml:trace>
  <inkml:trace contextRef="#ctx0" brushRef="#br0" timeOffset="133549.7511">31135 7181 418 0,'0'0'0'0,"0"0"181"15,0 0-128-15,0 0-23 0,0 0-3 16,0 0-2-16,0 0-1 0,0 0 5 16,0 101-9-16,-2-89-2 15,-1 1-4-15,-1-3-5 0,2 1 8 16,-3-3 0-16,2 0-6 0,3-2-9 16,-2 1 0-16,-1 3-2 0,-2 0 0 15,2 1 3-15,-1 4 0 0,1-5 3 16,1 3 2-16,2-3 2 15,0-4 6-15,-1 2 5 0,0-5 0 16,0-2-4-16,1-1-4 0,0 0 4 16,3-1 15-16,2-5 19 0,-1-3-21 15,-1-3-5-15,1 2-1 0,-2-3 6 16,2 2-7-16,-1-1 4 16,3-4-8-16,-1 1-1 0,2-2 2 15,1-2-6-15,4-2-4 0,0 0 2 16,4-1-2-16,0 1-4 0,2 2-2 15,0-2 4-15,-1 1 3 16,3 6 21-16,-6 1 6 0,-2 7-14 0,3 2-11 16,-5 4-5-16,0 5-6 15,0 8-1-15,-1 4 4 0,-1 3-2 16,-2 3 2-16,-1-2-2 0,-1 2-4 16,-3-2-1-16,3 2-5 0,-2-4-15 15,1-2-16-15,-1 0 12 16,2-3-10-16,-3-3-14 0,2-1 0 15,0 2-11-15,2-3-21 0,-1 2-15 16,3-3-26-16,-2-1-119 0,1-1-100 16</inkml:trace>
  <inkml:trace contextRef="#ctx0" brushRef="#br0" timeOffset="134178.1147">32475 6767 698 0,'0'0'0'15,"0"0"212"-15,0 0-116 0,0 0-56 16,0 0-34-16,0 0-7 0,0 0 2 16,0 0 36-16,-97-12-16 0,74 26-1 15,0 13-6-15,-4 5-1 16,5 12 3-16,4 7-6 0,5 5 0 16,9 3 0-16,4 0 5 0,0-2-2 15,3-1 2-15,1-5-6 0,4-3-2 16,1-7-4-16,1-3-1 0,8-2 0 15,-2-7 1-15,3-5-4 0,6-5-2 16,3-2-15-16,5-2-48 16,5-5-90-16,0-1-46 0,0-3-123 15</inkml:trace>
  <inkml:trace contextRef="#ctx0" brushRef="#br0" timeOffset="134495.8238">33024 6711 858 0,'0'0'0'0,"0"0"119"0,0 0-55 0,0 0-56 16,0 0 36-16,0 0-7 0,0 0-4 15,0 0 5-15,0 0-9 16,174 327 7-16,-143-262-14 0,-7-5-14 16,-4 2-7-16,-7-6 1 0,-7-5-3 15,-5-1-16-15,-1-8 13 0,-7-2 5 16,-7-5-1-16,-1-3 0 0,-6-3-53 16,1-4-38-16,-2-5-5 0,-5-1-44 15,1-9-112-15,-4 0-200 16</inkml:trace>
  <inkml:trace contextRef="#ctx0" brushRef="#br0" timeOffset="134962.4157">32064 8082 592 0,'0'0'0'0,"0"0"259"16,0 0-127-16,0 0-30 16,0 0 16-16,0 0-32 0,0 0-33 15,0 0-25-15,0 0-24 0,859 28-8 16,-789-20-89-16,-10 0-33 0,-12 0-94 16,-12-1-156-16</inkml:trace>
  <inkml:trace contextRef="#ctx0" brushRef="#br0" timeOffset="140712.9169">28789 8816 417 0,'0'0'0'0,"0"0"114"16,0 0-20-16,0 0-22 0,0 0-23 15,0 0-10-15,0 0-4 0,0 0-3 16,-49-79-7-16,50 77-8 15,6 2-11-15,0 0-6 0,5 0 0 16,6 0 5-16,4 0 6 0,14 3 8 16,9 2 0-16,15 1 6 15,15 4-1-15,16-6-5 0,20 1-4 16,11-3 5-16,11-2-5 0,12 0-1 16,1 0-6-16,0-2-2 0,1 2-4 15,-3-5 2-15,-4 2-2 0,1 3-2 16,-11 0 0-16,-4 0 3 0,-9 0-3 15,-14 3-21-15,-8 2 12 0,-10-2-6 16,-12 1 7-16,-8 0 0 0,-15 2-5 16,-8 3-11-16,-11 0-30 15,-14 4-61-15,-6 1-29 0,-11-1-36 16,-15 1-26-16</inkml:trace>
  <inkml:trace contextRef="#ctx0" brushRef="#br0" timeOffset="141445.3825">29529 8944 563 0,'0'0'0'16,"0"0"-19"-16,0 0 36 0,0 0 7 15,0 0-14-15,0 0-2 0,0 0 12 16,0 0 14-16,0 0 8 0,-226-115-10 15,236 112-26-15,5 7 0 0,9 9 0 16,13 7 13-16,16 4 0 16,19 1-6-16,23 0 4 0,19-2 7 15,16-4 0-15,19-5-7 0,9-4-4 16,7-6-2-16,3 1-1 0,-9-4-4 16,-12 2-3-16,-20-1 2 15,-16 2-4-15,-19-2-2 0,-15 0 2 16,-17 0 1-16,-15-1-2 0,-16 1 0 15,-18-1 1-15,-11-1-1 0,-20 0-51 16,-17 0 52-16,-22 0-2 0,-19 0-89 16,-22-4 8-16,-15 2 6 15,-19-2 39-15,-22-3 30 0,-14-1 12 0,-9 1 31 16,-7 0 27-16,6 2-1 16,12 5-31-16,13 0-12 0,20 6-3 15,24 13-5-15,15 5-6 0,26 2-3 16,23 2 0-16,20-1 5 0,27-2 8 15,30-2-5-15,29-2 26 16,32-5 8-16,32-3-14 0,25-8-8 16,20-5-10-16,16-3-7 0,7-9 0 15,11 0-3-15,-1-2 2 0,-10 0-1 16,-15-1-4-16,-22 4 2 0,-22-1-1 16,-22 3 1-16,-22 3 5 0,-29-1 1 15,-26 2-1-15,-28 3 0 16,-23 2 9-16,-32 0 14 0,-30 0-31 15,-27 0-26-15,-27 5 1 0,-21 3 23 16,-20-1 2-16,-18 6-5 0,-2 8-27 16,1 9-1-16,14 8 9 15,23 4 17-15,31-1 8 0,30-4-1 16,38-4 4-16,37-7 9 0,32-7-15 16,41-7 4-16,32-7 0 0,24-5 57 15,21-7-30-15,17-10 1 0,9-7-9 16,-5-4-3-16,-18 3 3 0,-29 0 2 15,-37 5 3-15,-39 5 4 16,-32 5 32-16,-45 4-8 0,-32 6-49 16,-32 4-3-16,-30 14 0 0,-19 7-72 15,-15 9-35-15,-8 5-32 0,-3 7-69 16,-2-3-269-16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5T22:15:5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4303 1735 632 0,'0'0'0'0,"0"0"64"15,0 0-4-15,0 0-28 0,0 0 9 16,0 0 14-16,0 0-15 15,0 0-18-15,-151 36-12 0,124-18-1 16,0 1 3-16,0 1-2 0,2 4 2 16,-1 3-7-16,1 0-5 0,2 5 0 15,1 3 1-15,2 2-1 16,0 9 0-16,-2 0 0 0,3 1 0 16,0 0 0-16,1 1 0 0,3-1 0 15,7-3 0-15,3-3 0 0,5-4-4 16,8-5 3-16,7-3 1 0,7-7 0 15,7-2-1-15,4-8 5 0,5-3 21 16,7-7 4-16,4-2-14 16,4 0-9-16,-1-5-3 0,-3-2-1 15,1 0-4-15,-8-3-173 0,0 3-40 16,-12-1-136-16</inkml:trace>
  <inkml:trace contextRef="#ctx0" brushRef="#br0" timeOffset="586.4766">4522 2311 838 0,'0'0'0'0,"0"0"0"0,0 0 72 16,0 0 5-16,0 0-14 0,0 0-22 15,0 0-27-15,0 0-10 0,0 0-3 16,78 191 3-16,-78-172-1 0,0-6-1 15,0-2 9-15,0-5 6 16,-3-1-6-16,-1-4 1 0,0-1 2 16,-1-3-1-16,2-7-7 0,0-3-3 15,2-4-5-15,1-5 1 0,4-1 0 16,7-2-4-16,9 1 2 0,2 6 6 16,4 4-3-16,4 3 1 0,-2 5-1 15,4 2 0-15,2 2 0 16,0 1 3-16,1 0-4 0,-1 0 2 15,0 0 0-15,0-3-1 0,1-1 0 16,0-3 1-16,0 0-1 0,1-5-12 16,-1-2-12-16,-3 1-7 0,-1-3 3 15,-3 2-4-15,-6 1 12 16,-6 1 21-16,-4-1 0 0,-4 6-1 16,-4-1 0-16,-4 3 16 0,0 0 32 15,-7 2 1-15,-4 4-17 0,-2 0-11 16,-3 0-6-16,1 0 3 0,-4 6 0 15,-2 1-5-15,5-1-7 0,-4 6-5 16,0-1 3-16,3 3-2 16,0 4 1-16,4-1 3 0,5 5-4 15,5 0-3-15,3-4 2 0,1-1-1 16,9 1 0-16,2-5 0 0,7 1 2 16,2-1-3-16,2-1 2 15,3-4 1-15,1-2-2 0,5-3 0 0,0-3-50 16,2 0-33-16,1-1-14 15,-2-10-38-15,2 2-29 0,-4-3-62 16,-4-4-213-16</inkml:trace>
  <inkml:trace contextRef="#ctx0" brushRef="#br0" timeOffset="765.9">5555 2213 768 0,'0'0'0'0,"0"0"105"0,0 0 40 16,0 0-32-16,0 0-39 0,0 0-25 15,0 0-34-15,0 0-14 16,0 0 0-16,-227 69 1 0,211-53-3 0,1 0 1 16,4 0 0-16,3 0 0 15,3-1-55-15,4-5 0 0,1 2-44 16,9-5-48-16,4-1-55 0,0-6-50 16</inkml:trace>
  <inkml:trace contextRef="#ctx0" brushRef="#br0" timeOffset="1340.9403">5879 2162 613 0,'0'0'0'0,"0"0"125"16,0 0 37-16,0 0-26 16,0 0-92-16,0 0-19 0,0 0-8 15,0 0 0-15,0 0 3 0,-116 79-8 16,100-57-8-16,3-3-5 0,5-2 2 15,5-3 1-15,3 0-2 0,0 0 0 16,2-3 0-16,7-1 2 16,2-5-3-16,0-1 2 0,2-1 3 15,4-1-3-15,0-2 4 0,3 1-3 16,-2-1-2-16,1 0 0 16,0 2 5-16,-3-2-4 0,2 0 2 15,-1-5-1-15,2-3-1 0,-1-1 3 16,-1-4-3-16,1-4-2 0,-3-3-2 15,0-3-14-15,-1-4-28 0,2-1-8 16,0-5-19-16,4-5-12 0,1-5-48 16,0-9-52-16,1-2-57 0,1 2 116 15,1 0 118-15,-3 4 2 16,1 0 10-16,-5 2 109 0,-1 2 9 16,-2-1-9-16,-5 8-10 0,-5 1 16 15,-3 5-29-15,-1 9-20 0,-1 4 2 16,-2 5-15-16,1 5-15 0,-2 6-2 15,1 3-16-15,-3 11-22 0,1 10-3 16,-1 9 0-16,1 6 0 16,3 10 6-16,0 4-4 0,2 7 1 15,0-1-3-15,4 2 0 0,4-2 4 16,2-1-4-16,1-2 0 0,0-7 3 16,2-5-4-16,-2-6 2 0,0-5 1 15,2-4-3-15,-2-3 2 0,1-6 1 16,0-4-3-16,-3-3-36 15,1-4-38-15,-4-5-72 0,-4-2 33 16,-2-1-58-16,-1-12-180 0</inkml:trace>
  <inkml:trace contextRef="#ctx0" brushRef="#br0" timeOffset="1508.1034">6106 1950 1088 0,'0'0'0'0,"0"0"-75"15,0 0 93-15,0 0 24 0,0 0 11 16,0 0-9-16,0 0-21 16,0 0-13-16,202 54-6 0,-153-45-2 15,4-1 1-15,-2-1-6 0,3 0-59 16,-2-1-71-16,-3-1-48 0,-5-3-84 16</inkml:trace>
  <inkml:trace contextRef="#ctx0" brushRef="#br0" timeOffset="2368.9139">7101 2037 658 0,'0'0'0'15,"0"0"22"-15,0 0 23 0,0 0 5 16,0 0-26-16,0 0 20 0,0 0 12 16,0 0-5-16,0 0-4 0,14 146 16 15,-8-109-8-15,0 0-7 16,-1-2-25-16,-1-3-8 0,-1-2-4 15,-2-5-6-15,2-3-3 0,-2-4 2 16,-1-5-1-16,0-6-3 0,0-2 0 16,0-5 5-16,0-5-6 15,0-6-110-15,0-8-68 0,0-7-116 16,-2-6-208-16</inkml:trace>
  <inkml:trace contextRef="#ctx0" brushRef="#br0" timeOffset="2744.3396">7174 1890 765 0,'0'0'0'0,"0"0"-17"0,0 0 20 15,0 0 31-15,0 0-26 0,0 0-2 16,0 0 11-16,0 0 9 0,0 0 8 16,167 233-3-16,-153-206-1 15,-3-2-5-15,-4-2-6 0,-6-1 7 16,-1-2 1-16,0-2-4 0,-2-5-1 15,-1-1-8-15,0-6-7 0,1-3-1 16,1-3 1-16,0 0 13 0,1-4 12 16,0-7-25-16,0-1-9 0,4-1 2 15,5-2 0-15,5 1-10 16,5 4 9-16,2-1-2 0,3 5 2 16,-2 5 1-16,-2 1 0 0,1 7-3 15,-1 4 5-15,-2 0 1 0,-2 3 2 16,-3 0 10-16,-3 0 2 0,-6 2 2 15,1-2-3-15,-1 1-7 16,1 0-8-16,1-5 1 0,3-2-1 16,4-4-2-16,6-1-63 0,2-3-41 15,5 0-75-15,1-6-25 0,0-1-77 16</inkml:trace>
  <inkml:trace contextRef="#ctx0" brushRef="#br0" timeOffset="3786.2889">8139 2091 720 0,'0'0'0'16,"0"0"206"-16,0 0-102 0,0 0-36 15,0 0-29-15,0 0-22 0,0 0-10 16,0 0-1-16,-123 11 1 16,111-2-1-16,6-3 0 0,2-2-4 15,4-2-2-15,0-1 0 0,5 2 0 16,3 0 1-16,3 0 3 0,2 1-4 15,2 5 0-15,1 2 4 0,0 3-6 16,0 6 4-16,-1-3-1 16,0 4 0-16,-1 2 12 0,0-2-1 15,-5 0-7-15,-4 2-1 0,-3-2 0 16,0-1-3-16,-2-1 5 0,0-5 0 16,0-3 0-16,-2-3 7 0,2-2 0 15,-1-3-8-15,1-3 1 0,0 0 2 16,1-6-1-16,4-6-1 15,4 0-4-15,-2-4-4 0,4 0 4 16,3-5-2-16,-3-2 0 0,4 1 0 16,-3 1 0-16,0 0-1 15,4 4 2-15,-1-4 1 0,-1 2-3 0,0 0 2 16,-3 3 15-16,-3 3 1 16,-2 1 1-16,-2 3-2 0,-2 3 1 15,-1 3 1-15,-1 2-11 0,0 1-5 16,0 0 2-16,0-2-2 0,0 2-3 15,0 0 2-15,0-1 5 0,0 1-7 16,0-3 2-16,-2 1 1 0,1-1-3 16,-3 0 2-16,0 2-1 15,1-1 0-15,-3 2-2 0,0 0 1 16,-1 0 0-16,0 0 2 0,1-1 0 16,0 0-1-16,-2-1 0 0,1 1 0 15,0-1-1-15,2 2 2 0,0 0-1 16,0 0 0-16,2-1 0 15,-2 1 0-15,3 0 0 0,-1-2 0 16,0 1 2-16,-2-2-3 0,-1 1 2 16,-4 1 0-16,1-3-2 15,-2-1 2-15,-3 2-2 0,-1 0 2 16,0 2 1-16,-1 1-2 0,0 0 0 16,2 1 0-16,0 6 3 0,4 1-4 15,0 4 2-15,1-1-1 0,2 3 0 16,-1 3-2-16,5 2 1 0,-3 4-1 15,4 1 3-15,1-2 1 16,1 2 3-16,1-3 5 0,4 0-2 16,1-5 2-16,2 0 1 0,3-5-4 15,1-2-5-15,2-3 6 0,2-3 3 16,0-2 7-16,2-1 1 0,0-5-5 16,2-6-6-16,-4-2 0 15,2-1-4-15,-3-5 1 0,0-2 9 16,2 0 1-16,-4 2-5 0,0 3-3 15,-2 4-3-15,-3 5-4 0,1 5 0 16,0 2 6-16,-3 7-6 0,2 7-3 16,-2 8 5-16,0 5-3 0,-4 8 2 15,-2 4 5-15,0 5-6 16,-6 3 0-16,-3 2 4 0,-5 5-6 16,-3 1 4-16,-2-4 0 0,-4-1-3 15,-4-1 2-15,-5 1 3 0,-4-2-5 16,-6 1 2-16,-3 0 6 0,-4-4 1 15,-1-1 8-15,-2-8-6 16,4-7-6-16,10-10 7 0,10-11-9 16,7-8-1-16,11-17 6 0,7-17-14 15,3-10-57-15,19-13 20 0,10-9 1 16,12-4-27-16,14 1 0 0,6-2-8 16,8 4-38-16,5 4 5 0,2 7 13 15,-1 10 25-15,-4 7-13 16,-6 8-105-16</inkml:trace>
  <inkml:trace contextRef="#ctx0" brushRef="#br0" timeOffset="5022.1339">11056 1667 704 0,'0'0'0'0,"0"0"59"16,0 0-8-16,0 0 20 16,0 0-18-16,0 0-9 0,0 0 12 15,0 0-22-15,0 0-25 0,-7-41-12 16,7 61 6-16,6 8 12 0,0 14-2 15,3 7 5-15,1 5 12 0,-1 4-11 16,-1 1-7-16,-2 3-3 16,-2-1 4-16,1-3 2 0,-2-5 0 15,-3-6 2-15,0-6-1 0,1-4 0 16,0-5-6-16,2-2-3 0,-1-5-3 16,0-5-2-16,-1-3 1 15,3-4-1-15,4-6-3 0,-1 3 2 0,-1-7 1 16,3-1-2-16,0-2 4 15,-3-2 1-15,3-6-3 0,0-8 4 16,4-4-3-16,-2-5-2 0,2-1 2 16,0 1-2-16,3 0-1 0,-3 6 0 15,-4 6 6-15,-1 8 15 16,-4 5-6-16,1 8-18 0,3 8 3 16,-5 6 0-16,3 1 5 0,0 0-5 15,-4-4 0-15,7-4 3 0,2-5-3 16,4-8 2-16,3-2 8 15,7-9 22-15,6-11 6 0,5-5 1 16,5-8 1-16,1-5-21 0,2-5-2 16,0-2 4-16,-1-4 3 0,0-1-4 15,-6-4-15-15,-3 2 0 0,-5 3-4 16,-4 4-2-16,-4 6-64 0,-2 1-32 16,-2 6-59-16,-3 8-81 0,-4 7-129 15</inkml:trace>
  <inkml:trace contextRef="#ctx0" brushRef="#br0" timeOffset="5396.329">12514 2013 852 0,'0'0'0'0,"0"0"61"0,0 0 74 16,0 0-22-16,0 0-50 15,0 0-24-15,0 0-7 0,0 0 0 16,-69-61 2-16,45 61-4 0,-4 0-6 16,-5 6-7-16,-2 7-8 15,-1 2-5-15,1 3-5 0,1 5 2 0,1 1 0 16,6 4-1-16,2 1 0 15,6-2-1-15,6 5-2 0,7-4 3 16,5 3 0-16,3-3-6 0,11-3 7 16,5-1-1-16,5-2 0 15,3-3 0-15,1-1 1 0,3-3-1 16,0-3-62-16,-2 0-16 0,0-3-40 16,-1-5-30-16,1-4-33 0,-3-7-206 15</inkml:trace>
  <inkml:trace contextRef="#ctx0" brushRef="#br0" timeOffset="5588.2708">12543 2071 1115 0,'0'0'0'0,"0"0"83"0,0 0-21 16,0 0-24-16,0 0-4 15,0 0-2-15,0 0-8 0,0 0-7 0,0 0-11 16,-292 146-8-16,266-121 4 15,3-2-1-15,5 0-28 0,2-5-18 16,10-4-32-16,5-1-107 0,1-5-61 16,7-5-149-16</inkml:trace>
  <inkml:trace contextRef="#ctx0" brushRef="#br0" timeOffset="5975.2341">13056 1406 869 0,'0'0'0'16,"0"0"13"-16,0 0 99 0,0 0-17 16,0 0-64-16,0 0-16 15,0 0 2-15,0 0 4 0,0 0-6 0,-101 242-7 16,77-170-4-16,1-1 2 15,2 1 0-15,5-5-3 0,1-3 8 16,5-7-9-16,3-7-1 0,6-6 15 16,1-6-3-16,0-7-4 15,7-5-1-15,4-7-4 0,5-5-1 16,3-6 4-16,1-8-2 0,8-2 6 16,0-11-2-16,4-7-5 0,3-5-3 15,-2-7 3-15,-2-4-1 0,-8-4-3 16,-11-4 0-16,-9 3 10 0,-8 8-7 15,-15 9 1-15,-7 10-3 0,-4 12-2 16,-6 2 1-16,1 8 0 16,1 6-5-16,3 5-57 0,7 0-118 15,3-1-282-15</inkml:trace>
  <inkml:trace contextRef="#ctx0" brushRef="#br0" timeOffset="6708.9039">13800 2075 758 0,'0'0'0'0,"0"0"3"0,0 0 27 16,0 0 35-16,0 0-8 0,0 0-7 15,0 0-1-15,0 0 1 0,-63 577-9 16,41-524-5-16,-3-4-11 0,-7-1-6 15,-4-4-3-15,-1-2 4 16,-3-7 12-16,2-6-4 0,3-4-12 16,7-7-7-16,5-9-3 0,6-9-3 15,7-4 2-15,4-19 3 0,3-10-12 16,3-15-6-16,3-7 9 0,11-9-1 16,9-11 0-16,6-7 4 15,10-6-2-15,10-6 0 0,9 2 0 0,8 5 5 16,9 4 17-16,1 8 8 15,0 8 2-15,0 10 9 0,-11 13-1 16,-4 10-10-16,-4 9-1 0,-7 9-8 16,-5 4-8-16,-8 8-6 0,-9 4-7 15,-8 10 0-15,-6 5-6 0,-8 6 9 16,-6 5 0-16,-18 6-4 16,-7 4 2-16,-14 6 8 0,-6 0-9 15,-6-1 0-15,-3-2 4 0,3-4-5 16,1-5-36-16,8-5-19 0,7-5-37 15,10-5-5-15,7-8-69 16,7-6-174-16,4-2-248 0</inkml:trace>
  <inkml:trace contextRef="#ctx0" brushRef="#br0" timeOffset="8714.9555">14776 1877 860 0,'0'0'0'0,"0"0"88"16,0 0 69-16,0 0-47 0,0 0-92 15,0 0-13-15,0 0-4 0,0 0 4 16,0 0 2-16,-128 44-5 16,100-23 0-16,5 0-4 0,1 1 4 15,7-1-1-15,2-3-1 0,4 0 0 16,2-2 0-16,2 0 0 0,3-2 0 15,1-3-3-15,1 1 3 16,0-3 0-16,1-3-4 0,2-2 4 16,4-1 0-16,0-3 1 0,2 0 1 15,4-6 0-15,3-5 4 0,3-3-1 16,1-3-4-16,1-5 2 0,1 0-1 16,0 0-2-16,-1-2 0 0,0 2 4 15,-3 1 0-15,0 1 3 16,-4 3-3-16,-2 2-3 0,1 2 2 15,-4 3-2-15,-5 3 0 0,-1 0 4 16,-3 5-1-16,0-1 11 0,0 3 4 16,0 0-6-16,0 0-5 15,0-1-2-15,0 1-6 0,1 0 0 16,0 1-3-16,-1 4 4 0,0-3-2 16,0 4 0-16,0 2 1 0,0 0 0 15,0 1 1-15,0 2 1 0,1-1 0 16,1 1 2-16,4-1 0 0,-1 4-3 15,1-3 3-15,-2 3-3 16,4-3-1-16,0-3 0 0,3 0 3 16,-1-2-3-16,3 3 6 0,-4-7-4 15,4 3-1-15,3-5 3 0,-2 0-1 16,5-2-2-16,0-3 3 0,0-1-3 16,3-2-2-16,0-1 2 0,-1 1 0 15,2-4-1-15,2-1 0 16,2 1 2-16,2-1-4 0,4 1 4 15,0 2-2-15,0-1 0 0,1 1 0 16,-1 2-1-16,-4 0 0 0,2 0 2 16,-7 1 0-16,-2-2-1 0,-1 3 0 15,-6 1 1-15,-4-1-1 0,-3 3 0 16,-4 1 8-16,-1-2 17 16,-3 2 10-16,0 0 2 0,0-2-23 15,-5 2-13-15,-1-3 1 0,-2 1-4 16,-4 2 3-16,1 1-2 0,-1 0-3 15,-2 1 5-15,-3 0-2 16,3 5-5-16,-3 3 6 0,3 2 0 16,0 2 0-16,-2-2-1 0,5 2-1 15,3-1-1-15,0 0 3 0,3 3 0 16,0-4-6-16,3 2 4 0,1 1-1 16,-1-1-2-16,2-1 5 0,0-1 0 15,4-4-8-15,2-2 9 16,0-1-2-16,2-1-1 0,-2-2 4 15,3-2 2-15,3-2-4 0,0-3 0 16,3-1 2-16,0-2-1 0,-2-2 2 16,-1 3-2-16,-2-1-2 0,-2 2 2 15,-2 2 9-15,0 0 5 0,-3 2 4 16,1 2-5-16,0-3-2 16,-2 1 1-16,0-1-7 0,-1 1-4 15,0-1 4-15,3 1-6 0,-2 0 0 16,2-1 0-16,1 2 0 0,-3 0 0 15,1-1 0-15,-1 1-1 0,2 0-2 16,-3 2 6-16,0-1-2 16,0 2-2-16,-1-1 2 0,1 1 12 15,-1 0-10-15,0 0 0 0,1 0-2 16,-1 0-2-16,0 0 2 16,0 0 1-16,0 0-2 0,0 0 0 15,0-2 6-15,0 2-5 0,0 0 7 0,0 0-4 16,0 0-3-16,0 0 1 15,0 0-2-15,0 2 0 0,0 2-2 16,0 0 2-16,0 5 0 0,0 0-1 16,0 4 1-16,0 2 0 15,0 6 0-15,0 4 0 0,0 6 0 16,0 2-1-16,0 6 2 0,2 2-2 16,0 4 2-16,1-2-1 0,-3 0 0 15,0-2 0-15,-5-1 2 0,-5 1-3 16,2 1 2-16,-9 0 0 0,4-3-2 15,-5-2 2-15,-1-3 1 0,-2 0-3 16,-4-6 2-16,-4-3 3 16,-1-2-4-16,-5-3 0 0,-1-2 0 15,-1-3-19-15,-5-2 2 0,3-1-8 16,-2-5-21-16,2 1-1 16,1-6 3-16,3 1 0 0,7-3 9 15,0 0 5-15,9-2 2 0,3-3 11 16,6-4-2-16,4 2 1 0,1-5 17 15,5-1-1-15,0-1-3 0,10-1 10 16,2-3 10-16,7-3-3 0,0-1 6 16,7-3 9-16,5 0 5 15,4-1-3-15,4-1-3 0,1 1-6 16,1 0 2-16,4-2-3 0,0 2-3 16,6-1-5-16,-2-1-6 0,4 1-3 15,2-3 2-15,2 3-4 0,0-3 0 16,1 0 0-16,1-1 3 0,0 1-4 15,0-2 1-15,-5 0 2 16,-2 0-4-16,-6 0 4 0,-2 3 1 16,-7 2-4-16,-6 4 2 0,-6 3 7 15,-11 4 4-15,-4 5 4 0,-2 0-2 16,-7 4 6-16,-1 1 2 0,0-2-8 16,-8 2-7-16,-2-3 2 0,-1 4-5 15,-4 0-3-15,1-1 5 16,-4 2-4-16,4 2-3 0,-1 0 2 15,-1 2 6-15,2 0-7 0,2 1 0 16,-2 6 3-16,3 4-6 0,0 3 5 16,0 0-3-16,1 4-2 0,2 2 4 15,3 0-2-15,3 4-1 16,-1-1 3-16,3-3-1 0,0 4 0 16,8-4-2-16,2 0 4 0,3-2-3 15,4-2 2-15,0-3 3 0,4-7-4 16,0-1 0-16,3-2 9 0,1-3-9 15,4 0 0-15,2-4 7 0,5-3-7 16,1-5 0-16,2-1 5 16,6-3-5-16,0-1 0 0,3-1 4 15,-3 4-5-15,2 1 2 0,-2 2 0 16,1 7-2-16,-1 0 2 0,-2 4-2 16,0 0-1-16,-4 0 4 0,-8 0-4 15,-5 7-15-15,-12 2 11 16,-8 5-1-16,-6 3 0 0,-12 5 2 15,-6 3 6-15,-8-5-2 0,-7 2 2 16,-4-1 2-16,-5-2-3 0,-1 2 0 16,-1-2 1-16,2 0-1 0,4-2 5 15,1-2-6-15,9-2-3 16,6 0 1-16,9-2-2 0,11-3-7 16,4-4 0-16,12 0 7 0,12-4 6 15,10 0 5-15,9-6-2 0,12-3-3 16,3 0 3-16,6 1-3 0,-2 5-2 15,-3 1 2-15,-3 2-3 0,-1 5-166 16,-7 2 84-16,-6 4-55 16,-8 2-148-16,-12-2-100 0</inkml:trace>
  <inkml:trace contextRef="#ctx0" brushRef="#br0" timeOffset="10760.2169">18998 2004 745 0,'0'0'0'0,"0"0"33"0,0 0 30 15,0 0 0-15,0 0-33 0,0 0-11 16,0 0-16-16,0 0-2 0,0 0-2 16,-6-6-2-16,11 17 4 0,-2 1 3 15,0 9 3-15,1 0 14 16,-1 4 13-16,2 2 2 0,2-1-9 15,-4 2-10-15,-1 2-4 0,1-3-4 16,-3-1 0-16,1-1-2 0,0-4-2 16,0-2-3-16,3-3 1 0,-2-3 0 15,1-2 0-15,0-3-2 16,-2-3 4-16,0-2 2 0,-1 0-3 16,0-2 1-16,0 1-3 0,0-2-3 15,0 2 2-15,0-2 2 0,0 0-2 16,2 0 7-16,0-2 2 0,1-8 2 15,1-5-7-15,3-1 1 16,0-2-5-16,4-1 2 0,-1 0-2 0,2 0-1 16,2 0 0-16,-3 2 9 15,3 3 5-15,-3 2 7 0,-4 3-1 16,0 2-3-16,-2 3-4 0,0 0-2 16,-4 3-6-16,0 1-2 15,1 0-5-15,-2 5-7 0,3 5 11 16,2 3 0-16,-1 3-2 0,4 3 0 15,-2 0 4-15,0 1-4 0,1 1 0 16,-3-1 6-16,1-3-4 0,3-1 5 16,-1-4-3-16,0 0 1 15,1-6 4-15,1-1 2 0,1-3 10 0,0-2 7 16,2-2-3-16,2-6-11 16,5-4-3-16,-1-3-3 0,4-4-2 15,1-4 1-15,2-2-3 0,2-1 1 16,-2-1 8-16,0 2 2 0,-3 3 0 15,-2 3-1-15,-7 3-8 16,-4 6-5-16,-3 2 6 0,0 5-6 16,-5 1-2-16,0 2-6 0,3 0-52 15,1 0-46-15,-2 3 8 0,3 6-35 16,-4 0-102-16,-1-1-31 0,0-2-168 16</inkml:trace>
  <inkml:trace contextRef="#ctx0" brushRef="#br0" timeOffset="11040.0221">19982 1982 747 0,'0'0'0'0,"0"0"83"0,0 0 18 16,0 0-29-16,0 0-45 0,0 0-5 15,0 0 41-15,0 0-9 0,9 93-32 16,-9-60 12-16,-5-1-3 16,3-2-5-16,-1-1-2 0,0-1-9 15,1-4-8-15,0-4-1 0,1-1-5 16,1-6-2-16,0-3 2 0,0-3 3 16,0-3-4-16,0-3-35 15,0-1-52-15,0-6-71 0,0-7-77 0,1-8-66 16</inkml:trace>
  <inkml:trace contextRef="#ctx0" brushRef="#br0" timeOffset="11175.1386">20038 1781 1032 0,'0'0'0'16,"0"0"122"-16,0 0-59 0,0 0-26 16,0 0-38-16,0 0-2 0,0 0 0 15,0 0 4-15,0 0-2 0,13 90-257 16,-10-61-5-16,2-5-129 0</inkml:trace>
  <inkml:trace contextRef="#ctx0" brushRef="#br0" timeOffset="14360.0466">20705 1469 551 0,'0'0'0'0,"0"0"101"16,0 0-6-16,0 0 13 0,0 0-79 16,0 0-8-16,0 0 6 0,0 0 10 15,-13 106 3-15,12-58-12 0,1 6-6 16,0 4-10-16,0-2 11 0,0 2-10 16,0-7 1-16,-2-2 5 15,1-4-8-15,0-5-1 0,1-3-4 16,0-3-3-16,0-5-6 0,0-5 6 15,-1-2-6-15,1-8-40 0,-1-3 12 16,-1-2 13-16,-2-3-1 0,0-2-25 16,0 1-17-16,-4-5-48 0,0 0-129 15,-5-8-185-15</inkml:trace>
  <inkml:trace contextRef="#ctx0" brushRef="#br0" timeOffset="14542.9732">20561 1991 897 0,'0'0'0'15,"0"0"252"-15,0 0-132 0,0 0-63 16,0 0-47-16,0 0-4 0,0 0-10 16,0 0-30-16,234 86-6 15,-216-86-34-15,1-6-69 0,1-4-28 16,-5-6-118-16</inkml:trace>
  <inkml:trace contextRef="#ctx0" brushRef="#br0" timeOffset="15070.6732">21030 1436 895 0,'0'0'0'16,"0"0"8"-16,0 0 3 0,0 0 94 15,0 0-42-15,0 0-24 0,0 0-15 16,0 0 0-16,0 0 7 0,32 204-6 16,-26-156 5-16,-2 0-1 15,1 0-14-15,-2-3-11 0,-1-1 3 16,-2-2-4-16,0 0 0 0,-7-3 4 15,-2 0-2-15,-1 0 12 0,-1-6-3 16,1-5-8-16,1-3-3 0,3-3 2 16,-1-3-4-16,2-1-2 0,0-1 2 15,2-1 0-15,-3 1-1 0,4-3-4 16,1-2 3-16,-1-1-3 16,2-6 7-16,0-2-5 0,0-3-3 15,3 0 9-15,6-4 0 0,1-5 0 16,4-4 4-16,3-4 0 0,0 2-1 15,4-5 6-15,1 3 2 0,3-2 8 16,-1 4 9-16,0-1-5 16,0 6 4-16,-1 3 0 0,1 4-9 15,-2 3-11-15,-5 0-4 0,-5 7-7 16,-5 6 0-16,-5 3 0 0,-2 1 7 16,0 2-7-16,-1 0 0 0,1-1 0 15,0 1-69-15,0-4-20 16,3 0 7-16,0-3-20 0,5-4-33 15,-2 0-80-15,1-1-199 0</inkml:trace>
  <inkml:trace contextRef="#ctx0" brushRef="#br0" timeOffset="16260.7066">23002 1860 516 0,'0'0'0'0,"0"0"91"16,0 0-26-16,0 0 5 0,0 0-35 16,0 0 2-16,0 0 3 0,0 0-11 15,0 0-1-15,-2 141 5 16,1-92 3-16,1 3-3 0,-2 4 2 16,0-1 0-16,-2-1-6 0,-4 6-3 15,-1-2-7-15,-7 2-3 0,0-3 1 16,-2-3-4-16,5-6 10 0,-2-6-16 15,4-5 2-15,2-6-6 16,1-5-2-16,0-4 2 0,0-5-3 16,2-4 0-16,0-3-2 0,0-5 1 15,2-5-26-15,-1 0 24 0,0-2-8 16,-1-7-4-16,3-2 9 0,2-4-1 16,1-3 2-16,0-2 6 15,2-7 2-15,4-4 2 0,3-4 17 0,3-8-7 16,3-2-5-16,4-3-2 15,2-4-1-15,4 0 4 0,7-3 3 16,4-8-3-16,7 1-1 0,3-5 6 16,5 3-6-16,4 4 6 15,2 2 12-15,0 7 1 0,1 6 4 16,-3 4-1-16,-7 10-11 0,-7 9-8 16,-6 8-3-16,-12 11-8 0,-10 5-4 15,-12 18-1-15,-4 11 3 0,-13 10 0 16,-10 2 6-16,-4 3-8 0,-3-2-6 15,-1-6 8-15,1-2 0 16,1-6-10-16,-1-5 0 0,2-6-14 0,1-5-17 16,1 0 5-16,4-5-5 15,4-1-49-15,3-3-35 0,2-5-54 16,1 0-148-16,-1-2-208 0</inkml:trace>
  <inkml:trace contextRef="#ctx0" brushRef="#br0" timeOffset="16626.6775">23745 1788 639 0,'0'0'0'0,"0"0"29"0,0 0 63 16,0 0-7-16,0 0-30 15,0 0-21-15,0 0-6 0,0 0 4 16,6-22-3-16,-2 32 2 0,3 4 5 16,-2 9 7-16,2 3-4 15,2 6-9-15,3 3-2 0,0 3-2 16,4-3-5-16,-3 5-8 0,-1-4-5 15,3-6-6-15,-3-4-3 0,3-10 2 16,-5-2 1-16,1-5-2 0,1-2 0 16,-4-5-1-16,3-2-69 0,4 0-36 15,-2-8-58-15,2-4-154 0,-2-3-269 16</inkml:trace>
  <inkml:trace contextRef="#ctx0" brushRef="#br0" timeOffset="16846.6834">24146 1960 1052 0,'0'0'0'0,"0"0"19"15,0 0 19-15,0 0 50 0,0 0-16 16,0 0-33-16,0 0-15 0,0 0-9 16,0 0 1-16,-345 417 14 0,279-356-19 15,-3-1-8-15,2-1 9 16,8-2-8-16,3-4-5 0,2-4 2 15,8-3 0-15,6-4-1 0,7-2-13 16,8-5 0-16,8-5-30 0,6-7-27 16,10-10-69-16,2-9-134 0,10-5-143 15</inkml:trace>
  <inkml:trace contextRef="#ctx0" brushRef="#br0" timeOffset="17205.0721">24667 1241 455 0,'0'0'0'16,"0"0"170"-16,0 0-40 15,0 0 14-15,0 0-39 0,0 0-45 0,0 0-28 16,0 0 17-16,-17 36 10 15,14 13-14-15,-1 13 4 0,1 11-11 16,1 4-6-16,0 0 7 0,1-3 2 16,1-8-8-16,0-5-12 0,3-8-10 15,0-6-8-15,3-5-5 16,-1-4 4-16,1-3 0 0,-1-7-2 16,-1-2 0-16,1-7-2 0,-4-6-7 15,-1-1 1-15,0-4-16 0,-1-1-36 16,-5-3-10-16,-1-2-33 0,-4-2-98 15,-4-9-67-15,-2-8-142 16</inkml:trace>
  <inkml:trace contextRef="#ctx0" brushRef="#br0" timeOffset="17374.574">24423 1769 901 0,'0'0'0'0,"0"0"65"16,0 0 80-16,0 0-43 15,0 0-34-15,0 0-39 0,0 0-20 16,0 0-8-16,395 104-2 0,-360-101-71 16,-2-3 19-16,-2-3-18 0,-3-7-6 15,1-2-35-15,-2-6-61 16,-2-5-24-16,-2-4-51 0</inkml:trace>
  <inkml:trace contextRef="#ctx0" brushRef="#br0" timeOffset="18027.5209">25240 1242 825 0,'0'0'0'0,"0"0"119"16,0 0-25-16,0 0-8 15,0 0-10-15,0 0-23 0,0 0-14 16,0 0-8-16,0 0-3 0,14 346-12 16,-17-283-6-16,2-3 1 0,0-5-3 15,-1-7-2-15,1-4 2 16,-4-6-5-16,-3 1-4 0,-2-3 2 15,0-5 5-15,-3 1-7 0,0-5 2 16,-2-6 2-16,-1-2-4 0,3-7 2 16,3-8 3-16,4 0-5 0,6-4-4 15,0-4-10-15,5-3-4 16,3-7 15-16,5-5-1 0,4 0 0 16,4-4 7-16,2 1-2 0,2-2 0 15,0 1 0-15,6 1 1 0,0 3-1 16,1 3 10-16,-3 7-2 0,-1 5-6 15,-3 4 0-15,-2 0-3 0,-3 6-4 16,-4 2 4-16,-2 6-6 16,-5 0-1-16,-7 5 6 0,-1 0-3 15,2-3 0-15,-2-3 8 0,1-2-4 16,1-4-6-16,5-5-4 0,1-2 3 16,3 0 2-16,0-5 10 0,1 0-4 15,0-1 0-15,-1 2 0 16,-3 1 8-16,-4 3 4 0,-2 0 4 15,-3 0-12-15,0 2-6 0,-5 6 4 16,0 3 7-16,-2 5-7 0,1 1 5 16,0 1-5-16,5 2-4 15,1-6 4-15,1 2 0 0,7-1-2 0,3-4 0 16,2-1 6-16,1-5 4 16,5-1 7-16,-3-4 2 0,5 0-2 15,1-3 5-15,1-6-5 0,6-2 2 16,-1-3 4-16,3-3-1 0,1-2-11 15,-3-3 0-15,-2-2-8 0,-9-1-4 16,-2-4 2-16,-13 0 6 16,-4-3-8-16,-16 2 2 0,-7 2-2 15,-9 3-8-15,-5 6 11 0,1 9-4 16,-2 8-63-16,4 4-11 0,3 8-17 16,4 6-41-16,4 1-44 0,3 0-118 15,4-4-449-15</inkml:trace>
  <inkml:trace contextRef="#ctx0" brushRef="#br0" timeOffset="18695.944">26302 1882 699 0,'0'0'0'16,"0"0"86"-16,0 0-12 0,0 0-7 16,0 0-29-16,0 0-27 15,0 0-9-15,0 0 18 0,1 237 0 16,-6-217 0-16,-1-6 0 0,-2-2 1 16,1-4 4-16,-1-4-13 0,3-1-6 15,-3-2-3-15,0-1 3 16,4 0-3-16,1-6 0 0,0-2 12 15,3-1-5-15,0-3-1 0,9-4 4 16,8 0-2-16,3-3-1 0,8-3 15 16,5 0 10-16,6 2 17 0,2 5-1 15,-4 6-7-15,-2 7 10 16,-8 3-37-16,-8 12-13 0,-4 6-6 16,-7 6 4-16,-2 0 17 0,-6 0-16 15,1-3 2-15,0-1-3 0,0-4-4 16,6-2-55-16,-2-4-10 0,2 0-34 15,1-2-35-15,-1-1-81 16,-1-2-193-16</inkml:trace>
  <inkml:trace contextRef="#ctx0" brushRef="#br0" timeOffset="19634.3275">28717 1438 628 0,'0'0'0'0,"0"0"129"0,0 0-56 15,0 0-24-15,0 0-6 0,0 0 15 16,0 0 1-16,0 0 4 0,49 104-1 15,-34-55-7-15,-1 4-12 0,0 3-10 16,1-1-6-16,-1-3 6 0,-1-7-8 16,-5 1-7-16,0-5 3 15,-6-1-10-15,-2-2 0 0,-5-3 2 16,-6-4 3-16,-4 0 4 0,-5-5-7 16,-3-3-4-16,-6-1 2 0,-2-6-6 15,0-1-4-15,-4-5 5 0,-1-1-5 16,-1-2-2-16,-2-1-25 15,-3 0-8-15,0-2-16 0,-3 0 19 16,1-4 10-16,-1 0 9 0,3-2 0 16,-1-2-7-16,2-4-2 0,5-1 18 15,5-4-8-15,5-6-46 16,7-2-40-16,9-6-53 0,3-6-125 16,5-5-133-16</inkml:trace>
  <inkml:trace contextRef="#ctx0" brushRef="#br0" timeOffset="19845.4784">28142 1389 884 0,'0'0'0'0,"0"0"217"0,0 0-97 16,0 0-55-16,0 0-51 0,0 0-2 15,0 0 6-15,0 0-9 16,0 0-8-16,432 97-2 0,-382-69-20 15,-3-2-35-15,-2 1-59 0,0 0-21 16,-9-2-48-16,-3-4-131 0,-6-2-138 16</inkml:trace>
  <inkml:trace contextRef="#ctx0" brushRef="#br0" timeOffset="20059.1656">29079 1802 787 0,'0'0'0'0,"0"0"58"0,0 0 68 16,0 0-6-16,0 0-37 0,0 0-23 15,0 0-12-15,0 0-10 0,0 0-16 16,5 303-12-16,-5-285-3 0,1-3-5 16,3-7-4-16,-3-4 4 0,0-2-1 15,0-2-1-15,0-4-76 0,1-5-30 16,-2-3-109-16,-1-5-29 15,-6-5-125-15</inkml:trace>
  <inkml:trace contextRef="#ctx0" brushRef="#br0" timeOffset="20199.3648">29074 1633 983 0,'0'0'0'0,"0"0"15"16,0 0-17-16,0 0-3 0,0 0 10 15,0 0-10-15,0 0-148 0,0 0-100 16,0 0 11-16</inkml:trace>
  <inkml:trace contextRef="#ctx0" brushRef="#br0" timeOffset="20580.9719">29274 1842 456 0,'0'0'0'0,"0"0"295"0,0 0-158 15,0 0-29-15,0 0-15 0,0 0-21 16,0 0-20-16,0 0-15 0,0 0 4 16,88 131-1-16,-88-113-7 0,0 0-12 15,-1-2-13-15,-6-1-8 16,3-2 0-16,-4-3 8 0,2 2-9 16,-2-5 2-16,-1-1 4 0,4 0-6 15,-2-6 2-15,2 0 2 0,2-5-2 16,2-4 2-16,1-5-4 0,7-4-6 15,4-3 11-15,10-4-4 16,0 2 0-16,7 1 0 0,2 0 10 16,-2 3 4-16,6 3 20 0,1 3 3 15,0 3-7-15,2 7-10 0,-9 3-12 16,-4 3-9-16,-5 9 2 0,-4 5 3 16,-2 4-5-16,-2 3 2 0,-3 2 2 15,1-1-4-15,-1 0-2 0,-4-2-23 16,1-4-19-16,0 0 0 15,0-8-3-15,0 1-23 0,-1-2-17 16,0-4-78-16,1-1-122 0,-2-3-85 16</inkml:trace>
  <inkml:trace contextRef="#ctx0" brushRef="#br0" timeOffset="21073.8955">30187 1813 672 0,'0'0'0'0,"0"0"87"0,0 0 31 16,0 0-7-16,0 0 2 0,0 0-6 15,0 0-21-15,0 0-37 16,46 292-6-16,-46-239-3 0,0 2-8 0,-7-5-5 16,-1-5 2-16,-4 1-9 15,-4-8-9-15,2-3-1 0,-2-5-4 16,-4-5 2-16,0-3 6 0,-3-1-10 16,1-2-2-16,-1-6 1 15,-2-3-4-15,1-7-14 0,-2-3 3 16,4-4-15-16,2-11-30 0,-1-9-18 15,2-7-34-15,0-7-138 0,0-10-93 16</inkml:trace>
  <inkml:trace contextRef="#ctx0" brushRef="#br0" timeOffset="21210.9646">30131 1591 1229 0,'0'0'0'16,"0"0"73"-16,0 0-29 0,0 0-31 15,0 0-6-15,0 0-5 0,0 0-4 16,0 0-166-16,0 0-52 16,59 178-199-16</inkml:trace>
  <inkml:trace contextRef="#ctx0" brushRef="#br0" timeOffset="21519.728">30835 1792 1164 0,'0'0'0'0,"0"0"16"0,0 0 10 16,0 0 26-16,0 0-30 0,0 0-15 15,0 0-5-15,0 0 0 16,-140 66 13-16,111-44 1 0,7-1-6 16,8-2-4-16,5-3-5 0,7-2-2 15,2-9-2-15,10-3 3 0,2-2 2 16,4 0 6-16,2 0-6 0,3 0-3 15,2 3 2-15,0 7 30 16,6 6 15-16,-3 2 3 0,-1 4-24 0,-1 3-21 16,-3-1 0-16,2-3-8 15,-4-4-57-15,-4-7 22 0,3-1 3 16,-4-6-3-16,-1-3-9 0,0 0-61 16,-2 0-103-16,1 0-49 15,-1-1-132-15</inkml:trace>
  <inkml:trace contextRef="#ctx0" brushRef="#br0" timeOffset="21970.8725">31531 1252 675 0,'0'0'0'0,"0"0"144"0,0 0-59 15,0 0 10-15,0 0-37 16,0 0-29-16,0 0 1 0,0 0 32 15,0 0 1-15,240-49-17 0,-169 65-12 16,3 6-3-16,-3 6 3 0,-7 11-4 16,-16 5-12-16,-12 2-5 0,-15 2-4 15,-14 0-4-15,-11-4-4 16,-16 0 4-16,-11-3-4 0,-11-4-2 16,1-3 1-16,-2-5-2 0,5-3-2 15,14-4 5-15,10-4 0 0,14-4-1 16,8-3-45-16,16-1 16 0,10-5 15 15,13-1 6-15,10-1-45 0,9-1-77 16,6-1-31-16,3-1-88 16,-2 0-157-16</inkml:trace>
  <inkml:trace contextRef="#ctx0" brushRef="#br0" timeOffset="23772.0646">4077 3359 549 0,'0'0'0'0,"0"0"22"16,0 0 25-16,0 0-7 0,0 0-29 16,0 0 19-16,0 0 3 0,0 0-8 15,0 0-7-15,100-7-11 16,-58 7-5-16,5 0-3 0,5 0 2 15,8 0-2-15,5 0-24 0,5-4 11 16,6-4 10-16,3 0 5 0,5-5-1 16,6 1 0-16,3 0 18 0,6-1-1 15,6 0-2-15,6 4 1 0,11-3-8 16,8 5-3-16,4-3-3 16,5 3-1-16,1 2 0 0,-2-1-1 15,-1 0 0-15,4 1 1 0,-2 1-1 16,8 0 0-16,2-1 2 0,4-2-2 15,4-2 0-15,-2 0 2 0,9-1-2 16,1-3-5-16,5 3-4 16,0-1 5-16,-1 1 5 0,-3 2-1 15,-1 1 0-15,-1 1 0 0,-2 0 11 16,8 2-1-16,-1 1 0 0,7-3-2 16,0 2-5-16,2-8-1 15,-1 2 0-15,3-2-3 0,7-1 2 16,-1-3 0-16,0 4-1 0,-3-3 0 15,-1 2 7-15,-3-1 10 0,1 3 6 16,-1 0-14-16,-3 0-6 0,-5 3-2 16,-2-2 0-16,-1 3-2 15,-3-1-2-15,1 3-3 0,-2 1-4 0,-1 0 10 16,-5 1 0-16,-2-1 0 16,-2-1 0-16,-1 2 1 0,3-3-2 15,1 3 2-15,0-1 0 0,-1 0-2 16,-3-1 1-16,0 1 0 0,-6-1 0 15,2 2 0-15,-1 1 0 0,0 0 0 16,-1 2-2-16,-1 0 3 16,0-1-1-16,1-1 0 0,1 1 0 15,5 1 0-15,-2 0-15 0,-1 0-8 16,2 0-9-16,-2 0 9 0,-1 0-14 16,-1 0-6-16,5 0 23 15,-3 0 11-15,0 3 9 0,-4 1 0 16,-3-1 2-16,-2 0 16 0,-2 0 6 15,3 0 0-15,1 1-5 0,4-2-3 16,3 1 0-16,-2-2 0 0,2 2-3 16,-2-3-1-16,1 0-11 0,8 1 1 15,2-1-1-15,2 2-1 0,3 2 0 16,-6-1 2-16,0 1-3 16,-5 1 2-16,3 0 1 0,4-1 5 15,0-3 6-15,4 1-1 0,-3-1-8 16,5 1-1-16,0 2-3 0,7-2 0 15,2 3 0-15,6-1-3 0,-2 0-15 16,0 0 0-16,-2 2-3 16,-2-2 1-16,2 3 8 0,-1-3 8 15,-2-1 1-15,-4-1 4 0,0 0-1 16,4 0 0-16,4-2 8 0,5 0-1 16,5-3-5-16,-4-3 3 0,1 0-1 15,1-3 0-15,-1 1-2 16,5-1 0-16,1-1-2 0,-1 0 0 15,-4-2 3-15,3 1-4 0,-1 1 2 16,2-2 0-16,7 2-2 0,-1 1 1 16,4 3 0-16,4-1 0 0,2-2-6 15,5 1-5-15,-2 1 4 16,4 3 6-16,-1-2 1 0,-1 2 0 16,4 0 0-16,-1 3 1 0,-4-1-1 15,-2 1 0-15,0-1-3 0,-2-2 5 16,-1 1 7-16,-3-3 6 0,-4 0 7 15,-3-2 1-15,-2-1-7 16,2-2-5-16,-3 0 0 0,-4 0-3 16,-7 3 1-16,-8-4-2 0,1 4-3 15,-9 1-5-15,-8-1 2 0,-6 1-1 16,-14 3 0-16,-19 2 0 16,-8 2 0-16,-7 0-116 0,-4 0-20 0,4 0-124 15</inkml:trace>
  <inkml:trace contextRef="#ctx0" brushRef="#br0" timeOffset="33179.314">3630 4461 829 0,'0'0'0'15,"0"0"82"-15,0 0-9 0,0 0-37 16,0 0-24-16,0 0 3 0,0 0 9 16,0 0-7-16,12 48-1 0,-12-13-2 15,-7 5-7-15,-3 5-2 0,-7 3-1 16,0 0-3-16,-2 0 2 15,-2 0-2-15,2-3-1 0,0-1 0 16,5-6 2-16,0-5-2 0,10-4 0 16,4-4 0-16,1-3-3 0,14-2 1 15,4-4 0-15,8-3-1 16,7-2 5-16,5-5-1 0,5 0 3 16,4 0 1-16,0-3-3 0,-2 1-2 15,-2-2 0-15,-6-2-67 0,-6 0-17 16,-4 0-44-16,-8 0-77 0,-6-2-92 15</inkml:trace>
  <inkml:trace contextRef="#ctx0" brushRef="#br0" timeOffset="33411.2832">3983 4766 735 0,'0'0'0'0,"0"0"82"0,0 0 41 15,0 0-26-15,0 0-17 0,0 0-24 16,0 0-16-16,0 0-14 0,0 0-15 16,303 141-5-16,-301-118-2 0,-2 1 8 15,-11 3 0-15,-6-2-6 0,-13 5 0 16,-3 1-3-16,-5 2-3 16,-4 1 0-16,-2-1-90 0,6 2-5 15,0-3-28-15,8-5-69 0,3-2-174 16</inkml:trace>
  <inkml:trace contextRef="#ctx0" brushRef="#br0" timeOffset="36258.9513">5340 4703 403 0,'0'0'0'0,"0"0"92"0,0 0-50 16,0 0-33-16,0 0-6 15,0 0-1-15,0 0-4 0,0 0-4 0,-20-5 4 16,23 5 4-16,0 0 46 15,-1 0-1-15,-1-1 0 0,0 1-5 16,0 0 2-16,2-1 9 0,-2 1-11 16,2-1-9-16,0 1-6 15,3 0-6-15,-2-2 0 0,-2 1 1 16,4 0-5-16,-3 1-4 0,0-1-6 16,0 0-2-16,-2 1-3 0,-1 0-2 15,0 0 0-15,0 0 9 0,1-1-5 16,0 1 2-16,1 0-1 0,1-2 1 15,4 2 0-15,-1 0-5 16,3 0 0-16,7 0 4 0,-1 0 2 0,5 0 4 16,1-2 5-16,-2 0-5 15,1 2-4-15,-3 0 1 0,0 0-3 16,-6 0-3-16,0 0 3 0,-3 2-3 16,-2 2 0-16,0 3 1 0,1 2 1 15,0 4-3-15,-3 2 2 0,1 0 0 16,-3-1-3-16,0 2 0 15,-2-1 6-15,0 0-6 0,0 0 0 16,-2 1 6-16,-8 0-4 0,-3 3 2 16,-5-1-1-16,-6 2-2 0,-1 3 3 15,-5-3-3-15,2 4-1 16,-2-2 0-16,6-2 2 0,1 1-2 16,2-3 0-16,7 0 0 0,0-3 0 15,5-3-1-15,5 1 1 0,0-2 0 16,4 0-5-16,1-2 4 15,4 2-1-15,0-3 2 0,1 1 0 16,-1 0-3-16,2-2 5 0,-3-1-2 0,5-1 0 16,-1-1-2-16,5-1 1 15,1 1 0-15,1-4 2 0,3 0 0 16,0 0-2-16,0-4 2 0,4-2 1 16,0 0-3-16,2-2 1 15,-2-2 1-15,1-2-2 0,-1 1 2 16,-2-1 1-16,-1-2-3 0,0 0 2 15,-2-3 0-15,4-1-2 0,-1 0 2 16,-1-1 0-16,4 2-1 0,-2-1 0 16,-1 2 0-16,-3 0 0 0,1 2 0 15,-2 1 0-15,0-2 0 16,-1 0 0-16,-3-1 0 0,1 2-1 16,-2-1 2-16,1 2 0 0,-1-2-1 15,-2 2 0-15,-2 2 3 0,0 0-4 16,-5 2 2-16,2 0 6 0,-4 0 5 15,1 2 0-15,-1 1-5 0,0 0-2 16,0 3 0-16,0 0-1 0,0 1-2 16,0 0 2-16,-1 1-3 15,-1-1 0-15,-1 2 3 0,1 0-3 16,-4 0-2-16,1 3 2 0,-2 0-1 16,0 4 0-16,0 3 0 0,1-2 0 15,-1 2 0-15,-1 1 0 16,3 0 0-16,-3 4 0 0,3 1 0 15,-1 0 0-15,1 2 0 0,-4 2 0 16,-2-1 0-16,1 0 0 0,0 0 0 16,2 0 1-16,1-3-1 0,0 1 0 15,4 0-1-15,3-3 0 0,-1 1 1 16,1-2 0-16,0-2 0 16,1-1 0-16,5-1 0 0,-3-3 0 15,0 1 0-15,2-3 5 0,-2 2-5 16,2-1 0-16,3-4 4 0,0 1-1 15,1 1 1-15,-1-1-1 0,0 0 1 16,-3-2-1-16,2 3-1 0,2-3-1 16,-3 1 3-16,2-1-2 15,0 0 1-15,-3 0 3 0,3 0 0 16,-3 0-2-16,4-1 3 0,0-4-1 16,1 1-4-16,2-2 4 0,3-3-4 15,1 1-2-15,0-6 0 16,-2 3 2-16,2-1-2 0,-2 0 0 15,0 1 2-15,-3 3-2 0,0-4 1 16,0 2-1-16,-2-3 3 0,0 2-3 16,1-2 6-16,-2 2-1 0,4-6 0 15,4 3-2-15,-3-3-4 0,3-1 2 16,1 1 1-16,-2 1-3 16,1 0 2-16,-1 0 0 0,-1 3-1 15,-2-3 1-15,-2 4-1 0,0 1 1 16,-1 2-1-16,-4 3 0 0,1 0-2 15,-2 3 3-15,-1 3-1 0,-1-1 0 16,0-1-1-16,-1 2-1 16,1 0-1-16,1 0 4 0,5 2-2 15,-1 4-1-15,0 2 3 0,5 4-1 16,-2 2 0-16,1 1 0 0,0 3 4 16,-2 2-3-16,-2 0 0 0,-1-1-1 15,-3 0 0-15,0-3 0 16,-3-1 5-16,0 0-5 0,-5-2 0 15,-1 2 7-15,-2-3-6 0,-3-1 4 16,-6 1-3-16,2-3 1 0,-6 1-2 16,0-1 0-16,0-3 1 15,-3 0-2-15,-1-2 0 0,0 0-3 16,-2-1 1-16,4-1-4 0,2 0-5 16,3-2 5-16,5 3 0 0,2-2 4 15,6-1 4-15,2 2-1 0,3-2-2 16,0 0-3-16,0 0-6 0,6 0-3 15,4 0 14-15,3 0-2 16,3 0-2-16,3 0 5 0,3-2-2 0,1 1 0 16,3 1 0-16,1 0 5 15,3 0-5-15,3 0 0 0,3 0 3 16,2 0-4-16,-1-3 2 0,1 1 1 16,2-6-3-16,-3 0 2 15,1 0 1-15,-3-5-2 0,3-2 0 16,0 0 2-16,-4-2-2 0,2-2 0 15,-6 2 2-15,-2-1-2 0,-2 0 0 16,-5-1 3-16,-4 0-4 0,-5 1 2 16,1 2 3-16,-7 2-5 0,-3 0 2 15,-3 5 2-15,0 1-1 0,-5 0 1 16,-2 1-2-16,-1 0-1 16,0 2 0-16,0-1 0 0,-2 3 0 15,4-1 1-15,-2 2-1 0,0 2 0 16,1 0-1-16,-2 0 0 0,-2 6-4 15,0 6 6-15,-5 1-2 16,-1 5-2-16,4 1 5 0,-5 0-3 0,6 3 0 16,2 0 0-16,1-3 0 15,6 0-2-15,3-2 4 0,0-1-2 16,8-1-3-16,-1-4 5 0,3-2-2 16,3-1 0-16,1-3 1 0,-1-2 0 15,2 0 5-15,3-3 1 16,-3 0-3-16,6 0 1 0,-7 0 3 15,3 0-4-15,-1 0-2 0,2-6 2 16,-2 5-2-16,1-3-2 0,0 1 2 16,4-5 2-16,0 2-4 0,2-1 2 15,-2-2 1-15,0 6-2 16,1-6 0-16,-1 1 0 0,-1 2 0 16,2-2 2-16,-2 3-2 0,-1-2 0 15,-3 0 0-15,-2 0 1 0,-3 1-1 16,0 1 0-16,-4 3 3 0,-3-3-4 15,-1 2 2-15,-1 2 4 16,-2-1-5-16,0 2 0 0,2-1 5 16,-2-1-5-16,0 2 0 0,0 0 6 15,0-1-6-15,0 1 0 0,-1 0 2 16,-1-1-2-16,1 1 0 0,-2-2 0 16,3 2 0-16,-1 0 1 0,1 0 0 15,-1 0-1-15,1 0 0 16,0 0 1-16,0 0-1 0,0 0 0 15,0 0 1-15,0 0-1 0,0 0-2 16,0 0 2-16,0 0-6 0,0 0 5 16,0 0-1-16,0 0-2 0,0 0 5 15,0 0-2-15,1 0 0 16,0 0 2-16,-1 0 0 0,0 2-1 16,0-2 0-16,0 0 2 0,2 0-1 15,0 0 1-15,0 0 0 0,0-2-3 16,1-1 2-16,0 0-1 0,2 0-3 15,-1 2 3-15,2-2 0 0,-1 1-3 16,3 2 4-16,-1-1-1 0,0-1 0 16,2 2 0-16,0-3 0 15,5 1 0-15,2 2 0 0,3-2 0 16,5 1 1-16,1 1-2 0,0 0 1 16,1 7 0-16,-2 0 0 15,-1 5-1-15,-6 1 0 0,-1 2 1 16,-5-1 0-16,-5-2 1 0,-1 3 0 15,-5-3 2-15,0 1-3 0,-4-1 0 16,-5-2 7-16,-1-2-2 0,-5 2 0 16,-1-2-3-16,-4 0-1 0,-3 1 1 15,-3-4 0-15,-4 1-2 0,-3 1 0 16,1 1 2-16,0 1-2 16,2-1 0-16,7 3-2 0,3-3-4 15,5 0 5-15,5-2-1 0,6 0 0 16,1-1-1-16,3-1-3 0,4 0 0 15,5 2 5-15,7-3 1 16,4 0 0-16,4-3 5 0,4 0-2 16,3 0-2-16,3 0 2 0,2 0-2 15,-2 0-2-15,-2 0-22 0,0 0-29 16,-3 0-74-16,-1 3-45 0,-3 0-77 16,-2-3-216-16</inkml:trace>
  <inkml:trace contextRef="#ctx0" brushRef="#br0" timeOffset="37126.3294">9969 4761 611 0,'0'0'0'16,"0"0"86"-16,0 0-40 15,0 0-23-15,0 0 5 0,0 0 9 16,0 0-14-16,0 0-9 0,0 0 13 16,-60-13 2-16,45 15 7 0,-1 2-5 15,-4 3-3-15,-1 1-9 0,0 2-11 16,-1 3-6-16,-1-1-2 16,0 2 0-16,1 3 2 0,-2 1-2 15,2 2 0-15,4-1 0 0,-1 5 0 16,5-1 0-16,4-2-1 0,5 1 0 15,5 0 2-15,3-2 3 16,9 1 1-16,2-1 0 0,2-1-2 16,2-3 1-16,2-3-4 0,-3-4 0 15,3-3 6-15,-3-6 6 0,0 0 6 16,3 0 1-16,-3-11-1 0,2-2-4 16,3-2-2-16,-3-8-4 15,4-1 6-15,-5-1 11 0,0 2 9 16,-4 4-8-16,-4 5-14 0,-4 7-7 15,-1 6-4-15,0 2-2 0,3 12-1 16,3 4 2-16,7 5 5 0,2 1-1 16,6 1-2-16,4-3-3 0,4-5-12 15,6-6-37-15,0-3-58 16,3-4-17-16,2-3-79 0,-6 0-224 16</inkml:trace>
  <inkml:trace contextRef="#ctx0" brushRef="#br0" timeOffset="37553.9154">12406 3817 757 0,'0'0'0'0,"0"0"6"0,0 0 14 16,0 0-4-16,0 0-2 0,0 0 7 15,0 0-5-15,0 0 16 0,-116 461 27 16,110-383-11-16,0-7-11 16,2-6-14-16,2-5-8 0,2-6-6 15,0-5-7-15,2-6 2 0,1-5-3 16,0-4-1-16,-1-5 0 0,2-6 4 16,-4-5-4-16,2-5 0 15,-2-7 2-15,0-2-43 0,0-4-18 16,-6-4 11-16,-2-7-112 0,-8-6-97 15,-6-8-139-15</inkml:trace>
  <inkml:trace contextRef="#ctx0" brushRef="#br0" timeOffset="37959.4502">12072 4628 525 0,'0'0'0'15,"0"0"197"-15,0 0-67 0,0 0-30 16,0 0-21-16,0 0 1 0,0 0 0 15,0 0-37-15,0 0-27 0,635-31-12 16,-567 22 1-16,-3-1-2 16,-5-2-5-16,-6 1 4 0,-8-2 2 15,-2 0-6-15,-7 1 3 0,-6-1-2 16,-10 3-7-16,-6-2 10 0,-11 2 0 16,-4 1 3-16,-5 1 3 15,-10 2-2-15,-5 3-6 0,-5 3 0 16,-7 1 3-16,-3 7-4 0,-3 5 1 15,0 4 1-15,1 2-2 0,3 2 1 16,5 2-1-16,7 1-1 0,5 1 4 16,10 1 2-16,4-1-3 0,5 1 1 15,12-1-1-15,3 1-1 0,4-1 0 16,3-2 2-16,3-3-1 16,1 0 0-16,0-4-2 0,-1-5-17 15,-1-3-8-15,1-3-18 0,-3-5-16 16,0 0 0-16,-2-5-18 0,-4 0-71 15,-1-4-75-15,-4-1-67 0</inkml:trace>
  <inkml:trace contextRef="#ctx0" brushRef="#br0" timeOffset="38113.6179">13126 4542 857 0,'0'0'0'0,"0"0"43"15,0 0 16-15,0 0-4 0,0 0-22 16,0 0-15-16,0 0-13 0,0 0-4 16,0 0-2-16,-235 199-70 0,235-184-36 15,0-7-70-15,10 0-116 0</inkml:trace>
  <inkml:trace contextRef="#ctx0" brushRef="#br0" timeOffset="38845.94">13427 4581 535 0,'0'0'0'0,"0"0"128"0,0 0 1 16,0 0 0-16,0 0-31 15,0 0-33-15,0 0-9 0,0 0-20 16,0 0-13-16,39 72-8 0,-38-58 0 16,2-2 1-16,-2 1-2 0,3 1-1 15,-1-3-7-15,-3 0-4 0,0 0 1 16,-5-2 0-16,0 2-3 16,-1-3 0-16,1 2 6 0,-2-2-6 15,1 0 0-15,-1 0 4 0,-1 0-5 16,4-1 0-16,-1 0-1 0,1-1-1 15,3-1 6-15,-3-4-5 0,3-1-8 16,1 0 7-16,0-1 3 0,0-4 0 16,1-2-4-16,3-2 2 15,-1-1-2-15,5-4 6 0,0 2-1 16,4-2-1-16,2-1 0 0,1 3 20 16,1-1-7-16,2-1 4 0,1 2 0 15,2 1 3-15,-1-1 3 0,1 4-4 16,-1 1-8-16,2 2-4 15,-3 4-6-15,-2 1-2 0,-4 0 2 16,-6 6 2-16,0 2-3 0,-7 7 0 16,0 0 6-16,0 4-3 0,-2 0 1 15,-3-1-2-15,0-4-2 0,-1 0 0 16,4-3 4-16,-2-4-5 16,3-2-1-16,0-3 2 0,1-2-11 15,0 0 11-15,1 0 0 0,5-5-2 16,3-5 2-16,0-3 5 0,3-4-7 15,6 1 3-15,2-3-1 0,3 0 0 16,6 1-1-16,3 1 1 0,-1 4 0 16,2 2 16-16,-2 5-6 15,-5 2-3-15,-2 4-4 0,-4 0 0 16,-3 6-3-16,-3 3 0 0,-6 1 6 16,-2 3-4-16,-4 1 2 15,-2 3 1-15,0-1 0 0,-1 3-1 16,-2-1-5-16,1-1 2 0,1-1 0 15,1 0-1-15,0-4-66 0,0-1 23 16,5-1-10-16,-1-1-33 0,1 0-73 16,1-2-70-16,2-2-122 0</inkml:trace>
  <inkml:trace contextRef="#ctx0" brushRef="#br0" timeOffset="39681.2979">14322 4600 946 0,'0'0'0'15,"0"0"196"-15,0 0-68 16,0 0-28-16,0 0-19 0,0 0-22 15,0 0-9-15,0 0-7 0,7-23-17 16,-7 23-10-16,1 0-11 0,-1 0 3 16,0 0 1-16,1 0-1 0,0 0 4 15,-1 0 3-15,1 3 9 16,-1-1 1-16,1 1-7 0,0 1-2 16,2-2 1-16,-2 0-5 0,-1 0-2 15,0-2 2-15,0 0-6 0,0 0-6 16,0 0 0-16,0 0 7 0,0 0-10 15,2 0 6-15,-2 0-1 0,0 0-2 16,0 0 0-16,0 1 2 16,0 0-2-16,0 0-2 0,0 1 2 15,0 2 0-15,0 2-2 0,0 1 1 16,0 1-4-16,-3-2 3 16,0 2 1-16,1 0-4 0,1 0 4 0,-2 4-2 15,0 3-7-15,-1 6 9 16,-2 4-2-16,0 6-7 0,-1 2 4 15,2 6 2-15,-1 0 0 0,0 4 5 16,-1 0 0-16,2 1-2 0,-2-1-1 16,2 2 2-16,-4-4 0 15,-2 1-1-15,1 1 0 0,-1-4-18 16,-1-4 11-16,1-1 3 0,-1-3-2 16,0 0 1-16,2-4-9 0,-1-4-1 15,2-4 2-15,3-3-6 0,-1-4-9 16,2-2 5-16,-1-3 5 0,3-7 5 15,-5 0 12-15,5-12-6 16,-2-5-4-16,1-6 11 0,4-8 1 16,0-6 0-16,1-12-5 0,8-6 5 15,2-5-14-15,5-6-1 0,2 2 0 16,5 2 0-16,7-3 11 0,5 6 5 16,4-1-2-16,5 4 2 15,4 5 12-15,0 6 4 0,-2 9 6 16,-5 8-5-16,-2 10-11 0,-7 12-3 15,-5 6-4-15,-7 11 0 0,-6 8-5 16,-6 6 5-16,-5 8 1 0,-3 2-1 16,-8 1 5-16,-6-1-6 0,-7 0 2 15,-4-5 4-15,-2-3-5 16,-3-4 0-16,-1-1 6 0,4-4-8 16,1-4-4-16,3-4-20 0,3-6-30 15,2-3-19-15,2-1-39 0,6-3-38 16,1-7-23-16,3-1-87 0,0-6-195 15</inkml:trace>
  <inkml:trace contextRef="#ctx0" brushRef="#br0" timeOffset="40410.6916">15008 4017 672 0,'0'0'0'0,"0"0"121"16,0 0 8-16,0 0-23 0,0 0-30 16,0 0-3-16,0 0-21 0,0 0-34 15,0 0-15-15,42-41-1 0,-49 71 9 16,-1 10 0-16,1 10-1 16,0 2 1-16,-3 7-6 0,0 0 0 15,0 2 6-15,-1-2 1 0,2-2-6 16,3-3 0-16,-1-9-2 0,3-2-4 15,1-5 0-15,0-4 7 0,3-3-9 16,0-3 4-16,0-3 0 16,0-3-3-16,3-4 0 0,1-3 1 15,-1-5-6-15,5-3 5 0,3-4-3 16,3-3-1-16,2 0 8 0,3-7-3 16,4-6 0-16,5-2 0 15,4 1 2-15,0-5-3 0,2 3 2 16,-2 0 8-16,-2 2 14 0,-3 1 0 15,-6 6-14-15,-3-1-9 0,-6 5 0 16,-8 2 3-16,-3 1-4 0,-1 0 2 16,-2 2 3-16,-7 5-3 0,-4 2 4 15,-1 1-4-15,-3 1-2 0,-2 3-3 16,0 2 0-16,4-2-5 16,-3 2 6-16,5-1 2 0,2-4-1 15,2 1 2-15,6-3 0 0,2-1-6 16,1-1 4-16,0-2-1 0,0-1-2 15,2-2 5-15,2-2 0 0,3 0 0 16,1 0 0-16,0-1 2 0,3-5-1 16,4-1 2-16,-1-5 0 15,5-1-3-15,-2-2 0 0,2 0 4 16,-3-1-2-16,-1 0 2 0,-2 1-1 16,-6 2-2-16,1-1 2 15,-5 4 1-15,0 5-2 0,-2 3 1 0,0 0 0 16,-1 2-2-16,0 2-2 15,0 5-5-15,0 8 5 0,3 4 2 16,5 0 6-16,0 5 9 0,5-4 1 16,1 3-4-16,0-8-1 0,3 0-6 15,-1-4-3-15,-1-2 1 16,0-1-2-16,-3-2 0 0,-1-1-4 16,-1-5-56-16,-1 0-15 0,2-2-58 15,-1-7-57-15,1 1-76 0,-4-9-217 16</inkml:trace>
  <inkml:trace contextRef="#ctx0" brushRef="#br0" timeOffset="40684.2931">15886 4001 951 0,'0'0'0'0,"0"0"28"0,0 0 53 16,0 0-27-16,0 0-33 15,0 0-2-15,0 0 7 0,0 0-2 16,3 198-4-16,-3-136 2 0,0 4 6 16,0-4-7-16,3 2-7 15,-1-3-7-15,-1-2-3 0,-1-4-4 16,0-7 0-16,0-4 7 0,0-5-9 16,0-6 2-16,0-7 0 0,0-6-44 15,0-8 11-15,0-5-12 0,0-3-14 16,0-4 2-16,-2 0-24 0,-2-8-174 15,-5-6-150-15</inkml:trace>
  <inkml:trace contextRef="#ctx0" brushRef="#br0" timeOffset="40959.4364">15743 4581 841 0,'0'0'0'0,"0"0"93"0,0 0 5 0,0 0-39 16,0 0-19-16,0 0-22 15,0 0-4-15,0 0 7 0,277 14-5 16,-248-11-11-16,-5 2-5 0,-6-1 0 16,-1 3 3-16,-5 1-3 0,-3 4 20 15,-4 2-6-15,-1 2 1 0,-3 4-4 16,-1 0-1-16,0 1 8 16,-2 1 13-16,-1-2-3 0,1-1-3 15,0-2-7-15,1-4-9 0,1 0-9 16,0-6 0-16,1-2 5 0,2-1-6 15,-1-3-108-15,1-1-9 16,-2-4-47-16,1-3-38 0,-2-7-126 16</inkml:trace>
  <inkml:trace contextRef="#ctx0" brushRef="#br0" timeOffset="41931.258">16177 4498 1199 0,'0'0'0'0,"0"0"59"16,0 0-24-16,0 0-22 15,0 0-9-15,0 0-5 0,0 0 2 16,0 0 0-16,0 0-33 0,45 91-17 16,-38-70-24-16,-1-3-9 0,2 2-10 15,0-1 20-15,-2 2 9 16,2 0 51-16,0-2 13 0,1 0-2 16,1-3 2-16,0-2 4 0,3-2 7 15,-3-2 12-15,-2-3 11 0,-2-2 8 16,-1-2-7-16,-4-2 5 0,-1 0 13 15,0-1-1-15,0 0-4 0,0 0-18 16,-1-1-23-16,-4 0-6 16,2 0-3-16,-1-1 2 0,1 2 0 15,0 0-1-15,2 0 0 0,1-2 3 16,0-1 0-16,0-1 3 16,1-5-2-16,6 2 0 0,1-4 7 15,0-3 3-15,2 0 6 0,4-2 2 16,1-1-2-16,2 1 1 0,2 4 1 15,2-1 1-15,3 6 14 0,0 0-6 16,-4 2-10-16,0 4-9 0,-4 1-5 16,-2 1-3-16,-4 6-4 0,-3 4 0 15,-2 3 5-15,-4 4-5 0,-1 0 0 16,-5 1 9-16,-2-1-9 16,1 0 0-16,1-3 6 0,1-1-7 15,2-4 2-15,1-3 0 0,1-2-7 16,3-4 2-16,1-1-3 0,7 0-2 15,5 0 5-15,2-2 2 16,5-5 1-16,0 0-2 0,5 0-6 16,-1-2-2-16,3 0 10 0,1-1-1 15,0-2-2-15,3-1 7 0,0 1-3 16,-1 0 0-16,-3 0 0 0,-4 2 1 16,-10 1-1-16,-9 3 0 0,-2 3 6 15,-5 2-4-15,-2 1 6 16,-6 0-6-16,-8 0-4 0,-2 3 1 15,-4 7 0-15,2 2-9 0,0 0-5 16,-2 2 2-16,7-3 7 0,4 0 6 16,3 0 0-16,7-5-39 15,1-2 13-15,4-1 8 0,3-2 12 16,1-1 8-16,2 0-2 0,0 0 0 16,5 0-3-16,-4 2 3 0,2 2 0 15,1 2-4-15,0 3 4 0,-1 2 0 16,-2 2-1-16,-1 3 2 0,-4 1-1 15,0 3 0-15,-3-1 13 16,0 0-4-16,0 2 4 0,-1 0 1 16,-1 3-8-16,-1-1 6 0,0 2 3 15,-6-2-10-15,-1 2 0 0,-5 1-3 16,-7 0-2-16,-3 2 0 0,-3 0 7 16,-5 0-7-16,-7 0 0 15,-2-2 6-15,-3-2-7 0,-7-1 2 16,5-3 2-16,-2-2-4 0,1-4 2 15,5-5 3-15,-2-5-5 0,4-4 1 16,6 0-1-16,6-8-13 0,11-9 11 16,9-4-7-16,6-6-14 0,14-4 16 15,10-3 4-15,10-4 2 0,9-2 4 16,8-2-1-16,10-2-2 16,5 2 1-16,4 3 1 0,0 3-2 15,-3 4 0-15,-11 7-3 0,-6 7-128 16,-4 4-72-16,-4 0-31 0,-2 1-163 15</inkml:trace>
  <inkml:trace contextRef="#ctx0" brushRef="#br0" timeOffset="43282.265">18358 4742 560 0,'0'0'0'15,"0"0"169"-15,0 0-93 0,0 0-23 0,0 0-14 16,0 0-10-16,0 0 9 16,0 0 11-16,0 0-9 0,149-100-11 15,-120 75 2-15,4-4-1 0,2-6 6 16,8-7 6-16,4-1-3 0,4-5 5 15,2-2-7-15,0 6-8 0,-7 4-19 16,-7 11-5-16,-10 6-6 16,-13 10 0-16,-7 5 2 0,-6 5 4 15,-3 3-3-15,-5 5 0 0,-6 14-4 16,-3 6-7-16,-7 8 4 0,-4 7-3 16,-6 7-2-16,-3 9-7 0,-3 7-14 15,-6 9-6-15,-3 2 6 16,-5 5-6-16,-2 2 12 0,-2-1 23 15,0 0 1-15,3-2 1 0,4-7 0 16,5 2 15-16,4-3 0 0,0-3-2 16,6-5-5-16,4-5-4 0,6-7 1 15,5-7-2-15,5-7-5 16,6-10 4-16,3-7-1 0,4-7-1 16,0-6-4-16,2-6-10 0,4-5 9 15,1-14 10-15,6-10 19 0,2-12 0 16,8-13 6-16,4-5-1 0,3-12-8 15,5-6-5-15,1-6-3 0,-1-3 0 16,-2-4-3-16,-7 4-6 16,-6 8-2-16,-7 14-1 0,-9 17-2 15,-4 16-5-15,-5 14 8 0,-7 8-3 16,-3 7-17-16,2 2-14 0,-3 9-29 16,6 10-55-16,4 3-23 0,4 3-70 15,2 0-154-15</inkml:trace>
  <inkml:trace contextRef="#ctx0" brushRef="#br0" timeOffset="44977.7653">18974 4525 783 0,'0'0'0'16,"0"0"80"-16,0 0-3 0,0 0-35 15,0 0-10-15,0 0 11 0,0 0 5 16,0 0-11-16,0 0-8 0,91 207 2 16,-91-186-4-16,0-7-15 15,0 0-6-15,-7-3 11 0,0-2-1 16,-2-1-7-16,-3-4-2 0,2-1-3 16,-1-3-3-16,0 0 4 0,5-7-3 15,2-9 0-15,4 0-4 0,0-2-13 16,9-5-3-16,3 2 12 15,4 1 2-15,2-1-2 0,5 4 7 16,3 1 11-16,6 3 10 0,3 1 0 16,2 0 0-16,5 1 1 0,1 2-4 15,5-1-7-15,0 1 3 16,4-2 7-16,2-1-11 0,-2 0-10 16,3-1 4-16,-2-1-5 0,-6 3 0 15,-2-3 0-15,-7 2 0 0,-5 0-8 16,-5 0 1-16,-7 4 2 0,-7 0 0 15,-8 2 6-15,-2-1 1 16,-4 4-2-16,-2 2 0 0,-6-1 2 0,-3 2-2 16,-6 2-3-1,1 0 2-15,-4 4-3 0,-1 3 5 0,0 1-1 16,-2 3 0-16,0 3-3 0,0 3 2 16,3-2-3-16,1 4-5 15,5-1 5-15,3 2-1 0,3-2 2 0,5-3-1 16,0-1-3-16,3 2 7 15,2-5 0-15,6-2-5 0,4-4 6 16,-1-6 1-16,5-1 7 0,-1 0 10 16,4-1 2-16,-1-6-2 0,4-4-3 15,1-1-1-15,-1-2-5 0,2 1-4 16,0 2 1-16,-4-3 3 16,-1 4 7-16,-1 3-8 0,-5 0-7 15,1 4-1-15,-3 0-1 0,-4 1 0 16,-2 1 0-16,0 1 1 0,-2 0-1 15,-2 0 0-15,-1 0 1 16,0 0-2-16,0-2 2 0,0 0 14 16,0-3-10-16,0 2-1 0,-4-2-3 15,2 1-2-15,-1-1 2 0,2 2-1 16,0 1 0-16,0-1 0 0,0 2 1 16,0-1-1-16,-1-1-2 15,1 3 2-15,0 0 0 0,-1 0-1 16,1 0 1-16,1 0 0 0,-1-2 0 15,0 2 1-15,1 0-2 0,-1 0 2 16,1 0 0-16,0 0-2 0,0 0 2 16,0 0-2-16,0 0-2 0,0 0 3 15,0 1 0-15,0 6-11 16,3 2 11-16,-2 4 0 0,3 2 0 16,-2 1 0-16,1 3 1 0,-2 1-1 15,4-3 0-15,0 1 7 0,-1-1-6 16,2-2 1-16,-3 0 0 0,4-2-4 15,-1-1 4-15,0-5 2 16,-2-1-5-16,3-1 2 0,-3-4 3 16,5-1-4-16,-2 0 0 0,1-3 9 15,3-6-8-15,0 1 3 0,3-3-3 16,3-3-2-16,-3-3 2 0,7 1 2 16,1-5-4-16,3 2 2 0,6 0-2 15,7 5-2-15,1 4 4 16,-2 3-1-16,-2 6 0 0,-5 1-1 15,-5 1 0-15,-7 9-2 0,-4 1 4 16,-7 2-2-16,-2 3-5 0,-5 1 9 16,-2 0-5-16,-5 1 0 0,-3-2 4 15,-2-3 1-15,-1-2-4 0,-3 1 2 16,2-5 0-16,4 1-1 16,-2-2-11-16,5-3 0 0,2 0-6 15,3-3 5-15,1 0 0 0,1-6-6 16,1-2 6-16,7-5 6 0,2-2 1 15,5 0 6-15,2 0-2 0,4-1-3 16,7-2 6-16,2 1 7 16,7 2 10-16,-1 3 13 0,0 5-12 15,-6 6-18-15,-6 1 1 0,-4 3-3 16,-3 7 0-16,-9 0-1 0,-4 3 1 16,-4 0 0-16,0 1 0 0,-5 0 1 15,-5-2-2-15,-1 2 2 16,-1-1 0-16,-1-3-1 0,3 2-2 15,0-6 1-15,3-1-1 0,4-4 0 16,-1-1 1-16,3 0-5 0,-2-2 6 16,3-5 0-16,0-1-16 15,8-1 14-15,3-4-2 0,4-2-1 16,6-1 7-16,3-2-3 0,4 1-3 16,-2 1 5-16,5 1-1 0,-4 3 0 15,3 4 17-15,-4 1-8 0,-2 1-5 16,-3 6-1-16,-4 0-3 0,-2 7 0 15,-5 4-2-15,-4 1 2 0,-1 4 0 16,-4 2 0-16,-1-1 1 16,-1 2 1-16,-4 0-1 0,3-3 0 15,-1-2-1-15,3-5 0 0,0-2 3 16,0-1-4-16,8-4 2 0,6-2 5 16,7 0-3-16,6-3 0 0,5-6-2 15,2 0-2-15,-1-5 2 16,0 0 3-16,-6 1-6 0,2-5 4 15,-2 2 5-15,-3-4-6 0,0 3 2 16,-4 2-1-16,0 1-4 0,-6 3 4 16,-7 4-1-16,-5 0-2 0,-2 4 2 15,-9 3 1-15,-5 0-7 16,-5 6 5-16,0 5 0 0,-4 4-2 16,1 6 2-16,0 3 0 0,5-1-4 15,4 2 5-15,9-3-2 0,4-6-3 16,11 2 5-16,4-5-2 0,8-1-3 15,1-2 8-15,2-3-5 0,0-2-50 16,-5 1-42-16,-3-1-6 16,-4 1-76-16,1-1-84 0,-4-2-200 15</inkml:trace>
  <inkml:trace contextRef="#ctx0" brushRef="#br0" timeOffset="45934.0864">21924 4434 747 0,'0'0'0'0,"0"0"116"16,0 0-29-16,0 0-20 0,0 0-19 15,0 0-24-15,0 0-2 0,0 0-3 16,6 26 0-16,-6-16-2 16,0-1 1-16,4 4 5 0,2 1 6 15,2 0-5-15,-2 1-4 0,2 1-10 16,-2-3-3-16,1 1 1 0,-4 0 2 16,1-3-3-16,-2-1-1 0,-1-3-4 15,0 1-2-15,1 2 0 16,1 0 5-16,0 2-7 0,0-2 2 15,0 2 0-15,1 1 1 0,1 1-1 16,0-2 1-16,-1-2-1 0,0-1 0 16,-1-5 2-16,0 0-2 15,-1-2 0-15,0-2 5 0,2 0-1 0,-3 3 8 16,3-3 5-16,-2-2 0 16,2-2-7-16,0-3-8 0,0-2-2 15,3 0 0-15,2-3 3 0,-1-1-3 16,2 0 0-16,2-2 0 0,-1-2 0 15,-1 1 2-15,1 0-2 0,-3 2 0 16,-3 1 2-16,2 4 0 16,-4 2-4-16,-1 3 4 0,1 2 9 15,-3 2-9-15,1 0 0 0,-1 2-4 16,2 9-3-16,0 2 7 0,-1 1-1 16,1 3-2-16,-2 3 2 15,0-2 0-15,3-2-1 0,-2-2 0 0,3-1 5 16,-1-7 0-16,4 2 5 15,-2-3 3-15,2-2 4 0,-1 0 8 16,1-3-4-16,2 0-2 0,-1 0-6 16,3-2-3-16,2-7 0 0,1-3 2 15,2-2-5-15,5-1-8 16,3-3 2-16,1-2 3 0,-1-1-5 16,-4 4 2-16,-4 3 0 0,-5 4-31 15,-4 4-25-15,-5 2-38 0,2 4-52 16,-3 0-96-16,0 1-107 0</inkml:trace>
  <inkml:trace contextRef="#ctx0" brushRef="#br0" timeOffset="46530.1133">22734 4536 1040 0,'0'0'0'0,"0"0"74"16,0 0-25-16,0 0-24 15,0 0-13-15,0 0-7 0,0 0 5 16,0 0 2-16,-90 67-2 0,77-42 3 16,-1-2 3-16,6 0-8 0,5-2-3 15,3-5-2-15,3-2-4 0,8-5 2 16,7-2 13-16,2-7 9 16,6 0 9-16,1-1-6 0,5-8 0 15,2-4 10-15,-1-2-22 0,-2-2-4 16,-2-2 10-16,-4 0-8 0,-3 2-10 15,-8-1 3-15,-7 0-4 0,-7-3-2 16,-4 2-33-16,-10 2 10 16,-3 4-30-16,-3 4-4 0,3 4-3 15,1 5-22-15,5 0 16 0,1 3-2 16,4 2-3-16,6-1 31 0,0 1-14 16,6-3-6-16,7 2 55 15,3-2 8-15,4 4 9 0,5-1 20 16,3 0 14-16,4 0 16 0,2 3 16 15,-3-1 5-15,2 5 13 0,-4 2-33 16,-2 5-22-16,-5 2 2 0,-4 2-24 16,-4 2-10-16,-5-1-3 0,-3 0 0 15,-3-2-2-15,-3-2-1 0,-3-4 3 16,-5-4-1-16,-1-2-1 16,-3-3 3-16,0 0-3 0,-4-4-2 15,1 0 3-15,-1-3-3 0,0-2 0 16,5-3 3-16,5-6-2 0,3 0-4 15,3-2 0-15,11-1 0 0,5-3-1 16,5-2 6-16,6 0 5 16,5-3 16-16,4-2 5 0,4 0-3 15,-4 2 1-15,-3 1-18 0,-6 1-6 16,-3 2-6-16,-6 1-23 0,-1-2-28 16,-5 2-60-16,-2-2-24 15,-3-3-49-15,-4-4-71 0,-1-3-180 0</inkml:trace>
  <inkml:trace contextRef="#ctx0" brushRef="#br0" timeOffset="46776.3381">23676 3993 901 0,'0'0'0'0,"0"0"79"15,0 0-35-15,0 0 2 0,0 0-16 16,0 0-6-16,0 0 10 0,0 0 22 15,0 0-4-15,-103 426-22 0,86-370-19 16,3-5-5-16,5-6-5 16,0-3-1-16,0-7 0 0,0 1 3 15,0-7-10-15,1-3-3 0,-2-6-27 16,3-7-34-16,3-5-12 0,0-3-19 16,1-5-74-16,-1-1-101 15</inkml:trace>
  <inkml:trace contextRef="#ctx0" brushRef="#br0" timeOffset="47030.5397">23624 4351 1060 0,'0'0'0'0,"0"0"185"0,0 0-128 16,0 0-21-16,0 0-19 16,0 0-9-16,0 0-5 0,0 0-4 15,289-181 2-15,-289 181 2 0,-1 3-4 16,-11 10-16-16,-8 8 8 0,-3 7-5 15,-4 8 1-15,0 6-6 0,4 4 11 16,4 0 9-16,11-2-2 16,6-1-3-16,6-1 8 0,11-3 5 15,5-3 7-15,2-3 4 0,0-2-8 16,1 0-10-16,-5-3 3 0,3 0-10 16,0 0-48-16,-2-3-31 15,2-2-81-15,-5-2-108 0,2-6-212 16</inkml:trace>
  <inkml:trace contextRef="#ctx0" brushRef="#br0" timeOffset="48262.8616">25313 4831 129 0,'0'0'0'0,"0"0"57"0,0 0-22 0,0 0-17 16,0 0-3-16,0 0 22 15,0 0 21-15,0 0-3 0,0 0-5 16,14 22 12-16,-11-19-2 0,-3 1-1 16,0 0 3-16,0-1-18 0,0 3 2 15,0-4 8-15,0-1-4 0,2-1 6 16,-2 0 11-16,1 0-4 15,-1 0-2-15,3-3-7 0,0-6-21 16,1-4-6-16,3-3 8 0,-1-4-1 16,1-4-6-16,0-6-4 15,-1-2-4-15,2-4-9 0,1-2-6 0,-3-4-1 16,-1-3 0-16,-2 0-5 16,-2 0 2-16,0 2 2 0,-1 2-4 15,0 3 2-15,0 3-2 0,0 6 0 16,0 1 0-16,0 5 2 0,2 5 5 15,5 5-6-15,2 6 0 0,-1 0 0 16,7 6 0-16,4 1-1 16,9 0-3-16,7 4 5 0,2 4-1 15,1 6 0-15,-3 7-29 0,-11 3-36 16,-7 2-72-16,-8 0-22 0,-8-2-50 16,-3-3-103-16</inkml:trace>
  <inkml:trace contextRef="#ctx0" brushRef="#br0" timeOffset="48913.191">25483 4442 726 0,'0'0'0'0,"0"0"208"0,0 0-127 16,0 0-6-16,0 0 14 16,0 0-20-16,0 0-25 0,0 0-7 15,0 0 2-15,324 28-18 0,-284-26-17 16,-9 4-1-16,-7 0-2 0,-8 0-2 15,-4 2 2-15,-5-2 2 0,-4 1-3 16,-3 2 0-16,-5-1 3 16,-6-1-2-16,-4 4 4 0,1 0-4 15,-3 3-2-15,-1 1 2 0,-1 5 1 16,0 0-3-16,2 2 2 0,2 3-2 16,3 1-1-16,6 0 4 0,6-1-3 15,2-3-1-15,11-5 4 16,5-1-1-16,7-5-1 0,2-3 0 15,-3-4 15-15,1-4 7 0,-1-1 5 16,0-9-2-16,-2 2-3 0,-1-4-2 16,-3 0-13-16,-6-1-7 0,-1 0 0 15,-1-5 7-15,-6 0-9 0,-2-2-20 16,-2-5-3-16,-2 0-4 16,-7 1 1-16,-2 4-4 0,0 3 10 15,4 7 20-15,-2 1 0 0,3 3-2 16,4 4 6-16,0-2-3 0,2 3-7 15,2 1 1-15,4 0 4 0,9 1-2 16,7 6 7-16,5 1-1 0,11 2-2 16,-7 4 2-16,0 3 7 15,-12 2-6-15,-4 4 3 0,-8 0-3 16,-7 1-2-16,0 2 0 0,-5-4 7 16,-3-3-6-16,-7-1 4 15,0-7-1-15,2-6 0 0,2-1 5 16,4-4-3-16,6-1-3 0,0-8 5 15,1-6-5-15,0-4-4 0,3 0 2 16,8 0 1-16,7 0-6 0,3 2 4 16,7 1 0-16,10 0 0 0,8 5 31 15,3 0 11-15,8 3-3 16,1 2-14-16,-3 1-15 0,-7 5-11 16,-8 0-8-16,-12 5-51 0,0 5-21 15,-8-3-2-15,-3 3-71 0,-8-1-183 16,-8 1-249-16</inkml:trace>
  <inkml:trace contextRef="#ctx0" brushRef="#br0" timeOffset="49842.7507">5369 6345 715 0,'0'0'0'15,"0"0"67"-15,0 0-8 16,0 0 29-16,0 0-9 0,0 0-11 15,0 0-8-15,0 0-11 0,12 177-14 16,-12-142-6-16,0 0-8 0,-5-4-2 16,-2 1-7-16,-3 1-8 0,-3 1 0 15,-3 1-1-15,0-2-2 0,-4-3 3 16,1-5-3-16,2-3-1 16,3-4 0-16,6-6 5 0,5-4-7 15,3-4 0-15,5-4-6 0,6 0 5 16,11-3 6-16,8-11 17 0,7-5-2 15,11-12-3-15,8-7-3 16,2-5-5-16,4-2 3 0,-2-5-1 16,-5 1-2-16,-4 0 5 0,-3 3-1 15,-11 2 2-15,-5 0 1 0,-9 3-5 16,-9 1 2-16,-6 2 1 0,-8 3 0 16,-4 5-3-16,-7 8 0 15,-4 3-3-15,-4 2-3 0,-2 6 2 16,-4 4-6-16,-1 7-3 0,2 4 0 15,-2 9-29-15,1 6-38 0,1 6-19 16,8 3-42-16,-1 1-115 0,9 1-96 16</inkml:trace>
  <inkml:trace contextRef="#ctx0" brushRef="#br0" timeOffset="50229.0527">6043 6517 1010 0,'0'0'0'16,"0"0"27"-16,0 0 80 0,0 0-25 15,0 0-38-15,0 0-19 0,0 0-18 16,0 0-1-16,0 0 12 0,-82 17-6 16,54 2-6-16,-1 6 2 0,2 2-2 15,1 4-2-15,4 0 2 0,6-1-5 16,4-1-2-16,3-5 2 15,8-3 0-15,1-6-2 0,3-2 0 16,9-6 0-16,5-3-2 0,1-4 5 16,4-6 4-16,4-5-4 15,1-4 2-15,1-2-2 0,-3-2-2 16,1 2 0-16,-7 1 4 0,-2 2-5 16,1 7 2-16,-3 5 25 0,1 2-9 15,0 6-5-15,-1 8-7 0,2-1-5 16,-4 6 0-16,-1 0 0 0,0-2-22 15,-1-1-11-15,1-5-17 0,2-9-33 16,3-2 4-16,1-7-19 16,2-8-40-16,2-1-45 0,-1-7-57 15,-3-2-108-15</inkml:trace>
  <inkml:trace contextRef="#ctx0" brushRef="#br0" timeOffset="50477.0767">6506 6106 746 0,'0'0'0'0,"0"0"169"0,0 0-76 16,0 0 1-16,0 0 16 0,0 0-63 16,0 0-34-16,0 0 15 0,0 0 17 15,0 67-1-15,-2-14-1 0,2 6-10 16,0 0-14-16,0 0-11 16,2-3-3-16,4-8-3 0,1 2-2 15,0-7 0-15,-3-7 4 0,2-4-4 16,-3-6-8-16,-1-6-10 0,2-4-14 15,-4-7 4-15,0-6-10 16,0-3-9-16,-4 0-13 0,1-6-81 0,-7-8-69 16,1 1 16-16,-4-8-21 15,-1-2-83-15</inkml:trace>
  <inkml:trace contextRef="#ctx0" brushRef="#br0" timeOffset="50764.3915">6525 6600 433 0,'0'0'0'0,"0"0"239"15,0 0-94-15,0 0-49 16,0 0-22-16,0 0-2 0,0 0-9 0,0 0-37 16,0 0-17-16,353-41-3 0,-337 38 9 15,-8 1 2-15,-7 2 1 0,-1 3 1 16,-6 5 9-16,-11 3 3 16,-3 5-22-16,-5 3-7 0,1 1-2 15,-1-1 0-15,5 2 3 0,1-2-3 16,9-3-2-16,6-3-3 0,4-4-10 15,9-5 5-15,7-2 8 0,7-2 0 16,6 0 4-16,2 0 6 0,2 0 8 16,1 0 3-16,-3 0 0 15,0 2-13-15,-5-2-2 0,-2 2-8 16,-1 1-44-16,-3-2-26 0,-2-1-105 16,-4 0-199-16,0-3-196 15</inkml:trace>
  <inkml:trace contextRef="#ctx0" brushRef="#br0" timeOffset="52375.8198">7681 6317 647 0,'0'0'0'0,"0"0"5"0,0 0 32 16,0 0 39-16,0 0 10 16,0 0-45-16,0 0 3 0,0 0 15 15,143-220 2-15,-127 209-20 0,-7 6 4 16,-4 2 3-16,-2 3-13 0,-3 0-17 16,-3 6-7-16,-6 7-2 0,-5 7-4 15,0 7-3-15,-6 13 1 16,0 7-2-16,-3 7-2 0,-3 11 2 15,-2 6 2-15,-4 5-4 0,-3 5 2 16,-5 0 0-16,1-4-1 0,-3 4 0 16,0-6 2-16,-3 0-3 15,0 2 2-15,-1 0 2 0,1-3-4 16,-2 2 2-16,6-5 1 0,9-6-2 16,9-6 0-16,8-12 2 0,8-6-3 15,4-9 2-15,3-12 0 0,0-4-1 16,6-14 0-16,5-2 0 0,2-8 7 15,4-11-2-15,3-11-2 0,5-10-2 16,3-10 2-16,3-5 8 16,2-7 14-16,-2-5-2 0,-2-4-5 15,-3-4-9-15,-7 2-5 0,-6 4-3 16,-5 11-2-16,-6 17-1 0,-2 15-13 16,0 13 1-16,-2 7 13 0,-4 6-3 15,2 8-2-15,0 7-5 16,1 3 3-16,3-3 1 0,0-1 5 15,11-7-3-15,7-7 3 0,6-4 4 16,7-14 1-16,5-6-3 0,4-7 0 16,4-8 3-16,6-6-4 0,4-7 2 15,7-1 0-15,-1-5-1 16,3-2 0-16,0-2 1 0,-4-7-1 16,-1-1 0-16,-8 1 3 0,-3 1-1 15,-5 2 3-15,-4 5-2 0,-3 2-2 16,-4 4 3-16,-3 8-4 0,-5 7 0 15,-5 12-2-15,-7 10 2 16,-8 11 0-16,-3 6 8 0,-9 2 1 16,-7 14-8-16,-6 10-2 0,-7 11 1 15,-1 12 0-15,-2 9-1 0,-1 3 1 16,3 5 0-16,4 3 0 0,2 1-1 16,3 0-3-16,7 0 5 0,0-6-1 15,8-3 0-15,5-8 0 0,1-12-1 16,11-7-1-16,4-9 2 15,6-8 0-15,5-6 0 0,4-8 0 16,2-5 4-16,3-7-4 0,3-7 0 16,1-1 7-16,0-8-7 0,-1-2 0 15,-4-2 16-15,-5-1 6 16,-3 2-1-16,-4 2 0 0,-5 2-2 16,-7 3-5-16,-5 6-4 0,-3 6-5 15,-2 7-3-15,-6 3-3 0,-4 3-3 16,-4 9 1-16,-4 8-5 0,2 3 0 15,-2 9 0-15,4-3-1 0,7 0 2 16,7-1 6-16,1-11-3 16,9-2 3-16,4-4 0 0,1-4 1 15,0-2 0-15,2-5 4 0,-1 0-2 16,3-9-1-16,-4-2 2 0,4-2 0 16,-2-3-4-16,1-5 2 15,-1-1 5-15,-1 2-4 0,-4-3 7 16,1-2-4-16,-5-6-4 0,-7 2 3 15,-1 0-4-15,-11 6 0 0,-7 7-14 16,0 8-1-16,-1 6 3 0,0 2 3 16,0 2-9-16,2 5 2 0,5 2 1 15,5-1-2-15,7-2-5 0,12-1 15 16,6 1 6-16,8-1 1 16,4-1 0-16,2 1 3 0,3 0-3 15,2-2 0-15,-1 1 5 0,-1 0-1 16,-4-2 18-16,-1 3 2 0,-5 1-5 15,-4 1 0-15,1-1-8 0,-4 1-9 16,-4 2 2-16,-7 1-4 0,-3 6 0 16,-4 2 0-16,-9 1 4 15,-3-2-5-15,-8 0-2 0,0 1 3 16,-2-5 0-16,0 4 0 0,6-2 2 16,3-5-2-16,8-1-1 15,4-5 0-15,1-4-8 0,6 0 6 16,4-2 4-16,3-4-2 0,1 0 0 15,2-3 1-15,0 2 0 0,2-1-1 16,-4 4 0-16,-3 4-2 0,-5 3 2 16,-1 9 1-16,-2 3 0 0,0 1 13 15,-3 3-10-15,0-2-1 16,0 1 5-16,0-6-3 0,4-2-3 16,2-6 3-16,1-1-1 0,0-3 0 15,1 0 5-15,3-4-1 0,-2-5-3 16,-2-3 2-16,-1-1-2 0,0 0-3 15,-2 0 4-15,-1 1-3 0,-1-5-4 16,-2-1-28-16,0 0-5 16,0 0-25-16,0 7 25 0,0 2 9 15,0 3-6-15,0 3 6 0,0-3 8 16,0 3 6-16,2-1 11 0,2-3-2 16,0-2-2-16,9-2 10 0,0-1 38 15,8 1-4-15,1 0 1 16,1 2-3-16,5 5 1 0,-4 0-11 15,2 4-11-15,2 0-5 0,-4 0-4 16,3 6-4-16,-2-3-3 0,1 2 0 16,-4 0 4-16,-3-2-5 0,-1 0-27 15,-1-2-11-15,0 0-32 16,-5 0-42-16,2 2-107 0,-1-2-178 16</inkml:trace>
  <inkml:trace contextRef="#ctx0" brushRef="#br0" timeOffset="59214.0477">7744 8182 692 0,'0'0'0'15,"0"0"53"-15,0 0 5 0,0 0-31 16,0 0-17-16,0 0-8 0,0 0-2 16,0 0 0-16,-24 61 1 15,29-41-1-15,0 1 0 0,-2 5 2 16,1 1 1-16,1 1 4 0,1 4 3 16,-3 4 2-16,-1 6 6 0,-2 5-3 15,-2 1-6-15,-2 6-5 0,-2 3-3 16,0 5 0-16,2 5 0 15,-1 4 0-15,-1 1-2 0,0 4 2 16,-1 2 1-16,-3 1-2 0,1 4 0 16,-3 3 2-16,1 1-3 0,0 3 1 15,-3 2 0-15,0-1 1 0,0 4 0 16,-2 1 0-16,1-2-2 16,3-1 0-16,-2-2 1 0,2-5-7 15,-3-5 8-15,0-3-1 0,3-6 0 16,0-5 0-16,2-7 0 0,1-5 0 15,1-3 0-15,1-3 0 0,3-1 0 16,1-4 1-16,1-3-1 16,2-1 0-16,2-3-1 0,2-3 1 15,-2 0 0-15,2 0 0 0,-4-5 0 16,1-1 0-16,1-5 0 0,0-2 0 16,0-3 0-16,3-5 0 0,-1-2 0 15,0-4 0-15,2-2-2 0,2 1 2 16,-2-2 8-16,1 0-6 15,-2 2-2-15,-2 1 0 0,2 1 0 16,-3-1-1-16,-1 0 0 0,1 2 2 16,-1-2 0-16,2-1-2 0,2-2 1 15,1 1 0-15,0-4 0 16,5-1 0-16,3 0 1 0,1 0 12 16,7-4 1-16,1-3 1 0,4-2 0 15,3 3 0-15,1-3-3 0,2 5-10 16,2 1 0-16,1-1-1 0,2 4-1 15,3 0 0-15,-2 0 0 0,4 0 2 16,4 0-2-16,2 0 0 16,5-4 1-16,5-5-1 0,5 0 4 15,2-9-2-15,4 1 1 0,2 0-2 16,2-1 0-16,4 2-1 0,1 6 0 16,4 0 0-16,3 1 1 0,0 2 0 15,2 2-2-15,2-3 2 16,-2 4 0-16,1 1-1 0,0-1 0 15,-5 0 0-15,1-3 0 0,-1 3 0 16,2-2 0-16,3 2 0 0,-2 0 0 16,3-1 2-16,4-1 4 0,-1-1 7 15,2 1-2-15,3-6-6 0,1 2 1 16,-2-1-1-16,4 1-3 16,-2 2-1-16,1 0 1 0,0 3-3 15,-1-1 2-15,0 3 1 0,-4 0-3 16,-3-1 2-16,-1 3 3 0,-5-1-4 15,2 1 0-15,-2-4 3 16,-2 3-3-16,-4-4 0 0,-1 2 0 16,-1-1 0-16,-3 2 1 0,-2 3 0 15,-2 1-1-15,-5 4 0 0,-5 4 3 16,-4 2-5-16,-7 0 4 0,0 3-1 16,-6-2-2-16,-1 0 2 0,-3 0-2 15,-3-4 1-15,-2 0 0 16,-2-1 2-16,-5-2-3 0,-1-1 2 15,-4 2-1-15,-2-3 0 0,-4 0 0 16,-4-3 1-16,-5 0-1 0,-3 0 0 16,-2 0 0-16,-2 0 4 0,-1-5 3 15,0-2-2-15,0-2-2 0,-4-4 4 16,1 3 15-16,-2-5 4 16,0 1-8-16,-3-5-1 0,3-4-6 15,-2-2 0-15,3-4-2 0,2-3-6 16,1-3 0-16,1-4-2 0,0-2-2 15,0 1 2-15,0-4-1 0,0 0 0 16,3-2 0-16,-1-2 1 16,-1-1-2-16,0-2 2 0,1-2-1 15,-1 0 0-15,0-1 0 0,2-1 1 16,-2-4-1-16,1 0 1 0,1-4-1 16,0-2 0-16,2-1 0 0,0-3-1 15,1 3 1-15,-1-2 0 16,0 5 0-16,1-2 0 0,-1 0 1 15,0 1-1-15,1-1 0 0,-3 3 0 16,1-2 1-16,2 5-1 0,-1-4 0 16,0 5-1-16,-2 1 0 0,0-1 2 15,2 2 0-15,-1-4-2 16,1 0 0-16,-1 0 2 0,0 1-2 16,0 3 1-16,0 3 1 0,0 2-1 15,-1 4 0-15,-1 1 0 0,-1 3 0 16,-1 2 3-16,0 5-3 0,-1 2 0 15,-4 3-2-15,-1 2 2 0,1 3 0 16,-1 3 0-16,-1 1 0 16,0 3 0-16,1-1 2 0,1 2-2 15,-1 2 0-15,0 0 0 0,1 3 0 16,-1 1 1-16,0 2 1 0,0 2-1 16,1 0 2-16,-3 2 6 0,2 0 0 15,-1 1-4-15,-2 1-1 0,1 0-2 16,-1 0-3-16,0-1 2 15,-2-1 0-15,-1 0-1 0,0 1 0 16,-2 0 2-16,-1-1-3 0,-1-1 2 16,-1 1-1-16,-2-3 0 15,-3 1 0-15,1 0 1 0,-3 4-1 0,-3-1 0 16,-1-1 0-16,-3 2 0 16,-2 0 0-16,-4 1 1 0,-4 0-2 15,-3 3 2-15,1 0-1 0,-7 0 0 16,-1 0 0-16,-2 3 0 0,-2-2 0 15,-1 0-1-15,0 0 2 0,3 0-2 16,-1-1 2-16,0 0-1 16,0-2 0-16,-1 1 0 0,3-3 0 15,-4 4 0-15,0-2 0 0,0-2 0 16,-1 4 0-16,1-3 1 0,-2 1-1 16,-2 0 0-16,2 2 0 0,-3-1 0 15,0-2 0-15,0 1 0 16,-4-3 0-16,5 4 0 0,-3-3 0 15,1 3 0-15,-1 1 0 0,0 0 0 16,-3 0 0-16,0 5 0 0,-1 1 0 16,-1 0 0-16,1 1-1 0,0 2 2 15,-1-4 0-15,1-1-2 0,2 3 2 16,-1-3-1-16,1-2 0 16,0 2 0-16,2-4 0 0,0 0 0 15,4 0 0-15,0-2 0 0,0 0 0 16,2 0 0-16,2 2 0 0,0-4 0 15,-1 2-1-15,0-1 1 0,1-3 0 16,1 4 1-16,1-1-1 16,2 0-1-16,-3-2 2 0,4 2 0 15,-3 3-2-15,0-3 2 0,4 1-2 16,0 2 0-16,-3-1 2 0,6-1 0 16,0 1-2-16,1-3 2 0,0 1-1 15,2 2 0-15,1-4 0 16,1 4 0-16,2 1 0 0,-1 0-1 15,0 0 1-15,3 0 0 0,-1 0 0 16,1 0 1-16,3 0-2 0,0 2 2 16,3 0-1-16,0 0 0 0,2 1 0 15,1-1 0-15,3-2 0 0,0 0 0 16,4 0 0-16,0 0 0 16,2 2 0-16,2-1 2 0,-1-1-3 15,4 1 2-15,-2-1 3 0,5 0-2 16,0 2 3-16,3-1 3 0,3 1 1 15,1-2-2-15,4 1-5 0,-1 0-2 16,1-1 0-16,0 0 0 16,-1 0-2-16,1 0 3 0,0 0-1 15,0 0 0-15,0 0 0 0,0 0 3 16,0 0-2-16,0 0 1 0,0 0-1 16,0 0 0-16,0 0 0 0,0 0 0 15,0 0-2-15,0 0 0 16,0 4 1-16,0 5-4 0,0-6 6 15,0 1-1-15,0-1-1 0,0 0 0 16,0 2 3-16,0-2-2 0,0 1 3 16,0 0-1-16,-2 2-1 0,-2 3 1 15,1 3-3-15,1 4 0 16,-3 2 0-16,-1 2 3 0,0 1-4 16,-3-1 2-16,0 2 1 0,0 1-2 15,-4-2 0-15,-1 0 1 0,3 3-1 16,2-4-1-16,3-4 1 0,6 0 0 15,0-7-8-15,8 1-23 0,4-3-38 16,5-1-43-16,0-2-34 16,-2-1-165-16,-1-3-187 0</inkml:trace>
  <inkml:trace contextRef="#ctx0" brushRef="#br0" timeOffset="67916.3381">8343 8657 564 0,'0'0'0'0,"0"0"99"0,0 0-28 16,0 0-23-16,0 0 12 0,0 0 16 15,0 0-10-15,0 0-2 16,-6-56 6-16,6 58-34 0,0 8-30 0,0 3 14 16,4 10-3-16,-2 0 3 15,3 5 1-15,-2 1-10 0,-2-2-2 16,1 1-5-16,-1-2 2 0,-1-3-2 16,0 0-5-16,0-4 2 0,0-3 4 15,0-3-6-15,-2-3 2 0,0 0 2 16,-2-6-1-16,-1 0 4 15,3-4 3-15,-3 0 9 0,2 0-3 16,0-6-6-16,0-4-6 0,3-5 1 16,0-2-2-16,4-5-3 0,6-3 2 15,1 0 2-15,3 0-4 0,0 1 2 16,2 2 13-16,2 2 2 16,1 2 8-16,-1 2 3 0,1 4-4 15,2 1 0-15,-1 4-4 0,0 1-6 16,2 2-1-16,0 3-5 0,0 1-2 15,0 4 8-15,-5 3-2 0,-4 4-13 16,-4 2 4-16,-5 6 4 16,-2 3-2-16,-2 5 6 0,0-2-4 15,-2 0-5-15,-1 2 4 0,-1-3-4 16,1 1-2-16,2-1 2 0,-2-6 2 16,3 0-3-16,0-4 0 0,0-2 1 15,3-1-4-15,4-4 5 0,3-2-1 16,-1-1-1-16,2-4 0 15,4 0 7-15,-2-4-8 0,2-5 2 16,5-2 4-16,0-3-6 0,0 0 2 16,1-2 3-16,-3 0-5 0,-1 0 2 15,-1 2 2-15,-2-2-5 0,0 1 4 16,-3 1-1-16,-2 2-2 16,3 2 2-16,-4-2 0 0,1 6-1 15,-3-1 0-15,-2 3 1 0,-1 2-1 16,-3 0 0-16,0 0 7 0,-7 1-6 15,2 1-2-15,-4 5-3 0,1 3-3 16,-2 3 8-16,0 1-2 16,2 3-1-16,0 4 3 0,3-3-1 15,2 1 0-15,1-3-3 0,2-1 2 16,0 0-4-16,2-2 6 0,2-1-2 16,1-3-2-16,-1-2 3 0,0-1 0 15,1-1 0-15,-3-1 1 16,2 0 1-16,-2-2-4 0,6 0 4 15,-2 0 0-15,4-2-2 0,0-3 0 16,-1-4 5-16,3-2-6 0,-5-3 2 16,3-2 2-16,-1-3-4 0,-1 0 2 15,0-1 0-15,-3 1-2 16,-2 1 2-16,-1 3-1 0,-2 2 0 16,0 4 0-16,0 5 2 0,0 2-2 15,0 2 0-15,0 0 0 0,-1 0-8 16,0 0 1-16,-1 0 5 0,2 5-2 15,0 1 4-15,3-1 0 0,3 0-4 16,3 2 5-16,2-4 1 16,2 0-3-16,0 3 2 0,2-3 2 15,1 3-5-15,-2-1 4 0,1 0 0 16,-1 4-2-16,-1-2 0 0,-1 2 6 16,-2-1-7-16,-4 0 2 15,2 3 3-15,-4-1-6 0,-1 0 4 16,0 0-2-16,-3 0 0 0,0 0 0 15,0-2 3-15,-4-3-4 0,-1 1 2 16,3-2 2-16,-4-4-4 0,2 2 2 16,-1-2-2-16,0 0-7 0,2 0 5 15,0 0-3-15,1-6-9 0,2 1 0 16,0-2 2-16,5-2 4 16,0 1 9-16,3-2 0 0,2 2-4 15,3 3 5-15,-1 1-1 0,2-1 0 16,-1 2 0-16,2 2 7 0,-1 1-6 15,-1 0 6-15,1 7-5 0,-5 1-1 16,-1 0 3-16,-4 4-2 16,-3 0-4-16,-1 0 4 0,0-4 1 15,0 1-2-15,-4-3 3 0,3-2-2 16,0-2-3-16,1 0 2 0,-1-2 5 16,-1 0-2-16,1-2 3 0,1-4-10 15,0-1-3-15,0-5 5 16,3 2 0-16,3 0-2 0,2 2 4 15,0-1-1-15,3 0 0 0,3 2-2 16,-1 0 2-16,3 0 0 0,0 1-3 16,-2 1 3-16,-1 5 0 0,1 0-1 15,-5 0 1-15,0 3 0 16,0 5 0-16,-5 0 2 0,2 1-3 16,-3 1 2-16,0-1 6 0,1 0-9 15,0-2 4-15,5-3-1 0,-2-2-1 16,3-2 0-16,2-1 7 0,3-5-5 15,-2-2-1-15,2 0 0 0,3-1-2 16,-4-1 2-16,3-2 0 16,0-3-1-16,0 3-7 0,0-2 6 15,-2 1-2-15,0 0 5 0,-6-1-2 16,1 2 0-16,-5-1 0 0,-2 4 4 16,-3 0-5-16,0 1 2 0,-3 0 4 15,-5 0-6-15,-4 2 2 16,1 0-1-16,0 5 0 0,-2 1-5 15,0 1 5-15,-4 5-6 0,4 5 7 16,-2 3-2-16,4 0-1 0,3 4 4 16,7 0-1-16,1 0-1 0,8 1-2 15,4-1 3-15,3-3-2 16,1-2 2-16,2-2 3 0,4-3-5 16,-2-2 2-16,1-1 2 0,0 0-4 15,3-2-140-15,2-1-10 0,2 0-129 16,2-2-108-16</inkml:trace>
  <inkml:trace contextRef="#ctx0" brushRef="#br0" timeOffset="69127.8139">10259 8632 564 0,'0'0'0'0,"0"0"101"16,0 0-36-16,0 0-4 0,0 0-1 16,0 0-10-16,0 0-40 0,0 0-7 15,0 0 25-15,27-1 24 0,-9 8 0 16,3-2 4-16,2-2-7 15,1 0-9-15,1-3-9 0,-5 0-10 16,1 0-8-16,-2 0-6 0,-5 0-2 16,-2 0-3-16,-1 0-4 0,-4 1 4 15,-6 2-4-15,-1 3-88 16,-1 5-16-16,-7-2-44 0,-7 3-209 16</inkml:trace>
  <inkml:trace contextRef="#ctx0" brushRef="#br0" timeOffset="69306.0194">10254 8793 557 0,'0'0'0'0,"0"0"299"16,0 0-156-16,0 0-51 0,0 0-16 16,0 0-43-16,0 0-26 0,0 0-4 15,0 0-4-15,181 46 1 0,-162-44 0 16,-1-2-147-16,3 0-38 15,-7-6-198-15</inkml:trace>
  <inkml:trace contextRef="#ctx0" brushRef="#br0" timeOffset="69642.8835">10784 8308 414 0,'0'0'0'16,"0"0"140"-16,0 0-48 0,0 0-16 15,0 0 3-15,0 0-8 0,0 0-14 16,0 0-2-16,0 0-11 15,23 129-8-15,-20-100 0 0,-3 1-8 16,1-4-6-16,-1-4-7 0,1 0-4 16,0-7-7-16,4-2 2 0,-2 0-3 15,-2-2-1-15,1-5-2 0,4 2 0 16,-3-2-42-16,3-1-53 16,-1 1-29-16,-1-4-101 0,-1 0-182 15</inkml:trace>
  <inkml:trace contextRef="#ctx0" brushRef="#br0" timeOffset="70102.9643">11154 8445 458 0,'0'0'0'0,"0"0"97"0,0 0 15 16,0 0-35-16,0 0-12 16,0 0-18-16,0 0-22 0,0 0 21 15,0 0 3-15,17 46-16 0,-10-22 19 16,2 4 6-16,-2 1-10 0,5 0 4 15,0 2-15-15,1 0-10 16,2 1-5-16,-6-3-6 0,1-4-4 0,-2 0-3 16,-5-4 3-16,2 1-2 15,-4-1 2-15,-1-4 1 0,0-3-3 16,-7 1-1-16,-3-5 6 0,-3-1-8 16,1 1-4-16,-4-3 3 0,-2-2-1 15,-3-4 2-15,2-1-1 16,0-4-4-16,-1-2-4 0,2-6-14 15,-2-2-19-15,-3-1-9 0,5 0 12 16,3 2-13-16,4-2-15 0,3 2-21 16,5-2-48-16,0-1-79 0,-2-2-108 15</inkml:trace>
  <inkml:trace contextRef="#ctx0" brushRef="#br0" timeOffset="70334.5923">11009 8404 724 0,'0'0'0'0,"0"0"219"16,0 0-86-16,0 0-24 0,0 0-24 16,0 0-18-16,0 0-21 15,0 0-24-15,212-16-18 0,-180 16 0 16,1 0-2-16,-2 0-4 0,-1 3-35 15,-2 2-16-15,-1 0-39 0,-1 1-54 16,-4 0-32-16,-5 3-141 0,0 0-144 16</inkml:trace>
  <inkml:trace contextRef="#ctx0" brushRef="#br0" timeOffset="70748.5069">11482 8676 578 0,'0'0'0'0,"0"0"120"0,0 0-65 16,0 0-5-16,0 0-12 0,0 0 0 15,0 0 2-15,0 0 5 0,0 0-11 16,0 189 2-16,7-178 0 15,1-2 6-15,2-1 10 0,-1-5-11 16,2-2-11-16,3-1-5 0,1-6-4 16,1-3-7-16,1-4 2 0,-2 0 5 15,-1-5-5-15,0-2 4 16,-4-3 1-16,-5 2 0 0,1-2 0 16,-6-2-4-16,0 5-3 0,-5 0-6 15,-6 0 6-15,-3 5-4 0,-1 2-3 16,-3 7 3-16,4 5 0 0,0 1-10 15,2 4 0-15,1 7 0 0,2 2-132 16,3 4 24-16,4 2-34 16,0-2-77-16,0-1-99 0,1-1-208 15</inkml:trace>
  <inkml:trace contextRef="#ctx0" brushRef="#br0" timeOffset="71209.0826">11778 8276 828 0,'0'0'0'16,"0"0"106"-16,0 0-17 16,0 0-22-16,0 0-7 0,0 0-12 15,0 0-9-15,0 0-3 0,39 130 1 16,-28-98 1-16,-1-1-1 0,-1 4-2 15,-4-1-9-15,-2 0-6 0,-2-2-5 16,-1 1-1-16,0-7-5 16,0 0-6-16,-1-1 1 0,-3-4-3 15,4-3-2-15,-1-3 2 0,0-7 2 16,0-3-4-16,1-5 2 0,0 0-1 16,0 0-2-16,0-2 2 0,0-2 0 15,0-3-12-15,3-2 5 16,4-3 0-16,1 0 0 0,3-1 7 15,0 2 0-15,3 3-5 0,0 0 6 16,0 2-2-16,2 5-2 0,-3 0 4 16,3 1-2-16,-3 2 0 0,1 6 2 15,-2 2 18-15,-1 5-5 16,-3 0 0-16,-1 1-6 0,-1 0-6 16,-1 0 3-16,-2-2-4 0,3 0-2 15,-2-1 2-15,-1-2 0 0,1-2-1 16,-4-5-11-16,2 2-23 0,-1-2-18 15,0-1-5-15,1 0-25 0,-1-3-63 16,1 0-37-16,0 0-65 16,1-1-242-16</inkml:trace>
  <inkml:trace contextRef="#ctx0" brushRef="#br0" timeOffset="71786.2638">12286 8599 582 0,'0'0'0'0,"0"0"43"0,0 0 79 16,0 0-4-16,0 0-46 0,0 0-18 16,0 0 18-16,0 0 9 0,0 0-22 15,16 122-9-15,-16-97-13 0,-5-3-6 16,-1 2-5-16,0 0-8 15,0-8-3-15,1 1 3 0,0-6-4 16,1-3-7-16,4 0-5 0,-2-6 1 16,2-1-2-16,0-1-2 0,-1-1 2 15,1-3 9-15,0-2-9 0,3-2 0 16,2-3-1-16,3-1 0 16,1-1-2-16,0-3 2 0,4 3 0 15,-1 0 0-15,-2 1 0 0,4 2 0 16,-5 3 0-16,0 3 0 0,-1 1 0 15,0 3 0-15,1 0 5 0,-3 5 3 16,5 4 6-16,-4 0-6 16,-3 3-3-16,3 2 1 0,-4 1-4 15,2-3-2-15,-3 2 0 0,1-3 3 16,-3-2-3-16,2 0-12 0,0 0-19 16,0-7-36-16,-1 0-12 0,2 1-41 15,-2-3-59-15,2 0-34 0,0 0-84 16</inkml:trace>
  <inkml:trace contextRef="#ctx0" brushRef="#br0" timeOffset="72116.2044">12623 8307 547 0,'0'0'0'0,"0"0"185"15,0 0-88-15,0 0-28 0,0 0-27 16,0 0-3-16,0 0-3 0,0 0 12 16,0 0 24-16,9 93-10 0,-5-67-4 15,1-1-7-15,1 0-7 16,-1-2-19-16,1-4-11 0,0-3-8 15,-1-1-4-15,0-3-2 0,-1-4 0 16,-2-2 3-16,0 2-4 0,-2 0-56 16,0-2-29-16,0 2-82 0,0 2-4 15,-4 0-81-15,-5 0-222 0</inkml:trace>
  <inkml:trace contextRef="#ctx0" brushRef="#br0" timeOffset="74299.1274">8419 9865 546 0,'0'0'0'0,"0"0"120"0,0 0-28 16,0 0-9-16,0 0-33 0,0 0-11 15,0 0-6-15,0 0-2 0,0 0-3 16,-21-48-12-16,14 49-2 15,1 5 1-15,-4-1 5 0,-1 1 2 16,-2 2-7-16,-2 2 4 0,-2 5 3 16,0-1-4-16,0 5-12 0,-1 5-1 15,3 2-4-15,3 1-2 16,-3 2 2-16,7-3 2 0,0-1-5 16,4-2 4-16,4-4-2 0,0-4 0 15,0-8-1-15,4 2 1 0,4-5 0 16,-3-4 0-16,4 0 10 0,2-4-8 15,-1-5 4-15,2 3-3 16,2-6-3-16,-1 1 0 0,0-2 4 16,1 1-5-16,-2-5 2 0,-1 0 1 15,0 1-3-15,-4-3 2 0,1 2 2 16,-4 9-4-16,0-3 2 0,-4 10 0 16,1 1-2-16,1 3-3 15,2 7 5-15,1 0 5 0,2 1-1 16,2 0-4-16,2-6-1 0,2-4 0 15,2-1 18-15,1 0-12 0,3-4 1 16,0-8-4-16,2 0 0 0,-1-1-1 16,2-3-2-16,1 0 0 0,-1 0 0 15,1 1 1-15,1 5-2 0,0-1 1 16,-2 5-1-16,0 0-2 16,-3 2 5-16,-3 3-4 0,-2-2-1 15,-3 3 5-15,-3 0-2 0,-3 0 0 16,-3 0 0-16,-2-2 5 0,0-1-2 15,-2 2 4-15,-4-1-1 16,1 1 0-16,-4 1 0 0,-3 0-4 0,1 3-2 16,-4 4 0-16,-3 2 2 15,-1 3-2-15,-1 5-1 0,0 0 0 16,1 3-1-16,5-1 4 0,0 2-3 16,5-1-1-16,3-7 3 0,4-4-1 15,2-4 0-15,2-3-2 0,4-2 4 16,3 0-3-16,2-4 2 15,3-4 8-15,1-3-9 0,2 0 0 16,-2-1 3-16,1 3-3 0,2 3 0 16,2 6-1-16,0 0-3 0,5 9 8 15,-1 9 2-15,-1 3 8 0,-2 5 4 16,-6 2 1-16,-2 2-1 16,-3 3-1-16,-3-2-6 0,-4 0-6 15,-2-4-1-15,-1 0 5 0,-4-1-2 16,-7-4-1-16,-3 1-1 0,-2 2 1 15,0-6 11-15,-6 2 0 0,-1-3-6 16,-2 0-5-16,-3-2-4 0,2-1-2 16,-5-3 0-16,1-5 5 15,2-6-6-15,1-1 1 0,8 0 0 16,5-5-23-16,8-6 15 0,5 1-1 16,2-2-7-16,8-2 9 0,8-2-5 15,3-3-2-15,5-2 10 16,6-1-1-16,3-3-3 0,4-1 10 15,2 3-4-15,-4-5-9 0,2 2 3 16,-1-1 0-16,-1-2-1 0,0 1 7 16,-4-3 1-16,2 3-2 0,-5-1 5 15,-2-5-1-15,-4 3-2 0,-1-1 2 16,-3-2 0-16,-3 4-2 16,0-2 2-16,-7 3-1 0,-2 2 0 15,-5 5 0-15,-2 6 3 0,-1 4-3 16,-8 6-2-16,-4 5 2 0,-6 1 6 15,-3 7 3-15,-3 9-2 0,-2 4 1 16,-3 10 8-16,4 3-1 16,5 5-3-16,8 2-7 0,10-2-3 15,3-4-4-15,14-4 4 0,5-7 2 16,1-4-2-16,9-4 5 0,-1-2-4 16,2-8-2-16,-1 1 1 0,0 0-4 15,-2-3-87-15,0-1-16 0,-2 1-90 16,-5-3-128-16,2 0-189 15</inkml:trace>
  <inkml:trace contextRef="#ctx0" brushRef="#br0" timeOffset="74817.0949">10010 9790 379 0,'0'0'0'0,"0"0"166"16,0 0-74-16,0 0-13 0,0 0-1 15,0 0-12-15,0 0-10 16,0 0-17-16,-40 3-10 0,52-3 18 0,7 0 16 16,1 1-8-16,7 4-8 15,0 1 5-15,3 1-5 0,-2-1-6 16,-3 0-9-16,-3-1-15 0,-4 1-11 16,-4-4-5-16,-3 2 2 0,-3-1-3 15,-4 2 0-15,-4-1-39 0,0 0-11 16,-2 2-42-16,-8-1-49 15,-2-1-27-15,-3-2-108 0,-5-2-57 16</inkml:trace>
  <inkml:trace contextRef="#ctx0" brushRef="#br0" timeOffset="74964.8027">10015 9907 733 0,'0'0'0'16,"0"0"160"-16,0 0-98 0,0 0 39 15,0 0-18-15,0 0-29 0,0 0-9 16,0 0-10-16,0 0-6 0,126 19-14 15,-103-19-11-15,0 3-8 0,-5-2-86 16,-2 2-45-16,1 2-57 16,-7-3-243-16</inkml:trace>
  <inkml:trace contextRef="#ctx0" brushRef="#br0" timeOffset="75887.4088">10894 9567 393 0,'0'0'0'0,"0"0"130"15,0 0-46-15,0 0-17 16,0 0 8-16,0 0-9 0,0 0-8 16,0 0-9-16,1 2-15 0,0-2 1 15,-1-2 9-15,0 0 1 0,0 0-5 16,0-1-18-16,0 0-10 0,1 2-3 16,0-1-3-16,1 1 0 0,1-2-5 15,4 2 0-15,0-3 4 0,5 2 1 16,1 2-2-16,3 0 1 15,2 0 2-15,3 0 4 0,0 3 3 16,3 4 5-16,-6-2-1 0,4 5-5 16,-5-4-1-16,-3 2-3 0,-1 3 3 15,-5-4 2-15,-3 2 0 0,-3 1 1 16,-2-1-6-16,-3 3-5 16,-10-2 1-16,0 1-2 0,-7 0-6 15,-2-4 1-15,1 1 1 0,-2-2-3 16,5-2 0-16,2 4-20 0,5-1-14 15,0 2 13-15,7-1 7 16,2 0 10-16,2 4 7 0,2 1-2 0,8 0 1 16,4 2 4-16,0 2 1 15,4 1 0-15,-3 4 10 0,3-1-2 16,-3 1 6-16,-2 2 11 0,-2 1 2 16,-4-5-3-16,-3-1-7 0,-4-2 5 15,0-6 7-15,-1-3 5 0,-8 2 7 16,2-5-5-16,-6 2-11 15,-5 1-11-15,-3-3-2 0,-4 1 3 16,-4 0-2-16,2-2-8 0,-3-4-4 16,1 1-5-16,-1-1-27 15,-2 0-13-15,2 0-31 0,0 0-22 16,5-3-10-16,6 2-35 0,6 0-81 16,4-2-45-16,2 3-207 0</inkml:trace>
  <inkml:trace contextRef="#ctx0" brushRef="#br0" timeOffset="76287.9224">11598 9696 950 0,'0'0'0'0,"0"0"123"15,0 0-17-15,0 0-50 0,0 0-22 16,0 0-17-16,0 0-9 0,0 0-3 16,0 0-2-16,-119 55-1 0,100-24 8 15,2 0-2-15,3 3 0 16,6 0 1-16,5-3-5 0,3 0 2 16,2-2 6-16,6-6-7 0,2-6-5 15,6-3 0-15,3-6 20 0,1-3-6 16,7-5-2-16,3-6 5 15,3-8 4-15,2-11 11 0,3-4 0 0,-1-4 2 16,-3-4-6-16,0 2-2 16,-6-4 7-16,-3 0 3 0,-6 0-16 15,-6-3-8-15,-10 8-8 0,-5 5-3 16,-16 6-2-16,-8 8-20 0,-9 8 1 16,-6 7-12-16,-4 6-36 0,1 8-57 15,-3 10-93-15,-1 4-164 16,-5 4-328-16</inkml:trace>
  <inkml:trace contextRef="#ctx0" brushRef="#br0">19993 7531 558 0,'0'0'0'0,"0"0"34"16,0 0 1-16,0 0-14 0,0 0 6 15,0 0-2-15,0 0-4 16,0 0-4-16,5 43-3 0,-2-26-1 16,0 0 7-16,2 7-2 0,-1-3-4 15,-1 2-4-15,-2 4-5 0,0 3-3 16,0 6 3-16,-1 8-4 0,0 4-1 15,0 9 0-15,-5-1 3 0,-5 5-3 16,-1 1 26-16,-1 2-15 16,-1-1-3-16,0-3 3 0,4 0-3 15,-3 0-3-15,3 2-4 0,-2 0 0 16,1 4 0-16,0 2-1 0,2 2 0 16,-1 4 0-16,-1 2-5 0,-1 2-4 15,-2 3-1-15,-2 2 1 16,2 0 1-16,-1 4-2 0,-3 1 9 15,1-2 0-15,-2 0 2 0</inkml:trace>
  <inkml:trace contextRef="#ctx0" brushRef="#br0" timeOffset="94614.7832">20682 7741 591 0,'0'0'0'16,"0"0"273"-16,0 0-148 0,0 0-18 16,0 0-4-16,0 0-37 0,0 0-16 15,0 0 1-15,-5-21-6 0,5 21-5 16,0 0-11-16,0-1-8 15,0 1-14-15,0 0-8 0,0 0 2 16,0 0-2-16,4 1-26 0,1 3-21 16,1 0-24-16,-1 1-52 0,1 0-29 15,-1 0-23-15,-1 1-98 0,-2 1-7 16</inkml:trace>
  <inkml:trace contextRef="#ctx0" brushRef="#br0" timeOffset="94808.3245">20694 7885 468 0,'0'0'0'0,"0"0"198"16,0 0-47-16,0 0-31 0,0 0-5 16,0 0-28-16,0 0-41 15,0 0-35-15,0 0-6 0,0 28-2 16,1-28-1-16,1 0 0 0,1 2-4 16,2 3-96-16,-2 1-45 0,-2-1-81 15,-1 0-150-15</inkml:trace>
  <inkml:trace contextRef="#ctx0" brushRef="#br0" timeOffset="94924.4284">20687 8050 934 0,'0'0'0'0,"0"0"155"16,0 0-121-16,0 0-27 0,0 0-7 15,0 0 0-15,0 0 0 0,0 0-149 16,0 0-80-16,25 41-182 0</inkml:trace>
  <inkml:trace contextRef="#ctx0" brushRef="#br0" timeOffset="95067.6554">20670 8233 862 0,'0'0'0'0,"0"0"194"0,0 0-129 15,0 0-65-15,0 0 0 16,0 0 0-16,0 0-77 0,0 0-44 15,27 22-149-15</inkml:trace>
  <inkml:trace contextRef="#ctx0" brushRef="#br0" timeOffset="96583.8386">20527 8635 398 0,'0'0'0'16,"0"0"181"-16,0 0-83 0,0 0-31 15,0 0-14-15,0 0 10 0,0 0-2 16,0 0-1-16,32-9-10 15,-30 15-7-15,-2 0-1 0,0-1-12 16,0 3-10-16,-3-2-1 0,-4 5 0 16,2-3-1-16,-4 2-3 0,-1 0-2 15,-5 0-7-15,-3 1-4 0,-1-2 4 16,-5 3-4-16,-3-1-3 16,-6-3 2-16,-5 3 2 0,-5-1-4 15,6-3 2-15,5 2 3 0,11-4 1 16,7 2 0-16,6-2-6 0,2-2-1 15,3 1 2-15,1-2 0 0,2 3-6 16,2-1 7-16,6 0-1 0,2 1 0 16,5-2 0-16,4 3 37 15,4-2-1-15,3 1 12 0,5 2-2 16,1-4-4-16,-1 0-15 0,1 2-12 16,-3-3-11-16,-2 0 2 0,1 2-7 15,-5-4 1-15,2 6 0 16,-4-1-54-16,-6-3-38 0,4 3-1 15,-7-4-54-15,1 1-84 0,-4 1-86 16,-6-3-186-16</inkml:trace>
  <inkml:trace contextRef="#ctx0" brushRef="#br0" timeOffset="97691.7464">20853 8599 415 0,'0'0'0'0,"0"0"37"15,0 0 54-15,0 0-34 0,0 0-3 16,0 0 4-16,0 0-10 0,0 0 3 16,0 0 7-16,3-6-21 0,-3 6-12 15,-1 0-6-15,-2 7-4 0,-3 1 1 16,1 3-2-16,-3 5-5 15,-1 0-4-15,2 3-2 0,-3 2 0 16,1 0-1-16,1 0-2 0,2 0 0 16,0 0 2-16,2-2-2 15,0-1 0-15,0-2 1 0,3-3-1 0,0 0 0 16,1-2 2-16,0 0-2 16,1 0 0-16,5-3 5 0,-2-2-5 15,0-1 0-15,1-4 31 0,-1 1-7 16,3-2 0-16,-2 1 4 0,4-1 2 15,1-1-2-15,-1-5-8 0,3-2-6 16,0 0-4-16,2-1-5 16,-2-1 1-16,0-2-2 0,1-1 0 15,-1 0 1-15,-1-1 2 0,0-3-2 16,-1 2 1-16,-1-3 8 0,0 1-4 16,-2 0-4-16,-1-2 2 0,1 0-4 15,-2 0-3-15,-1 1 4 16,1 4-3-16,-2 0-3 0,-2 6 2 15,0 3 2-15,-1 2 1 0,0 3 13 16,0 0-7-16,0 8-11 0,-1 6 2 16,1 2 7-16,-2 3-5 0,2 2 0 15,0-1-2-15,1 1-1 0,4-3 0 16,1 1 7-16,5-3-7 16,-1-1 0-16,1-3 4 0,1-3-5 15,0 1 2-15,-1-4-1 0,1 0-30 16,-2-2-26-16,2-1-48 0,-1 1-69 15,0-3-21-15,-1-1-121 0</inkml:trace>
  <inkml:trace contextRef="#ctx0" brushRef="#br0" timeOffset="98314.7385">21275 8592 292 0,'0'0'0'16,"0"0"90"-16,0 0-31 0,0 0 5 16,0 0 9-16,0 0-16 0,0 0-3 15,0 0 1-15,0 0-15 0,-1-31 1 16,0 31-1-16,0 0-7 15,1 0-11-15,0 0-6 0,0 0-8 16,0 3-1-16,0 2 16 0,0 2 7 16,0 5-2-16,0 1 3 15,0 4 0-15,0 0-8 0,0 1 1 16,0 1-3-16,-1 3-3 0,-2-2-2 16,-3 1-5-16,2 1-5 0,-3-3-5 15,-1 0 3-15,2-1-3 0,-3-3-2 16,1 0 2-16,4-2 1 0,-1-3-2 15,3 0 0-15,2-4 1 0,0-3-1 16,0 2 0-16,0-5 2 16,6 3-3-16,5-3 2 0,4 0 51 15,3-2 5-15,3-4-21 0,-1 2-4 16,-1-3-5-16,3 2-10 0,-2-1-9 16,-3 0-5-16,4 0-1 0,-5 1-1 15,3 2-2-15,1 1-51 0,-3 0-26 16,2 2-112-16,-6-2-26 15,0 0-116-15</inkml:trace>
  <inkml:trace contextRef="#ctx0" brushRef="#br0" timeOffset="98787.4774">21616 8582 437 0,'0'0'0'15,"0"0"144"-15,0 0-56 16,0 0-13-16,0 0-11 0,0 0-41 15,0 0-23-15,0 0 0 0,9 3 43 16,3 4-26-16,3 0 2 0,4 1 4 16,2 3-1-16,4-1-4 15,5 3 9-15,-1-3 24 0,2 2-12 16,1-3-27-16,0-2-8 0,-2-1-2 16,0-2 3-16,-2 0-2 0,-3-1-2 15,-2 1 4-15,-5 1 3 0,0 0 2 16,-5 2-8-16,-2 1-1 0,-6 4-1 15,-5 0 0-15,0 1 2 0,-8-3 0 16,-3 2 4-16,-2-3 10 0,-7 2 21 16,-2 2 8-16,-3-2 1 15,-2-2-1-15,-1 0-10 0,0-4-10 16,1 1-7-16,5-1-10 0,8-4-7 16,2-1-2-16,4 2-26 0,5 1-48 15,-4-3-137-15,2 0-136 0</inkml:trace>
  <inkml:trace contextRef="#ctx0" brushRef="#br0" timeOffset="103300.2484">21737 9284 401 0,'0'0'0'15,"0"0"96"-15,0 0-58 0,0 0-7 16,0 0 8-16,0 0-4 0,0 0 5 16,0 0 41-16,19-70 5 0,-16 67-13 15,-3 0-16-15,0 3-24 0,0 2-26 16,-2 6-7-16,-5 6 0 15,-1 3 4-15,-2-1-4 0,-3 1 0 16,0 1 13-16,-1 0-6 0,-1-3 3 16,-3-1-3-16,-2 1 3 0,-1-2 0 15,-4 0-7-15,-1 0-4 0,-3 1 2 16,-2 1 0-16,-2 1-1 16,-1-4-5-16,1-1-1 0,1 2 1 15,1 2 6-15,4-3-2 0,5 0-1 16,7-1 4-16,8-4-2 0,7 0 0 15,3-2-7-15,9-2 9 0,7-2 1 16,4 0 13-16,2-1 14 16,7 0 7-16,1 0-8 0,1 0-17 15,-2 0-11-15,-4 0 1 0,2 0-4 16,-6 0-21-16,0-1-17 0,-1 0-28 16,-1 0-68-16,-5-1-72 0,0-3-57 15</inkml:trace>
  <inkml:trace contextRef="#ctx0" brushRef="#br0" timeOffset="103654.6833">22008 9176 721 0,'0'0'0'0,"0"0"167"0,0 0-89 16,0 0-30-16,0 0-5 0,0 0-22 16,0 0-15-16,0 0-2 15,0 0-3-15,-15 25 2 0,10-8-3 16,1 2 0-16,-3 1 3 0,-4 4-2 16,3-1-1-16,-6 2 0 0,1 0 1 15,-1-3-1-15,-2 3 0 0,4-2 3 16,1-4-3-16,4-1 0 15,7-1 0-15,0-5-2 0,6 2 4 16,4-2-2-16,5-4 0 0,3 0 0 16,-2-3 2-16,2 0-2 0,0-3 0 15,-2 0 60-15,2 1-41 16,-5-1-17-16,-1 1-2 0,1-2 0 16,-2 2 0-16,5-1-40 0,-1-1-94 15,0-1-42-15,0 0-119 0</inkml:trace>
  <inkml:trace contextRef="#ctx0" brushRef="#br0" timeOffset="103928.3975">22294 9357 825 0,'0'0'0'0,"0"0"126"0,0 0-68 16,0 0-12-16,0 0-18 0,0 0-14 16,0 0-8-16,0 0-1 0,0 0 5 15,-18 137 11-15,16-124-8 16,2 1-4-16,0-3-4 0,0-5-2 16,0 1 0-16,-1-3-2 0,1-2-2 15,0-2-32-15,0-1-49 0,0-7-63 16,0-3-91-16,0-3-76 0</inkml:trace>
  <inkml:trace contextRef="#ctx0" brushRef="#br0" timeOffset="104064.1214">22267 9185 1093 0,'0'0'0'0,"0"0"179"16,0 0-121-16,0 0-27 0,0 0-8 15,0 0-21-15,0 0 1 0,0 0-6 16,90 4-78-16,-71 13-57 15,-2 1-71-15,-1-4-207 0</inkml:trace>
  <inkml:trace contextRef="#ctx0" brushRef="#br0" timeOffset="104688.3624">22617 9259 76 0,'0'0'0'16,"0"0"115"-16,0 0-27 0,0 0-31 15,0 0-12-15,0 0 28 0,0 0 12 16,0 0-6-16,0 0-11 0,-7-102-6 15,3 99-20-15,3 3 0 0,-1 0 11 16,1 0-16-16,1 0-9 0,0 0-12 16,0 7-7-16,5 1 17 15,5 3 8-15,6 4-2 0,1-2-6 16,2 3-1-16,3-2 2 0,1 2 2 16,-1 0-2-16,1 0-3 0,0-2-15 15,-3 0-6-15,2 0 1 16,-2-1-1-16,-4 1-1 0,-3-4 0 15,-6 1-1-15,-3 1 0 0,-3-4 0 16,-1 3 0-16,-5-3 0 0,-3 3 2 16,-7-2-1-16,1 2-1 0,-7 0 0 15,-3 3 2-15,-3-3-4 0,-2 4 2 16,1-5 2-16,-1 1-4 16,0-1 2-16,6-1 0 0,3 1-1 15,6-4 0-15,9 1 0 0,2-3 0 16,1-1-43-16,2-1-24 0,5-2-69 15,3 0-55-15,0 0-175 16</inkml:trace>
  <inkml:trace contextRef="#ctx0" brushRef="#br0" timeOffset="106798.5776">23562 9131 195 0,'0'0'0'15,"0"0"90"-15,0 0-20 0,0 0 11 16,0 0 20-16,0 0-9 0,0 0-10 16,0 0-4-16,0 0-34 0,24-35-16 15,-24 35-23-15,3 0-4 0,3 1-2 16,0 1 1-16,3 0 0 15,-3 1 1-15,0-1-1 0,1-1 0 16,-3 1 2-16,2 1-2 0,-3-3 0 16,-3 1 32-16,0-1-11 0,0 0 9 15,0 0 13-15,0 0 9 16,-1 0-15-16,-2 2-11 0,-1-1-18 16,1-1-2-16,-1 0-3 0,2 0-3 15,-3 0 0-15,0 0 3 0,-2 0-4 16,-3 0 2-16,0 0 0 0,-2 3-1 15,-2 2 0-15,0-3 0 0,0 3 0 16,0-1 0-16,0 2 0 16,3-2 0-16,0 2-3 0,0-1 3 15,5-1 0-15,1 0 0 0,-1-2 0 16,0 1-3-16,1 0 5 0,-2 1-2 16,-2 1 0-16,-1 0 0 15,1 1 1-15,-1-2-2 0,3 0 2 0,0 0-2 16,2-1-2-16,2 2 5 15,1-2-3-15,2 0-2 0,0 1 1 16,0-1 1-16,2 4-1 0,3-4 4 16,1 0 0-16,6 3-3 15,-2 0 2-15,3 1-1 0,1 2 0 16,-1-4 0-16,1 0 2 0,-2 1-2 16,1-3 0-16,-2 0 2 0,0-2-3 15,-1 0 2-15,-3 1 3 0,-3-1-5 16,-1-1 2-16,0 2 0 0,-2-1-1 15,-1 0-1-15,0 3 0 0,0-1 0 16,0-1 2-16,0 0 0 16,0 0-1-16,0-1 0 0,0 0 2 15,0 0-3-15,0 0 2 0,-4 3 3 16,-2-3-4-16,-2 1 0 0,-1 1 3 16,3-2-3-16,-1 0 0 0,3 2 0 15,3-1 0-15,-2-2-2 16,3 2 1-16,3 3-7 0,1 0 10 15,7 3-1-15,0 0-2 0,2 1 2 16,0 2 0-16,-4 1-1 0,0-2 0 16,-6 1 0-16,-2-1 0 15,-1-2 0-15,0-2 5 0,-4 1 3 0,-5-1 19 16,-3-2-11-16,-1 3-12 16,-6-4 0-16,-1 0-2 0,-1 0-4 15,-4-1 4-15,6-1-1 0,-1 1-2 16,6 0 2-16,1 3-1 0,4-4 0 15,2 5-5-15,2 0 4 0,4-1-1 16,1 2 0-16,4 2 1 16,4 0 0-16,3 0 2 0,0 1 1 15,1-2-2-15,0-1 0 0,2 2 14 16,1-4-13-16,3-1 3 0,-1 1-4 16,4-4 0-16,2-1-14 0,0 0-63 15,-1-1-79-15,-2-6-98 16,-1 0-195-16</inkml:trace>
  <inkml:trace contextRef="#ctx0" brushRef="#br0" timeOffset="107536.8477">24111 9096 603 0,'0'0'0'0,"0"0"127"0,0 0-81 16,0 0 7-16,0 0-4 0,0 0-10 16,0 0-9-16,0 0-10 0,-61 1-4 15,44 2 3-15,0 2-4 0,-5-3-7 16,0 6-1-16,-1-4 8 15,0 2-3-15,2 0-4 0,3 0 1 16,4 1-4-16,3 0 2 0,3 1-2 16,0-4-3-16,3 2 0 15,0 1 5-15,3 0-7 0,1 2 0 0,-1-1 0 16,0 2 3-16,1-2-3 16,1 2 0-16,0-1 2 0,0-2-3 15,7 0 2-15,3-1 6 0,2-1-5 16,1-2 4-16,3 0-1 0,2-1-1 15,1 0 0-15,-5 1-3 0,2-2-2 16,-4 1 2-16,0 1 4 16,-5-3 1-16,-2 1 7 0,-1-1-2 15,-4 0-6-15,1 3-1 0,-1-3-3 16,0 0 1-16,0 0 2 0,0 0-2 16,0 0-3-16,0 0 2 15,-5 0 2-15,-2 1-4 0,-4 2 2 16,2 1-1-16,-1 2 0 0,0 1-1 15,4 0 0-15,0 0-1 0,3 1 0 16,3 0-3-16,0-1-5 0,0 5 10 16,0-4 0-16,0 3-4 15,0-3 7-15,0 2-3 0,-2-1 0 16,-8-1 0-16,-2 0 1 0,0 1-1 16,-4-3 0-16,1 2 2 0,-3-1-3 15,1 0 2-15,0 0 0 0,3 0-1 16,0 3-1-16,4-4 1 0,7 3 0 15,-1-2-1-15,4 0 0 16,0 3-1-16,4-2 3 0,2 0 1 16,4 2-4-16,3-2 4 0,3-2 17 15,1 2 2-15,3-2 1 0,3-3-7 16,0-1-12-16,2 3 1 0,-3-4-4 16,6-1 0-16,-1 1-38 0,2-1-71 15,0 0-124-15,-3-1-214 0</inkml:trace>
  <inkml:trace contextRef="#ctx0" brushRef="#br0" timeOffset="112099.6236">24449 9282 413 0,'0'0'0'0,"0"0"202"0,0 0-101 16,0 0-28-16,0 0-20 0,0 0 3 15,0 0-12-15,0 0-5 0,22 65-8 16,-21-41-11-16,0 1-9 15,0-1-3-15,-1-4 13 0,0 0-10 16,0-6-7-16,0-1-2 0,-2-1 2 16,0-4-3-16,1 0-1 0,-5-4 0 15,2-1 9-15,2-1-5 16,-1-2 4-16,-1 0 0 0,0-5-1 16,2-2 3-16,1-4 4 0,1 1 2 15,0-2-4-15,4-4-2 0,4-1 2 16,3-5 1-16,2-5-5 0,0-2 4 15,7 2 6-15,-1 0-2 0,1 2 5 16,3 4 8-16,0 2 10 16,0 2 4-16,1 6 2 0,-3 5-8 15,-3 4-16-15,-6 2-12 0,-3 3-7 16,-2 6-3-16,0 4 2 0,-2 5 7 16,-2 0-8-16,-1 2 0 0,-2 0 6 15,0 4-7-15,-1-2 2 16,-4 0 3-16,0 2-5 0,-4-5-2 15,4-2 3-15,-1-4-8 0,4-2 10 16,0-3-2-16,2-2 0 0,0-4-9 16,2-2 1-16,6-2 4 0,5-6 7 15,0-1-1-15,3-4-4 0,4-1 4 16,1-3 0-16,4-1-2 16,0-2 0-16,2 1 2 0,-2 0-1 15,-1-2 9-15,0 5 4 0,-5 2-5 16,-3 1 7-16,-6 5-7 0,-5 0-6 15,-2 4 7-15,-3 2 1 0,0 2 3 16,-2 0-8-16,-5 3-6 16,-1 5 0-16,0 0-2 0,-3 6 2 15,-1 2 0-15,-1 3 0 0,-2 2-2 16,1 1-7-16,3 0 3 0,2 0 3 16,4-2-6-16,-2-2 3 0,6-3-4 15,1-4-8-15,0-3 10 16,7-2 1-16,-3-3-1 0,4-3 11 15,-3 0 0-15,3-6-3 0,2-1 0 16,1-1 5-16,-2-1-4 0,0-1 7 16,-2 0-1-16,-2-3-2 15,1 1-1-15,2 1-2 0,-4 0-3 16,1 3 2-16,0-1 2 0,-2 5-3 16,-1-3-1-16,-1 4 2 0,2 0-2 15,-1 0 1-15,0 1 0 0,6 1 0 16,-2 0-4-16,3 1 4 0,4 0 0 15,-2 0-1-15,3 4 1 0,0 0 0 16,-2 4-1-16,2-1 1 16,-4 3 0-16,0 1 2 0,-2 0-1 15,-2 3-2-15,-4-5 0 0,-1 4 0 16,-1-4-4-16,0-1 7 0,-3 1 0 16,-4 0-4-16,-1-2 4 15,-2 4 3-15,1-6-7 0,-3 3-5 0,3-3-16 16,4-3-6-16,-1-1 16 15,5-1 0-15,1-1-2 0,0-6 3 16,7-4 8-16,-1 3 1 0,5-3 5 16,5 1 0-16,-2 1-2 15,4 1 0-15,1 2 27 0,0-1-3 0,0 2 2 16,-1 0-6-16,1 4-7 16,-4 1-4-16,-4 0-4 0,0 6-5 15,-4 2 0-15,-2 0 2 0,-4 2-3 16,-1-1 2-16,0 1 0 0,-1-2-2 15,-2 1 2-15,-4-5 3 0,2 0-4 16,0-1-2-16,3-3 2 16,1 0-14-16,1-6 9 0,-1-1 2 15,1-5-2-15,0 3 5 0,0-1 0 16,3 2-6-16,6-1 8 0,1 0-3 16,3-1-1-16,6-2 3 0,0 1 0 15,6-2-2-15,-4 3 2 16,-1 2 8-16,-1 6-7 0,-6-1 2 15,-2 3-2-15,-3 0-4 0,-5 5 2 16,-1 7 0-16,-1-3 0 0,0 5 2 16,-1-1-1-16,2-5-1 0,-1 4 0 15,1-7 1-15,0 1-2 16,5 0 1-16,0-4 1 0,5 1-2 16,5-1 2-16,-1-2 3 0,4 0-5 15,0-3 2-15,1-1 2 0,-1-3-5 16,3-1 3-16,-5-5 0 0,3 0 0 15,-1-3 1-15,-4 0 1 0,-1-4 1 16,-3 2 12-16,-3-1-2 16,-2 0-7-16,-7 3 4 0,0 2-3 15,-8 3 4-15,-1 6 5 0,-2-1-3 16,-1 5-7-16,0 1 1 0,-2 0-4 16,3 9-7-16,-1 5 4 0,0 4-2 15,3 3-3-15,4 1 5 16,5 0-2-16,0 1-12 0,5-4 3 15,6-1-2-15,6-5-10 0,-2 0-15 16,1-1-38-16,4 3-59 0,-2-5-26 16,4 3-72-16,-6-4-157 0</inkml:trace>
  <inkml:trace contextRef="#ctx0" brushRef="#br0" timeOffset="113234.5042">26132 9072 534 0,'0'0'0'0,"0"0"191"16,0 0-93-16,0 0-35 15,0 0-33-15,0 0-2 0,0 0 8 0,0 0 1 16,-20-35-1-16,19 35 5 16,1 0 1-16,0 0-17 0,0 0-12 15,5 0 4-15,1 4 13 0,8-1 5 16,3-1 3-16,5 2 0 0,5 1-8 15,4 0-12-15,-2 3 1 0,-1 2-7 16,-7-1-6-16,-1 1-3 16,-7-1-4-16,-2 0 2 0,-5-3 1 15,-1-1-2-15,-4 0 0 0,-1-4 7 16,0 4 5-16,0-5 5 0,-2 0-9 16,-4 0-5-16,-2 0-1 0,1 0-1 15,-3 0-2-15,-3 0 2 16,-5 0-2-16,2 0-3 0,-5 1 5 15,1 4-2-15,0-2-2 0,2 1 4 16,1 0-1-16,4-1 0 0,3 1-6 16,5-1 0-16,-3 1-8 15,3-1 3-15,-1 1 0 0,1 1 2 16,-1 1 9-16,0 2 0 0,1-2 0 16,1 4-1-16,-2-2 1 0,4 4 0 15,0-4 0-15,2 3 2 0,2-3-1 16,7 0 4-16,2-2-2 0,2-1-3 15,1 0 0-15,3-5 8 16,-3 0-9-16,0 0 2 0,-4-2 5 16,-1 1-6-16,-4-1 0 0,-4 2 7 15,-1-2-6-15,0-1 7 0,-6 1-5 16,-3 1-6-16,-5-2 1 0,0 3 2 16,-2 0 0-16,3 0-37 15,2 4 11-15,3 1-5 0,6 3 18 16,2-1 7-16,0 1 1 0,7 2 7 15,2 1-2-15,-1-1 0 0,4 2 0 16,2 1 2-16,1 0-1 0,-2 0 17 16,0 3 4-16,-3 1-2 0,1 0-13 15,-4 0-2-15,-2 0-6 16,-5 0 2-16,0-1 7 0,-1-3-1 16,-6 0 2-16,1-2-1 0,-3-1-5 15,-1-3 5-15,2-3-1 0,-1-2-2 16,-1 0-2-16,-2 0-1 15,0-2-1-15,-6 0 0 0,2 0-2 16,-5 0-22-16,-3-3-1 0,2 0-19 16,-3 0-26-16,0-1-30 0,6 0-52 15,3-1-151-15,6-1-155 0</inkml:trace>
  <inkml:trace contextRef="#ctx0" brushRef="#br0" timeOffset="113966.7312">26627 9044 436 0,'0'0'0'0,"0"0"222"15,0 0-95-15,0 0-51 0,0 0-22 16,0 0 3-16,0 0-17 0,0 0-6 16,-52-40 9-16,52 40 5 0,0 0-5 15,4 0-22-15,3 0-8 0,6 0-3 16,3 3-1-16,2 3-1 15,2 3 1-15,2 1 6 0,0 4 4 16,-1 0-6-16,-5 0-8 0,1-2 2 16,-8-1 0-16,-2-2 2 0,-7-2 8 15,0 1 2-15,0-4-1 16,-10 0-5-16,-2 1-8 0,-2-1-3 16,-2 1 0-16,0-4-2 0,0 1 0 15,0 1-11-15,2 1-1 0,3 4-13 16,2 0 4-16,5 1 3 0,1-1 0 15,0 1 14-15,3 0 1 0,0 1 1 16,4 0 0-16,0 0-1 16,3-1-1-16,-1-3 7 0,1-4-2 15,3-2-2-15,-5 2 2 0,-1-2 2 16,-2 0-4-16,-2 0 2 0,0 0 6 16,-7 0-9-16,-5 0 2 0,0 0 0 15,0 0 0-15,1 4 2 0,5-1 1 16,3 3-5-16,3 0-2 15,5 4 4-15,2 1 0 0,4 2 0 16,1 3 3-16,6 2 2 0,-4-1 11 16,2 2 10-16,-3-1 2 0,-4 0 3 15,-1 1 3-15,-6-1-1 16,-2-4-7-16,-1 3-9 0,-4-3 5 16,-7-1-1-16,-2 1-3 0,-1 0-12 15,3 0-5-15,-2-3 1 0,2 0-4 16,-2 0-83-16,-3-3 24 0,-2-1-12 15,-1-3 9-15,-3-2 4 0,-4-2-44 16,-1 0-56-16,-5-4-123 16,-2-5-347-16</inkml:trace>
  <inkml:trace contextRef="#ctx0" brushRef="#br0" timeOffset="115582.4132">27499 9006 272 0,'0'0'0'0,"0"0"154"16,0 0-47-16,0 0-26 0,0 0-11 15,0 0-25-15,0 0-28 16,0 0-15-16,15-21 0 0,-15 21-1 16,0 0-1-16,0 0 0 0,0 0 1 15,0 0-1-15,0 0 0 0,0 0 1 16,0 0 27-16,0 0 1 0,0 0-10 16,0 0-4-16,0 0 5 0,0 0 8 15,0 0 5-15,2 0-1 0,0 0-5 16,-2 0 0-16,0 2-4 15,0-2-7-15,0 1 0 0,-6 4 4 16,2 1-3-16,-3 1 1 0,-5 0 1 16,-4 2-8-16,-3 0-4 0,-3-2-2 15,-1 1-1-15,-3-1 1 16,-1 0 1-16,-1 2-3 0,5 0-1 16,-2-1 2-16,2-1-1 0,2 1-5 15,2 3 4-15,-1-4-1 0,6 2-1 16,-3 0-1-16,2-2 2 0,2 0-2 15,3-2 2-15,3-1 3 0,0-1-4 16,5 0 0-16,2 1 8 16,1 2-2-16,8 1 9 0,4 2 10 15,1-2 1-15,3 1-1 0,3 0-5 16,-2-4-1-16,6 2-3 0,1 1-11 16,-1-4-4-16,5 2 2 0,-1-1-1 15,-3 1-4-15,2-3 2 16,-1 1 0-16,-1 0-69 0,-1 0-16 15,-5 0-82-15,-1-1-134 0,-4-2-101 16</inkml:trace>
  <inkml:trace contextRef="#ctx0" brushRef="#br0" timeOffset="116106.6557">27939 8972 566 0,'0'0'0'0,"0"0"206"0,0 0-98 15,0 0-55-15,0 0-30 0,0 0 3 16,0 0 3-16,0 0 1 0,0 0 20 16,-61 92 5-16,41-66-11 0,-2-3-15 15,-3 2-15-15,-2 0-7 0,-1-2-5 16,1-1-1-16,3-2 3 15,3-1-5-15,2-1 1 0,6-5 0 16,1 1 0-16,6-3-54 0,1-2-18 16,2-1-36-16,1 0-53 0,-2-1-100 15,0-2-152-15</inkml:trace>
  <inkml:trace contextRef="#ctx0" brushRef="#br0" timeOffset="116825.2097">28208 9057 499 0,'0'0'0'0,"0"0"116"0,0 0-12 16,0 0-43-16,0 0-24 0,0 0-3 16,0 0 2-16,0 0-3 0,-16-1 5 15,15 1-5-15,0 0-6 0,0 0-2 16,-1 0 0-16,0 2 0 0,-2 0 4 15,3-1-3-15,0 1-3 0,1-2 1 16,0 1 5-16,0-1 3 16,0 0 1-16,1 0-9 0,0 0-11 15,-1-3-7-15,0 0 0 0,2-1-3 16,-1-1 0-16,1 0 0 0,1-1-1 16,-1 0-2-16,1 2 0 0,-3 0 9 15,0 1-6-15,0 1 1 16,0-2-1-16,0 2-3 0,0 2 0 15,0 0 6-15,0 0-8 0,0 0 2 16,0 0 1-16,-2 0-2 0,-1 0-2 16,1 5 3-16,0 2-3 15,-2-1 5-15,1 4 0 0,-1 2 1 16,-3 3 6-16,-2 3 0 0,-3 1 0 16,-3 2 3-16,1 3-3 0,-4 0-8 15,1 1 3-15,-2 0-3 0,1-5-2 16,2 4 2-16,2-5-3 0,-3-1-12 15,4-2 1-15,-1-5 2 0,3 0 2 16,5-1 7-16,-1-4 0 16,5-2 0-16,0 1 1 0,2-4 0 15,2 2 0-15,4-1 1 0,5-1 0 16,2-1 2-16,6 0-1 0,6 0 9 16,1-1-1-16,4-1 7 0,0-1-1 15,-4 2-7-15,0 1-4 0,-2 0-3 16,-4 0-2-16,-4 0-12 15,-1 0-19-15,-6 4-67 0,-2-1-77 16,-1-3-114-16,-3 0-349 0</inkml:trace>
  <inkml:trace contextRef="#ctx0" brushRef="#br0" timeOffset="117378.5915">28455 9134 470 0,'0'0'0'0,"0"0"137"16,0 0-64-16,0 0-1 16,0 0-13-16,0 0-13 0,0 0-10 15,0 0 23-15,0 0 9 0,0 13-17 16,-4 6 8-16,0 1-9 0,1 2-8 16,-1 1-13-16,3-3-8 15,1 0-11-15,0-2-4 0,0 0 1 0,0-4-5 16,0 1-1-16,0-5 1 15,0-1-2-15,0-1 0 0,0-3 1 16,0 2-1-16,0-6 0 0,-1 2-17 16,0-1-16-16,1-1-24 15,0-1 1-15,0 0-37 0,-1 0-27 0,-1 0-50 16,1 0-61-16,1-4-174 16</inkml:trace>
  <inkml:trace contextRef="#ctx0" brushRef="#br0" timeOffset="118932.5292">28448 8859 377 0,'0'0'0'0,"0"0"97"16,0 0-37-16,0 0-21 0,0 0-9 16,0 0-13-16,0 0 0 0,0 0 15 15,1-2 8-15,5 8-8 0,5 5 10 16,2 2 3-16,4 3 2 0,4 5-16 15,-1-1-3-15,1 2 3 0,4 0 1 16,0 0 5-16,2 2 0 16,0-1 15-16,-2-2-22 0,-2-2-17 15,-3-1-5-15,-4 1-5 0,0-2 0 16,-3 1-3-16,-1-1 0 0,-3-3 2 16,-1 0-2-16,-5-2 0 0,-2 2 2 15,0-3-3-15,-1 1 2 0,0-4 4 16,0 2-3-16,0-2 4 15,-3 0 7-15,-1 0 7 0,-1-1 0 16,-3 0-1-16,-4-2-3 0,-3 1-4 16,-3 0-4-16,1-1-2 15,-5-2 4-15,0 2 1 0,5-3-4 0,0 2-3 16,5-2-2-16,2 0-4 16,-2 1 1-16,1-2 1 0,-5 4-52 15,3 1-22-15,-2-2-23 0,1 2-12 16,-2 1-8-16,1-1-77 15,1-2-194-15</inkml:trace>
  <inkml:trace contextRef="#ctx0" brushRef="#br0" timeOffset="122984.6419">31450 8236 925 0,'0'0'0'0,"0"0"118"16,0 0-59-16,0 0-37 0,0 0 5 15,0 0-9-15,0 0-13 16,0 0-3-16,-79 7-2 0,72 5 0 15,2 1 7-15,-2 3-7 0,3 1 0 16,-1-2 7-16,2-3 5 0,3 1 11 16,0-3 3-16,1-4 3 0,6 0 5 15,-1-1-31-15,5-5 5 16,1 0-3-16,5-5 1 0,2-3 1 16,2-3-4-16,-2 0-1 0,-6 0 4 15,-7 5-5-15,-4-2 3 0,-2 7 3 16,-9 0 2-16,-3 1-1 0,-1 0-3 15,-4 5-2-15,7 3 0 16,3-2-6-16,3 1-9 0,4-1-45 16,4 0-75-16,6 0-27 0,1-3-27 15,3-3-180-15</inkml:trace>
  <inkml:trace contextRef="#ctx0" brushRef="#br0" timeOffset="123498.1495">32113 7672 780 0,'0'0'0'0,"0"0"13"16,0 0 25-16,0 0 35 0,0 0-5 15,0 0-29-15,0 0-31 0,0 0-6 16,0 0 9-16,0-4 9 15,-12 41 4-15,-6 10-2 0,-2 4-11 16,-3-1-8-16,-4 0 0 0,1-3-1 16,1-4 2-16,4-2-1 15,2-3 0-15,9-2-1 0,3-3-3 16,5 0 2-16,2-4 1 0,0 0-2 16,3 2 0-16,5-6 0 0,2 0 3 15,-2-2-2-15,3-5 1 0,2-3-1 16,2 0 2-16,2-5 0 0,0-1-2 15,-4-2 2-15,2-4-2 0,1 1 0 16,0-4-2-16,1 0-18 16,-8-1-46-16,1-5-15 0,-10 0-29 15,0-4-137-15,-5-2-230 0</inkml:trace>
  <inkml:trace contextRef="#ctx0" brushRef="#br0" timeOffset="124032.9962">31870 8097 684 0,'0'0'0'0,"0"0"225"15,0 0-113-15,0 0-24 16,0 0-56-16,0 0-26 0,0 0-4 16,0 0-4-16,0 0-45 0,254 57-9 15,-237-52-2-15,-5-3-25 0,0 0-55 16,-1-2 7-16,-1 2 17 0,-4-1 91 15,-2 1 25-15,4 5-4 16,-8 0 4-16,2 8 73 0,1 2-45 16,-3 7 5-16,0 7-5 0,0 1-1 15,-2 5 36-15,-1 1-4 0,-6 1-13 16,2 1-5-16,-2 1-5 0,-3 0 4 16,-3 1-8-16,-3-3-13 0,-2-3-5 15,2-3 2-15,0-2-1 16,1-6-5-16,4-5-5 0,-2-2-3 15,7-8 0-15,2-5-3 0,0 0 1 16,3-5 5-16,3-5 6 0,-1-7-7 16,1-9-4-16,0-5-2 15,7-8 0-15,5-7 5 0,4-3-6 16,7-6 1-16,5-2 0 0,1 2 0 16,3 0 34-16,1 6-6 0,-3 5 3 15,2 7 4-15,-3 7 1 0,-3 12-7 16,1 5-11-16,-6 8-7 0,1 2-10 15,-5 12 1-15,-3 3-3 16,-2 5-3-16,-12 1 6 0,-4 1-1 16,-8 0-1-16,-6-2 0 0,2 0 8 15,-3-3-10-15,0 0 4 0,-6-1 2 16,7-3-6-16,-1-4-9 0,2-2-19 16,10-4-50-16,2-4-55 0,1-1-74 15,2-6-248-15</inkml:trace>
  <inkml:trace contextRef="#ctx0" brushRef="#br0" timeOffset="124293.7134">32832 7710 803 0,'0'0'0'0,"0"0"51"0,0 0-26 15,0 0 32-15,0 0-14 16,0 0 3-16,0 0-14 0,0 0-19 16,0 0 7-16,-123 420 20 0,102-358 10 15,-1-5-14-15,5-3-18 0,0-7-6 16,2-7-5-16,6-4-4 0,3-7-1 16,1-3-3-16,1-3 2 0,4-2-2 15,0-5-77-15,2-3-70 16,-1-3-102-16,-1-6-317 0</inkml:trace>
  <inkml:trace contextRef="#ctx0" brushRef="#br0" timeOffset="127575.8882">19834 7232 646 0,'0'0'0'0,"0"0"23"0,0 0 22 16,0 0 30-16,0 0-9 0,0 0-18 16,0 0 8-16,0 0-8 0,0 0-7 15,232-78 7-15,-181 73-11 16,3-3-22-16,6-1-9 0,9 1-2 15,10-3 0-15,8 1-5 0,7-1 2 16,4 3 2-16,0 0-4 0,7 2 2 16,2 3 0-16,1 2-1 0,6 0 0 15,3 1 66-15,6 1-17 16,3 5-21-16,6 0-15 0,4 1-9 16,3-1-1-16,6-5-2 0,9 4-2 15,10-5 2-15,9-2 0 0,11-1-4 16,4-4 5-16,3 0-3 0,5 1 0 15,7-1 2-15,5-1 0 0,5 2-2 16,-2 2 2-16,-1-1 0 0,2-1-1 16,-3 2 3-16,3 0-2 15,-6-2-2-15,-5 0 2 0,-2 3 0 16,-10-3-1-16,0 2 0 0,-5 0 1 16,-9 2-2-16,-12 1 1 0,-10-1 2 15,-9 2-4-15,-8 0 3 16,-12 0-1-16,-10 0 0 0,-11 0 0 15,-11 0 1-15,-8 0-1 0,-9 3 0 16,-11 2-1-16,-8-1 1 0,-6 3 0 16,-3-2 0-16,0-1-1 0,-3 1 1 15,-2-3 1-15,-5-2-1 16,-3 2-1-16,-4-1 1 0,-4 1 0 16,-5-2-1-16,-3 1 1 0,-1 0 0 15,-1 1-1-15,0 2 1 0,4 0 0 16,2-1-1-16,1-3 3 0,5 1-4 15,4-1 3-15,1 0 0 16,4-1-2-16,-2-7 2 0,3 3 0 16,-1 1-2-16,0 1 2 0,1-2-1 15,-4 2 0-15,0-1 0 0,-5 2 0 16,-1 0 0-16,-1 0 0 0,-4 2 0 16,0 0 0-16,-3 0-1 15,1 0 3-15,0 0-3 0,0 0 1 0,2 0 0 16,-4 0 0-16,5 0 1 15,-2 0-2-15,1 0 0 0,0 0 2 16,-1 0 0-16,1 2-2 0,-1 2 0 16,0 0 1-16,0 0 0 0,-2 1-1 15,-2-1 1-15,1 2 0 16,-1 0 0-16,2-2 1 0,0 2-2 16,-3-2 1-16,2-1 1 0,-3 1-2 15,0-1 1-15,-3 1 1 0,-1 1-2 16,-1 0 1-16,2 0 0 15,-1 1 0-15,0 0-1 0,1-3 2 16,-1 2-2-16,5 0 1 0,-4 0 1 16,-2-2-2-16,2 0 2 0,-4 1 0 15,1-2-2-15,-1 3 2 0,-1-3-1 16,0 1 0-16,-2-1 0 0,0 2-1 16,-4-1-2-16,1 1 4 0,-3-1-2 15,0 3-2-15,0 3 5 0,-1-2 0 16,-3 5-2-16,-3-2 0 15,2 0 3-15,-1 6-4 0,2 0 2 16,1 2-2-16,1 2-1 0,2 2 4 16,0 0-3-16,2 0-1 15,3 3 4-15,2 2-1 0,-2 2-2 16,-2 3 1-16,2 7 1 0,-4 2-2 16,-1 4 2-16,0 5 0 0,0 1-2 15,-4 9 2-15,-1 1-1 0,-1 1 0 16,0 5 0-16,2 0 0 0,1 2 0 15,2 0 0-15,1 1 0 16,0 0 0-16,0-2 0 0,1-1 0 16,1 2 0-16,-1 2 0 0,0 1 0 15,-1 1 0-15,0 4 0 0,0 0 0 16,0 4-1-16,-1 1 2 0,1-1-1 16,-3-2 0-16,-1 0 0 15,1 2 2-15,3-5-3 0,0 1 2 0,0-4-1 16,0-3 0-16,-5 1-1 15,2 0 2-15,0-3-2 0,0 1 2 16,0 0-1-16,-2-2-1 0,2 0 2 16,-3-3-1-16,0-1 0 0,2-1 0 15,0-1 1-15,-2-1-2 0,1-2 2 16,-1-4-1-16,0-5 0 16,1 0-1-16,0-4 1 0,-1 0 0 15,2 0 0-15,0-1 1 0,-3-2-2 16,4-2 2-16,1 0-1 0,-2-2 0 15,4-1-1-15,0 0 2 16,0-2-2-16,2 0 2 0,0-1-1 16,-2-4 0-16,2 1 0 0,-2-3 0 15,0-3 0-15,0 0 0 0,1-2 0 16,1-3 0-16,1 1 0 16,3-1 1-16,-6-3-1 0,1 4-1 0,1 0 0 15,-2 1 0-15,0 5 2 0,2-2-1 16,-2 5 0-16,1 5-1 15,-1 2 0-15,0 1-16 0,-4 2 13 16,-1-1 0-16,-1 2 1 0,1-2 2 16,-2 0 0-16,3 3-1 0,-4-5 2 15,6 2 0-15,2-4 0 16,-4-2-2-16,3-1 2 0,-2-3 0 16,0 0-1-16,-1-3 0 0,-1-3-1 15,-1-1 3-15,-1-4-1 0,1-5 0 16,-1-2-1-16,-1-3 2 15,-1-4-1-15,2 0 0 0,1 2 4 16,-1-6-3-16,1 0 3 0,-2 0-2 16,1-8-1-16,-1 3 0 0,-4-3 0 15,1 4-2-15,-8-2 1 0,2 1-1 16,-6 2-1-16,-3 0 4 0,-2 2-2 16,-1-2 0-16,-4-1 0 0,-1 3 1 15,-1-3-1-15,-4 3 0 16,1-1 3-16,-7-1-1 0,-2 0 2 15,-3 0-4-15,-5 2 0 0,-3-2 0 16,-4 3 3-16,-2-2-3 0,-5 2 0 16,-7-1 0-16,-4 1-1 0,-5 0 2 15,-2-3 2-15,-4 1-3 0,-2 2 0 16,-1 0 0-16,-1 0 0 16,-2-1-1-16,-3 0 1 0,-5-2 0 15,-2 1 0-15,-3 1 2 0,-7-4-3 16,-3 5 2-16,-3 0-2 0,-1 0 0 15,-2 6 2-15,-3-1 1 16,1-3-3-16,-6 6 1 0,1-4 1 16,-3-1-2-16,1 0 2 0,2-2-1 15,0 2 0-15,3 2 0 0,1-5 1 16,-3 0-2-16,5-6 1 0,-3-1 0 16,1 1 0-16,2-3 1 0,1 2 9 15,-1-2-4-15,1 0-3 16,0-1-1-16,-1-5-3 0,2 2 2 15,0 0 1-15,-1-2-3 0,4-1 2 16,2-2 0-16,3-1-1 0,2 0 0 16,2 1-1-16,0-3 0 0,1 2 2 15,0-1 1-15,0 5-3 0,0 1 2 16,-1-3-1-16,5 4 0 16,0-3 0-16,2 1 0 0,2 2 0 15,3 0-1-15,1 0 1 0,2-1 0 16,-2 4 0-16,2-2 1 0,3 1-1 15,1 1 0-15,5-2 0 0,2 1 0 16,5 1-1-16,3-1 2 16,3 0-1-16,5-1 0 0,3 0 0 15,4-2 0-15,3 2 0 0,1-1 1 16,2-1-1-16,0-1 0 0,2 4 0 16,2-1-1-16,1 2 2 0,0 1-1 15,4 3-1-15,-3 0 2 16,2 2-2-16,-1 2-1 0,3-2 4 15,1-2-3-15,2 3 1 0,3 0 0 16,1 0 0-16,3 0 0 0,3 1 0 16,3-1 0-16,2-2 0 15,1 1 1-15,5-1 0 0,2 0-1 16,2 1 0-16,2 0 2 0,4 1-2 16,1-3 0-16,1 3 6 0,5-2-4 15,2 3 2-15,3-1-2 0,-1-5-4 16,3 4 4-16,0-3-1 0,0 1-1 15,0-2 0-15,0-1 0 16,0 1-1-16,3-2 2 0,-1-2 0 16,0 0-1-16,4-2 0 0,-3 0 3 15,2-1-4-15,1-1 2 0,-2-1 0 16,1-2-1-16,-1-6 0 0,1-2 3 16,1-3-3-16,4-2 0 0,-3-1 0 15,0-5 1-15,2 0 1 16,0-2-3-16,-2 1 1 0,4-2 0 15,0 0 1-15,-1 0-1 0,-1 1 0 16,-2 0 0-16,-1 0-1 0,-3-1 2 16,0 3 0-16,-2-1-1 15,1 0 0-15,-2-1 1 0,1-1-1 0,2 0 0 16,1 0 0-16,1-1-1 16,4 3 2-16,2-4-1 0,1 3-2 15,0 2 4-15,-1 0-2 0,-2 0 0 16,-2 4 0-16,-1-2 1 0,-4 5-1 15,0-1 0-15,-2 6 2 0,0-1 2 16,0 4 7-16,0-1-2 0,0 0-1 16,0 3 1-16,0-4-3 15,4 3-3-15,0-2 2 0,0-3-4 16,4 3-1-16,0-4 0 0,-1 4 2 16,1 2-2-16,3-1 0 0,-3 2-1 15,0 0 0-15,-1 2 2 16,0 5 1-16,-3-2-3 0,0 7 1 15,-3 0 0-15,1 4-56 0,-2 5-20 16,-2 0-85-16,-10 1-240 0</inkml:trace>
  <inkml:trace contextRef="#ctx0" brushRef="#br0" timeOffset="141272.9858">21660 10006 524 0,'0'0'0'0,"0"0"-2"0,0 0 36 15,0 0 30-15,0 0-31 0,0 0 2 16,0 0 14-16,0 0-3 0,1 18 5 16,2-16 8-16,1 1-4 0,-3-1 2 15,1-2-4-15,-2 1-6 0,0 4-16 16,-7 2 3-16,-7 2-5 15,-2 4-4-15,-8 1-10 0,-6 2-11 16,0 0-1-16,-3 0-4 0,-6-2 2 16,6-2 2-16,0-1-5 0,4-4 4 15,5 2 0-15,2-2-3 16,1-2 2-16,5 2-2 0,2 0-2 16,4 2 3-16,0-1 0 0,5 0 0 15,1 1 0-15,3-3 5 0,1 4 0 16,6-4 10-16,8 2 3 0,5-1 2 15,5-5 1-15,6 0 7 0,4-2 9 16,5 0-3-16,1-1-16 0,-1 0-14 16,2 0 0-16,-3 1-2 15,-4-1-4-15,-2 1-33 0,-6 0-28 16,-2 0-40-16,-4 0-31 0,1-2-42 16,-3-2-107-16,-3-1-43 15</inkml:trace>
  <inkml:trace contextRef="#ctx0" brushRef="#br0" timeOffset="141610.3679">21982 9942 868 0,'0'0'0'15,"0"0"164"-15,0 0-103 0,0 0 9 16,0 0-13-16,0 0-28 16,0 0-18-16,0 0 0 0,-40 132-4 15,30-106 5-15,3-1 3 0,1-3 2 16,0-4 3-16,0 1-9 0,3-3-6 16,-1-4-4-16,2 1 2 0,2-1-3 15,0-8 0-15,3 2-1 16,4-2 1-16,2 2 0 0,3-1 0 15,-1-2 3-15,3 0-4 0,-2-1 2 16,0-2-2-16,1 0-45 0,0 0-12 16,-1-1-31-16,1-1-70 0,0-3-24 15,-1-1-97-15,-1-4-191 16</inkml:trace>
  <inkml:trace contextRef="#ctx0" brushRef="#br0" timeOffset="141844.1275">22258 10075 855 0,'0'0'0'0,"0"0"80"15,0 0 40-15,0 0-14 0,0 0-29 16,0 0-28-16,0 0-19 0,0 0-10 16,6 185-14-16,-6-156 1 0,1-6-1 15,0-4-4-15,1-4 0 16,1-5-1-16,2-4-2 0,-2-2 2 15,1-4-2-15,0 0-37 0,-1-6 13 16,0-4-37-16,1-3-77 0,0-6-30 16,-1-3-66-16,-3-5-206 0</inkml:trace>
  <inkml:trace contextRef="#ctx0" brushRef="#br0" timeOffset="141970.8311">22296 9924 1001 0,'0'0'0'0,"0"0"227"0,0 0-156 15,0 0-31-15,0 0-25 0,0 0-17 16,0 0 4-16,0 0-4 16,0 0-141-16,31 50-88 0,-20-36-225 15</inkml:trace>
  <inkml:trace contextRef="#ctx0" brushRef="#br0" timeOffset="142626.6628">22675 9942 537 0,'0'0'0'15,"0"0"48"-15,0 0 40 0,0 0-25 16,0 0-26-16,0 0-13 0,0 0 2 15,0 0-1-15,0 0 5 0,3 14-1 16,15-7 7-16,7 2 13 0,6 0-5 16,4 4-19-16,2 2-2 15,2 4-4-15,-3 0-2 0,-5 3-6 16,-7 0-6-16,-3-3-1 0,-9-3-2 16,-5 0-3-16,-6-5 2 0,-2 0 9 15,-8-1 12-15,-5-2 14 16,-6 0-6-16,-3-1-11 0,-4-1 4 15,-2-1 4-15,-2-1-1 0,2 6-11 16,1-3-10-16,4 4-6 0,1-2 2 16,5 4-2-16,-1-3-19 0,2 4-5 15,1-1-28-15,3-1-70 16,5 1-41-16,3-5-44 0,3 0-182 16</inkml:trace>
  <inkml:trace contextRef="#ctx0" brushRef="#br0" timeOffset="143310.7741">23536 9963 593 0,'0'0'0'0,"0"0"203"15,0 0-115-15,0 0-18 0,0 0 0 16,0 0-23-16,0 0-18 0,0 0-20 16,-110-13-5-16,94 18-2 15,3-3 0-15,2 3 6 0,3-2 5 16,3 1-4-16,3-1-2 0,1-1-6 16,1 0-2-16,0 4-3 0,5 3 8 15,6 1-4-15,6 2 0 16,0 0 9-16,2-4-9 0,-1-2 0 15,-3 0 4-15,-1-2-5 0,-3 0 2 16,-5 0 1-16,-3-2-2 0,-2 2 0 16,-1-3 8-16,-7 1 32 0,-4 0-20 15,-7 1-15-15,-2 0-4 16,0-2 2-16,0 2-2 0,5 0-2 16,4 1-1-16,6 4-17 0,1-1-20 15,4 2 5-15,0 3 7 0,0-1 13 16,2 3 13-16,1 1 1 0,-3-2 0 15,0 4 0-15,-3-1 24 16,-5 1-2-16,-6-1-1 0,-1-5 0 16,-2 3 4-16,-3-3-3 0,1 0-7 15,3-4-5-15,1-2-3 0,8-3-5 16,3 2-3-16,4-1-2 0,0 1-2 16,4 2-1-16,6 0 7 0,3 1 2 15,5 2-2-15,7 1 2 16,0 0-2-16,7-1-2 0,-1 1-130 15,-2-2-85-15,-1 0-264 0</inkml:trace>
  <inkml:trace contextRef="#ctx0" brushRef="#br0" timeOffset="143836.2802">23957 10003 489 0,'0'0'0'15,"0"0"196"-15,0 0-88 0,0 0-23 16,0 0-18-16,0 0-18 15,0 0-3-15,0 0 6 0,-93-15-8 16,74 20-9-16,2 1-2 0,-1 1-5 16,0-1-9-16,2 4-12 15,1-1-2-15,1 0-3 0,7 1-4 0,3 3 4 16,3-1-1-16,1 3-1 16,7-4-4-16,2 4 2 0,7-6 0 15,1 3 4-15,1 0 6 0,1-4-7 16,-3 3 2-16,-5-5-2 0,0 1-2 15,-3 0 2-15,-5-2 1 0,-3 2-2 16,0-3 19-16,-10 1 3 16,-5 2-6-16,-2 1-10 0,-4 5-4 15,1-5-4-15,-2 6 4 0,0-2 0 16,0 3-3-16,2-2 1 0,3 2 0 16,6 1 0-16,2 0 0 15,9-3-2-15,0 2-3 0,5-5 6 0,10-1-2 16,10-2-2-16,4-6 6 15,5-1-4-15,2 0-23 0,4 0-45 16,3 2-85-16,-2 0-50 0,0-1-101 16</inkml:trace>
  <inkml:trace contextRef="#ctx0" brushRef="#br0" timeOffset="145452.1316">24727 10128 445 0,'0'0'0'0,"0"0"114"16,0 0-24-16,0 0-23 15,0 0-21-15,0 0-14 0,0 0-11 16,0 0 4-16,0 0 1 0,-44-10 4 16,41 10-1-16,-4 1-8 0,0 1-6 15,0 1-4-15,-3-1-2 16,-1 6 0-16,-1 1-4 0,-6 1 2 15,1 6 2-15,-3-1-1 0,-2 5-3 16,1 0-4-16,2 1-2 0,3 4 2 16,6-3 0-16,5-1-2 0,5 0 0 15,0-4 9-15,3 0 4 16,6-3 2-16,1-2 3 0,1-5-2 16,1-1 3-16,1-1-3 0,-1-5-3 15,2 0 1-15,0-1 1 0,3-9 2 16,-3 2-3-16,3-3-8 0,-3-3-3 15,-3 2 1-15,1-1 0 0,-1-1-4 16,-5-2 2-16,-1 2 4 0,-1 1-4 16,-2 1 3-16,1 3-4 15,-1 3 0-15,-2 3-1 0,0-2 1 16,0 5 0-16,-1 0-15 0,1 8 17 16,0 1-3-16,0 2 2 0,1 2 7 15,3-2 4-15,6-1 1 0,1-2-1 16,3-3 1-16,5-2 0 15,2-3-4-15,2 0-1 0,2-7 4 16,1-1-5-16,-2-1-5 0,3-2 1 16,-4-2-2-16,1 3-2 0,0-1 2 15,-3 0 1-15,1 2-3 0,-2-5 2 16,-4 7-1-16,-2-2 0 16,-3 3 0-16,-4 1 4 0,-2 2 7 15,-1-2 9-15,-3 2 0 0,-1 2 1 16,0-3-3-16,0 2-8 0,-3 0-10 15,-4 1 0-15,-3 1 2 0,-2 2-6 16,-4 7 6-16,-2 2-2 16,-5 5 0-16,0 2-3 0,0 1 2 15,3 0-4-15,4-1 7 0,5-2-4 16,5-4-2-16,5-1 3 0,4-6-2 16,5-4-5-16,6 1 12 0,3-2-2 15,0-5-3-15,2 1 2 0,3-3 2 16,1 4-4-16,-4 0 1 15,3 3 0-15,-6 9 0 0,3 2 0 16,-5 8 17-16,-1 5-6 0,-4 2-1 16,-5 4-6-16,-3 1-4 0,-1-1 0 15,-3 1 0-15,-2-4 2 16,-4-4-1-16,-2-3 4 0,-1-3 5 16,-2-1 5-16,-3 0 1 0,-2-4-2 15,0 0-5-15,-3-3-4 0,-2-3-4 16,-2-3 3-16,3 3-2 0,-2-6-4 15,3 0-2-15,6-5-4 16,3-1-4-16,5-1 6 0,5 1-5 16,3-1-6-16,2-2 8 0,10 1 3 15,6-5 1-15,7 0 2 0,2-3 2 16,6-2-9-16,2-4 5 0,3-1 4 16,2-5-2-16,3-2 5 15,2-2-1-15,0-4-2 0,-4 0 1 16,-1-1 1-16,-8 1 0 0,-4 1 0 15,-6 3 2-15,-5 6-3 0,-11 7 0 16,-6 1 21-16,-1 8-2 0,-10-1 4 16,-2 8-7-16,-3-1-7 0,-1 4 2 15,-5 4-8-15,5 8-3 16,-2 4 0-16,7 5 11 0,4 1-6 16,8 0 1-16,8 3-4 0,7-4-3 15,8 1 2-15,4-2 2 0,1-3-3 16,3-1-106-16,1 1-22 0,-6-4-120 15,3-1-75-15,-9-1-434 0</inkml:trace>
  <inkml:trace contextRef="#ctx0" brushRef="#br0" timeOffset="146196.8223">25961 10066 389 0,'0'0'0'0,"0"0"175"0,0 0-64 16,0 0-18-16,0 0-12 0,0 0-9 16,0 0-5-16,0 0-15 15,0 0-17-15,-2-40 3 0,13 39 2 0,4 0-4 16,0 1-9-16,6 0-6 15,2 5-7-15,1-1-8 0,-3 3 2 16,1 2-5-16,-4-3-2 0,-2 4 3 16,-3-1-2-16,-2-1-3 0,-2 3 2 15,-4-3 2-15,-5 0-4 0,0 1 2 16,-3-2 5-16,-7-1-5 16,-2 0 5-16,-2 0-3 0,-3 2-6 15,-1-4-4-15,-2 2 4 0,6-4-5 16,1-1 2-16,3 2-13 0,4 0-19 15,3 2 15-15,3 3 14 0,0-1 5 16,0 3 5-16,0 0-2 16,8 1 0-16,1-6 2 0,3 6 6 15,-1-7-1-15,1 2 1 0,2 1-3 16,-2-4-2-16,-1 2 3 0,-2-3-3 16,-6 1-3-16,-3-2 2 0,0 1 0 15,-4-1-1-15,-4 3 15 0,-3-1-10 16,1 0-4-16,4 2 4 15,0-2-6-15,6 2-5 0,5 0 2 16,7 4 5-16,5-2-2 0,5 4 2 16,1 0 20-16,0 2-11 15,-5 0 6-15,-3 2-5 0,-8-4 3 0,-7 1 8 16,0 2 8-16,-10 0 11 16,-4-3 4-16,-2 2-13 0,-5-4-11 15,1 0-6-15,-2-1-9 0,1 0-8 16,-1-2 3-16,2-2-2 0,1 0-119 15,1 2 9-15,-3-1-49 0,-2 0-103 16,-7-4-133-16</inkml:trace>
  <inkml:trace contextRef="#ctx0" brushRef="#br0" timeOffset="146870.2932">26425 10009 641 0,'0'0'0'0,"0"0"135"0,0 0-34 16,0 0-34-16,0 0-4 16,0 0-9-16,0 0-13 0,0 0-4 15,-31-35 5-15,31 35-14 0,6 0-17 16,5 0-1-16,3 1-2 0,5 5-3 16,0 0-6-16,6 2 2 0,-2 3 5 15,1-4 1-15,-5 2 2 16,2-2-2-16,-6 1-5 0,-1-1 4 15,-6-2-2-15,-4-1 5 0,-3 0 0 16,-1 3-2-16,-3-3 1 0,-6 2 0 16,-2 0-4-16,-3-1-2 0,-6 3-3 15,2-1-1-15,-2 0-5 0,1 4 3 16,0 0 0-16,4 0 0 16,1 0 6-16,4-1-3 0,-1 3-3 15,4 1 5-15,5-1-2 0,2 4-5 16,1-9 5-16,7 6 0 0,6-4-1 15,-1-3 2-15,1-1 0 0,-1 2 0 16,-5 0 1-16,1 3 1 16,-5 0 4-16,0 1 10 0,-3-1-3 15,-1-3-1-15,0 3 6 0,0-5 3 16,0-1-8-16,-1 3-10 16,1-4-2-16,0 4-1 0,0-3 0 0,0 0 4 15,-6 3-2-15,-4-3 10 16,2-1 12-16,-1 1 5 0,2 0-16 15,2-3-10-15,4 3-4 0,1-2-2 16,0 2-6-16,8-1 1 0,5-1-2 16,1 1-7-16,0-1-18 0,-1 4-25 15,-2-1-58-15,-2 3-82 16,-6 3 9-16,-3-5-131 0</inkml:trace>
  <inkml:trace contextRef="#ctx0" brushRef="#br0" timeOffset="147551.6174">27364 9996 463 0,'0'0'0'0,"0"0"138"16,0 0-32-16,0 0 1 0,0 0-44 16,0 0-24-16,0 0 36 0,0 0-14 15,0 0-17-15,-8 51-12 0,-10-33-10 16,-4-1-7-16,-3 1-5 16,-4-5 2-16,-2-1 3 0,0 0 10 15,-5-3 0-15,1 2-7 0,-2 0-11 16,-2 0-1-16,2 1-5 0,1 1-2 15,4 1 2-15,9-1 0 0,7-1-2 16,6-2 0-16,10 0 0 16,1-2-14-16,13 1 19 0,9 0 6 15,5-3 1-15,7 0 3 0,2-2-5 16,2-1 3-16,1 1 0 0,1 0-5 16,-3 2-7-16,-2 0 0 0,-2-2 0 15,-3 4-97-15,-3 1-52 16,0-4-22-16,-5 3-179 0</inkml:trace>
  <inkml:trace contextRef="#ctx0" brushRef="#br0" timeOffset="147963.6072">27750 10004 716 0,'0'0'0'0,"0"0"171"0,0 0-81 15,0 0-28-15,0 0 11 0,0 0-9 16,0 0-11-16,0 0-6 16,-86 127-22-16,62-102-16 0,-2 2-1 15,2-5 10-15,1-1-7 0,1-2-5 16,5-1-3-16,3-1-2 0,3-3-2 15,4-1-29-15,1-2-25 0,2 0-79 16,-2 1-41-16,3-2-87 0,-3-1-232 16</inkml:trace>
  <inkml:trace contextRef="#ctx0" brushRef="#br0" timeOffset="148359.5808">27968 10000 661 0,'0'0'0'0,"0"0"0"0,0 0 115 16,0 0-8-16,0 0-44 16,0 0-19-16,0 0-23 0,0 0-10 15,-127 209 5-15,104-186 10 0,5-2 0 16,5-5-4-16,4-3-9 0,5-2-8 16,4-5-1-16,0 2 3 0,6-1-1 15,2 1 1-15,3-1-3 0,1 1-2 16,4 2 2-16,1-4 2 15,-1 1-1-15,0-4-2 0,3 0-1 16,-1-3-1-16,2 0-2 0,0 0-19 16,0-1-39-16,-2-2-86 0,-4-2-69 15,1-2-105-15</inkml:trace>
  <inkml:trace contextRef="#ctx0" brushRef="#br0" timeOffset="148599.8626">28229 10137 823 0,'0'0'0'15,"0"0"39"-15,0 0 68 0,0 0-8 16,0 0 9-16,0 0-26 0,0 0-22 16,0 0-16-16,0 0-9 15,12 131-7-15,-16-107-13 0,2-1-8 0,-2-4-5 16,3-2-4-16,1-3 3 15,-1-4-2-15,1-3-49 0,0-4 3 16,0-1-23-16,1-2-81 0,1-1-33 16,2-7-61-16,1-7-195 15</inkml:trace>
  <inkml:trace contextRef="#ctx0" brushRef="#br0" timeOffset="148720.9912">28257 10047 1062 0,'0'0'0'0,"0"0"48"15,0 0-33-15,0 0-10 0,0 0-5 16,0 0 0-16,0 0-158 16,0 0-117-16,19 69-127 0</inkml:trace>
  <inkml:trace contextRef="#ctx0" brushRef="#br0" timeOffset="149089.8571">28500 9942 798 0,'0'0'0'16,"0"0"83"-16,0 0-19 0,0 0-11 16,0 0 14-16,0 0-7 0,0 0-10 15,0 0-15-15,51 62 3 0,-25-46-2 16,6-2-21-16,3 1-8 0,4-1-2 15,5-2 2-15,1-2-5 0,-1 4-3 16,-1-1 2-16,-1-1 2 16,-5 1-3-16,-5-1 0 0,-8-5 3 15,-6 4-4-15,-6-4 1 0,-3 3-2 16,-8-1-9-16,-2 2 12 0,-13 1 2 16,-6-2-1-16,-13 5 8 15,-6 0 5-15,-4-2 9 0,-6-2 6 0,3 2 9 16,-2-1-3-16,5-2-27 15,4 1-7-15,5-5-4 0,3 0-28 16,8 2-30-16,3-3-57 0,4 3-83 16,-5-2-129-16</inkml:trace>
  <inkml:trace contextRef="#ctx0" brushRef="#br0" timeOffset="150351.6653">20402 10787 485 0,'0'0'0'0,"0"0"189"0,0 0-87 16,0 0-20-16,0 0-10 0,0 0-6 16,0 0-13-16,0 0-9 0,29 54-13 15,-28-52 0-15,0-2 13 0,-1 0 5 16,0 0-8-16,0 0-4 16,-2 0-14-16,-4 0-8 0,2 0-7 15,-5 4-1-15,-5 6-3 0,-5-2-3 16,-7 3 2-16,-5 3-2 0,-5 1-2 15,-4 2 2-15,1 2 1 0,-3-1-3 16,-1 1 2-16,6 0-2 16,1-2-16-16,4 0 7 0,3-4 1 15,5-1 1-15,3 0 6 0,3-2 1 16,0 2-2-16,5 1 5 0,3-1-3 16,5-1-1-16,5 0 1 0,4-4-7 15,9 2 2-15,10 0 11 16,8-3 1-16,4-3-3 0,7-2 4 15,3-1-5-15,2 0-2 0,1 0 0 16,1 0 4-16,-1 0-5 0,-4 2-115 16,-2-2-40-16,-2 1-115 0,-7-1-150 15</inkml:trace>
  <inkml:trace contextRef="#ctx0" brushRef="#br0" timeOffset="150657.1617">20771 10816 656 0,'0'0'0'15,"0"0"82"-15,0 0 25 0,0 0-12 16,0 0-6-16,0 0-33 15,0 0-19-15,0 0 10 0,0 0 18 16,-41 41-1-16,20-8 4 0,-1 5-11 16,-4 0-4-16,0-1-11 0,3-3-25 15,4-2-14-15,4-4-4 0,2-3 2 16,3-3-2-16,3-2-41 16,0-2 11-16,3-1-29 0,-2-2-57 15,4-1-56-15,0-3-89 0,0-3-226 16</inkml:trace>
  <inkml:trace contextRef="#ctx0" brushRef="#br0" timeOffset="151488.2501">21055 10918 335 0,'0'0'0'0,"0"0"14"0,0 0-2 16,0 0 9-16,0 0 4 0,0 0 31 16,0 0 31-16,0 0 21 15,-33 19-31-15,34-20-45 0,1-3 2 16,1 0 23-16,1 0-12 0,-1-1-3 16,-1 3 13-16,0 2-5 0,1-2-13 15,-1 1-3-15,1-1-5 16,1-1-10-16,2-1-6 0,1 0 7 15,0-1 2-15,2-1-4 0,1-2-3 16,-1 2-4-16,-1-1-1 0,1 0-1 16,-3 1 2-16,-1 0 11 0,-4 2-1 15,1 1-4-15,0 3 4 16,-1-2 0-16,-1 2-2 0,0-1-6 16,-4 1-4-16,-1 0-2 0,-3 3-6 15,-3 7 1-15,0 2-1 0,-1 4-2 16,-1 2 1-16,-1 1 1 0,0 4-2 15,-1 0 2-15,0 2-1 16,-1 3 0-16,-1-2 0 0,2 5 0 16,-2-2 0-16,3 1 0 0,1-4 1 15,4-4-2-15,1 0 1 0,4-10 0 16,3-1-2-16,1-3 1 0,1-5-1 16,4-1 3-16,4-2 6 0,1-5 5 15,3-1-2-15,5-6-1 16,0-1-4-16,4-3-3 0,1 0 2 15,4-6-2-15,0-1-4 0,2 3 4 16,-1-4 0-16,-3 3-3 0,-2 2 2 16,-4 1 2-16,-6 5-3 0,-2 2 0 15,-5 4 5-15,-4 3 0 16,-2 4-1-16,0 0-7 0,0 10 0 16,-6 2 6-16,4 3 1 0,-2 5-4 15,2-1 0-15,2 0 11 0,0-2-5 16,4-3 9-16,2-4 0 0,2-3-5 15,5 0-1-15,1-6-7 0,1 3-1 16,-2-2 1-16,1 2-4 16,0 2-65-16,-3 0-28 0,-1 0-22 15,-1-2-88-15,0-1-53 0,-1-2-106 16</inkml:trace>
  <inkml:trace contextRef="#ctx0" brushRef="#br0" timeOffset="151938.8708">21575 10865 511 0,'0'0'0'0,"0"0"132"16,0 0-32-16,0 0-54 0,0 0-15 16,0 0 19-16,0 0-1 0,0 0 4 15,-9 84 16-15,0-52 6 0,-2 4-1 16,-5 0-6-16,-1-2-23 15,-1 0-6-15,1-6-3 0,6-3-7 16,7-3-12-16,1-8-11 0,3-1-2 16,0-4-3-16,0-2-1 0,2-2 0 15,3-3 3-15,2 2-3 16,-2-3 0-16,6-1 1 0,0 0 0 16,1 0 4-16,4-3-2 0,1 0-5 15,3 1 4-15,2-2-4 0,2 0-64 16,-3 1 9-16,1 2-36 0,0 1-72 15,-6 0-43-15,2 0-170 0</inkml:trace>
  <inkml:trace contextRef="#ctx0" brushRef="#br0" timeOffset="152670.2447">21822 10769 598 0,'0'0'0'16,"0"0"143"-16,0 0-65 16,0 0-35-16,0 0-36 0,0 0 7 15,0 0 0-15,0 0-6 0,0 0-1 16,86 81-1-16,-53-56 6 0,4-1 1 16,7 1 1-16,9-3 16 0,7-3 21 15,4 3-41-15,-3-5-5 16,-1 3-2-16,-5-2-1 0,-6-2 3 15,-7 2-3-15,-8-1-2 0,-8-1 0 16,-10 0 5-16,-5-1 0 0,-8 1 4 16,-4-1 3-16,-13 1 16 0,-10-3 5 15,-10 2 2-15,-6-2 1 16,-10-2-10-16,-1 1-1 0,1-1-5 16,0-3-15-16,6 3-10 0,1-3-99 15,4 0-70-15,1-2-85 0,0-1-471 16</inkml:trace>
  <inkml:trace contextRef="#ctx0" brushRef="#br0" timeOffset="160752.9001">11275 11120 635 0,'0'0'0'0,"0"0"48"0,0 0 56 16,0 0-52-16,0 0-22 0,0 0-2 15,0 0-4-15,0 0-2 0,-29-19-7 16,29 25-10-16,1 2 8 0,4 3 14 16,8 5 2-16,3-1-10 15,7 3-10-15,2 1 9 0,1 2 2 16,6 1-4-16,2-1-6 0,2 1-3 16,4 1 1-16,5 0 4 15,4 2 0-15,7 0-9 0,4 2 2 16,1 1-4-16,1-1-1 0,4 2 0 15,4 3 2-15,4-2-2 0,3 5 0 16,6 2 25-16,1 0-8 0,0 1-1 16,-1 0-9-16,-1-1-5 15,0 2 2-15,-2 2-3 0,0 1-2 16,-6-2 2-16,-1 0 5 0,-4 1-8 16,-4 0 4-16,2-2-1 0,-4-2-2 15,2 0 2-15,0-2 1 0,-2 2-3 16,-2-5 2-16,0 2 1 0,-2-3-3 15,-4-3 2-15,2-2-2 0,-4 1 1 16,-1-4 0-16,-3-2 3 16,-5-4-5-16,-3 1 3 0,-11-6-3 15,-2 1-33-15,-9-2-11 0,-2-3-39 16,-5-2-54-16,-4-6-44 0,-6 0-102 16</inkml:trace>
  <inkml:trace contextRef="#ctx0" brushRef="#br0" timeOffset="161047.2314">13811 12153 639 0,'0'0'0'0,"0"0"83"16,0 0 11-16,0 0-9 0,0 0-25 15,0 0-21-15,0 0-1 0,0 0-6 16,0 0-15-16,113 24-12 0,-79 11-3 15,-2 3 4-15,-1 2-4 0,-2 2 0 16,1-3 1-16,-4-2-1 0,-2-2 2 16,-6-2 12-16,-6-6 7 15,-9 1 16-15,-3-1 0 0,-14-2 1 16,-8 0-10-16,-10-2-15 0,-13-1-7 16,-5-3-4-16,-10 0 1 0,-4-1-3 15,-1-2-4-15,2-1-51 16,1 0-76-16,0-2-123 0,0 0-91 15</inkml:trace>
  <inkml:trace contextRef="#ctx0" brushRef="#br0" timeOffset="161692.8528">19446 11615 616 0,'0'0'0'0,"0"0"139"16,0 0-46-16,0 0-46 0,0 0-16 16,0 0 3-16,0 0-9 0,0 0-2 15,-160 81 3-15,122-51-1 0,-6 2-3 16,-11 4 8-16,-5 7 12 15,-8 1-12-15,-10 5-10 0,-5 2-9 16,-7-2-8-16,-8 0-3 0,-1 3 0 16,-3-2 4-16,1 2-4 0,2-4 0 15,1-3 4-15,6 1-5 16,1-2 2-16,5-1-3 0,6-4-47 16,5-6 6-16,7-4 5 0,8-4 6 15,7-5 5-15,8-3-5 0,8-5-23 16,8-5-17-16,7-1-48 0,11-6-133 15,2-6-53-15</inkml:trace>
  <inkml:trace contextRef="#ctx0" brushRef="#br0" timeOffset="161950.3603">17720 12255 716 0,'0'0'0'0,"0"0"0"0,0 0 47 16,0 0-26-16,0 0-11 0,0 0-1 15,0 0-7-15,0 0 0 0,-305 446 0 16,271-408 1-16,11-11 17 16,12-7 14-16,13-9-9 0,19-11-13 15,16-1 10-15,13-17 33 0,18-7 36 16,17-6-21-16,11-6-31 0,9-1-26 15,2 5-7-15,-4 3-4 0,-9 10-4 16,-18 5-619-16</inkml:trace>
  <inkml:trace contextRef="#ctx0" brushRef="#br0" timeOffset="163952.2502">13079 13364 624 0,'0'0'0'0,"0"0"157"0,0 0-133 15,0 0-14-15,0 0-1 0,0 0-1 16,0 0 4-16,0 0-4 16,0 0 7-16,31 269-3 0,-32-209-6 15,-9-1 9-15,2 0 12 0,-4 1 9 16,-2 1-5-16,-2 1-14 0,-3 4-4 15,-1 4-8-15,-2 3-3 0,-3 6-2 16,-2 3 0-16,-2-1 3 16,0 4-4-16,2 0 2 0,2-1 1 15,3-1-1-15,3-7 5 0,4-1-1 16,0-4-5-16,5-4 0 0,3-5 2 16,0-6-2-16,3-4 0 0,1-7 1 15,3-4-1-15,0-7 0 16,3-7 0-16,7-3 0 0,1-5 0 15,2-4 17-15,5-3 5 0,1-4 0 16,1-1-11-16,4-3-8 0,2-1 1 16,3-3-3-16,4 1-2 15,4-1 2-15,4-4 3 0,6-4-5 0,8-3 2 16,0-4 1-16,10 1-3 16,4-4 2-16,5 0 0 0,8-2-1 15,5-1 0-15,5 0 2 0,7 1-3 16,7-1 2-16,2 4-1 0,5-2 0 15,1 1 0-15,2 3 0 0,5 0 0 16,4 2 0-16,1 0 1 0,6 3-1 16,3-2 0-16,-4 2 2 15,2 0-3-15,3-1 1 0,-3 5 0 16,2-3 0-16,4 3 1 0,-3 2-1 16,0-1 0-16,-4 1 0 15,-4 0 2-15,-1 2-1 0,-1 2 2 16,0 0 2-16,-3 0-1 0,-2 0 3 15,0 0-3-15,-4 0-4 0,2 0 0 16,-8 2 6-16,-3-1-7 0,-4 3 2 16,-8 1 0-16,-4 0-1 0,-3-1 0 15,-8 3 5-15,0-3 9 0,-6 1 0 16,-6 0-3-16,-4 1-8 16,-5 2 0-16,-6 0-2 0,-5-1-2 15,-3 1 2-15,-2 0 0 0,-5-1-1 16,-3 1 0-16,-5 1 3 0,-4-3-4 15,-1 1 2-15,-3-4 1 16,-6-1-3-16,-1-2 2 0,-5 0 0 16,-4 0-1-16,-1 0 0 0,-3-2 7 15,-3-3-4-15,0-4 1 0,-2-1-1 16,-5-1-3-16,0-2 0 0,0-1 3 16,-2-3-3-16,-2 0 0 0,0-4 1 15,0-4-1-15,0 1 0 16,0-5 1-16,0 0-2 0,-1-3 2 15,4-3-1-15,-1-2 0 0,2-3 0 16,2-2 1-16,0-3-1 0,0 0-2 16,0-4 2-16,-2-2 0 15,0 1 0-15,-3-4 1 0,-2 2-1 16,-1-3 0-16,1 1 1 0,-2 0-1 16,3 0 0-16,3 0 0 0,1-2 0 15,3-1-1-15,4-1 1 0,-1 0 0 16,-1 0 0-16,2-3 0 0,0 4-2 15,0-2 3-15,0 2 1 0,3 5-3 16,2-5 1-16,2 2 1 16,2 1-2-16,-1 2 1 0,3-1 0 15,0 3 0-15,0 1-1 0,1 6 0 16,-4 1 0-16,-1 2-3 0,-5 4 1 16,-2 5 2-16,0 3 2 15,-7 6 0-15,-3 3-1 0,-5 2 0 16,1 4 12-16,-1 1-2 0,-3 4-1 15,3-1-5-15,0 1-3 0,-1 0 0 16,1 3-1-16,-1-1 0 0,-1-1-4 16,-3 1 2-16,-1 5-3 15,-4-4 5-15,0 5 0 0,-4-1 0 16,-3 1 0-16,-2 0 3 0,-2 0 2 16,0 1 6-16,-1 2-3 0,0 0-3 15,-2 0-2-15,-3 0-2 0,0 3-2 16,-4 1 2-16,1-3 0 0,-6 3-1 15,-2-3 0-15,-3 0 0 16,-3 2 0-16,-3 0 0 0,-1-1 2 16,-3 0-3-16,-3 3 2 0,-3-3-2 15,0 2 0-15,-5-2 2 0,0-1 0 16,-4 0-1-16,-1-1-1 0,-1 0 1 16,-4-2 0-16,1 4 0 0,-4-3 2 15,0 2-3-15,-2 0 2 16,-2 0-2-16,-2-1 0 0,0-1 2 15,-3 1 0-15,-2 0-1 0,0 1 0 16,-3-3 2-16,-2 2-3 0,-3 0 1 16,-2 0 0-16,-3 3 0 0,0 0 0 15,-3 1 0-15,-4 0 0 0,4 1 0 16,-3-1 2-16,3-4-3 16,4 2 2-16,2-4 0 0,7 0-2 15,4-1 1-15,0 0-1 0,6 0-14 16,3 0-15-16,3 1-36 0,4 3-46 15,3 2-5-15,5-1-39 0,6 2-117 16,6 0-18-16</inkml:trace>
  <inkml:trace contextRef="#ctx0" brushRef="#br0" timeOffset="165634.2809">14384 13853 544 0,'0'0'0'0,"0"0"85"16,0 0 21-16,0 0-44 15,0 0-5-15,0 0 1 0,0 0-8 16,0 0-13-16,-94 12-26 0,78 3-8 16,1 2-3-16,-3 5 0 0,2 3 0 15,-2 5 0-15,-2 2 0 0,2 2 0 16,-2 4 1-16,3 2 5 16,3 3 9-16,3-3-2 0,5-4 2 15,5-4-4-15,1-6-7 0,10-3-3 16,8-7-1-16,4-3 0 15,4-5 0-15,7-5-3 0,6-2 3 16,4-2 0-16,9-10 1 0,1-5 19 0,5-7 8 16,3-8 11-16,3-2 3 15,-2-3-1-15,2 0-10 0,-6 3-11 16,-4 2-15-16,-6 6-2 0,-12 4-1 16,-7 6-4-16,-14 7 4 15,-7 4-1-15,-8 4-2 0,-6 6 2 16,-6 4 3-16,-3 5-5 0,-3 5 2 15,1 5 2-15,-3 0-4 0,1 5-2 16,4-2 4-16,1 2-2 0,6 2 1 16,6-4 0-16,2-3 0 15,3-7 0-15,7-6 5 0,6-6-3 16,2-5 4-16,4-2 1 0,3-5 7 16,3-7 8-16,-2-4-5 0,0-1-2 15,-2-7-4-15,-2 0-1 0,-3 2-9 16,-5-2 4-16,-5 2-4 0,-1 0-1 15,-8 1 0-15,0 2 2 16,-9 1-10-16,-3 3 4 0,-5 4-7 16,1 2-5-16,0 7 0 0,2 2-1 15,3 1-10-15,6 5 10 0,2 5 5 16,3-1-1-16,3 1 9 0,9-2 1 16,6-1 0-16,6-1 5 15,2-3-2-15,4-2 0 0,5-1 0 16,1-1 15-16,6-5-1 0,-2-3 3 15,1 2-5-15,-4 0-7 0,0 0-4 16,-6 5 1-16,-7-2-3 0,-4 3 2 16,-4 1 7-16,-7-1 1 0,-4 1 1 15,-3 0-2-15,-2 0-4 0,-2 0 5 16,-7 6 0-16,-5 4-7 16,-5 3 2-16,-2 3-2 0,-2 5-2 15,0-1 0-15,4 0 0 0,4 0-7 16,5-2 6-16,5 0-1 0,5-4-1 15,0-4 3-15,7-2 0 16,4-3 0-16,6-5 0 0,2-4 3 16,2-8 10-16,7-5 10 0,3-6-5 15,3-10-5-15,5-8 4 0,6-6-10 16,3-8-6-16,4-4 3 16,2-4-3-16,-2-3-2 0,-1-5 2 0,-3 2 4 15,-9-1-6-15,-6 0 2 16,-6 2-1-16,-11 4-7 0,-6 3 0 15,-10 7-2-15,-3 9-11 0,-8 11 3 16,-9 8 0-16,-3 14 1 0,-3 10 6 16,-3 8-1-16,1 17 6 0,0 10 4 15,0 15-8-15,0 9-7 0,10 12 9 16,5 6 1-16,7 1-1 16,6 1 8-16,0-4-1 0,1-2 0 15,8-4 0-15,2-10 1 0,6-8-2 16,5-10 2-16,6-6 2 0,2-8-1 15,9-8 5-15,1-6-2 16,5-9 7-16,7-4 3 0,2-9-6 0,4-5-4 16,1-5 0-16,1-1-2 15,-6-3 2-15,-4-3 4 0,-12 1-4 16,-11 0-3-16,-8 4 3 0,-15 4-3 16,-5 6 3-16,-14 6 1 0,-7 7 4 15,-9 6-7-15,-8 10-4 16,-4 8 2-16,-2 6 0 0,3 5 0 15,11-1 0-15,8 0-1 0,14-3-2 16,9-5 0-16,10-6-17 0,14-3-8 16,5-2-9-16,10-4-29 0,6 3-34 15,1 0-84-15,6-2-195 16,2 5-109-16</inkml:trace>
  <inkml:trace contextRef="#ctx0" brushRef="#br0" timeOffset="168236.0145">15635 15211 627 0,'0'0'0'0,"0"0"133"16,0 0-57-16,0 0-15 15,0 0-2-15,0 0-33 0,0 0-11 16,0 0-6-16,-57 50-5 0,49-3-2 16,3 6-3-16,-3 4 2 15,1 2 2-15,-2 0-4 0,-2 2 2 16,2 0 28-16,4 3-10 0,-2-2-1 15,2 2-6-15,0 2-5 0,3-1-1 16,2 1 4-16,0-3 5 0,4 2 6 16,7-1-6-16,4 1-3 0,3 1-7 15,3-3-3-15,5-3-4 16,6-6 4-16,8-7-2 0,5-2 0 16,7-7-4-16,6-3 4 0,7 0 0 15,1-3 2-15,4 3 5 0,7 0 14 16,1-3 0-16,1-5 0 0,3-3 1 15,-2-6-7-15,3-5-4 16,4-1-2-16,2-9-1 0,6-3-7 0,3-3 2 16,4-9 1-16,4-7-3 15,7-4-2-15,1-9 2 0,1-1-2 16,0-4-6-16,-1-1 6 0,0 2 1 16,-1 2 0-16,0-3 0 0,0 0 0 15,-2-1 0-15,0-5 0 16,-4 1 4-16,-1-5-5 0,0-4 2 15,1-3 2-15,-3-4-4 0,4-1 2 16,-1-3 1-16,1 0-3 0,-1-2-4 16,-3 1 4-16,-1 2-10 0,-5 1 3 15,-5-2 4-15,-1 2 1 16,-2 1 4-16,0-1 0 0,1 1-2 16,-2-1 2-16,1 1 2 0,-3 2-4 15,-1-1 2-15,-1 1-1 0,-3 1 0 16,-3 0-4-16,-4 6-8 0,-7 0-16 15,-8 4 9-15,-5 7-6 0,-9 2-10 16,-9 5-2-16,-6 9-16 16,-8 4-15-16,-10 6 10 0,-5 6-16 15,-6-4-93-15,-2 6-20 0,-4-4-46 16</inkml:trace>
  <inkml:trace contextRef="#ctx0" brushRef="#br0" timeOffset="168484.5001">20907 14647 673 0,'0'0'0'0,"0"0"143"0,0 0-68 15,0 0-44-15,0 0-26 16,0 0 0-16,0 0-2 0,0 0-3 16,0 0 0-16,435 37 32 0,-395-22 18 15,-12 0-12-15,-9 1-10 0,-11 6 0 16,-8 3-9-16,-3 5-4 0,-11 4-11 15,-10 4 2-15,-8 7-9 0,-8 5-41 16,-7 0 13-16,0-2 6 16,1-1-46-16,2-7-31 0,8-8-67 15,5-8-132-15</inkml:trace>
  <inkml:trace contextRef="#ctx0" brushRef="#br0" timeOffset="169981.1275">22832 12831 759 0,'0'0'0'0,"0"0"183"16,0 0-108-16,0 0-36 0,0 0-33 15,0 0-4-15,0 0-1 0,0 0-2 16,-1-3 2-16,1 3 0 0,2 0-2 16,2 3-61-16,0 2-74 15,1 2-145-15,-5 1-132 0</inkml:trace>
  <inkml:trace contextRef="#ctx0" brushRef="#br0" timeOffset="170120.8578">22825 13114 680 0,'0'0'0'0,"0"0"185"0,0 0-150 16,0 0-31-16,0 0-8 0,0 0-59 15,0 0-77-15,0 0-70 0,0 0 48 16,-6 29-53-16</inkml:trace>
  <inkml:trace contextRef="#ctx0" brushRef="#br0" timeOffset="170379.1321">22825 13114 192 0,'0'79'0'0,"0"-79"181"0,0 0-139 0,0 0 18 15,0 0-15-15,0 0-23 0,0 0-20 16,0 0-3-16,0 0-7 0,-15 105-34 16,25-102 10-16,-1 1 9 15,-1 1-11-15,-3 4-15 0,-2-1-33 16,-3 2 21-16,0-1 61 0,-1 0 0 16,-3 0 65-16,-2-1 4 0,0-2-21 15,3 5-11-15,1-7-13 16,0 0-18-16,0 1-5 0,-3-5 1 15,4 3-1-15,-1 2-2 0,2-1 2 16,0-2 103-16,0 1-61 0,0 0-32 16,2 1-10-16,3-1 4 15,-2 1-10-15,0-2-69 0,-2 0-1 16,3 2 3-16,-1 0-35 0,-2-2-111 16</inkml:trace>
  <inkml:trace contextRef="#ctx0" brushRef="#br0" timeOffset="171882.074">22387 12690 541 0,'0'0'0'16,"0"0"9"-16,0 0 2 0,0 0-4 16,0 0-9-16,0 0 4 15,0 0-4-15,0 0-3 0,-34 88 7 0,38-66-2 16,-1 1 0-16,1-1 0 15,-2-1 15-15,-1-3-1 0,1 0 0 16,1-5 5-16,0-2 5 0,0-3 8 16,-1-2-3-16,-2-2-6 0,0-2-6 15,0 0-8-15,0 0-5 16,0-2 0-16,0 1 5 0,0-1 9 16,1 0 1-16,-1 0-2 0,0 0-5 15,-1 0-8-15,-7 0 2 0,8 0 12 16,-3-4-3-16,3 2-8 0,0-2 0 15,0 3-1-15,0-2 0 0,-1 1-1 16,1 1 3-16,0-1-2 0,0 1-3 16,0 1 3-16,0 0-2 15,-1 0-3-15,-1 0 0 0,2 3-2 16,-1 3-1-16,1 6 2 0,-1 0 1 16,-1 2-1-16,2 4 0 0,0 4 0 15,0 3 0-15,3 4 0 0,0 2 0 16,2 5 0-16,1 1 0 15,-2 3 0-15,-2 3 0 0,0 5-5 16,-2 0 2-16,0 2 0 0,-2 4 5 16,0 1-2-16,0 3 0 0,-1 3 0 15,-2 1 0-15,2 5 0 16,-1 1-4-16,-1-1 1 0,2 4-3 16,0-2 6-16,-1 3 0 0,2 2-3 15,0 2 5-15,-5 2-3 0,5 1 0 16,-5 5 2-16,-1-1 0 0,0 2-1 15,-4 1-1-15,2-1 1 0,-1 0 0 16,1 1-39-16,-1 1 15 16,-1 3-2-16,1 3 6 0,0 3 8 15,-4 2 6-15,1 2 7 0,-2 2-1 16,3-1 0-16,-3 1 0 0,2-4 5 16,-1-2-2-16,0-2 1 0,0-1-5 15,3-1 1-15,-2 0 0 16,1 1 1-16,2-3-1 0,-2 1 0 15,4-1 1-15,2-5-1 0,0-4 0 16,2-5 2-16,2-8-2 0,2-5 2 16,0-2-2-16,1-6 0 0,0 2 0 15,1-6-21-15,3-4-76 0,-2 5-45 16,2-5-9-16,-1-3-94 16</inkml:trace>
  <inkml:trace contextRef="#ctx0" brushRef="#br0" timeOffset="173682.4585">22540 12658 310 0,'0'0'0'0,"0"0"40"16,0 0 9-16,0 0-22 0,0 0-22 15,0 0 0-15,0 0-2 0,0 0 0 16,392 68-1-16,-316-60-1 0,6 2-2 15,6-2-3-15,5 1-10 0,6-1 5 16,6 3 8-16,8-4 1 16,5 3 0-16,3 1 36 0,3-3 14 15,3 3 17-15,3-2-16 0,4 0-8 16,5-2 5-16,8-1-12 0,8-5-12 16,4 1-14-16,8-2-3 0,0 0-6 15,5 0 1-15,3 0 0 16,3 0 2-16,2 0-2 0,0 4 2 15,-5 3 2-15,-3 4-3 0,-2-1 4 16,-2 3-2-16,-4 0-1 0,-3 2 0 16,-3 1-3-16,-1-2-1 15,2 0 0-15,1-3 4 0,-2-1-5 16,3-1 2-16,0-3 20 0,-6 2 2 16,-4-2 7-16,-3-1-1 0,-6-1 6 15,-4-1-8-15,-2-2-1 0,-7-1 2 16,2 0-12-16,-5 0-9 0,-7-1 6 15,-4-5-3-15,-8 3-6 16,-5-1-4-16,-9-1 0 0,-3 5 3 0,-9-1-3 16,-4 1 0-16,-9 0 2 15,-10 1-3-15,-8 1 2 0,-12 2-1 16,-8 2 0-16,-9 0 0 0,-4 1 1 16,-6 4-2-16,-7 0 2 15,1 2 8-15,-5 1-9 0,0 4 0 0,0-2 4 16,0 4-5-16,-2 3 2 15,-3 5 1-15,4-1-2 0,0 3 0 16,0 1-1-16,0 1-3 0,1 5 4 16,0-2 0-16,3 6-10 0,8 2 9 15,-2 4 1-15,1 4 0 16,-1-1-1-16,-1 4 1 0,1 1 0 16,-1 6 0-16,-5 0 0 0,5 2-1 15,-4 4 2-15,2-1-1 0,-1 3 0 16,-3 3 0-16,-1 3 1 0,-1 0-1 15,0 6 0-15,0 0 0 16,-2-2 0-16,0 7 0 0,-2-2 0 16,-1 3 0-16,-1 3 0 0,-2-2 0 15,-1-1-1-15,-1 0 2 0,2 3 0 16,-1 1-2-16,1 1 2 0,-3 1-1 16,1 0 0-16,1-4 0 15,1-1 2-15,-3-3-2 0,1-1 0 16,2-5 0-16,2-1 1 0,-1 0 1 15,2-5-2-15,-4 2 0 0,1 0 0 16,-2-4 0-16,4 1 0 0,-1-3 0 16,2-1 1-16,-2 2-1 0,2-6 0 15,0-3 0-15,1-6 0 0,-1-5 0 16,2-7 0-16,1 1 0 16,2-3 0-16,0-3 1 0,0-1-2 15,0-3 2-15,0-2-1 0,0-6 0 16,0 1-1-16,-1-1 2 0,-5-1-2 15,0-3 2-15,-3 2-1 0,-1-6 0 16,-6-4 0-16,-1 3 2 16,-6-3 1-16,-7 5-1 0,1 6-2 15,-6-4 0-15,-3-2 4 0,-3 0-3 16,-4-6-2-16,-5 1 2 0,-2-4-3 16,-5-3-3-16,-3 1 2 0,-4 3-3 15,-8-2 9-15,0-2-2 16,-6-2-1-16,-3-2 0 0,-4 0 4 15,-3 0-1-15,-3 1-1 0,-3 1 0 16,0-1-1-16,-2-2-1 0,-2 0 0 16,-6 3 6-16,-2 1-7 0,-5 0 2 15,-4 0-2-15,-3 1 0 16,-1-3 2-16,-3 1 1 0,0-2-3 16,0-3 2-16,-2 1 4 0,1-1 7 15,-3 0-4-15,0 0-4 0,2-3-2 16,-4 0 0-16,0-1-1 0,1 1-2 15,-3-2 2-15,0 3 0 0,-1-3-1 16,-3-1 0-16,0 5 0 16,4-4 0-16,-4-1 0 0,4 2 2 15,0-3-3-15,3-5 2 0,-3 3-1 16,2-3 0-16,-1-1 0 0,-2 4 0 16,0-1 0-16,-2 3 0 15,-2 1 0-15,-3-2 0 0,0 5 0 0,2-2 0 16,0 5 0-16,2 0-1 15,4 0 1-15,3 0 0 0,-2 1-3 16,7-1-2-16,1 0-5 0,5-1 6 16,1-4 0-16,1 2-2 0,0 2 6 15,3-7 0-15,3 4 0 0,1 0 0 16,8 4 1-16,-1 0-2 16,6 0 2-16,9 0 0 0,2 0-1 15,9 3-2-15,3-1-38 0,6 6-64 16,4-1-21-16,10-2-37 0,5-1-105 15</inkml:trace>
  <inkml:trace contextRef="#ctx0" brushRef="#br0" timeOffset="179036.7353">31637 14178 611 0,'0'0'0'15,"0"0"48"-15,0 0 39 0,0 0-24 16,0 0-3-16,0 0-11 0,0 0-9 16,0 0-8-16,-26-62-20 0,26 73-12 15,0 3 0-15,5 14 7 0,1 8-4 16,4 5-3-16,-3 8 0 15,3 2 3-15,0-3-4 0,-8 4 2 16,-2-7-2-16,0 1-13 0,-11-2-2 16,-2-3-2-16,-7-2 13 0,-5-2 6 15,-1-1-2-15,-3-5-6 16,4-5-2-16,2-3 3 0,6-4 3 16,3-9 5-16,9-4-3 0,5-6 1 15,0-2 0-15,9-11-8 0,2-3 10 16,5-6 18-16,9-3 2 0,8 0 2 15,5-3 5-15,3 5 22 16,-1 7 0-16,-5 8 3 0,-3 8-24 0,-9 12-19 16,-7 7-5-16,-7 6-3 15,-8 3 1-15,-1 6 1 0,-7-5-4 16,0 2 0-16,-2-3-1 0,2-1 0 16,2-5-99-16,3-5 26 0,1-2-23 15,1-7-66-15,2-2-95 16,2-6-92-16</inkml:trace>
  <inkml:trace contextRef="#ctx0" brushRef="#br0" timeOffset="179404.4593">32107 14208 685 0,'0'0'0'16,"0"0"149"-16,0 0-63 0,0 0-38 16,0 0-25-16,0 0 3 0,0 0-4 15,0 0-2-15,0 0-8 16,7 202-3-16,-8-144 4 0,1-3 1 15,-4-1 0-15,3-1 1 0,1-4 4 16,-4-1 4-16,2-4-11 16,2-1-9-16,0-5-3 0,0-5 0 15,7-3 0-15,-7 0-41 0,1-7-6 16,1-4 3-16,-2-2-5 0,1-6-8 16,-1-6-10-16,0-4-50 0,0-3-23 15,0-10-81-15</inkml:trace>
  <inkml:trace contextRef="#ctx0" brushRef="#br0" timeOffset="179550.9722">32018 14639 624 0,'0'0'0'0,"0"0"100"15,0 0-13-15,0 0 0 0,0 0-9 16,0 0-30-16,0 0-27 0,0 0 4 16,52-50-7-16,-31 65-11 0,-2 3-7 15,-2 3 0-15,-1-2-179 16,-3 1-10-16,1-5-96 0,-5-1-46 15</inkml:trace>
  <inkml:trace contextRef="#ctx0" brushRef="#br0" timeOffset="180004.1235">32333 14746 658 0,'0'0'0'0,"0"0"161"16,0 0-122-16,0 0-30 0,0 0-4 15,0 0-1-15,0 0 0 0,0 0 13 16,7 145-4-16,-15-125-8 0,2-2-1 15,-1-4 1-15,-2-2 0 0,7-5-2 16,-2-3 12-16,2-2 6 16,2-2-7-16,0 0-10 0,1-2-4 15,4-3 0-15,3-4 0 0,4 0 0 16,2-1 19-16,8 3-2 16,1-3 9-16,-1 6 12 0,1 2-14 0,-7 1-7 15,-5 1-1-15,-4 3-2 16,-4 6-1-16,2 3 2 0,-1 2-5 15,-4-2-6-15,-3 1-3 0,-5-1-1 16,3 0 0-16,1-6-58 0,2 0 19 16,2-5-1-16,0-1 6 0,6-5 28 15,-4-5 1-15,5-5 2 16,3-2 6-16,-1-2 12 0,7 5-1 16,-2-1 5-16,1 8 0 0,0 4 7 15,-3 3-14-15,-2 4-6 0,-5 8 1 16,1 5 5-16,-5 2-1 0,-1 2-8 15,0-4 0-15,0 0-5 16,0-1-18-16,0-6-12 0,4 1-18 16,5-5-34-16,-2-1-8 0,-3-2-15 15,1-3-83-15,-4 0 86 0,0 0-30 16,1 0-50-16,-2 0 110 0,0 0 71 16</inkml:trace>
  <inkml:trace contextRef="#ctx0" brushRef="#br0" timeOffset="180321.39">32964 14483 576 0,'0'0'0'16,"0"0"-33"-16,0 0 31 0,0 0 4 15,0 0 39-15,0 0 63 0,0 0 3 16,0 0-5-16,0 0-16 0,-53 578-25 16,44-530-17-16,2-2-22 15,1-6-15-15,1-5-5 0,0-6 1 16,5-6-5-16,0-6-38 0,1-4-43 15,4-7-87-15,-2-1-174 0</inkml:trace>
  <inkml:trace contextRef="#ctx0" brushRef="#br0" timeOffset="184259.4382">23484 13652 263 0,'0'0'0'0,"0"0"88"0,0 0 4 16,0 0-19-16,0 0-7 0,0 0 20 16,0 0-21-16,0 0-7 15,23 16 2-15,-23-16-18 0,0 0-9 16,0 0 14-16,0 0-7 0,0 0 3 16,0 0-5-16,-1 0-21 0,1 0-10 15,-5 0-2-15,1 0 1 16,2 0-1-16,-4 1-4 0,1 3 2 15,-7 2-3-15,0 4 0 0,-7-2 0 16,-2 3 2-16,-1-1-2 0,-6 0 0 16,0 5 1-16,-3 1-3 0,-1 0-1 15,-1 0-16-15,2-2 0 16,2 0 12-16,4 1-4 0,3 0 2 16,6 0 9-16,5-5 0 0,6 0-4 15,4-3 2-15,1 2 1 0,1 0 2 16,8-2 15-16,2 3 0 0,5-2 7 15,3-3 4-15,5-1 2 16,3-1 1-16,2-2-10 0,3-1-7 16,0 2-11-16,1 0 0 0,0-1-1 15,-1 1-2-15,2 2-37 0,0-1-86 16,-1 2-120-16,-3-3-173 0</inkml:trace>
  <inkml:trace contextRef="#ctx0" brushRef="#br0" timeOffset="184905.167">23917 13671 649 0,'0'0'0'0,"0"0"91"0,0 0-30 16,0 0-7-16,0 0-14 0,0 0-13 15,0 0-6-15,0 0 2 0,0 0 2 16,-76 144 4-16,62-120-2 0,-1 1-8 15,-1-5-8-15,2 1-6 0,-1-2-3 16,4 1 2-16,2-2-3 16,4-2 1-16,5 2 5 0,0-3 2 15,2 0-2-15,9-6 5 0,0 1 0 16,1-7 5-16,2-3 1 0,2 0 0 16,5-4 4-16,0-8-8 15,3-5-5-15,-1-5-5 0,1-3 2 16,3-3-2-16,-4-1 1 0,1 1 3 15,-3 3-1-15,-6 4 2 0,-6 7 11 16,-2 10 12-16,-6 4 2 0,1 4-21 16,-2 10 3-16,0 7-7 15,1 6-3-15,2 2-5 0,4 0-2 16,2-1-4-16,3-8-42 0,2 1-29 16,7-5-19-16,1-4-40 0,2-5-73 15,-2-7-42-15,-1 0-88 0</inkml:trace>
  <inkml:trace contextRef="#ctx0" brushRef="#br0" timeOffset="185721.5856">24519 13573 428 0,'0'0'0'0,"0"0"160"0,0 0-86 15,0 0 22-15,0 0-16 16,0 0-20-16,0 0 1 0,0 0-9 15,0 0-5-15,-45 183 0 0,36-153-15 16,-2 0-10-16,-2 0-7 0,-2-4-5 16,4-1-2-16,-2-4-6 0,5-2 2 15,2-5-2-15,1-4-1 16,3 0 1-16,2-4-2 0,0 1 0 16,1 0 0-16,6 1 4 0,1 1-2 15,4-1 2-15,3 2 2 0,4-4-2 16,3-2 1-16,4 0-3 0,0-4 0 15,4 0 1-15,-2-1-1 0,2-4-3 16,0 1-11-16,-4 1-69 16,-2 1-96-16,-5-2-75 0,-3-3-127 15</inkml:trace>
  <inkml:trace contextRef="#ctx0" brushRef="#br0" timeOffset="186187.6237">24882 13598 676 0,'0'0'0'15,"0"0"0"-15,0 0 1 0,0 0 47 16,0 0-1-16,0 0-25 0,0 0-1 16,0 0 23-16,151 151 1 0,-117-134-5 15,1 1 13-15,4 0-6 16,0-2-3-16,-4 0-21 0,-5-3-12 15,-5 2-3-15,-7-5 1 0,-3 1 2 16,-7-3-5-16,-8 3 0 0,-1-3 4 16,-11 5 1-16,-9-1-3 15,-6 0-1-15,-7 2 9 0,-7 0 21 16,1 2-8-16,-3 4-23 0,-2-1-6 16,0 2 0-16,-2-1-15 0,2 3-36 15,5-2-62-15,9-1-82 0,3-4-185 16</inkml:trace>
  <inkml:trace contextRef="#ctx0" brushRef="#br0" timeOffset="187728.0491">24811 14568 579 0,'0'0'0'0,"0"0"31"0,0 0 31 15,0 0-3-15,0 0-24 0,0 0-11 16,0 0 7-16,0 0 13 0,0 0 17 16,-9 9-7-16,4-6-15 15,-4 4 3-15,0-1-2 0,-6-2-15 0,0 7-4 16,-5-3 8-16,-5 5-1 15,-2-1-18-15,-7 2-9 0,-4 2 0 16,-2 0 2-16,-5-3-4 0,3 5 2 16,-2 0 0-16,2 1-2 0,5 5 1 15,2-1-1-15,4 2-3 16,7-2 4-16,4-1 0 0,9-4 0 16,7-3-4-16,4-2 2 0,2-1-2 15,10-1 7-15,4-3 2 0,5 1 2 16,8-5 5-16,3-1 3 0,5-3 7 15,2 0-4-15,2 0-10 16,1 0-8-16,-4 0 0 0,-2 0 0 16,-1 0-115-16,-4 0-39 0,-1 0-60 15,-6 0-281-15</inkml:trace>
  <inkml:trace contextRef="#ctx0" brushRef="#br0" timeOffset="188206.1788">25010 14583 613 0,'0'0'0'0,"0"0"106"0,0 0-20 16,0 0-29-16,0 0-18 0,0 0-13 16,0 0 0-16,0 0 15 15,-4 13 11-15,4-5 7 0,0 2-9 16,0 3-14-16,-2 4-18 0,-1 3-2 16,-4 0-1-16,-1 5 1 0,-3 0-6 15,-1 0-6-15,-6 1 0 0,4-2-3 16,0 0-1-16,1-2 0 15,4-6 3-15,1 0-5 0,0-1 4 16,3-2-2-16,1 1 0 0,4-2 0 16,0-1 1-16,7-1-1 0,2 0 0 15,3-3 8-15,5-3-1 0,2-4 5 16,2 0 2-16,4 0 5 16,0-8 1-16,-2 1-3 0,-3 4-15 15,0-1 1-15,-6 1-4 0,5 0-11 16,-4-2-10-16,3 2-18 0,-3-4-47 15,2-2-32-15,1-1-49 16,-2-2-110-16,2-4-46 0</inkml:trace>
  <inkml:trace contextRef="#ctx0" brushRef="#br0" timeOffset="188356.7196">25320 14761 973 0,'0'0'0'0,"0"0"40"0,0 0 11 0,0 0-23 16,0 0-19-16,0 0-5 15,0 0-2-15,0 0 0 0,0 0 5 16,-33 175-5-16,36-168 0 0,1-3-4 16,1-4-58-16,3 0-54 0,-6-10-71 15,3-4-138-15</inkml:trace>
  <inkml:trace contextRef="#ctx0" brushRef="#br0" timeOffset="188480.842">25307 14647 1012 0,'0'0'0'15,"0"0"186"-15,0 0-131 0,0 0-19 16,0 0-24-16,0 0-13 0,0 0-5 16,0 0-56-16,0 0-77 15,22 36-239-15</inkml:trace>
  <inkml:trace contextRef="#ctx0" brushRef="#br0" timeOffset="189305.1385">25655 14483 589 0,'0'0'0'0,"0"0"137"0,0 0-56 16,0 0-38-16,0 0-36 15,0 0 16-15,0 0 8 0,0 0-7 16,66 62-3-16,-37-37 10 0,9-1 7 16,4 3 4-16,3-4-7 0,3-2-12 15,-6 1-5-15,-2-3-12 0,-5-1-6 16,-12-3 0-16,-7 0 4 0,-8-4-4 15,-8-2 0-15,-2 6 16 0,-12-6-3 16,-9 5-3-16,-9 1-4 16,-13-1-1-16,-8 3 6 0,-9-3 8 15,-2 0-4-15,4-1-8 0,5 0-4 16,5 1-6-16,7-4-9 0,3-1-24 16,8 0-42-16,15-5-5 0,9-1-7 15,8-3-157-15,8-2-280 16</inkml:trace>
  <inkml:trace contextRef="#ctx0" brushRef="#br0" timeOffset="190496.6276">26693 14437 480 0,'0'0'0'0,"0"0"145"16,0 0-52-16,0 0-34 0,0 0-47 16,0 0 43-16,0 0 0 0,0 0-23 15,0 0-1-15,37 146 20 0,-26-102 7 16,0-1-14-16,-2-2 7 16,1 0-3-16,-2-4-15 0,-4-3-7 15,-2-3-7-15,-2-6-1 0,0 0 0 16,-2-7 4-16,-6 0-5 0,0-4-5 15,-2-3 0-15,-3 1-5 0,-4-6-5 16,-5 1 2-16,-6-3-4 16,-5-4 0-16,-2 0-68 0,-2-3-6 15,1-5-77-15,-1-10-29 0,5-6-83 16,-1-8-328-16</inkml:trace>
  <inkml:trace contextRef="#ctx0" brushRef="#br0" timeOffset="190656.3747">26461 14396 901 0,'0'0'0'0,"0"0"108"15,0 0-14-15,0 0-12 0,0 0-50 16,0 0-24-16,0 0-9 16,0 0-64-16,369 82-76 0,-329-58-47 15,-3-3-39-15,-8-1-36 0</inkml:trace>
  <inkml:trace contextRef="#ctx0" brushRef="#br0" timeOffset="190956.8776">27053 14689 715 0,'0'0'0'0,"0"0"153"16,0 0-87-16,0 0-40 0,0 0-11 16,0 0 4-16,0 0 9 15,0 0 2-15,-62 126 9 0,53-101 4 0,5 1-7 16,0 2-13-16,4-2-6 15,0-1-4-15,1-4-5 0,6-3 0 16,0-3 0-16,6-7-4 0,2-6 5 16,7-2 1-16,2-7-2 15,4-9-1-15,-3-2-3 0,-1-3-3 0,0-4 3 16,-5-3-1-16,-5 0 1 16,-5 2 17-16,-8 0 4 0,-1 2-8 15,-13 5-9-15,-7 8-8 0,-3 3 0 16,-4 8-1-16,-2 6 1 0,0 7-86 15,2 9-25-15,4 0-57 16,8-1-135-16,4-5-140 0</inkml:trace>
  <inkml:trace contextRef="#ctx0" brushRef="#br0" timeOffset="191459.2265">27422 14359 591 0,'0'0'0'0,"0"0"167"0,0 0-48 16,0 0-13-16,0 0-41 0,0 0-7 15,0 0-14-15,0 0-28 0,0 0 3 16,2 32 15-16,2 3 2 0,-2 10-2 16,-2 7-10-16,0 4-12 0,-2-1-3 15,-4-3 1-15,-3-4 4 16,3-3-7-16,-2-6-5 0,-2-3 2 15,3-5-2-15,0-8-2 0,0-5 0 16,3-5 3-16,1-5-4 0,1-3 2 16,2-5 2-16,0 0 3 15,0-9 7-15,6-1-11 0,3-9-4 0,3 3 3 16,4 1 0-16,2 3-2 16,1 7 2-16,0 5 6 0,-1 6 12 15,0 9 4-15,-2 2-13 0,-3 3-8 16,-3 1 0-16,-2-4-2 0,0 0 0 15,-1-5-61-15,1-4-12 0,1-5-74 16,4-1-18-16,-1-2-76 16,1-7-335-16</inkml:trace>
  <inkml:trace contextRef="#ctx0" brushRef="#br0" timeOffset="191839.166">27744 14773 874 0,'0'0'0'0,"0"0"94"0,0 0-22 16,0 0-16-16,0 0-40 16,0 0-9-16,0 0 15 0,0 0 6 15,0 0-15-15,-3 210-9 0,3-197-2 16,-1-5-1-16,0-3 1 0,1-2-3 15,0-3 2-15,0 0 7 0,0-1 6 16,2-6-10-16,2 0-5 0,3-4 2 16,4 2 2-16,5-2 1 15,4 1 5-15,2 1 8 0,1 2 5 16,0 3 6-16,-4 4 7 0,0 0-4 16,-3 2-7-16,-4 7-11 0,0 2-9 15,-5-1-3-15,-2 5 1 0,-2-1 0 16,-1-2-3-16,1 0 0 15,0 0-34-15,-3-2-21 0,2-1 5 16,-1 0-13-16,1 0-70 0,0 0-26 16,-1-1-139-16</inkml:trace>
  <inkml:trace contextRef="#ctx0" brushRef="#br0" timeOffset="195038.7798">28806 14380 299 0,'0'0'0'0,"0"0"1"0,0 0 0 15,0 0-2-15,0 0-86 0,0 0-44 16</inkml:trace>
  <inkml:trace contextRef="#ctx0" brushRef="#br0" timeOffset="195462.0964">28707 14414 96 0,'0'0'0'0,"0"0"184"16,0 0-95-16,0 0-13 0,0 0-7 15,0 0-10-15,0 0-2 0,0 0-19 16,-65 2-4-16,48 0-3 16,-3 6 13-16,0-1 1 0,4-4-11 15,-3 2-11-15,5 1-4 0,1-2 8 16,4 1-10-16,2 3-6 0,1-6-2 15,0 3 0-15,2-2-1 0,-2 0 3 16,0 1-1-16,0 2-6 16,-2-2-4-16,0 5 0 0,0 0 8 15,-1 0 1-15,-1 0-4 0,1 1-3 16,1-2-2-16,-1 2 0 0,4-1 4 16,2-3 5-16,2 1 10 0,1 3-3 15,1 0 5-15,7 2 1 16,3 1 1-16,0-1 5 0,5 3-6 15,0 2 2-15,7 0 0 0,2 2 2 16,-1 0-9-16,3-3-5 0,1 2-3 16,1-2-2-16,-3-1-5 0,4 3 3 15,-4-2-3-15,-1 1-1 0,-4 2 4 16,-2-3-5-16,-4 2 0 16,-1-3 0-16,-3-2 3 0,0-2-4 15,-1-4 2-15,-2 0 1 0,1-5-3 16,-1 1 1-16,-2-3 0 0,-2 1-48 15,0-1-25-15,-2 0-29 0,-1 0-36 16,0 0 1-16,-1-2-90 16,0-2-171-16</inkml:trace>
  <inkml:trace contextRef="#ctx0" brushRef="#br0" timeOffset="196220.2537">28552 14541 282 0,'0'0'0'0,"0"0"0"16,0 0 0-16,0 0 31 0,0 0 27 15,0 0 17-15,0 0 24 0,0 0-27 16,-55-13-33-16,58 8-3 0,5 3-3 16,1-3 3-16,-1-1 12 15,4 1 0-15,-1 0 0 0,4-4 8 0,4 5-7 16,5-6 6-16,5 2 7 16,3 0-25-16,4-2-17 0,-1-1-8 15,0 3-4-15,-2-4 1 0,1 6 3 16,-4-3-8-16,-2 1-2 0,-4 4-4 15,-4-2 2-15,-6 3 0 16,-1 3-33-16,-4 0-13 0,0 1-46 16,-3 7-62-16,4 0-63 0,-2-2-160 15</inkml:trace>
  <inkml:trace contextRef="#ctx0" brushRef="#br0" timeOffset="197518.4298">29387 14340 507 0,'0'0'0'0,"0"0"71"16,0 0-37-16,0 0 24 0,0 0 24 15,0 0-30-15,0 0-11 0,0 0 9 16,-24 192-20-16,11-143-12 0,-8-1 18 15,1 2-21-15,-4-7-3 0,1-3-4 16,0-4-2-16,0-5-2 16,4-2-4-16,1-4 0 0,2-3 4 15,0-4-5-15,4-1 2 0,1-2 1 16,1-5-3-16,2 0-44 0,3-1-14 16,-2-2-87-16,4-1-63 0,-1-4-158 15</inkml:trace>
  <inkml:trace contextRef="#ctx0" brushRef="#br0" timeOffset="197998.6362">29573 14391 517 0,'0'0'0'16,"0"0"146"-16,0 0-57 0,0 0-45 15,0 0-26-15,0 0 19 16,0 0 4-16,0 0-7 0,0 0 4 15,-16 84 2-15,12-57 4 0,-4-1 4 16,2 4-3-16,-2-1-11 0,-2 5-8 16,-3-1-5-16,2 0-4 0,-8-1-6 15,4-1-9-15,-5-2 0 16,3-3 1-16,4-1-2 0,1-5-2 16,5-4-2-16,3-5-5 0,4-4-2 15,5-4 8-15,5-2 4 0,4 1 4 16,3-2 1-16,3-2-2 0,4-1-1 15,4-3 3-15,-3-1-2 16,-1 3-4-16,-2-3 2 0,-2 4-3 16,-4-3 0-16,-1 1-28 0,-5 5-45 15,-4-3-65-15,0 3-68 0,-5 0-174 16</inkml:trace>
  <inkml:trace contextRef="#ctx0" brushRef="#br0" timeOffset="198328.4613">29810 14714 925 0,'0'0'0'16,"0"0"83"-16,0 0 30 0,0 0-27 16,0 0-40-16,0 0-15 0,0 0-12 15,0 0-8-15,0 0-6 0,-6 225-2 16,6-212 2-16,-1-7-3 0,1-2-2 15,0-2 0-15,0-2 0 16,5-6-82-16,1-7-12 0,1-5-42 16,0-2-44-16,4-8-56 0,0-7 25 15,3-2 25-15,-2-6 97 0,3-3 88 16,-8 5 2-16,0 8 168 0,-6 10 52 16,-1 6-5-16,0 7-53 15,-1 3-47-15,-2 3-32 0,0 4-28 16,1-2-18-16,-1 2-22 0,0 6-14 15,-1 4-4-15,0 7-52 0,3 1-56 16,1-1-52-16,-2 2-274 0</inkml:trace>
  <inkml:trace contextRef="#ctx0" brushRef="#br0" timeOffset="198675.2472">29996 14436 623 0,'0'0'0'0,"0"0"132"0,0 0-57 0,0 0-27 16,0 0-33-16,0 0-11 0,0 0-3 15,0 0 0-15,342 216 9 16,-310-197 20-16,-6-3-15 0,-7-1-6 15,-8 1 7-15,-5-3 8 0,-6 0 8 16,0-3 7-16,-6 5-6 0,-5 1-17 16,-4 0-1-16,-3 1 1 15,-4 1-3-15,-3 0-3 0,-1 2 7 16,-4 2 7-16,-2-3 3 0,3 4-12 16,-1-3-9-16,4-1-5 0,7 1-1 15,0-6 0-15,3 1 0 0,-3-2-103 16,-4 2-36-16,1-4-45 0,-4-2-187 15</inkml:trace>
  <inkml:trace contextRef="#ctx0" brushRef="#br0" timeOffset="199466.2334">24655 15415 527 0,'0'0'0'15,"0"0"153"-15,0 0-57 0,0 0-15 16,0 0-26-16,0 0-27 0,0 0-15 16,0 0-3-16,4-14 17 15,-11 25 13-15,-4 1-2 0,-5 3 2 16,-10 1-18-16,-4-3-9 0,-10 3-6 15,-6 1-5-15,-6 0-1 0,-8 1 1 16,-6 0-1-16,0 1 0 0,-5-1 1 16,4 1 0-16,7 2-1 0,12 0 14 15,9 3-8-15,13-6-8 16,10-1 2-16,10-4-2 0,7 0-5 16,13-2 12-16,13 0 0 0,5-5-1 15,9-3 4-15,10-1 0 0,4-2 8 16,4 0 1-16,2-4-11 0,-1 1-7 15,-5 3 0-15,-5-3 0 16,-5 3-89-16,-11 0-41 0,-3 0-7 16,-5 1-87-16,-6-1-28 0</inkml:trace>
  <inkml:trace contextRef="#ctx0" brushRef="#br0" timeOffset="199775.2009">24845 15323 611 0,'0'0'0'0,"0"0"148"0,0 0-15 16,0 0-39-16,0 0-47 0,0 0-29 15,0 0 22-15,0 0 0 0,0 0 3 16,-14 135-12-16,8-92-6 0,1 2-1 15,-4 0-7-15,-1-5-9 0,2-1 0 16,1-4-2-16,-1-2-3 16,4 0-3-16,4-6 0 0,0-6 5 15,0-3-6-15,3-6 2 0,3 0 1 16,2-2-3-16,0-5-38 16,2-1-57-16,-2-3-82 0,-4-1-90 15,2-5-231-15</inkml:trace>
  <inkml:trace contextRef="#ctx0" brushRef="#br0" timeOffset="200087.6449">25004 15596 924 0,'0'0'0'0,"0"0"87"15,0 0 44-15,0 0-58 0,0 0-21 16,0 0-24-16,0 0-14 0,0 0-11 15,0 0 0-15,11 244-2 0,-5-237 1 16,4-4-1-16,3-3-2 16,2-10-36-16,3-7-45 0,-1-4-64 15,1-2-43-15,-4-2 39 0,-3-4 27 16,-3-2 77-16,-5-4 22 0,-2 2 12 16,-1-2 9-16,0 2 6 15,-1 7 54-15,-3 9 83 0,-3 6-16 0,2 4-29 16,-2 3-8-16,0 1-27 15,2 3-21-15,-1 0-26 0,2 7-11 16,2 4-2-16,2 4 0 0,0-4-166 16,3 1-103-16</inkml:trace>
  <inkml:trace contextRef="#ctx0" brushRef="#br0" timeOffset="200912.3057">25409 15373 595 0,'0'0'0'0,"0"0"44"15,0 0 46-15,0 0 11 0,0 0-36 16,0 0-19-16,0 0-5 0,0 0 2 16,248 156 2-16,-198-133-18 15,-3-1-13-15,-9 0-5 0,-6-3-5 0,-10-3 0 16,-7-2 7-16,-12-4 11 15,-2 3 10-15,-4-4 8 0,-13 0-6 16,-2-2-18-16,-8-1-12 0,-7-1-1 16,-4 2-1-16,-12-5-3 0,-1 1 2 15,1 3 1-15,-2-3-3 16,6 2-26-16,6 3-44 0,4 1-60 16,6-1 9-16,7 2-47 0,8-2-136 15</inkml:trace>
  <inkml:trace contextRef="#ctx0" brushRef="#br0" timeOffset="201960.1384">26263 15527 623 0,'0'0'0'0,"0"0"144"0,0 0-35 15,0 0-25-15,0 0-42 0,0 0-15 16,0 0 12-16,0 0 10 0,0 0 0 16,128 9-14-16,-92 3-8 15,-4 2-3-15,-5 3-1 0,-5-3-10 16,-8 1-2-16,-7 0 1 0,-7 2-4 16,0-3 3-16,-10 3-4 0,-1-1-2 15,-4-4-5-15,-3 0 0 0,4-5-42 16,0-1-17-16,2 0 8 15,4-2-5-15,4 2-18 0,3 2 42 16,1 2 31-16,3 2 2 0,4 2 5 16,1 3-1-16,0 0 7 15,-4 1 8-15,0 1 13 0,-4-1 6 16,0 4-6-16,0-5-1 0,-8 1 7 16,-4-5 1-16,2 0-17 0,-4-3-15 15,-2-1-3-15,2-1-1 0,-3-4-3 16,-5 1 2-16,3-3-1 0,-2-2-4 15,0 0-18-15,5 0-25 0,2-4-63 16,-1-3-41-16,4-5-114 0,4-1-301 16</inkml:trace>
  <inkml:trace contextRef="#ctx0" brushRef="#br0" timeOffset="202297.1675">26813 15634 934 0,'0'0'0'0,"0"0"62"0,0 0 47 15,0 0-40-15,0 0-28 16,0 0-17-16,0 0-15 0,0 0-6 16,0 0 3-16,-78 283 0 0,96-270-1 15,3-9 4-15,4-4 1 0,5-3 12 16,2-10 9-16,-2-3-4 0,3-2 7 15,-5-4-4-15,-2 0-7 0,-3-2 5 16,-7 1 10-16,-5-2-7 0,-8-2-3 16,-3 2-13-16,-12-1-13 15,-7 0-3-15,-7 5-2 0,-5 4-22 16,-7 2-43-16,1 9-4 0,-1 6-30 16,1 0-85-16,5 11-35 15,3-4-175-15</inkml:trace>
  <inkml:trace contextRef="#ctx0" brushRef="#br0" timeOffset="202737.8273">28187 15477 638 0,'0'0'0'0,"0"0"143"16,0 0-13-16,0 0-42 0,0 0-28 15,0 0-2-15,0 0-15 0,0 0-12 16,-60 38-1-16,38-27 3 0,-5-1-4 16,-3-1-14-16,-4 1-12 0,-4 5-1 15,-5-2 0-15,0 6-3 0,-7-2 2 16,-3 0 0-16,-2 1-1 16,6 5 0-16,9-3 0 0,11-1 0 15,13-2-5-15,12-6-2 0,4-1-14 16,12-1 13-16,12-1 8 0,7-3 0 15,13 0 8-15,10-2-4 0,8 0-3 16,2 0 2-16,5 0-4 16,-1-1 2-16,-1 2-2 0,2 3-139 15,-4-1-34-15,-3 4-56 0,-4-1-84 16</inkml:trace>
  <inkml:trace contextRef="#ctx0" brushRef="#br0" timeOffset="203134.0518">28766 15412 660 0,'0'0'0'0,"0"0"165"0,0 0-58 15,0 0-31-15,0 0-35 16,0 0 8-16,0 0-2 0,0 0 4 15,0 0-3-15,-76 185-2 0,49-139-10 16,-4-2-20-16,-1-2-12 0,1-3 0 16,-3-2-2-16,0-6-4 0,3-4-6 15,5 0-17-15,-2-8-16 16,10 1-28-16,8-6-52 0,4-3-100 16,6-4-121-16</inkml:trace>
  <inkml:trace contextRef="#ctx0" brushRef="#br0" timeOffset="203673.0418">29015 15509 642 0,'0'0'0'0,"0"0"20"0,0 0-20 16,0 0 0-16,0 0 66 0,0 0-47 15,0 0-5-15,0 0 4 0,-94 185 4 16,71-154 5-16,1-4 1 15,3-6-3-15,3-3-5 0,6-5-4 16,6-5 1-16,2 1 2 0,2-7 1 16,11 2 22-16,6 0 1 0,5 2-6 15,5 1-6-15,1 1-8 0,4-2-11 16,-1 1-8-16,1 1-4 16,1-2 0-16,-2 1-80 0,-4-5-63 15,1 0-40-15,-3-2-33 0,-3-6-81 16</inkml:trace>
  <inkml:trace contextRef="#ctx0" brushRef="#br0" timeOffset="203885.8861">29328 15637 826 0,'0'0'0'0,"0"0"71"15,0 0 23-15,0 0-12 0,0 0-31 16,0 0-12-16,0 0 11 15,0 0 3-15,-45 218-7 0,44-194-23 16,1-7-19-16,0-2-2 0,0-3 1 16,2-4-6-16,1-3-38 0,2-1-19 15,-2-4-26-15,4 0-43 16,-2-3 2-16,-1-7-56 0,3-5-231 16</inkml:trace>
  <inkml:trace contextRef="#ctx0" brushRef="#br0" timeOffset="204038.5674">29370 15441 1005 0,'0'0'0'0,"0"0"29"15,0 0-19-15,0 0 12 0,0 0-22 16,0 0 0-16,0 0-102 0,0 0-166 16,0 0-387-16</inkml:trace>
  <inkml:trace contextRef="#ctx0" brushRef="#br0" timeOffset="204704.3142">29683 15415 527 0,'0'0'0'0,"0"0"82"0,0 0 22 16,0 0-10-16,0 0-40 0,0 0-16 16,0 0-10-16,0 0 7 0,0 0-12 15,107 59-5-15,-62-29 9 0,2-1 4 16,4 2-13-16,2-1-6 15,0-1-5-15,-2-4-2 0,-4-3-2 16,-5 1-1-16,-4-4 10 0,-10-4-2 16,-4-1-3-16,-7-7 5 15,-8-1 1-15,-6 0-4 0,-3-3-6 16,-15 0 10-16,-9 1-8 0,-12-1-2 16,-10 3 0-16,-13 1 0 0,-7 5 1 15,-7 4 0-15,-5 3-4 0,-2 2 0 16,-1 2-46-16,4-2-14 0,2 4-47 15,4-5-43-15,10 0-78 0,7-4-154 16</inkml:trace>
  <inkml:trace contextRef="#ctx0" brushRef="#br0" timeOffset="205589.3454">23701 16379 565 0,'0'0'0'15,"0"0"116"-15,0 0-23 0,0 0-45 16,0 0-13-16,0 0-22 0,0 0-7 16,0 0-2-16,-14 2 10 0,11 4 10 15,3 0 4-15,-1-1 3 0,-1 2-2 16,-2 0-3-16,-6 2-2 16,-2 3-13-16,-4 3-4 0,-8 2-6 15,-7 5 2-15,-7 1-2 0,-7 0-2 16,-7 6-29-16,-4 0 14 0,-6 1-6 15,0 3-8-15,-4-4 6 0,6 4 19 16,-1 2 6-16,6 1-1 16,7-2 0-16,10-6 23 0,11-3-2 15,19-6-2-15,9-3-1 0,17-2 8 16,22-6 22-16,10-2-16 0,12-6-14 16,12-6 0-16,4-10 2 15,3-1-1-15,2-2-9 0,-4 0-7 16,-7 4-6-16,-8 5-162 0,-14 4-3 15,-13 0-91-15,-13 0-327 0</inkml:trace>
  <inkml:trace contextRef="#ctx0" brushRef="#br0" timeOffset="205833.7236">24078 16466 838 0,'0'0'0'0,"0"0"71"16,0 0 49-16,0 0-33 0,0 0-27 16,0 0-18-16,0 0-20 0,0 0-11 15,0 0-6-15,-153 225 1 16,121-198-6-16,2 1 0 0,3-1-32 15,4-1-8-15,5-2-48 0,3-5-14 16,4 0-39-16,4-7-166 0,1-5-57 16</inkml:trace>
  <inkml:trace contextRef="#ctx0" brushRef="#br0" timeOffset="206574.5639">24289 16612 444 0,'0'0'0'0,"0"0"0"16,0 0 1-16,0 0 0 0,0 0 2 15,0 0 4-15,0 0 20 0,0 0 32 16,0 0 1-16,10 0 16 0,-10 0 1 16,0 0-27-16,0 0-11 15,0 0-6-15,0 0-11 0,0 0-2 16,0 0 3-16,0 0-4 0,0 1-5 16,0-1 3-16,-1 2-3 0,-1-1-5 15,-2 0-5-15,1 0-1 0,0 1-3 16,-2 1 0-16,2 3-1 15,-1 2 1-15,0 7-2 0,-3 4 3 16,-2 2-2-16,-2 9 0 0,-3 3 2 16,-2 4 0-16,1 1-1 0,-2-6 0 15,5-1 2-15,-1-4-3 16,6-2 2-16,0-3-1 0,5-5 0 16,2-8 0-16,2 2 1 0,8-9-1 15,7 0 0-15,1-2 17 0,9-3-6 16,1-4 3-16,1-5 0 0,2-1 4 15,1-4 3-15,-1 1 8 0,-1 0-4 16,-3 1-3-16,-9 7-7 16,-6 0-7-16,-6 8-6 0,-2 0-4 15,-1 9-6-15,1 4 13 0,-2 3 2 16,1 5-6-16,1-1 1 0,1-5-3 16,4-3 1-16,5-5 0 15,3-2 4-15,5-4-2 0,4-1 3 16,1-8-3-16,2-3-4 0,-5 2-27 15,0 1-74-15,-1 0-60 0,-4-2-83 16,-7 2-160-16</inkml:trace>
  <inkml:trace contextRef="#ctx0" brushRef="#br0" timeOffset="207099.2817">25000 16355 86 0,'0'0'0'16,"0"0"29"-16,0 0 51 0,0 0-12 15,0 0-10-15,0 0-11 0,0 0-5 16,0 0-6-16,0 0 16 0,-5-5 21 16,5 6-11-16,-2 0-27 15,2 1-10-15,-2-2 2 0,2 0-6 16,0 0-2-16,0 0 1 0,0 0 1 16,-1 0-1-16,0 0-8 0,1 0-4 15,0 0-1-15,0 0-4 0,0 0 0 16,0 0-5-16,0 0 4 15,0 0-4-15,0 0-21 0,-2 0-25 16,1 0 12-16,1 0-8 0,-1 1 10 16,1 0-35-16,-2-1-84 0,0 0-45 15</inkml:trace>
  <inkml:trace contextRef="#ctx0" brushRef="#br0" timeOffset="207688.2909">25144 16406 452 0,'0'0'0'0,"0"0"73"15,0 0 6-15,0 0-20 0,0 0-24 16,0 0 20-16,0 0 32 15,0 0-26-15,-6 109-15 0,5-57-13 16,-2 5-8-16,-5 7 3 0,-2 0 9 16,-1-8-5-16,2-5 2 0,0-11 3 15,-1-5-12-15,2-7-9 16,4-6-8-16,1-5-5 0,3-7-2 16,0 0 0-16,2-4 1 0,-1-2 1 15,2-1-4-15,-1-3-18 0,1 0-34 16,0 0-13-16,-1 0-24 0,0 0-39 15,-1 0-56-15,0-1-153 16</inkml:trace>
  <inkml:trace contextRef="#ctx0" brushRef="#br0" timeOffset="208147.8901">25109 16993 687 0,'0'0'0'15,"0"0"189"-15,0 0-53 0,0 0-62 16,0 0-18-16,0 0-5 0,0 0-18 16,0 0-9-16,219 6-10 0,-196-6-8 15,-2 0-4-15,-6 0-3 16,2 2-4-16,-7-1-21 0,0 1-26 16,1-2-20-16,-1 0-40 0,2 0-113 15,-1-3-127-15</inkml:trace>
  <inkml:trace contextRef="#ctx0" brushRef="#br0" timeOffset="208754.3872">25544 16392 497 0,'0'0'0'0,"0"0"132"16,0 0-24-16,0 0-40 0,0 0-16 15,0 0-22-15,0 0-11 0,0 0-7 16,0 0-3-16,-24 32-2 0,24-29-4 15,0-3 1-15,1 0 2 16,0 2 11-16,0-2 6 0,0 0-3 16,0 1 2-16,2-1 4 0,-3 0 0 15,0 1 0-15,0 1-11 0,2 1-8 16,2 1 2-16,5 2-4 0,3 2-3 16,2-2 0-16,10 0 2 0,7 3 0 15,6-1 2-15,5 2 3 16,-2 5-7-16,-1 1 7 0,0 3 15 15,-3 3 4-15,-7-1-7 0,-1 2 0 16,-5 1-5-16,-6-1-7 0,-2 4-4 16,-6-2-3-16,-1-2-3 0,0 0 2 15,-2-1 2-15,3-5-4 0,2-2 2 16,0-1 0-16,1-1-1 16,2 3 0-16,2-1 1 0,-4-1-1 15,-1-1 0-15,-1-1 0 0,-7-2 1 16,-3-3-1-16,0-2 2 0,-10-1 1 15,-2-4 15-15,-10 5 3 16,-2-4-6-16,-8 0 0 0,-3-1-3 0,-2 0-8 16,-5 0-2-16,-5 0-1 15,1 0-1-15,-5 0 0 0,2 0-142 16,-1 0-136-16,0 0-142 0</inkml:trace>
  <inkml:trace contextRef="#ctx0" brushRef="#br0" timeOffset="226725.2203">3926 13616 425 0,'0'0'0'0,"0"0"10"16,0 0 43-16,0 0-17 15,0 0 3-15,0 0 11 0,0 0-8 16,0 0 4-16,231-220 41 0,-190 179-19 16,6 0-26-16,5-1-26 15,4-4-13-15,4-1-1 0,3-2-1 0,1-2 2 16,7 0-5-16,3-1 3 16,7-3 1-16,9-2-3 0,4-1 0 15,2-1 2-15,2 2 1 0,-3-3-3 16,-5 2-20-16,-7 5-24 0,-8 6-31 15,-11 3 22-15,-8 7 24 0,-5 3 13 16,-7-2 1-16,-3 6-32 0,-2 0-49 16,-5 0-19-16,-1 2-10 15,-8 4-80-15</inkml:trace>
  <inkml:trace contextRef="#ctx0" brushRef="#br0" timeOffset="226958.7161">5541 12283 415 0,'0'0'0'16,"0"0"62"-16,0 0 31 0,0 0-32 16,0 0-4-16,0 0 11 0,0 0-2 15,0 0-1-15,0 0-11 16,502-210-23-16,-404 171-19 0,-9 6-11 16,-16 10 3-16,-21 13-8 0,-24 10-2 15,-23 11 2-15,-19 18 5 0,-24 16 53 16,-21 10-21-16,-20 16-16 0,-15 14-12 15,-14 8-1-15,-14 12-8 0,-4 8-177 16,-9 3-117-16,-7 4-263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233-74DC-439D-8730-626E610C8EB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5653-A3EE-4A69-841E-DC582E24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0400" y="222120"/>
              <a:ext cx="11649960" cy="647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" y="213120"/>
                <a:ext cx="11664720" cy="64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6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49360" y="1287720"/>
              <a:ext cx="5252400" cy="4762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800" y="1279080"/>
                <a:ext cx="5270400" cy="47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1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45000" y="255240"/>
              <a:ext cx="11084040" cy="5946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200" y="242640"/>
                <a:ext cx="11105640" cy="59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3160" y="433080"/>
              <a:ext cx="10614240" cy="5965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720" y="421560"/>
                <a:ext cx="1063404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Calix</dc:creator>
  <cp:lastModifiedBy>Ricardo Calix</cp:lastModifiedBy>
  <cp:revision>2</cp:revision>
  <dcterms:created xsi:type="dcterms:W3CDTF">2020-04-15T20:54:14Z</dcterms:created>
  <dcterms:modified xsi:type="dcterms:W3CDTF">2020-04-15T22:32:26Z</dcterms:modified>
</cp:coreProperties>
</file>