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08:24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6331 5570 346 0,'0'0'0'0,"0"0"2"15,0 0-1-15,0 0 15 0,0 0 9 16,0 0 5-16,0 0 14 0,0 0 6 15,26-164 8-15,-19 143-2 0,-1 0-17 16,0-2-15-16,0 0-13 0,4 0-7 16,0-3-1-16,0-1-2 15,1 0 1-15,-1-4-2 0,0 3 0 16,2 0 3-16,-3-2 1 0,0 2 14 16,2 0 4-16,-2 2-3 0,1-1-1 15,0-1-6-15,4 2-6 0,-1-3 0 16,5-1 1-16,-3 1-3 15,2-1-2-15,-3 2 1 0,0 2-1 16,-1 5-3-16,-2 2 2 0,-2 6-1 16,-1 5 0-16,-4 1 0 0,-2 0 2 15,2 1-3-15,-1 0 2 0,0 0-1 16,2 0 0-16,2-1 0 16,2-2 0-16,4 2 0 0,-1 0 0 15,0-4 3-15,-1 5-3 0,-1 4 0 16,0-2 2-16,-4 3-3 0,0 1 2 15,-1 1 0-15,-1 5-1 0,-1 3 11 16,4 1-8-16,-2 4 1 0,0-3-2 16,-2 2 1-16,0 1-2 15,3 2 2-15,-3-2-2 0,4 6 1 16,-1 1 3-16,-1-2-2 0,1 5-2 16,-1 1 2-16,-3-4 0 0,2 3-3 15,-2-5 0-15,2 1 7 0,0-1-7 16,0-2 0-16,3-3 2 15,1-2-2-15,0 1 0 0,2-1 2 16,-2 0-2-16,2 1 0 0,-2-4 3 16,-2 4-3-16,2-2 0 0,-2-1 1 15,0 1-1-15,-2-3 0 0,0 0 1 16,2-3-1-16,0-2 0 0,2-1 0 16,0-2 0-16,-1 0 0 15,4-5 5-15,-1-2-4 0,-2-2 2 16,5 1-1-16,-3-1 1 0,1-1 5 15,1 0-5-15,-1-1-2 0,0 0 0 16,1-5 0-16,1 1-1 0,3-4 0 16,-3-1 3-16,4-5-4 15,-1-2 2-15,2-2-1 0,-1-1 1 16,2-1 0-16,-2 0-1 0,0 2 0 16,-4 1 0-16,0 0 3 0,-3 3 2 15,0-1 6-15,0 4-1 16,0 1-1-16,-2 4-4 0,1 1-2 15,-3 1-1-15,-1 3 4 0,-2 3 0 16,0 0-1-16,-2 6 1 0,1 2 0 16,-1-1-2-16,-1 2-2 0,1 0-3 15,-1 2-4-15,0 7 6 0,3 5 0 16,-2 5 1-16,3 5 1 16,0 7-1-16,-2 1-1 0,2 4 1 15,-1 1-2-15,1 1 0 0,0-2 0 16,1 1 1-16,-2-2-1 0,-2 5 0 15,2 0 0-15,-2 1 0 16,-1-1 0-16,1 0 1 0,-1 1-1 16,0-3 1-16,0-4-1 0,0-1 0 15,3 0 1-15,0 1 0 0,2-1-2 16,-1-3 2-16,0-1-1 0,1-5 0 16,-3-8 0-16,3 0 2 0,-2-9-3 15,1-1 2-15,0-1-1 0,0-3 0 16,-2-1 0-16,-1-1 0 15,3 0-31-15,-4 0 15 0,0 0-1 16,0 0-15-16,0 0-7 0,0 0 0 16,0 0-22-16,0 0-3 0,0 0-8 15,0 0-43-15,0 0-33 0,0-2-65 16</inkml:trace>
  <inkml:trace contextRef="#ctx0" brushRef="#br0" timeOffset="466.9157">7915 5074 600 0,'0'0'0'15,"0"0"25"-15,0 0-25 0,0 0 0 16,0 0 60-16,0 0-34 0,0 0-4 15,0 0 0-15,0 0-1 16,1 68-2-16,3-49-5 0,-1 1-2 16,1 0-2-16,0-1 1 0,-1 0 5 15,-1 1-6-15,1-2-3 0,-3-3-4 16,3 3 1-16,-2-2-2 0,3-1 0 16,-1 0 0-16,-2-7 0 0,0-2-2 15,-1-3 0-15,0 2 2 0,0-5-2 16,1 1 0-16,0 1-1 15,-1-2-24-15,0 0-44 0,0-2-55 16,-1-4-79-16,-2-3 50 0,-2 1-106 16</inkml:trace>
  <inkml:trace contextRef="#ctx0" brushRef="#br0" timeOffset="655.4628">7906 4821 637 0,'0'0'0'15,"0"0"2"-15,0 0-24 0,0 0 7 16,0 0-12-16,0 0-5 0,0 0 3 16,0 0-14-16,0 0-63 0,-13 90-178 15</inkml:trace>
  <inkml:trace contextRef="#ctx0" brushRef="#br0" timeOffset="1439.1349">8320 4989 546 0,'0'0'0'0,"0"0"101"16,0 0-11-16,0 0-22 15,0 0-31-15,0 0-19 0,0 0 1 16,0 0 6-16,0 0 4 0,-41-26-2 16,36 28-8-16,-4 3-7 0,3-2-3 15,0 3-8-15,1 1 1 0,2 1 1 16,-1 2 0-16,-1 0-1 15,0 4 0-15,2 3 0 0,-2 2-2 16,0 2 0-16,1 4 2 0,0-4-2 16,0 3 0-16,4 0 0 0,0-1 0 15,0 0 0-15,7 0 0 0,1-1 0 16,5-1 0-16,4 1 0 16,-3-4 0-16,3-1 0 0,-1 1 0 15,-1-5 1-15,1-1-1 0,-2-5 0 16,-2-3 3-16,3-3-2 0,-2-3 0 15,1-7 1-15,-3-3-4 0,-2-4 2 16,1 2 0-16,-2-7-3 0,0-2 3 16,-1-2 0-16,1-6-5 15,2-3 5-15,0-3 0 0,3-6 0 16,1-1 0-16,4-5 2 0,-1-2-2 16,2-3 0-16,1-2 0 0,-4 3-2 15,-2 0 1-15,-3 0 1 16,-3 4-8-16,-5 1-2 0,-3 0 3 0,-4 0 3 15,-6 2 4-15,-3 0 0 16,0 4 0-16,1 3 0 0,-3 3 1 16,3 4 0-16,-1 2 7 0,3 5 3 15,4 6 4-15,1 7-1 0,1 5-8 16,2 4 1-16,1 3 2 16,-3 3-5-16,2 11-5 0,-1 10 2 15,2 12-2-15,0 12 1 0,1 12 0 16,0 8 1-16,0 8-1 0,1 3 0 15,4 2 1-15,1 0-1 0,5-3 0 16,-2-8 3-16,0-2 2 0,3-4-3 16,-3-4 2-16,0-4-2 15,2-6 0-15,-3-6-1 0,0-6-2 16,0-5 2-16,4-7-1 0,-1-7 0 16,2-3 0-16,3-9-21 0,2-2-27 15,1-5-28-15,3 0-31 16,-1-5-73-16,-4-2-68 0,-2 0-44 0</inkml:trace>
  <inkml:trace contextRef="#ctx0" brushRef="#br0" timeOffset="1979.9388">9213 4941 417 0,'0'0'0'0,"0"0"47"0,0 0 14 16,0 0-10-16,0 0-16 15,0 0-16-15,0 0 33 0,0 0 4 16,29 10 1-16,1-12 3 0,6-1 6 16,5 3-30-16,2 0-16 0,-4 0-12 15,3 0-6-15,-6 0-3 0,-2 0-14 16,-3 0-37-16,-3 2-12 15,0 2-31-15,-2-3-37 0,-2-1-91 16,1 0-156-16</inkml:trace>
  <inkml:trace contextRef="#ctx0" brushRef="#br0" timeOffset="2359.9402">10206 4478 535 0,'0'0'0'0,"0"0"58"16,0 0 14-16,0 0-7 15,0 0-27-15,0 0-26 0,0 0-9 16,0 0 29-16,0 0-2 0,26 39-10 16,-33-1-2-16,2 10-7 0,1 3-8 15,-2 5-3-15,4 4 0 16,0-1 13-16,2 3 0 0,0 0-5 0,4-6-6 16,-2-2-1-16,4-4 2 15,-4-3-2-15,2-8-1 0,3-2 0 16,0-4 1-16,-1-6-1 0,-4-1-3 15,2-6-10-15,-3-3-18 0,3-6 4 16,-3-3-2-16,4-4-24 0,-4-2-14 16,1-2-52-16,2 0-99 15,-4-9-28-15</inkml:trace>
  <inkml:trace contextRef="#ctx0" brushRef="#br0" timeOffset="2696.2319">9795 4473 699 0,'0'0'0'0,"0"0"30"0,0 0-7 16,0 0 35-16,0 0 11 0,0 0-15 16,0 0-1-16,0 0 2 15,0 0-12-15,288-37-9 0,-222 36-4 16,2 1-26-16,-3-3-2 0,2 1-2 16,3 0 0-16,-1 0-39 0,-4 0-5 15,1-3-9-15,-1-1-25 16,-4 0-35-16,1 2-5 0,-3-1-16 0,-2 5-37 15,-5-3-30-15</inkml:trace>
  <inkml:trace contextRef="#ctx0" brushRef="#br0" timeOffset="3138.986">11185 4882 509 0,'0'0'0'0,"0"0"29"16,0 0-13-16,0 0 19 0,0 0-12 16,0 0-17-16,0 0-1 0,0 0 2 15,0 0 3-15,-227 75-1 0,194-53 5 16,3 2 19-16,3-1-11 16,4 3-7-16,8 0-6 0,2 2-4 15,7 2-2-15,5 0-1 0,1 3 3 16,3 2-2-16,6-5-2 0,7 2 2 15,0-2-3-15,8-5 0 0,5-1 0 16,3-7 3-16,5-4 7 0,3-7 2 16,3-2-1-16,2-4-3 15,-1-1-6-15,-1-2-4 0,-4-3-126 16,-4-1-62-16,-5 1-15 0,-10-2-58 16</inkml:trace>
  <inkml:trace contextRef="#ctx0" brushRef="#br0" timeOffset="3383.5949">11268 5004 541 0,'0'0'0'0,"0"0"7"0,0 0 18 16,0 0 23-16,0 0-20 0,0 0-5 15,0 0 9-15,0 0 4 0,0 0-14 16,-209 257-13-16,184-220 0 0,5-4-5 16,4-5-5-16,5-5-2 15,4-4-32-15,5-6-38 0,2-2-45 16,2-6-16-16,7-1-61 0</inkml:trace>
  <inkml:trace contextRef="#ctx0" brushRef="#br0" timeOffset="3710.9807">11523 4973 689 0,'0'0'0'15,"0"0"36"-15,0 0 5 0,0 0-14 16,0 0-13-16,0 0-6 0,0 0 7 15,0 0 7-15,0 0-2 0,67 361-12 16,-66-320-3-16,-1-9-2 0,0-4 0 16,0-4-2-16,-1-10 0 15,1-5 4-15,0-7 10 0,0-2 1 16,0-6 3-16,0-8 2 0,0-5-12 16,4-12 2-16,4-5 0 0,5-4-8 15,8-7-2-15,9 0-1 0,6 4 0 16,6-1-1-16,2 4 1 15,-2 8 0-15,2 6-2 0,-4 5-52 16,-4 6-104-16,-4 3-144 0</inkml:trace>
  <inkml:trace contextRef="#ctx0" brushRef="#br0" timeOffset="4470.6534">12422 4965 575 0,'0'0'0'0,"0"0"66"0,0 0-33 16,0 0 5-16,0 0-22 0,0 0-9 15,0 0-1-15,0 0 6 0,0 0 20 16,41 173-7-16,-41-144-6 0,0 1-4 16,-1-7-4-16,-3-1-5 15,-4-3-2-15,2-2-1 0,1-4-2 16,-3-6 2-16,2 1-1 0,1-5-3 16,1-3 0-16,3 0-3 0,1-6-2 15,0-6 7-15,7-1-2 0,7-4 0 16,1 0 2-16,7-2 1 0,2 3 3 15,2 2 11-15,-3 5 16 16,-1 7-6-16,-3 3-13 0,-2 12 5 16,-3 5 7-16,-2 4-10 0,-2 4-5 15,-2-1-6-15,-3 0 0 16,-4-3-2-16,0-5 0 0,-1-3 0 16,0-5 0-16,0-4-2 0,0 0 0 15,0-5 1-15,0 0-1 0,0-4 0 16,0-5 2-16,6-5-2 0,4-5 0 15,5-6 2-15,5 1-2 16,3 0 0-16,0-1 3 0,2 6 2 0,-3 5 15 16,-1 2 17-16,1 4 11 15,-2 7-20-15,-2 1-13 0,0 2 0 16,-4 9-7-16,2 2-5 0,-3 5-3 16,0 0 0-16,-1 2 3 0,-3 1-4 15,3-3 0-15,-2-1-5 0,0-2-14 16,2-2-11-16,-3-6-16 15,0 1-34-15,2 1-35 0,0-5-16 16,1 2-99-16,3-2-82 0</inkml:trace>
  <inkml:trace contextRef="#ctx0" brushRef="#br0" timeOffset="5155.2348">15028 4452 630 0,'0'0'0'15,"0"0"-11"-15,0 0 11 0,0 0 2 16,0 0 1-16,0 0 3 16,0 0 8-16,0 0 5 0,0 0 19 15,8-45-13-15,-8 52-3 0,-1 5 8 16,1 3-4-16,0 5-6 0,0 9-7 16,0 6-7-16,0 4-3 0,0 3 0 15,0 4 6-15,0 1 5 0,-2 2-4 16,-4 1-5-16,1 0 0 15,-5-1 4-15,0-1-6 0,-1-4-2 16,-2-1-1-16,2 3 0 0,-1-5 1 16,1 1-1-16,2-1 0 0,3-5 1 15,0-1-1-15,2-2 6 16,3-5-3-16,1-5-2 0,0-5 2 0,10-5 0 16,2-3 5-16,5-4 4 15,6-6 13-15,8 0 2 0,7-2-10 16,6-5 2-16,6-2 0 0,-1 1-11 15,5 3-5-15,-2 1-2 16,1 4 1-16,-5 0-3 0,-3 0 1 0,-4 0 0 16,-7 0-24-16,-7 0-32 15,-3 0 6-15,-5-2 5 0,-4-2-6 16,-1 1 4-16,-6-3-14 0,1-3-52 16,0 2-40-16,-5-5-36 0</inkml:trace>
  <inkml:trace contextRef="#ctx0" brushRef="#br0" timeOffset="5437.4598">15134 4901 676 0,'0'0'0'15,"0"0"56"-15,0 0 18 16,0 0 5-16,0 0-20 0,0 0-15 0,0 0-14 16,0 0 5-16,0 0 5 15,455 3-11-15,-397-5-22 0,-2-2-8 16,-9-6-36-16,-4 4-25 0,-9-1-9 16,-9 1 15-16,-7 1 12 0,-5 1-23 15,-6 0-23-15,-6-1-25 16,-1-1 22-16,0-3-8 0,-9-1-64 15</inkml:trace>
  <inkml:trace contextRef="#ctx0" brushRef="#br0" timeOffset="5660.5426">15332 4395 770 0,'0'0'0'0,"0"0"72"16,0 0-10-16,0 0 14 0,0 0-42 16,0 0-13-16,0 0-1 15,0 0 2-15,316 26-1 0,-259-18-9 16,5-5-9-16,1 1-2 0,3-1-2 16,-3-2-168-16,-1 2 20 0,-5 1-125 15,-6 0-96-15</inkml:trace>
  <inkml:trace contextRef="#ctx0" brushRef="#br0" timeOffset="6073.5615">16324 4832 794 0,'0'0'0'0,"0"0"0"15,0 0 15-15,0 0 25 0,0 0 14 16,0 0-24-16,0 0-19 0,0 0-8 15,0 0 3-15,79 65 1 16,-60-23 10-16,-1 8-2 0,4 0-6 16,-1 0-7-16,2-3 0 0,0-2 1 15,-1-6-2-15,1-5 0 16,-1-2-1-16,-4-3 0 0,0 0-23 16,-2 0-12-16,-6-5-19 0,-2-3-12 15,-1-4-33-15,-2 1-74 0,1-6 30 16,-2-2 38-16,2-3 17 0,-2-5 24 15,2-2-15-15</inkml:trace>
  <inkml:trace contextRef="#ctx0" brushRef="#br0" timeOffset="6343.1131">16930 4867 955 0,'0'0'0'16,"0"0"-138"-16,0 0 134 0,0 0 8 15,0 0 35-15,0 0-32 0,0 0-7 16,0 0 0-16,0 0 3 0,-322 297 5 16,274-257 15-16,-5-2-17 15,3-1-4-15,0-3-2 0,2 0 0 16,3-5-38-16,3-4 10 0,6-4 8 15,9-7 8-15,7-3 6 16,9-5-12-16,10 0-48 0,1-2-145 16,11-2-40-16</inkml:trace>
  <inkml:trace contextRef="#ctx0" brushRef="#br0" timeOffset="6820.4473">17430 5019 463 0,'0'0'0'15,"0"0"87"-15,0 0-37 0,0 0-17 16,0 0-11-16,0 0 15 0,0 0-11 15,0 0-11-15,-166 8 3 0,141 3-7 16,-1-1-3-16,-1 3-3 0,0 3-2 16,1 0 1-16,-1 4 7 15,4 3 7-15,0 7 7 0,1 3-9 16,8 2-3-16,3-2-1 0,9 2-1 16,2-8 7-16,12-2-21 0,2-6 6 15,6-7 9-15,3-5-9 16,0-2 0-16,5-5 0 0,-3-5 2 15,3-8-2-15,0-6 406 0,0 0-813 16,0-6 405-16,-5 0 1 0,3-5 0 16,-4 1-1-16,-3-2-1 0,-2-2 0 15,-2 7 4-15,-4 7-6 0,-1 9 4 16,-4 8-4-16,-3 4-1 16,1 11 5-16,-2 8 33 0,2 6-28 15,0 6-4-15,1-2-1 0,1 1 461 16,2-5-926-16,2-3 364 0,2-4-9 15,2-5-108-15,-1-5-181 0</inkml:trace>
  <inkml:trace contextRef="#ctx0" brushRef="#br0" timeOffset="7396.5036">17905 5038 919 0,'0'0'0'16,"0"0"0"-16,0 0-25 0,0 0 25 16,0 0 18-16,0 0-24 0,0 0 5 15,0 0 1-15,0 0 14 0,41 53-4 16,-41-25-1-16,-3 2 1 0,1 2 0 16,-5-4-7-16,-1-3-1 15,1-3 0-15,0-5-3 0,-2 1 2 16,2-4 2-16,0-4-4 0,-2-2 1 15,3-3 0-15,3-4-2 16,3-1 3-16,1 0-2 0,7-3-4 16,4-6 7-16,3-3 1 0,4-2-1 15,8 1 3-15,0-1 3 0,4 4 27 16,0 1 9-16,-1 5-3 0,2 4-10 16,-9 0-18-16,1 10-4 0,-3 3-6 15,-5 5-4-15,-4 5 0 16,-5 1 1-16,-3 6 0 0,-2-8 4 15,-2 4-4-15,0-2 4 0,0-2-4 16,-2-3 0-16,-1-5-11 0,1-2-1 16,-3-5-9-16,3-5 7 0,1-2 3 15,1-1 6-15,1-5-2 16,6-9 5-16,3-3-1 0,5-4 1 16,7-3 1-16,4 0-1 0,2 3 3 15,7 2 3-15,-4 3 18 0,3 7 6 16,-2 5 11-16,-2 2 2 0,-6 3-26 15,-4 10-10-15,-6 3-4 0,-6 6-2 16,-3 0-3-16,-1 5-2 0,-1 1 4 16,0-5-9-16,-1 1-33 15,3-2-26-15,-2-2-29 0,2 0-64 16,-2 0-47-16,-3-6-120 0</inkml:trace>
  <inkml:trace contextRef="#ctx0" brushRef="#br0" timeOffset="8576.3413">6336 6181 469 0,'0'0'0'15,"0"0"-43"-15,0 0 48 0,0 0 34 16,0 0-16-16,0 0 2 0,0 0 2 16,0 0 0-16,0 0-1 15,234-51 3-15,-196 50 0 0,3 1-1 16,3 0-11-16,7 0-4 0,4 0 0 16,0 0 10-16,4 1 1 0,5 0 10 15,4 3-8-15,3-3-6 0,2 1-4 16,3 1-7-16,5-2-1 0,2 0 0 15,9 2-5-15,5-2-2 16,5 0-1-16,7 1 0 0,3 2 2 16,2-1-3-16,4 0 2 0,2 0 0 15,7-3-1-15,4 0 0 16,5 0 3-16,6 0 2 0,4 0 2 16,2-4 1-16,4-1 6 0,2 0-8 15,2-2-3-15,4 1 2 0,3-1 0 16,7 1-1-16,5 2-3 0,0 2 0 15,0-4 0-15,0 2 0 0,5 0-1 16,2-1 0-16,6 1 0 0,2-4 0 16,0 3 1-16,2-4-1 15,5 2 0-15,-1-1 1 0,6 0-1 16,-2 2 0-16,3-1 12 0,-1 3-7 16,2 0-2-16,1-1-2 0,1-1-1 15,-2-1 0-15,1-1 1 0,0-2-1 16,-1 2 0-16,2-1 0 15,-1 0 0-15,-3 2-3 0,-4-1 0 16,0 3-1-16,-6 0 4 0,-1 3 0 16,-5 2 0-16,-2 0 0 0,-6 0 1 15,1 4-1-15,-5-1 0 0,-1-2 3 16,-5 0-2-16,-6-1 3 16,-7 0-3-16,-9 0 0 0,-3 0-1 15,-8-1 0-15,-5 1-6 0,-7-1-20 16,-9 0-53-16,-7 1-73 0,-9-5-57 15,-7 0-107-15</inkml:trace>
  <inkml:trace contextRef="#ctx0" brushRef="#br0" timeOffset="9025.0112">19143 4017 861 0,'0'0'0'0,"0"0"-40"16,0 0 46-16,0 0 14 0,0 0-16 15,0 0 0-15,0 0-3 0,0 0 0 16,0 0 9-16,38 317-5 0,-36-273-3 16,1-5-1-16,0-7-1 0,-1-3 0 15,-2-7-16-15,2-3 2 0,-1-3-15 16,-1-4-32-16,2-2-29 16,-2-7-72-16,0-3-154 0</inkml:trace>
  <inkml:trace contextRef="#ctx0" brushRef="#br0" timeOffset="9178.2904">19440 4169 850 0,'0'0'0'0,"0"0"93"16,0 0-55-16,0 0 5 0,0 0-28 16,0 0-11-16,0 0-2 0,0 0-4 15,0 0-67-15,18 215-26 16,-20-192-167-16,-2-7-255 0</inkml:trace>
  <inkml:trace contextRef="#ctx0" brushRef="#br0" timeOffset="9884.3412">5285 4330 559 0,'0'0'0'0,"0"0"-25"0,0 0 28 16,0 0 60-16,0 0-25 0,0 0-5 15,0 0 9-15,0 0-5 0,0 0-22 16,42 109-8-16,-38-70-6 16,3 2-1-16,-1-5 0 0,1 0-46 15,-1-8-8-15,-1-3-32 0,2-8-61 16,-3-7 10-16,3-10-85 0</inkml:trace>
  <inkml:trace contextRef="#ctx0" brushRef="#br0" timeOffset="10022.9945">5643 4278 882 0,'0'0'0'0,"0"0"40"15,0 0-5-15,0 0-26 16,0 0-11-16,0 0-59 0,0 0-6 16,0 0-101-16,0 0-361 0</inkml:trace>
  <inkml:trace contextRef="#ctx0" brushRef="#br0" timeOffset="13205.4835">5712 4309 377 0,'0'0'0'16,"0"0"9"-16,0 0 24 0,0 0 16 16,0 0-25-16,0 0 16 0,0 0 21 15,0 0-19-15,0 0-12 0,5-88 5 16,-5 85 17-16,-1 1 3 0,1 2-10 15,0-1-14-15,-1 0-8 16,1 1-10-16,0 0-10 0,0 0-1 16,0 0 0-16,0 0 3 0,0 0-1 15,0 0 4-15,0 0 0 0,0 0 1 16,0 0 3-16,0 2-3 0,-1 7-4 16,1 5-3-16,-2 3-1 15,1 2 0-15,1 4 1 0,-1 0 2 16,1 5-1-16,1-4 0 0,2-1-2 15,-1-3-1-15,1-4 0 0,0-3 1 16,0-3-1-16,0-1 2 16,2 0-2-16,-3-3 0 0,2 5 2 15,-1-3-1-15,0 4 1 0,-2-3 8 16,-1 0-1-16,2-2-6 0,0-1-3 16,4-1 0-16,-2-4 2 0,5 3-3 15,-1-4-21-15,1 0-9 16,0 0-80-16,0 0-26 0,0 2-117 15</inkml:trace>
  <inkml:trace contextRef="#ctx0" brushRef="#br0" timeOffset="18162.4219">4563 7674 508 0,'0'0'0'0,"0"0"82"0,0 0-58 16,0 0-9-16,0 0-9 0,0 0-3 15,0 0 1-15,0 0 7 0,-3 18 7 16,3-15 15-16,8 3 10 0,1-4-5 16,2 3-7-16,4 4-15 15,-1-2-11-15,7 10-3 0,0 5-1 16,1 3-1-16,-4-3 0 0,0 1 1 15,2-1-1-15,-5-3 7 0,6-2-1 16,-2 1-1-16,-1-5-3 0,1 0 1 16,-2 1-2-16,-1-7-1 15,-3 4 0-15,-1-4 0 0,-2 2-3 16,0-1-12-16,-1 1-9 0,-4-3-21 16,2 3-35-16,-3-5-11 0,0 1-68 15,-1-4-82-15</inkml:trace>
  <inkml:trace contextRef="#ctx0" brushRef="#br0" timeOffset="18570.4765">4981 7592 645 0,'0'0'0'0,"0"0"98"16,0 0-45-16,0 0-17 0,0 0-24 0,0 0-10 16,0 0-2-16,0 0 0 15,0 0 2-15,-125 83-1 0,106-59 4 16,-4 1 4-16,-3 1 6 0,3-2-2 16,-1 1-7-16,1 2-3 0,1-4-3 15,0 0 0-15,-1-2-53 0,-1-4-1 16,3 1-2-16,3-4 12 0,-1-4 6 15,3-1-3-15,2-4 13 16,3-3 16-16,5-1 11 0,1 0 1 16,5-1 0-16,0-3 22 0,7-3-20 15,5 1 0-15,7 2 13 0,5 1 4 16,5 1-3-16,6 1-5 16,2 0 6-16,0 0-5 0,-1 0-6 15,-3 0-6-15,-2 0 0 0,-7 0-29 16,-3 0-10-16,-8 0-39 0,0-1-30 15,-3-4-7-15,-5-3-32 0</inkml:trace>
  <inkml:trace contextRef="#ctx0" brushRef="#br0" timeOffset="18977.4777">4566 7793 572 0,'0'0'0'0,"0"0"113"16,0 0-5-16,0 0-26 0,0 0 11 15,0 0-27-15,0 0-26 0,0 0-20 16,0 0-16-16,317 17-1 15,-286-17-6-15,-6 0-36 0,-8-3-5 16,-5 0-20-16,-3-4-30 0,-4 1-33 16,-3-7-123-16,-2-4-176 0</inkml:trace>
  <inkml:trace contextRef="#ctx0" brushRef="#br0" timeOffset="19242.7024">4806 7407 565 0,'0'0'0'16,"0"0"96"-16,0 0-28 0,0 0-13 15,0 0-24-15,0 0-6 0,0 0-2 16,0 0-9-16,0 0-5 0,-66 402 1 16,65-350 5-16,1-9 10 0,0-2 8 15,0-10-14-15,1 0-13 0,0-3-3 16,-1-7-3-16,0-2 0 0,0-3-40 15,-1-6 0-15,0-3-2 16,1-2-14-16,-1-3-23 0,-1-2-14 16,-1-2-27-16,0-7-93 0,-1-3 11 15</inkml:trace>
  <inkml:trace contextRef="#ctx0" brushRef="#br0" timeOffset="19660.3325">4648 7502 593 0,'0'0'0'16,"0"0"10"-16,0 0 0 0,0 0 0 16,0 0-8-16,0 0 0 0,0 0-1 15,0 0 1-15,0 0-2 16,-191 312 0-16,175-252 3 0,5 0 1 0,3-1 12 15,8 1 14-15,0-5 19 16,12-4 22-16,5-5-28 0,4-5-4 16,5-9-7-16,1-6-12 0,5-5-14 15,-1-9-2-15,5-5-1 16,1-5 1-16,4-4 7 0,3-13 7 16,3-8 2-16,2-9 17 0,5-10 5 15,-3-4 1-15,0-6 2 0,-4-3-21 16,-3 1-8-16,-4-4-7 0,-2-3-4 15,-10-1-4-15,-6 0 0 0,-9 4 0 16,-10 2-1-16,-3 2 0 0,-17 1-11 16,-4 2 9-16,-4 7 1 15,-7 6 2-15,-3 1-2 0,-4 9-9 16,-6 7-5-16,-5 11-18 0,1 10-25 16,-6 15-12-16,2 15-34 0,0 9-71 15,-2 2-95-15</inkml:trace>
  <inkml:trace contextRef="#ctx0" brushRef="#br0" timeOffset="20253.5335">6174 7464 384 0,'0'0'0'16,"0"0"86"-16,0 0-5 0,0 0-21 15,0 0-6-15,0 0 22 16,0 0-18-16,0 0-11 0,0 0 0 16,6-43-25-16,-9 50-19 0,-2 6-5 15,-1 10 2-15,2 9 0 0,-1 6 0 16,3 7 1-16,2 4 0 0,-1-1-2 16,0 3 2-16,0-4 4 0,0-1 7 15,0-3-3-15,-1-3-2 0,-1-7-4 16,3-1-1-16,0-9-1 15,0-4-2-15,4-1-5 0,-2-3-21 16,-1-2-15-16,0-5 8 0,-1-2 9 16,0-4-17-16,0-2-26 0,0 0-5 15,0-4-33-15,0-7-39 0,0-2-4 16,0-3-90-16</inkml:trace>
  <inkml:trace contextRef="#ctx0" brushRef="#br0" timeOffset="20509.3765">5815 7357 573 0,'0'0'0'15,"0"0"103"-15,0 0-35 0,0 0-40 16,0 0 10-16,0 0 14 15,0 0 16-15,0 0 0 0,0 0-4 16,217 7 0-16,-155-7-29 0,-1 0-25 16,4 0-9-16,-5 0-2 0,3 3-73 15,-8 2-22-15,-4 5-14 0,-7-1-32 16,-5 6-112-16,-5 1-59 0</inkml:trace>
  <inkml:trace contextRef="#ctx0" brushRef="#br0" timeOffset="20972.1654">6714 7720 617 0,'0'0'0'15,"0"0"146"-15,0 0-79 0,0 0-17 16,0 0-28-16,0 0-18 0,0 0 0 16,0 0-1-16,0 0 0 0,-105 27 6 15,83-18 10-15,-1 3-1 0,2 1-3 16,1 3-6-16,-1 3-5 0,0 3-3 16,4 0 2-16,1-1-1 15,6 1 5-15,5-3-1 0,5-3-2 16,2 0 0-16,9-2 0 0,4-4 1 15,1-2 0-15,1-4-1 16,1-4 2-16,-2 0 3 0,1-4 1 16,-2-8 0-16,3 1-2 0,-1-5-2 15,2-6-1-15,0 1-1 0,0-1-2 16,0 4 3-16,-6 8 0 0,-3 6 1 16,1 4-2-16,-2 13 4 0,2 5 16 15,1 4-5-15,2 4-11 0,2 0-6 16,4-1-1-16,3-6-2 15,2-5-36-15,3-8-12 0,1-3-17 16,-2-3-48-16,-4-4-26 0,-2-7-143 16</inkml:trace>
  <inkml:trace contextRef="#ctx0" brushRef="#br0" timeOffset="21407.2909">7226 7385 388 0,'0'0'0'0,"0"0"107"16,0 0-12-16,0 0-10 16,0 0-10-16,0 0-16 0,0 0-10 15,0 0 4-15,0 0-25 0,28 89-19 16,-24-42-2-16,0 6-3 15,-1 1 0-15,0 0-2 0,-3 2 0 0,0-6 0 16,0-3 0-16,-1-4-2 0,-1-8 0 16,2-3 2-16,0-8-2 15,4-5 0-15,2-3 0 0,-2-2-29 16,-1-4-22-16,0 2-45 0,-2-2-97 16,-1-4-18-16,-1-3-133 0</inkml:trace>
  <inkml:trace contextRef="#ctx0" brushRef="#br0" timeOffset="21571.5048">7265 7778 602 0,'0'0'0'0,"0"0"85"0,0 0-28 15,0 0-11-15,0 0-30 0,0 0-13 16,0 0-6-16,0 0-101 0,0 0-8 15,285-290 6-15,-279 284-76 16</inkml:trace>
  <inkml:trace contextRef="#ctx0" brushRef="#br0" timeOffset="21754.3267">7600 7640 563 0,'0'0'0'0,"0"0"119"15,0 0-52-15,0 0-17 0,0 0-19 16,0 0-16-16,0 0-4 0,0 0-6 15,71 327-3-15,-66-301 0 16,1-1-1-16,3-5 0 0,-2-2 0 16,4-4-1-16,5-4 0 0,0-1-70 15,2-4-10-15,2-2-23 0,-2-1-41 16,2-2-132-16</inkml:trace>
  <inkml:trace contextRef="#ctx0" brushRef="#br0" timeOffset="22159.0543">8308 7750 448 0,'0'0'0'16,"0"0"106"-16,0 0-46 0,0 0-18 15,0 0-23-15,0 0-14 0,0 0 1 16,0 0 32-16,0 0 12 0,-130 9-15 16,106 8-10-16,-2 4 1 15,1 4 1-15,2 2-3 0,3 1-10 16,6-1-8-16,5 1-4 0,8-2 2 15,1 1 1-15,8-5-3 0,7-1-2 16,4 1 0-16,3-5 2 16,4-5 0-16,4 0 0 0,0-6-1 15,2-2 0-15,0-4-2 0,-4 0-94 16,1-7 3-16,-3-1-31 0,-3-3-12 16,-1-4-29-16,-3 0-36 0</inkml:trace>
  <inkml:trace contextRef="#ctx0" brushRef="#br0" timeOffset="22301.1977">8338 7824 610 0,'0'0'0'15,"0"0"73"-15,0 0-26 0,0 0-6 16,0 0-27-16,0 0-9 0,0 0-5 16,0 0 0-16,0 0 0 15,-246 161-66-15,224-136-71 0,4 3-52 16,5-6-98-16</inkml:trace>
  <inkml:trace contextRef="#ctx0" brushRef="#br0" timeOffset="23306.7032">9814 7260 469 0,'0'0'0'15,"0"0"66"-15,0 0-10 0,0 0 5 16,0 0-9-16,0 0-23 0,0 0 3 16,0 0-3-16,0 0 1 0,10-18 8 15,-5 36-3-15,1 8-16 0,4 13-6 16,-5 4-3-16,3 11-2 0,-3-1 3 15,1 4 6-15,0 0 5 16,0-6-5-16,-4-5-6 0,3-5-8 16,-4-7-2-16,-1-2 1 0,-1-3-3 15,-6-7-23-15,-1-5 7 0,2-1 9 16,0-8 6-16,0 0 4 0,0-2-3 16,0-2 1-16,-2 2 0 15,4 3 1-15,-1-1-1 0,0-2-1 16,1 1 1-16,1 1 0 0,2-8 0 15,1 0-1-15,3-5 1 16,4-8 0-16,3-3 3 0,4-1-3 0,-1-7 0 16,6-1 4-16,4 0-1 15,-1-4 4-15,3-3 7 0,1 4 14 16,0 0 10-16,-3 7 0 0,0 6 11 16,-5 9-11-16,-6 6-13 0,-1 0-19 15,-3 7-5-15,-5 8 1 0,2 3-2 16,-4 3 0-16,-1 1 0 15,0 4-13-15,0-4 3 0,0 0-2 16,1-2 3-16,1-6 6 0,5 0 2 16,2-3-1-16,4-4 4 0,1 2-3 15,-1-4 0-15,6-2 2 0,-4-3 0 16,4 0-2-16,-1 0 2 0,2-5 0 16,0-1-2-16,-4-2 1 15,1-3 0-15,-5 5 0 0,-2 1 1 16,-5 0-1-16,-2 1 0 0,-1 4 0 15,-2 0 3-15,0 0-4 0,-2 8 2 16,-1 3 5-16,-2 3-6 0,4 3 0 16,1-1 0-16,0-2-6 15,5-1-2-15,4 1 2 0,2-2 1 16,3 1 6-16,-1-1-1 0,7-4 0 16,-2 0 0-16,1-1 1 0,0-5 1 15,-3-2 2-15,2 0 2 0,-5-3-4 16,-2-3 3-16,-1 1-1 0,-2-3-3 15,-3-2 4-15,2-2-2 16,-2-1-3-16,-4-3 0 0,-1 0 4 16,0-3-4-16,-5-3 0 0,-3 2 4 15,-4-3-4-15,-3 4-1 0,3 4 1 16,-3 5-9-16,2 4 4 0,1 5-13 16,0 1-29-16,-1 3-20 15,-1 7-33-15,-2-1-60 0,3-1-69 16,3-4-141-16</inkml:trace>
  <inkml:trace contextRef="#ctx0" brushRef="#br0" timeOffset="24175.8751">10694 7763 634 0,'0'0'0'16,"0"0"36"-16,0 0 52 16,0 0-29-16,0 0-18 0,0 0-14 15,0 0 2-15,0 0-3 0,0 0-5 16,54 43-2-16,-49-21 12 0,3-1-3 15,2 1-10-15,-2 0-11 0,2-2-3 16,0-2-1-16,-4-5-3 16,-3-1 0-16,-1-2 3 0,-2-2-4 15,0-2-17-15,0-4-1 0,-4 2 2 16,2-4 11-16,-2 0 5 0,3-3-5 16,1-6-4-16,0-5 0 0,1-1 2 15,7-2 8-15,3 2 0 0,3-5 1 16,1 4-1-16,4 0 11 0,-2 4 3 15,-1 2 9-15,-3 6 4 16,-1 2 7-16,-3 2-13 0,-1 10-4 16,-1 3-13-16,-3 5 0 0,-4-1-2 15,0 2-4-15,-4 0-7 0,-1-1-4 16,0-5-3-16,0-1 6 16,3-8 1-16,2 1-1 0,1-5 3 15,6-1-7-15,0-7 7 0,4-6 6 16,1 1 2-16,3-4 1 0,2 2 5 15,2 1 1-15,2-1-4 0,-2 3 9 16,3 3 3-16,-1 3 9 0,-2 4-1 16,-3 2-14-16,-3 2-8 15,-2 7 0-15,-1 5-2 0,-3 0 0 16,-4 5 0-16,3 0 4 0,-2-4-7 16,6 1 1-16,-1-3 0 0,0-3-2 15,3-2-1-15,3-2-5 0,0-3 0 16,4-1 4-16,0-1-5 15,-4-1-7-15,1 0 3 0,0 0 6 16,-1 0 5-16,4-3 5 0,-3-1-2 16,5-7 0-16,0-1 2 0,0 2 0 15,0-4-1-15,-2-2 0 16,1 2 5-16,-2-1-2 0,-4-1 1 16,-2-1-1-16,-4 4 6 0,-3-4-1 15,-3 4 0-15,-2 2-1 0,0 0 0 16,-5 3-2-16,-3 1-1 0,-2 3-2 15,-2 2-1-15,-3 2-2 0,-3 0-2 16,-3 7-1-16,4 2 0 16,-2 3 4-16,3 3 0 0,5 3-1 15,4 1 1-15,7 1 18 0,0 2-12 16,8 0-5-16,3-2 1 0,2-2-3 16,0-2 1-16,5-3 0 0,-2-5-64 15,4 0-3-15,2-5-42 0,1-2-78 16,2-1-99-16</inkml:trace>
  <inkml:trace contextRef="#ctx0" brushRef="#br0" timeOffset="25005.0614">13406 7586 571 0,'0'0'0'0,"0"0"6"0,0 0 7 16,0 0 39-16,0 0 26 0,0 0-42 15,0 0-17-15,0 0-11 0,0 0-3 16,-87-3-2-16,60 17-3 16,-4 0 0-16,-2 3 2 0,0 1-3 15,-2 2 0-15,3 0 1 0,3 5 0 16,6 5 17-16,3-2 3 0,9 3-7 16,8-1-5-16,5-2-1 0,10-2-5 15,9-6 1-15,1 0 0 0,7-6-3 16,5 0 0-16,7-3 5 15,1-2-6-15,3-7 2 0,-3-2 4 16,-4 0-5-16,-2-7 0 0,-5-3 0 16,-5 0-57-16,-1-3 7 0,-3 1-15 15,-4-3-19-15,-2 1-9 0,-3-4-114 16</inkml:trace>
  <inkml:trace contextRef="#ctx0" brushRef="#br0" timeOffset="25178.593">13445 7602 511 0,'0'0'0'16,"0"0"51"-16,0 0 5 15,0 0-8-15,0 0-34 0,0 0-2 16,0 0 17-16,0 0 8 0,0 0-10 16,-323 223-17-16,304-187-8 0,7-6-3 15,5-5-21-15,7-5-66 16,0-5-158-16,6-5-194 0</inkml:trace>
  <inkml:trace contextRef="#ctx0" brushRef="#br0" timeOffset="25460.5139">13788 7547 700 0,'0'0'0'0,"0"0"81"15,0 0-39-15,0 0-19 0,0 0-17 16,0 0-2-16,0 0-4 0,0 0 0 16,0 0 2-16,80 264-1 0,-57-221 6 15,5-6 28-15,0-6 3 0,1-4-19 16,0-7-14-16,-1-6-6 15,-1-4-63-15,-5-2-36 0,-3-5-38 16,-5-3-61-16,0-5-63 0</inkml:trace>
  <inkml:trace contextRef="#ctx0" brushRef="#br0" timeOffset="25694.5251">14212 7665 684 0,'0'0'0'0,"0"0"33"0,0 0 28 0,0 0-32 16,0 0-20-16,0 0 6 15,0 0 16-15,0 0 2 0,-351 184-10 16,305-154-11-16,2 0-8 0,4-3-5 16,2 3 2-16,9-8-2 0,7-3-13 15,10-2 6-15,3-9-20 0,7 0-60 16,2-4-77-16,2-3-47 0,6-1-70 15</inkml:trace>
  <inkml:trace contextRef="#ctx0" brushRef="#br0" timeOffset="26136.3058">14447 7694 707 0,'0'0'0'0,"0"0"81"0,0 0-10 15,0 0-35-15,0 0-33 0,0 0-6 16,0 0-2-16,0 0 5 0,0 0 0 16,-89 53 11-16,74-37 5 0,-4 2 0 15,4 4-8-15,-1 3-3 0,4-1-3 16,4 5-2-16,5-3 0 15,3 1 2-15,4-1-2 0,7-6 0 16,3-1-24-16,5-8 17 0,-4-2 6 16,-1-3 0-16,0-5 2 0,0-1 10 15,-3-4 3-15,3-7 1 0,-3-1-6 16,2-7-8-16,2 0 0 16,-1-4-1-16,1 0 0 0,-4-1-27 15,-2-1 25-15,-3 6 0 0,-3 2 3 16,-3 9 4-16,0 3 16 15,-1 5 12-15,-4 1 1 0,-1 6-11 16,1 1-10-16,2 2-9 0,-1 0-6 0,4 2-12 16,6 4-18-16,4 0-17 15,6 0 4-15,-2-1 3 0,0-2-56 16,0-2-83-16,-1-2-59 0</inkml:trace>
  <inkml:trace contextRef="#ctx0" brushRef="#br0" timeOffset="26708.486">14851 7755 824 0,'0'0'0'16,"0"0"85"-16,0 0-25 0,0 0-34 15,0 0-19-15,0 0-5 0,0 0-2 16,0 0 0-16,0 0 2 0,10 145-2 16,-15-125 3-16,4-2 0 15,0-3 4-15,0-4-2 0,1-1-1 16,0-8 0-16,1 0-1 0,3-2 0 16,1-3 2-16,-2-4-1 0,7-3-4 15,0 1 0-15,3-4 0 0,0 1-2 16,7-1 4-16,-4 3 3 15,1 3 10-15,0 6 20 0,-2 1-1 16,-1 0-5-16,-1 10-4 0,-4 2-1 16,-1 5-7-16,-3 1-11 0,-4 1-6 15,0 3 0-15,-1-3-22 0,-1 0 14 16,-4-3 1-16,-1-4 6 16,3 1-1-16,1-7-8 0,1-3 7 15,1-3 0-15,2-3-8 0,3-3 5 16,6-4 7-16,1-3 1 0,5-2 3 15,0-1-4-15,7-6-1 0,4 3 0 16,1 2 4-16,0 4-5 0,-3 4 2 16,-5 8 9-16,-3 1 10 15,-6 7-5-15,-3 8-8 0,-4 3-4 16,-2 4 0-16,0 0-2 0,-1 0-1 16,1-2 0-16,-1 1 1 0,2-2-5 15,-1-1 3-15,-1-5-5 0,5 2-13 16,-3-5 8-16,-1-1 1 0,3-1-5 15,-1-3-27-15,0 2-60 16,-1-1-124-16,0-5-148 0</inkml:trace>
  <inkml:trace contextRef="#ctx0" brushRef="#br0" timeOffset="32990.9481">4718 9274 534 0,'0'0'0'0,"0"0"-15"0,0 0 20 15,0 0 7-15,0 0-6 0,0 0 11 16,0 0 9-16,0 0 17 0,0 27-6 15,7-18-9-15,0 3-2 0,3 3-5 16,5 3-3-16,1 5-2 0,-2 2-5 16,5 3-2-16,-2 1 0 15,1-2-5-15,-1 2 1 0,-1-3-2 16,-2-3 3-16,-3-2 4 0,-1-6 9 16,-3 0-1-16,-3-5-8 0,-1 2-5 15,-1-4-2-15,1-1-2 16,-1 1-1-16,-1 1 0 0,1-3-39 15,-1 0 11-15,0 0 0 0,3-2-5 16,-1-3-54-16,1-1-19 0,1-3-11 16,-1-7-100-16</inkml:trace>
  <inkml:trace contextRef="#ctx0" brushRef="#br0" timeOffset="33349.1512">5065 9284 686 0,'0'0'0'0,"0"0"25"0,0 0 5 16,0 0-13-16,0 0-15 0,0 0-3 16,0 0 2-16,0 0 1 0,0 0 3 15,-98 40 12-15,86-21-4 16,-3 1-6-16,-1 7-3 0,1 0 1 15,1 5 3-15,-5-5-4 0,4-2-2 16,-3-1-1-16,3-5 0 0,-1-5 0 16,2 2 1-16,0-4-3 0,3-4-2 15,1-1 0-15,-1-4-2 16,2-1-3-16,2-2-1 0,-1 0 3 0,4-2-1 16,0-5-16-16,3 0-11 15,1-2-2-15,0 2 13 0,0 2 3 16,0 1-5-16,0 3 9 0,3 1 7 15,3 0 2-15,-3 0 2 0,4 5-17 16,-1-3-41-16,1 1-44 16,2 1 3-16,-2-4-1 0</inkml:trace>
  <inkml:trace contextRef="#ctx0" brushRef="#br0" timeOffset="33683.8601">4620 9536 252 0,'0'0'0'16,"0"0"0"-16,0 0 60 0,0 0-18 16,0 0-14-16,0 0 16 15,0 0 17-15,0 0 1 0,0 0 18 16,139 104-35-16,-112-101 0 0,4-3-18 16,-5 0-22-16,2 0-3 0,-2-3 1 15,-2-5-6-15,-1 0-22 0,-3 0-68 16,-4-1-53-16,-7 6-61 0</inkml:trace>
  <inkml:trace contextRef="#ctx0" brushRef="#br0" timeOffset="33979.7453">4905 9318 678 0,'0'0'0'0,"0"0"8"15,0 0-6-15,0 0 14 0,0 0 4 16,0 0-12-16,0 0 1 0,0 0 2 16,0 0 1-16,-55 306-3 0,49-273-4 15,4-4-3-15,2-10 0 0,0-3-3 16,1-5-12-16,0-2-12 15,3-4-15-15,-3-4-11 0,0-1-20 16,-1 2-22-16,0-2 22 0,-1 0 16 16,-4 1-31-16,3-1-45 0</inkml:trace>
  <inkml:trace contextRef="#ctx0" brushRef="#br0" timeOffset="34470.934">4808 9281 456 0,'0'0'0'0,"0"0"67"16,0 0-2-16,0 0-10 0,0 0-31 16,0 0-17-16,0 0 0 0,0 0-3 15,0 0 8-15,-219 116 7 16,187-80 12-16,2 3 1 0,4 1-3 0,10 2-8 15,6 4-3-15,5 0 2 16,5 4-5-16,6 1-10 0,1-4 1 16,4 0-5-16,6-4 1 0,0-5-1 15,7-3-2-15,4-5 1 0,3-5 0 16,1-6-2-16,6-4 2 16,-2-7 0-16,2-5 2 0,2-3 0 15,-4-7-1-15,2-3-1 0,-2-8 0 16,-1-5 4-16,0-5 16 0,-3-7 14 15,-2-1 0-15,1-1-4 0,-5-2-13 16,2 0-1-16,-4-3-6 16,-3-2-7-16,-6-1 0 0,-2-2-1 15,-7 4 0-15,-6-3 0 0,-6 3 0 16,-9 0 0-16,-7 1 1 0,-5 3 0 16,-6 3-1-16,-1 5-1 0,1 4-1 15,1 7 0-15,-1 5 0 16,3 8-16-16,3 7-20 0,2 4-19 0,2 14-65 15,3 4-29-15,5 7-110 16</inkml:trace>
  <inkml:trace contextRef="#ctx0" brushRef="#br0" timeOffset="35192.1462">6014 9354 365 0,'0'0'0'0,"0"0"113"15,0 0-31-15,0 0 6 0,0 0-35 16,0 0-7-16,0 0 3 0,0 0-11 16,4-30-12-16,-2 36-6 15,2 10 0-15,-2 7-10 0,-2 9-5 16,0 6-2-16,-1 4-1 0,-5 2 0 16,2 2 0-16,-4 2-3 0,0-2 1 15,-2 1 0-15,0-8 0 16,2-4 1-16,4-7-1 0,4-7-1 15,0-5 1-15,3-4-4 0,3-4-1 16,3-4-8-16,3-4 7 0,0 0 4 16,1 0 1-16,1-3 2 0,0 2 2 15,0 1 5-15,5-5 0 0,1-7-1 16,6-7 8-16,4-8 8 16,2-2 6-16,1-3 11 0,-1-5-5 15,-2-1-2-15,-5 1 1 0,-3-1-12 16,-8 4-6-16,-2 3-3 0,-3-1-7 15,-7 0-3-15,-2 2 1 0,0-1-3 16,-7-1 1-16,-5-2 0 0,-3 1-2 16,-1 6 0-16,0 0 0 15,1 5 0-15,-1 6-1 0,-1 3 1 16,-2 5-5-16,0 7-3 0,-2 2-19 16,0 11-16-16,-1 7-19 0,-1 6-22 15,1 5-37-15,6 4-63 0,-2 1-120 16</inkml:trace>
  <inkml:trace contextRef="#ctx0" brushRef="#br0" timeOffset="36058.442">6528 9506 426 0,'0'0'0'15,"0"0"134"-15,0 0-31 0,0 0-30 16,0 0-31-16,0 0-10 15,0 0-16-15,0 0-13 0,0 0-2 16,-2 39 0-16,-1-16 0 0,-1 2 0 16,3 3-2-16,1 0 2 0,0 2 0 15,0-2-1-15,3-3 0 0,-1 0 0 16,0-4 0-16,2-3 3 16,2 0-2-16,2-4-2 0,2-7 2 15,-1-4-2-15,1-3 2 0,3-3 1 16,2-7 0-16,2-1 6 0,0-3 9 15,0-1 2-15,-4-1 4 16,0-2-6-16,-2 4 2 0,0-4 5 0,0 4-3 16,-5-2-4-16,-1 2-4 15,0-1-4-15,-1-2-2 0,3 3 2 16,-4 0-6-16,-1 3-2 0,0 0-1 16,-1 6 0-16,3 4 1 0,-3 1-1 15,-1 0 0-15,0 3 1 16,0 7 0-16,0 3 2 0,0 5-1 15,0 0-1-15,0 2 0 0,0 0-1 16,0-1 0-16,4-2 0 0,0-1 0 16,4-3 0-16,-1-3-1 0,1 0 1 15,3-3 0-15,0-3 0 0,0-2-1 16,2 1 1-16,1-1 4 16,0-1-1-16,0-1 3 0,2 0-1 15,-4-4 2-15,1-3 1 0,0-4 0 16,-1 2-2-16,1-4-2 0,1-2 3 15,-1 0-2-15,1-1-2 16,-1-2-2-16,1 1 1 0,-1 0-1 16,-1 1-1-16,-1 0 0 0,-3 1 2 15,1 1-1-15,-5 2 2 0,1 3 2 16,-4 2 3-16,-1 2 4 0,0 3 10 16,0 0-7-16,0 0-5 0,-1 2-3 15,-2-2-4-15,-1-1-1 0,2 1 0 16,-4 1-1-16,2 1-1 15,-1 0 0-15,-3 1 0 0,-3 6-2 16,-1 7 2-16,1 2 0 0,-2 3 0 16,2 3 0-16,3 0 0 0,2 2 0 15,2 1-3-15,4-3 3 0,8-2 0 16,2-4 0-16,3-3-7 0,2 1 2 16,4-4-7-16,5-1-5 15,3-5-12-15,4-1-57 0,7-3-51 16,4 0-101-16,1 0-205 0</inkml:trace>
  <inkml:trace contextRef="#ctx0" brushRef="#br0" timeOffset="37199.9829">7113 9567 255 0,'0'0'0'16,"0"0"66"-16,0 0-16 0,0 0-29 15,0 0-19-15,0 0 2 16,0 0 13-16,0 0 8 0,0 0 10 16,-53-2 8-16,53 2-16 0,0 0-13 15,0 0-5-15,5 6 22 0,2 1 4 16,3 2 1-16,3 1-15 16,4-1 6-16,-1-2 15 0,4-1-4 15,-1-6 3-15,1 0-3 0,0-6-10 16,1-3 0-16,0-7 6 0,1-1 4 15,-1-1-6-15,-1-3-10 0,-2 4-13 16,-5-1-4-16,-2 2-3 0,-6 0 1 16,-5 0 1-16,0 4 0 15,-6 1 3-15,-6 2 0 0,0 3-5 16,-2 1 0-16,-4 3 0 0,-4 2-1 16,-1 3 0-16,-2 4-2 0,-2 7-12 15,0 1-9-15,3-1-4 0,2 1-24 16,6 0-9-16,3-1-30 15,5 4-49-15,4 0-100 0,0 0-124 16</inkml:trace>
  <inkml:trace contextRef="#ctx0" brushRef="#br0" timeOffset="37619.862">7628 9515 365 0,'0'0'0'15,"0"0"32"-15,0 0 28 16,0 0 1-16,0 0-11 0,0 0 2 16,0 0-1-16,0 0-24 0,0 0-5 15,-58 28-8-15,57-22-5 0,1-4-5 16,0 1-1-16,5-2 3 0,1-1 5 16,2 0 19-16,5-2 0 15,-4-2 7-15,4-5 11 0,-2 1-2 16,-2-2-6-16,-1 3-6 0,-3 2-19 15,-3 2-10-15,-2 3 3 0,0 0 3 16,-4 0-9-16,-3 5-4 0,4 1-77 16,-2-2 1-16,3 5-54 15,1-1-54-15,-2 2-56 0</inkml:trace>
  <inkml:trace contextRef="#ctx0" brushRef="#br0" timeOffset="38075.5888">7583 9769 360 0,'0'0'0'0,"0"0"146"0,0 0-88 15,0 0-1-15,0 0-3 0,0 0-2 16,0 0 3-16,0 0 4 0,0 0-31 16,-21-32-19-16,14 32-1 15,-1 0 2-15,4 0-1 0,0 4 0 16,0-1 0-16,2 0 1 0,0 1-3 16,2 4-3-16,0-3-3 0,1 1 0 15,3-1 5-15,0-2-1 0,2 1 1 16,2-4-1-16,2 0 3 15,2 0 1-15,0-3 6 0,-2-6 6 16,1 1 10-16,-6-3 5 0,0 4 0 16,-1 0-13-16,-4 4-11 0,0 1-2 15,-6-1-1-15,0 2 2 0,-3-1-6 16,0 2-5-16,0 0 0 0,2 0 2 16,3 2-2-16,0-1-32 15,1-1 9-15,1 3-21 0,1-3-8 16,1 3-13-16,0 2-59 0,5-1-15 15,0 3-101-15,1-1-189 0</inkml:trace>
  <inkml:trace contextRef="#ctx0" brushRef="#br0" timeOffset="39828.0902">8604 9843 375 0,'0'0'0'0,"0"0"89"15,0 0-18-15,0 0-36 0,0 0-14 16,0 0 14-16,0 0 7 0,0 0 1 16,-6 14 9-16,8-18-10 0,0-3-7 15,2-4-6-15,2 0-3 0,-4-6-5 16,3 0 0-16,-1-3 1 0,-1-1-5 16,2-4 2-16,0-5-5 15,2 1-6-15,0-4 0 0,3-2-5 16,3-4-2-16,2-1-1 0,8-6 0 15,-1-1 2-15,1 0-2 0,-1 4 0 16,-1 3 0-16,-4 7 0 0,-3 1-1 16,-3 3 1-16,-3 7 0 15,-1 6 0-15,-2 6 2 0,-4 4 1 16,-1 5 15-16,0 1 4 0,-1 0-12 16,0 5-9-16,1 10-2 0,-2 6 0 15,1 7 1-15,0 6 0 0,0 1 0 16,1 1 0-16,-4 1 0 15,3-6-4-15,1-2 5 0,0-7-1 16,0-7 0-16,8-4-2 0,-2-5 1 16,2-5-3-16,-2-1 2 0,2-7 1 15,0-4 2-15,1-4 0 0,1-4 0 16,3-5-2-16,4-3 2 16,2-5 0-16,0-4-1 0,3 0 0 15,-1-5 1-15,5-1-1 0,1 1 0 16,-1 1 0-16,0 10 0 0,-4 9 0 15,-5 8 11-15,-7 8-2 0,-4 5 1 16,-2 5-7-16,-3 8 0 16,0 6 3-16,0 8 0 0,0 3-3 15,1 6 0-15,0 3-2 0,1 3-1 16,-1 3 0-16,-2 0 3 0,0-2-2 16,0 1-1-16,-2-1 0 0,-3-5 4 15,1 3-3-15,1-5 0 0,-2-2-1 16,4-6 0-16,1-3 0 0,0-1 0 15,0-6-3-15,3-4-10 16,0-6-15-16,1-3-1 0,2-2-4 16,-1-3 0-16,3 0 7 0,-2 0 3 15,4-5 2-15,2 1 11 0,6-6 7 16,1-1 0-16,8-7 3 0,-1-4 0 16,4-3 0-16,0 1 0 15,-2-1 3-15,-4 3 8 0,-3 5 10 16,-6 3 6-16,-4 6 4 0,-4 2-9 15,-5 5-5-15,-2 1-6 16,0 0 4-16,0 4-8 0,-2 3-3 0,-4 1-1 16,1 3-1-16,-4 3-3 15,0 5 2-15,3 3 0 0,-1 5-1 16,3-1-1-16,1 3 1 0,0 1 0 16,3-1 0-16,0 2-1 0,4-6 1 15,6-7 0-15,6-6-2 0,-2-6 2 16,4-3-3-16,-3-3 4 0,2-3 1 15,-1-5 0-15,-1-6 7 16,1-1 4-16,-1-4-5 0,-3-1 0 16,-2 0 4-16,0-3-2 0,-5 0-4 15,0 1-2-15,-3 0 1 0,-2-3-2 16,0 2 3-16,-6 2-3 0,-1 7-2 16,-4 5 2-16,1 2 0 15,-1 6-3-15,-2 1 0 0,2 0-30 16,0 8-4-16,2 1-39 0,1 4-18 15,5-1-70-15,3-2-110 0,-3 3-51 16</inkml:trace>
  <inkml:trace contextRef="#ctx0" brushRef="#br0" timeOffset="40245.7789">9780 9565 607 0,'0'0'0'0,"0"0"157"15,0 0-76-15,0 0-24 16,0 0-29-16,0 0-20 0,0 0-4 16,0 0-2-16,0 0 0 0,51 81 2 15,-56-57-1-15,2-1 3 0,-3-4-2 16,2 1-1-16,1-5-2 0,-1-5 0 16,4-3-2-16,1-7 2 15,5 0-2-15,-3 0-5 0,-2-2 0 16,0 2 4-16,-1-2-1 0,1-2 3 15,1-3 0-15,1-1 0 16,2-7 1-16,5 0 5 0,9-6-4 0,-2-1 4 16,1 4 6-16,1 5 6 15,-6 2 7-15,0 9 10 0,-5 0-1 16,-2 2-20-16,1 4-6 0,-2 8-3 16,2 3-1-16,1 3-1 0,-3 1-3 15,3 3 0-15,-4 1 3 0,1-2-4 16,-4-2-12-16,3-4 3 0,2-4-10 15,0-4-2-15,5-4-4 16,-2-3-10-16,0-6-5 0,3 1-42 16,-6 0-21-16,4 0-1 0,0 4-41 15,3-2-35-15,1-1-34 0</inkml:trace>
  <inkml:trace contextRef="#ctx0" brushRef="#br0" timeOffset="41089.7474">10278 9650 334 0,'0'0'0'0,"0"0"162"0,0 0-48 15,0 0-2-15,0 0-15 0,0 0-18 16,0 0-20-16,0 0-17 0,0 0-16 16,33-56-8-16,-43 56-14 15,2 5-2-15,0 2-3 0,-3-1-1 16,-1 4 3-16,1 0-2 0,-4 3-4 16,2 2 7-16,1 1-2 0,-1 5 0 15,-1-2-2-15,2 2 2 0,4-1 0 16,-1 1-3-16,6 0 3 0,-3-3-6 15,2-4 2-15,4-7 0 16,1-2-1-16,9-5 6 0,1 0 0 16,0-8 4-16,3-9 7 0,2-2-1 15,1-6-2-15,3-3-1 0,2-5 3 16,3-4 4-16,2-2 6 16,1-5 0-16,-3-3-10 0,-2-5-3 15,-2-2-6-15,-6 2 0 0,-4-4 0 16,-5 3-1-16,-3 3-1 0,0 0 0 15,0 3 2-15,0 5-2 16,-3 6 0-16,0 8 1 0,0 11-1 0,-3 9 2 16,-2 8 11-16,0 2 2 15,-1 5-13-15,-1 7-2 0,-1 4 0 16,0 7-1-16,3 7 1 0,-1 10 0 16,2 4-2-16,1 8 2 0,-3 5-16 15,5 4 11-15,-1 2 3 0,0-5-3 16,1-1 5-16,1-9 0 15,3-5-3-15,9-9 4 0,0-4-2 16,2-10-20-16,3-5 3 0,-1-4 6 16,-2-7-2-16,4-4 8 0,-3-2 2 15,3-6 2-15,-2-7 3 0,3-1-1 16,0-8 0-16,0 1 1 0,1-1-1 16,-3 1 18-16,-4 5 1 15,-7 5 1-15,-2 5-2 0,-4 3 0 16,0 3 2-16,-2 0-3 0,-3 0-13 15,-4 3-4-15,-2 3 0 0,-1 2-14 16,-2 3 0-16,2 4-4 0,1 2 5 16,-1 0 4-16,3 1 3 15,1 0 4-15,2 0 1 0,3-2-1 16,3-6 1-16,2-1-1 0,5-8-7 16,2 2-6-16,3-3 4 0,0-2 4 15,0-5 7-15,4-2 0 0,-4-2 0 16,0-2 0-16,2-1 2 15,-4 3-2-15,-5 4 0 0,1 1 2 16,-6 4-2-16,1 2 0 0,0 1 5 16,1 7-1-16,-1-2 0 0,2 5-3 15,0 1-1-15,1 0 0 0,4 2 0 16,3-5 0-16,0 0 0 16,2-7-1-16,4 1 2 0,-3-3 2 15,-1 0-2-15,-3-1 0 0,-2-5-1 16,-1 5 0-16,-4-2 0 0,1 3-16 15,-2 0-23-15,0 2-46 0,-2-1-69 16,3-1-59-16,3 0-60 0</inkml:trace>
  <inkml:trace contextRef="#ctx0" brushRef="#br0" timeOffset="41300.6271">10828 9637 465 0,'0'0'0'0,"0"0"135"16,0 0-49-16,0 0 5 0,0 0-7 15,0 0-19-15,0 0-11 16,0 0-24-16,64-19-19 0,-56 32-8 16,1 3 0-16,2 8 1 0,-2-1-3 15,-1 7 0-15,0 0-2 0,3-2-18 16,0 0-5-16,-2-9-3 16,4-5-12-16,-2-4-23 0,1-6-10 15,1-1-37-15,2-3-101 0,0-3-109 16</inkml:trace>
  <inkml:trace contextRef="#ctx0" brushRef="#br0" timeOffset="41525.3365">11174 9646 792 0,'0'0'0'0,"0"0"30"0,0 0 31 0,0 0-25 16,0 0-29-16,0 0-2 0,0 0 16 15,0 0 6-15,0 0-16 16,-130 280-4-16,89-238-5 0,1 2-3 16,-3 0-19-16,-5 0-3 0,-1 2 9 15,1-1 11-15,2 1-1 0,4-7-12 16,8-2-15-16,8-7-10 0,4-5-29 16,10-5-131-16,2-4-101 15</inkml:trace>
  <inkml:trace contextRef="#ctx0" brushRef="#br0" timeOffset="42161.9654">12944 9250 629 0,'0'0'0'0,"0"0"36"0,0 0 15 16,0 0 11-16,0 0-34 15,0 0-22-15,0 0 3 0,0 0 26 16,0 0 16-16,20 19-7 0,-17 17-16 15,1 8-5-15,0 6-6 0,1 5-4 16,-2 0-1-16,-3 3 2 0,0-7-9 16,0-5-3-16,0-5 0 15,0-9 1-15,-1-4-3 0,-2-5 0 16,-1-7-37-16,2-5-13 0,0-7-34 16,0-2-2-16,2-2-21 0,0 0-94 15,2-6-32-15</inkml:trace>
  <inkml:trace contextRef="#ctx0" brushRef="#br0" timeOffset="42510.0394">13327 9312 852 0,'0'0'0'15,"0"0"55"-15,0 0-31 0,0 0-2 16,0 0-17-16,0 0-5 0,0 0 0 15,0 0 0-15,0 0-7 0,-87 194 9 16,71-144-3-16,5 0 2 0,3-5 12 16,8-4 1-16,5-14 0 15,8-3-9-15,9-10-5 0,0-7 0 16,5-7 0-16,4-1 6 0,0-12-1 16,4-6-1-16,0-4 0 0,-1-4 1 15,0-3 8-15,-1 1 10 0,-4-6 14 16,-2-2-4-16,-2-1-12 0,-4-6-7 15,-9 0-2-15,-6 1-8 16,-7 5-4-16,-14 6 0 0,-8 10-8 16,-6 5-16-16,-4 13-13 0,-4 4-18 15,-4 3-4-15,-1 11-8 0,0 4-54 16,2 4-107-16,9 2-53 16</inkml:trace>
  <inkml:trace contextRef="#ctx0" brushRef="#br0" timeOffset="44142.6822">14450 9465 503 0,'0'0'0'0,"0"0"2"16,0 0 2-16,0 0 12 0,0 0-5 15,0 0 1-15,0 0 4 0,0 0-2 16,0 0-7-16,18 144 3 16,-18-97-3-16,2 0 7 0,-2 3 0 15,0 1 3-15,0-2-10 0,0-1-2 16,3-3-2-16,1-3-3 0,-2 1 0 15,0-5-8-15,-2-4-26 0,0 0 1 16,-2-7 3-16,-3-3 15 0,-2-5 14 16,-4-4 1-16,3-2 0 15,-3-5-11-15,-1 0 2 0,1-2 6 16,0-4 6-16,5-2 15 0,-1-10 6 16,6-4-10-16,-2-6-1 0,0-4 35 15,1 0 5-15,-1-9 11 0,2-2-14 16,1-8-32-16,0-6-14 0,2-3-1 15,7-8 6-15,3 0-3 16,2-5-3-16,9 2 1 0,5-1 5 16,1 8 10-16,5 6 18 0,0 10 4 15,-1 6 3-15,2 2 1 0,-3 7 0 16,0 0 8-16,0 6-10 0,-5 6-10 16,-3 2-11-16,-2 11-12 15,-8 0-8-15,-5 12-1 0,-3 9 1 16,-6 4 0-16,0 5-4 0,-7 4 1 15,-5 0 1-15,-4 0-4 0,-6-2 3 16,-6-2-3-16,0-2 0 0,-4-3 2 16,-2-3-16-16,1 0-37 15,-1-2-22-15,0-3-9 0,4-7-15 16,9-3-37-16,6-5-36 0,13-2-41 16</inkml:trace>
  <inkml:trace contextRef="#ctx0" brushRef="#br0" timeOffset="44792.7514">15070 9435 613 0,'0'0'0'0,"0"0"153"0,0 0-91 16,0 0-15-16,0 0-10 0,0 0-22 16,0 0-9-16,0 0-2 15,0 0 1-15,61 39 6 0,-57-17 8 16,-1 2-1-16,-2 3-5 0,-1 0-2 16,0-2-2-16,-1 0-6 0,-5-4-2 15,-1-1 1-15,2-2-4 0,-1-7-10 16,1-2-3-16,0-4-6 0,3-3-4 15,2-2 6-15,0 0 5 16,0-4-4-16,0-5 2 0,0-1 13 16,9-2 3-16,2-1 0 0,5-2 14 15,3 0-5-15,1 2 8 0,-2 0 9 16,0 4 2-16,-1 5-8 16,-1 2-6-16,-1 2 1 0,-4 8-2 15,-2 5-4-15,-7 6-5 0,-1 3 1 16,-1 1-9-16,-2 0-7 0,-5-3 2 15,1-2 2-15,-2-5 3 0,2-4 5 16,3-6-1-16,3-3 0 16,3-3-4-16,4-5 4 0,3-2 0 15,2-5 3-15,1-1 1 0,4-4 0 16,0-2-1-16,3 0 1 0,4 0-1 16,0 2 5-16,-3 4 3 0,-2 4 15 15,-4 7 16-15,-3 3-3 0,0 2-10 16,-3 0-16-16,0 10-8 15,0 4-3-15,-2 6 3 0,0 5-3 16,-4 1 1-16,-1 3-1 0,2-4 1 16,0 0-1-16,4-5 1 0,-2-1-1 15,3-4-3-15,2-2 2 0,-3-5-2 16,-1-2-43-16,2-4-9 16,2 0-23-16,1-1-35 0,1-1-50 15,3 1-112-15</inkml:trace>
  <inkml:trace contextRef="#ctx0" brushRef="#br0" timeOffset="48715.9845">4688 11204 508 0,'0'0'0'0,"0"0"26"16,0 0 44-16,0 0-15 0,0 0-18 0,0 0-4 16,0 0 1-16,0 0 0 15,82 114-2-15,-64-95-7 0,4 1 6 16,0 3-23-16,1 3-5 0,-3 1-4 16,1-2 2-16,-4 1 0 0,0-2-2 15,-1-1 1-15,-1-1 0 0,-3-3 0 16,1-1-10-16,-3-4 2 0,-2-3-27 15,1 0-23-15,-1-4-22 16,-2 0-82-16,-2-2-32 0,-4-4-142 16</inkml:trace>
  <inkml:trace contextRef="#ctx0" brushRef="#br0" timeOffset="49215.8193">5008 11301 419 0,'0'0'0'0,"0"0"25"16,0 0 49-16,0 0 1 0,0 0-19 15,0 0-21-15,0 0-9 16,0 0 0-16,0 0-7 0,-194 200-9 15,180-187-5-15,1-2-3 0,2 0-2 16,0-3 0-16,0 1-25 0,3-2 7 16,1-2-11-16,-1 1-3 0,2-3 16 15,1-1 9-15,1 3 6 0,1-2 1 16,-1 3 0-16,1-3 4 0,0-1-5 16,0-1-104-16,-2-1 69 15,2 0 9-15,-3-1 12 0,3-4 28 16,-3-3 3-16,3 1 0 0,2 0 2 15,1-2-10-15,0-1 1 0,0 0-7 16,0-1 14-16,2 2-1 16,3-1 18-16,-2 2 13 0,-1 1 1 15,5 0-5-15,-4-1 1 0,4 4 2 16,0 0-14-16,6 3-5 0,7 1 6 16,5 1-8-16,3 4-14 0,1 2-8 15,1 0 0-15,0 0-4 0,-4-3-33 16,0 0-7-16,-3-3-3 0,-2-1 19 15,-4 0 9-15,-2 0-24 16,-2-2-63-16,0-1-41 0,-2-4-54 16</inkml:trace>
  <inkml:trace contextRef="#ctx0" brushRef="#br0" timeOffset="49482.963">4944 11234 620 0,'0'0'0'0,"0"0"142"0,0 0-83 16,0 0-42-16,0 0-13 0,0 0-3 16,0 0 2-16,0 0 1 0,0 0 6 15,-71 256 5-15,66-222-6 0,2-2-8 16,1-3-2-16,0-4-51 15,-1-2 3-15,-1-5 0 0,0-3 1 16,0-3-11-16,0-3 8 0,3-3-1 16,1-2-48-16,0-2-32 0,0-2-72 15</inkml:trace>
  <inkml:trace contextRef="#ctx0" brushRef="#br0" timeOffset="49928.393">4828 11203 557 0,'0'0'0'0,"0"0"121"16,0 0-82-16,0 0-16 0,0 0-4 15,0 0 10-15,0 0 7 0,0 0 6 16,0 0-21-16,-200 202-9 0,181-150-4 15,5 3-4-15,8-1-4 16,6-5 0-16,0 1 0 0,11-8 7 16,2-7-7-16,4-3 0 0,4-5 5 15,3-3-1-15,7-5 2 16,0-5 1-16,2-8 8 0,3-4-2 0,1-2 3 16,7-7 11-16,2-7 0 15,1-6 3-15,0-8 6 0,1-1-3 16,-3-5-1-16,-4-3-5 0,-3-2-16 15,-8-1-9-15,-6 1-4 0,-8 1-1 16,-11-2 3-16,-5 1 0 16,-4-4 0-16,-9-1 1 0,-6 0-2 15,-4 0 1-15,1 2 0 0,-4 9 0 16,-3 3-3-16,0 9 3 0,-3 8-5 16,-6 8-3-16,-4 6-15 0,-7 8-42 15,-4 9-11-15,-4 2-39 0,1-1-53 16,2 5-103-16</inkml:trace>
  <inkml:trace contextRef="#ctx0" brushRef="#br0" timeOffset="52177.9259">6254 11221 489 0,'0'0'0'16,"0"0"-2"-16,0 0 39 0,0 0 18 16,0 0-29-16,0 0-15 0,0 0 1 15,0 0 6-15,0 0 13 0,-42-22 7 16,39 26-3-16,1 5-13 0,2 5-5 16,0 7-5-16,0 4-6 15,1 3 2-15,2 4 3 0,0 1-4 16,1 2-4-16,-1 2-2 0,-1-3 0 15,-2 0-1-15,0 0 0 0,0-1-1 16,0-4 1-16,-2 0-11 16,-1-6-5-16,-2-4 4 0,2-2 4 15,2-5 8-15,-1-4 0 0,-1-1-8 16,3-4 5-16,0-2-1 0,-2-1-31 16,2 0-24-16,-1-2-27 0,1-7-7 15,0 0 17-15,3-4-10 0,3-3-1 16,1-2-31-16</inkml:trace>
  <inkml:trace contextRef="#ctx0" brushRef="#br0" timeOffset="52703.5417">6225 11184 444 0,'0'0'0'0,"0"0"46"0,0 0 21 16,0 0-13-16,0 0-22 0,0 0 0 15,0 0 15-15,0 0 20 0,0 0 2 16,172-191-6-16,-140 176-25 16,1 6-31-16,-2 8-2 0,-7 1-8 15,-2 6 2-15,-3 7 2 0,-7 4 7 16,2 4 10-16,-2 3-5 0,0-2-2 16,-2 1-6-16,0 3-2 0,-3-2-3 15,0 0 0-15,-4-2 2 0,-3-2-2 16,-5 1-6-16,-8-2 3 15,-2-2 2-15,-6-3-4 0,-6 2 4 16,1-3-19-16,-5-1-3 0,0-2 7 16,-1-3 3-16,2-2-9 0,3-3 5 15,5-2 7-15,3 0 9 0,6-3 1 16,3-3 0-16,6 3 0 16,2 1 0-16,2 2 0 0,0-1 4 15,0 1-1-15,1 3-2 0,4 6 4 16,-3 1 3-16,4 5 1 0,-2 1 1 15,-1 3 0-15,5 4-3 16,0 1-1-16,3 1-1 0,1 1 11 0,4 3 4 16,2 1 0-16,3 3-11 15,3-6-2-15,0-1 0 0,0-4 0 16,-1-5-1-16,1-1-2 0,-6-5-1 16,2-3 2-16,-4-2-3 0,-2-6-3 15,2 0 1-15,-4 0 0 0,-2 0-28 16,-2-5-12-16,1 2-25 15,-6-5-45-15,-1 2-56 0,-2-1-88 16</inkml:trace>
  <inkml:trace contextRef="#ctx0" brushRef="#br0" timeOffset="53191.8415">7140 11456 261 0,'0'0'0'0,"0"0"50"16,0 0 24-16,0 0-30 0,0 0-3 16,0 0 19-16,0 0 8 0,0 0 0 15,0 0-2-15,-42-34-18 0,38 27-15 16,0 1 0-16,-2 2-9 0,-2 2-3 16,-3 0-6-16,-1 2-3 15,-6 2-4-15,3 6-3 0,-4 3-1 16,0 0-2-16,-1 3-1 0,1-1 0 15,1 3 3-15,2 2-2 0,4 0 6 16,3 3 1-16,5 2-3 0,4 2 0 16,3 1-2-16,5 0-1 15,5-1 1-15,1 1-2 0,0-6 0 16,4-2 7-16,-2-1 14 0,4-3-4 16,-1-2-6-16,-1-5-6 0,3-4-4 15,0-3-2-15,-1-3-2 0,1-7-44 16,-3-5-29-16,0-3-47 15,-5-1-191-15,-5-2-115 0</inkml:trace>
  <inkml:trace contextRef="#ctx0" brushRef="#br0" timeOffset="53391.961">7217 11419 604 0,'0'0'0'16,"0"0"30"-16,0 0 12 0,0 0 8 15,0 0-16-15,0 0-9 0,0 0 2 16,0 0 8-16,0 0-1 16,-219 178-22-16,203-157-12 0,1 0 0 15,5-2-49-15,1 1 2 0,3-5-33 16,0 1-36-16,2-3-44 0,1-1-115 16</inkml:trace>
  <inkml:trace contextRef="#ctx0" brushRef="#br0" timeOffset="53923.4527">7363 11464 591 0,'0'0'0'0,"0"0"48"0,0 0 31 15,0 0-37-15,0 0-42 0,0 0 0 16,0 0 11-16,0 0-8 0,0 0 5 15,9 105-7-15,-15-67-2 0,3 1-24 16,1 2-6-16,0 0 7 0,0 1 24 16,0-2 0-16,-1 0 9 15,-3 0-6-15,-4-2-2 0,1-1-1 16,-2-6 0-16,-1-5 0 0,1-4-5 16,0-4 2-16,2-4-9 0,0-5-26 15,2-4-4-15,0-4-21 0,2-1 23 16,2-7 0-16,1-4 24 0,0-4 21 15,2-6 6-15,0-1 29 16,0-6 33-16,4-2-11 0,5-5-10 16,4-4-9-16,6-4-21 0,6-5-3 15,8 0 1-15,7-2 1 0,6 3 6 16,6 3 7-16,2 7 12 16,-3 4 23-16,-1 5 4 0,-5 5-40 15,-5 5-13-15,-6 5 2 0,-8 8-12 16,-6 2-6-16,-6 3-5 0,-9 8-4 15,-3 7-7-15,-2 3 2 0,-4 3-4 16,-8 0-17-16,-1 0 17 16,-5 0 9-16,-2-2 2 0,-3 2 0 15,-4-1 1-15,-2-1-22 0,-1 2-37 16,-5-2-35-16,-2-5-13 0,0 3-1 16,4-7-18-16,8 1 20 0,6-3-22 15,7-4-28-15</inkml:trace>
  <inkml:trace contextRef="#ctx0" brushRef="#br0" timeOffset="54306.9279">7962 11453 677 0,'0'0'0'0,"0"0"-11"0,0 0 11 15,0 0 54-15,0 0-55 0,0 0 2 16,0 0 25-16,0 0-8 0,0 0-10 16,-20 44 0-16,20-27-5 15,0 2-1-15,0 3 1 0,0-2-3 16,4 0 0-16,0-1 1 0,0-3-1 16,2-2 0-16,2-5 0 0,-2-6 0 15,4-1 0-15,0-2 3 0,1-5 2 16,2 1-1-16,0-6 7 0,-3-1 19 15,3 1 0-15,-5-4-3 16,1 4 7-16,0-2-5 0,-4-2-3 16,-1-1-2-16,-1 1-3 0,-2-3-1 15,-1 4 3-15,-3 0-18 0,-7 4-3 16,-1-3-3-16,-7 6-5 16,2 3-41-16,-6 1-44 0,-1 2-7 15,1 5-28-15,1 4-142 0,3 0-44 16</inkml:trace>
  <inkml:trace contextRef="#ctx0" brushRef="#br0" timeOffset="54676.4861">8429 11430 543 0,'0'0'0'0,"0"0"0"0,0 0-35 16,0 0 103-16,0 0-51 0,0 0-10 16,0 0 14-16,0 0 7 0,0 0-8 15,-20 103-2-15,12-90 15 0,1-4 5 16,-1-4-8-16,2 0-11 16,0-4 3-16,-1-1 3 0,-1 0-10 15,3-1-4-15,2-2-3 0,-1 0 0 16,1 0 7-16,2-2-9 0,1 0 3 15,0-2-5-15,0-4-2 0,3 4-2 16,4-6 0-16,4-2 15 0,3-2-2 16,7-2-2-16,2-3 1 15,6 3 9-15,-1 0-6 0,-2 6-1 16,-1 1 27-16,-4 5-21 0,-4 4-17 16,1 3-3-16,-4 0 0 0,-1 3-140 15,-3 3 22-15,-3 3-89 0,0-2-177 16</inkml:trace>
  <inkml:trace contextRef="#ctx0" brushRef="#br0" timeOffset="55054.4546">8962 10996 456 0,'0'0'0'16,"0"0"118"-16,0 0-24 0,0 0-31 16,0 0-18-16,0 0 0 0,0 0 25 15,0 0-20-15,0 0-20 0,20 41-9 16,-20-13-5-16,0 1-10 15,-1 6-5-15,-1 4 3 0,2-1-4 16,0 0 0-16,0-1-2 0,0-2 2 16,3-1 0-16,-1-4-4 0,-1-4 6 15,-1 1-2-15,1-6 0 0,0 1 0 16,-1-4-52-16,0-4 8 16,0-3-5-16,0-4-15 0,1-2-4 15,1-2-22-15,0-3-54 0,1 0 32 16,-3-1-1-16,0-4-166 0</inkml:trace>
  <inkml:trace contextRef="#ctx0" brushRef="#br0" timeOffset="55265.9912">8765 11140 657 0,'0'0'0'0,"0"0"21"15,0 0 37-15,0 0 17 16,0 0-1-16,0 0-23 0,0 0-11 16,0 0-4-16,0 0-12 0,183 32-11 15,-140-24-10-15,7-1-1 16,-3-1-4-16,3-5-164 0,-3 4-31 0,-3-1-163 16</inkml:trace>
  <inkml:trace contextRef="#ctx0" brushRef="#br0" timeOffset="56458.8733">6322 12352 431 0,'0'0'0'0,"0"0"61"16,0 0 5-16,0 0 0 16,0 0-34-16,0 0-6 0,0 0 8 15,0 0-2-15,0 0 2 0,4-31 6 16,3 31-10-16,0-2-13 0,2 2-6 16,6 0-3-16,1 3-1 0,6 4 8 15,5-2 2-15,9 0 10 0,3-3 3 16,8 4-5-16,-2 0-3 15,1 0 0-15,-1 6-14 0,-7-3-6 16,-4 4 0-16,-7 2-2 0,-5-1 0 16,-6 1 0-16,-6-4 0 0,1 1-6 15,-1-6-8-15,-4 3-2 16,-4-5-4-16,-2 0-11 0,-10 4 15 16,-10 1 12-16,-5 5-4 0,-11-1 5 15,-8 1 0-15,-5 5 1 0,-8 2-3 16,-2 1 8-16,3 2 0 0,5-1 2 15,5-1 3-15,6-4 0 0,8-2 1 16,7-7-4-16,7-2-1 16,6-3-1-16,6-3 2 0,5 0 9 15,1 1-6-15,7 4-9 0,9-1 2 16,7 7 28-16,9 0-7 0,6 3-10 16,6 2-8-16,4 1-2 0,-4 1-2 15,2-1 0-15,-2-5-29 0,-6 0-19 16,-3-4-12-16,-4-5-6 15,-5 1 0-15,-4-5-1 0,-5 0-32 16,-3-3-86-16,-1-3-21 0</inkml:trace>
  <inkml:trace contextRef="#ctx0" brushRef="#br0" timeOffset="56708.1688">6347 12621 568 0,'0'0'0'0,"0"0"128"16,0 0-36-16,0 0 12 0,0 0-5 16,0 0-27-16,0 0-12 0,0 0-10 15,0 0-43-15,393 28-9 0,-338-21-35 16,-5-1-32-16,-4 0-43 0,-4-2-63 15,-5-2-52-15,-4-2-104 16</inkml:trace>
  <inkml:trace contextRef="#ctx0" brushRef="#br0" timeOffset="56900.2054">7306 12490 511 0,'0'0'0'0,"0"0"151"0,0 0-77 16,0 0-43-16,0 0-26 0,0 0 4 16,0 0 11-16,0 0-5 15,0 0 17-15,-67 204-1 0,67-180-12 16,1-6-17-16,4-5-4 0,1-4-92 16,2-5-59-16,-3-4-107 0</inkml:trace>
  <inkml:trace contextRef="#ctx0" brushRef="#br0" timeOffset="57038.1942">7254 12441 701 0,'0'0'0'0,"0"0"0"16,0 0-20-16,0 0-71 15,0 0-177-15</inkml:trace>
  <inkml:trace contextRef="#ctx0" brushRef="#br0" timeOffset="57609.1215">7673 12489 279 0,'0'0'0'0,"0"0"17"0,0 0 127 15,0 0-65-15,0 0-19 16,0 0 14-16,0 0-22 0,0 0-9 16,0 0-16-16,-45 139-12 0,41-109-1 15,1-1-10-15,1 3-2 0,0 2-2 16,-1-1 0-16,-2-1 2 0,0-2-2 16,-3 0-7-16,-1 1 7 15,-1 0 0-15,-1 1 0 0,0-2 2 16,0-2-1-16,2-5-2 0,0 0 2 15,0-5-1-15,1-4 0 16,-1-2-25-16,1-4 2 0,0-3 7 0,5 1 15 16,-1-5 0-16,0-1 2 15,3 0 14-15,-1 0 12 0,-3-6 3 16,5 0-12-16,-2-7-5 0,2 0-1 16,1-5-6-16,5-4-7 0,2 0 2 15,3-7 13-15,4-2-4 0,-2-4 3 16,6-3 3-16,0-3 2 0,3-4 10 15,5-2 0-15,3-2-5 16,4-1 1-16,5 0-7 0,1 7 1 16,1 2 3-16,-1 8 2 0,0 4 1 15,-5 7-14-15,-4 5-9 0,-7 5 1 16,-3 2 6-16,-3 4 12 0,-3 6 5 16,-2 2-7-16,1 11-14 15,-4 4-3-15,0 4-2 0,-3 9 2 16,-4 0-2-16,-2 1-12 0,-1-2 3 15,-3-2-14-15,-6-5-2 0,-5-1 10 16,-2-4 2-16,-4-2-19 16,-3-2-28-16,-5-3-51 0,-3 0-66 15,-6-4-110-15</inkml:trace>
  <inkml:trace contextRef="#ctx0" brushRef="#br0" timeOffset="57898.0233">7368 12337 913 0,'0'0'0'15,"0"0"90"-15,0 0-21 0,0 0-31 16,0 0-38-16,0 0 0 0,0 0-338 16,0 0-17-16</inkml:trace>
  <inkml:trace contextRef="#ctx0" brushRef="#br0" timeOffset="58632.6171">9690 12149 635 0,'0'0'0'0,"0"0"45"16,0 0 5-16,0 0-20 15,0 0-14-15,0 0-2 0,0 0-6 16,0 0 7-16,0 0 3 0,-42-83 7 16,31 79 1-16,-1 2-1 0,1-1 0 15,-1 3-3-15,0 0-1 0,0 0-6 16,-1 1-1-16,-3 3-7 0,-3 2-3 15,0 1 0-15,-2 5-2 16,-1 1-3-16,-3 6 2 0,-4 5-2 16,-5 5 1-16,-7 7 0 0,-2 1 0 15,-1 4 1-15,-3-2 0 0,3 2 2 16,7 3 19-16,4 2 3 0,7-4-12 16,10 4-9-16,2-1-5 15,11-4 2-15,3 1 1 0,0-5-2 16,14-1 1-16,4-3-1 0,4-1 10 15,4-3 1-15,3-3-3 0,4-2-1 16,-1-1-5-16,0-3-2 0,0-4 0 16,-1-6 0-16,-4-3-34 15,0-1-17-15,1-6-28 0,-5 0-63 16,1 0-41-16,-2-3-137 0</inkml:trace>
  <inkml:trace contextRef="#ctx0" brushRef="#br0" timeOffset="60191.8245">10017 12552 392 0,'0'0'0'0,"0"0"7"16,0 0 33-16,0 0 10 0,0 0-22 16,0 0 18-16,0 0 40 15,0 0-24-15,0 0-11 0,-56-31-13 16,51 31-24-16,-2 0-6 0,-1 4-7 16,-2 4-1-16,-3 0 0 0,0 3 1 15,-2 3-1-15,0 3 2 0,1 2-1 16,4 0 3-16,4 0-1 0,-2-3 10 15,8 0-1-15,2-2-7 16,9-2-4-16,2 1 3 0,2-2 1 16,-1-2-7-16,5 1 2 0,-1-4 0 15,4 0 0-15,2-3-2 16,0-3 2-16,3 0-5 0,-4-4 6 16,3-7-2-16,0-2 2 0,3-1 33 15,-1-5 7-15,-1 2-3 0,-4 0-11 16,-3 2-3-16,-5 0-2 0,-7 2-7 15,-4 1-4-15,-4 6 0 16,0 1-3-16,0 3-4 0,-5 2-3 0,-1 0-1 16,0 4 0-16,-2 4-4 15,-1 3 4-15,4 1 0 0,-3 1-1 16,2 4 1-16,2 2-4 0,3 4-7 16,0 0-17-16,1 0 10 0,1 0-4 15,4-2 2-15,3-5-10 0,2-4 20 16,0-1 9-16,2-5 2 15,-1-4-2-15,0-2 2 0,2-2 2 16,-3-6 2-16,1-3 6 0,3-3-1 16,-3 1-6-16,3-4 4 0,0 1 1 15,-1-3 4-15,-6 1-5 0,-2-1-6 16,-3 1 0-16,-2 2 1 16,-2-1-3-16,-2 2 0 0,0 2 4 15,2 0-2-15,0 2-2 0,-3 3 0 16,4 3 1-16,0 0-1 0,0 5-4 15,0 0 1-15,-1 0 1 0,-3 2 1 16,2 3-1-16,0 4-1 0,-1-2-2 16,3 0 4-16,1 2-3 15,0-3 4-15,1 3 0 0,6-2 0 16,0-1-1-16,5-3 1 0,-4-2-1 16,7 2 1-16,2-3 0 0,2 0 0 15,5-1 1-15,-2-4-1 0,3-1 7 16,4-1 0-16,-2-3-4 0,1 0-1 15,-1-4 4-15,-3 1-4 16,-3 3-2-16,-9 1 0 0,-2 2 3 16,-6 0-2-16,-3 3 3 0,-1 1 11 15,0 0 4-15,0 0-7 16,-4 3-4-16,-4 0-6 0,2 0-1 0,-2 0-2 16,-4 6-2-16,1 3-1 15,-1 1-3-15,-3 2 2 0,-1 5-3 16,1 2-15-16,1-3-10 0,-1 3 13 15,7 0 6-15,2-2-6 0,5-1-14 16,1-1-22-16,1-3 15 0,4 0 26 16,1-5 6-16,1-1 2 15,0-1 6-15,1-5-3 0,1 0 4 16,0 0 0-16,2-6 17 0,1-2-1 16,3-3 1-16,-1-3 1 0,6-2-4 15,3-2-5-15,2-2 2 0,4-5 12 16,3-1-1-16,-1-3-14 15,0-2-7-15,-4 2 2 0,-2-1-2 16,-6-3 1-16,0 4 3 0,-6-2-3 16,-2-2 5-16,-4 1 7 0,-2 1 9 15,-5 2 7-15,0 0-6 0,0 3-3 16,-1 1 3-16,-1 3-7 16,-3 5 0-16,0 2 1 0,0 6-5 15,-1 3-6-15,0 4-1 0,0 2-2 16,1 0-2-16,-3 4-2 0,0 9 0 15,-4 5 1-15,1 3-2 0,-4 9 2 16,2 2 0-16,-3 5-2 16,3 0-12-16,1 3 5 0,1-2-7 15,1 1 3-15,6 2-2 0,1-3-16 16,1-2-8-16,2 0-11 0,2-1-2 16,4-4 8-16,3-6 13 0,3-1 0 15,1-6 9-15,5-1 3 0,-2-6 10 16,6 0 8-16,-2-5 0 15,2-5 0-15,0-1 6 0,1-3 2 16,0-7 3-16,3-5-2 0,2-2 3 16,1-2 10-16,3 0 7 0,0-2 4 15,-3 1 4-15,-2 1-16 16,-3 3-7-16,-9 3-4 0,-4-1-4 16,-4 5 6-16,-7 3 11 0,1 0 5 15,-1 0-11-15,0 1-12 0,-2-1-5 16,-5 2 0-16,0 1 0 0,-4 2 9 15,2 1 0-15,-4 0-3 0,-3 3-4 16,1 8-2-16,-4 1 0 16,-1 1 0-16,3 4 0 0,2 2-2 15,4 4-2-15,2 2 0 0,4 4-5 16,5-2 3-16,5 0 4 0,8-2-5 16,3-2-1-16,4-3 0 0,5-2-7 15,5-4 4-15,0-3-2 0,5-3-6 16,0-4 7-16,1-2-17 15,-1-2-135-15,-4 0-188 0</inkml:trace>
  <inkml:trace contextRef="#ctx0" brushRef="#br0" timeOffset="63465.7309">11835 12903 640 0,'0'0'0'0,"0"0"60"16,0 0 3-16,0 0 6 0,0 0-25 15,0 0-21-15,0 0 0 0,0 0 0 16,62 222 3-16,-69-198-3 0,-5-5-6 15,-3-2-8-15,2-5-7 16,-8-2-4-16,-2-2-136 0,-11-5-92 16</inkml:trace>
  <inkml:trace contextRef="#ctx0" brushRef="#br0" timeOffset="64460.4075">10334 10875 497 0,'0'0'0'0,"0"0"-4"15,0 0 17-15,0 0 6 0,0 0 8 16,0 0 20-16,0 0-8 0,0 0-5 16,0 0 8-16,-144 12-4 15,115-4 0-15,-2 2 5 0,0-1-12 16,-1 2-2-16,2 3 3 0,-3-2-4 15,-1 5-1-15,0 2-1 0,1 5-2 16,0 7-9-16,6 5-4 0,1 7-1 16,7 1 3-16,3 0-6 15,7-2-5-15,6-4-2 0,5-5 0 16,11-2 2-16,6-5-2 0,4-6 1 16,4-1-1-16,0-4 1 0,1-1-1 15,3-1 0-15,1-1 0 0,1-2-67 16,1-3 5-16,0 0-9 0,0-2-16 15,-1-3-21-15,0-1-55 16,-1-1-72-16</inkml:trace>
  <inkml:trace contextRef="#ctx0" brushRef="#br0" timeOffset="64977.4488">10724 11114 468 0,'0'0'0'0,"0"0"64"15,0 0 23-15,0 0-31 16,0 0-5-16,0 0-17 0,0 0-4 16,0 0 6-16,0 0-1 0,-73-65-12 15,59 63-1-15,3 2-13 0,0 0-7 16,0 2-1-16,2 2-1 16,1 4 0-16,4-1 0 0,1 0 2 15,3 2-1-15,0 3 2 0,3-1 0 16,7 2 2-16,2 4 0 0,6-1-2 15,0 0 2-15,2 4-3 16,2-2-1-16,-1 1 6 0,-6 1 3 16,2 1 2-16,-9-1-3 0,-4 2 10 15,-4 1 3-15,0-4-1 0,-7-3 5 16,-3-3-12-16,1-1-7 0,-2-4-2 16,-1 0 0-16,-3-1-3 0,-5-4 0 15,-1 1-1-15,-2-2-1 0,0-2 0 16,0 0-16-16,2 0 3 15,4-6-3-15,2 2-14 0,4-4-22 16,2 1-35-16,1 2-18 0,6 0-56 16,1-2-147-16</inkml:trace>
  <inkml:trace contextRef="#ctx0" brushRef="#br0" timeOffset="65419.8797">11206 11178 352 0,'0'0'0'16,"0"0"75"-16,0 0-25 0,0 0-4 15,0 0 12-15,0 0 9 16,0 0 5-16,0 0-16 0,0 0-5 16,-55-39 7-16,43 37-12 0,-3 2-18 15,2 0-8-15,-4 0-13 0,4 0-3 16,1 3-3-16,0 5 0 16,2 0-1-16,-3 3 0 0,0-2 3 15,0 2 0-15,3 1 5 0,3 3 1 16,7 3-3-16,0 1-4 0,2 2-2 15,8 0 0-15,1 0 0 0,2-1 4 16,5-1-4-16,-3-1 0 16,6 0 4-16,-2-4 1 0,-2-3 4 15,3-1-3-15,-6-4-3 0,4-2 0 16,-3-1-3-16,2-3 0 0,-2 0 0 16,-2 0-46-16,0-3-13 0,0-3-43 15,-5-3-39-15,-1 1-105 16,-5-2-147-16</inkml:trace>
  <inkml:trace contextRef="#ctx0" brushRef="#br0" timeOffset="65809.8121">11377 11225 337 0,'0'0'0'15,"0"0"5"-15,0 0 58 0,0 0-7 16,0 0 19-16,0 0 34 0,0 0-25 15,0 0-8-15,74-45 0 0,-70 45-22 16,0 5-11-16,2 6-2 16,0 3-20-16,0 4 1 0,1 5-10 15,-3 0-9-15,-2 0 0 0,-2-2-2 16,0-2 1-16,0-3 0 0,-2 0 3 16,-2-4 6-16,-1 0-4 0,3-5-5 15,-2-2 0-15,-1-1-2 0,3-2 0 16,-1-2-21-16,1 0 4 15,0-5-1-15,2-5 10 0,0 0 3 16,4-1 1-16,3 0 3 0,5 3 1 16,-1-1 0-16,4 1-1 0,0 0 1 15,5-2 0-15,2 1 0 0,1 0 1 16,2 3-1-16,0-2-31 16,2 1-39-16,-5 0-34 0,-1 1 8 15,-3 1-9-15,-3-2-39 0,-1 1-5 16,-2 1-25-16</inkml:trace>
  <inkml:trace contextRef="#ctx0" brushRef="#br0" timeOffset="66076.1877">11897 11168 373 0,'0'0'0'15,"0"0"157"-15,0 0-60 0,0 0-14 16,0 0-17-16,0 0 2 0,0 0-6 16,0 0-20-16,38-18-16 0,-49 18-14 15,-1 3 2-15,-5 5-8 0,0 0-4 16,-5 5-2-16,-2 2 0 15,-1 3 3-15,3 6 0 0,6-1 1 16,4 4-2-16,5-1 1 0,7-1-2 16,0-1-1-16,7-4 0 0,4-1 1 15,3 0-1-15,3-4 0 0,3-2-2 16,2-6 2-16,3-2 0 0,0-5-8 16,1 0 0-16,-1-2-5 15,-3-4-2-15,-1-1-26 0,-4 1-29 16,-1 0-15-16,-3-1-69 0,-4 0-71 15,-2-5-121-15</inkml:trace>
  <inkml:trace contextRef="#ctx0" brushRef="#br0" timeOffset="66259.4557">12042 11221 365 0,'0'0'0'0,"0"0"44"15,0 0 66-15,0 0-13 0,0 0-26 16,0 0-23-16,0 0 2 0,0 0 3 15,0 0-10-15,-177 13-11 16,149 1-14-16,3 6-16 0,3-4-3 16,4-1-16-16,10 0-29 0,3-4-1 15,5 1-3-15,0-3-11 0,5-1-45 16,3-3-55-16,-1-4-60 0</inkml:trace>
  <inkml:trace contextRef="#ctx0" brushRef="#br0" timeOffset="66594.3967">12320 11143 682 0,'0'0'0'0,"0"0"93"15,0 0-57-15,0 0-28 0,0 0-6 16,0 0-1-16,0 0 0 15,0 0 23-15,0 0 19 0,-45-28 5 16,32 28 5-16,-1 5-17 0,-1 4-22 16,-2 2-9-16,0 4-2 0,-3-1-1 15,4 4-1-15,-1-2 0 0,6 2-2 16,3 0 0-16,3-1-5 16,3-1-4-16,2 2-3 0,10 0 9 15,4 0 0-15,6 0 5 0,-1 0 1 16,4-2-1-16,1-2-2 0,-1-1-7 15,1 0-17-15,-6-3-54 16,-1-1-7-16,-4-3-27 0,-1 0-98 0,-3-6-17 16</inkml:trace>
  <inkml:trace contextRef="#ctx0" brushRef="#br0" timeOffset="66776.4039">12357 11267 498 0,'0'0'0'0,"0"0"20"15,0 0 67-15,0 0-57 0,0 0-24 16,0 0-7-16,0 0-20 0,0 0-77 16,0 0-81-16,-228 78-62 15</inkml:trace>
  <inkml:trace contextRef="#ctx0" brushRef="#br0" timeOffset="67189.7373">12738 11159 643 0,'0'0'0'15,"0"0"119"-15,0 0-16 0,0 0-43 16,0 0-39-16,0 0-11 15,0 0 0-15,0 0-9 0,0 0 0 16,-19 40-2-16,10-21-1 0,-2 2 4 16,1 1-1-16,-1 0 0 0,-2 0 1 15,3-5-4-15,2 0 2 16,1-5 0-16,3-3 0 0,3-2 2 16,1-4-2-16,0 0-24 0,3-3 12 15,0 0 9-15,5-4 5 0,0-3-1 16,1-2 1-16,5 0 3 0,1-3 6 15,3 1-2-15,-2 0-2 0,2 0-3 16,-5 5-2-16,2-4 11 16,-1 8 10-16,-2 2 1 0,-2 0 1 0,-3 8-15 15,1 0-1-15,-4 7 1 16,-2 1-4-16,1 2 1 0,-3 1-3 16,3-2-1-16,-1-2-1 0,1-3-4 15,3-3-19-15,0-2-40 0,5-1-45 16,0-4-28-16,-1-2-158 15</inkml:trace>
  <inkml:trace contextRef="#ctx0" brushRef="#br0" timeOffset="67677.1356">13486 11289 570 0,'0'0'0'0,"0"0"81"15,0 0-15-15,0 0-23 16,0 0-20-16,0 0-9 0,0 0 13 16,0 0 9-16,-41-102 10 0,29 93-7 15,1 6-18-15,-3 3-13 0,0 0-6 16,2 3-2-16,-4 3 0 0,3 0 0 16,-3 3 1-16,1 1-1 15,-1 3 0-15,3 4 18 0,4 5-1 16,7 3-6-16,3 1-8 0,12-1-2 15,5 2-2-15,5-7 0 16,4 1-12-16,-2-4-4 0,0-2 6 0,-8-1 8 16,-2 1 2-16,-8-3-1 15,-6-1 0-15,-1 0 3 0,-10-3 9 16,-3 1 9-16,-3-2-12 0,-4 0-7 16,-2-1 0-16,-2-4-32 0,2-2-3 15,-3-2-17-15,3-7-22 0,1-2-70 16,3-5-121-16</inkml:trace>
  <inkml:trace contextRef="#ctx0" brushRef="#br0" timeOffset="68390.2804">13682 10812 697 0,'0'0'0'0,"0"0"81"15,0 0-22-15,0 0-27 0,0 0-14 16,0 0 0-16,0 0 8 0,0 0-1 16,0 0-17-16,-2 114-5 0,-3-75-1 15,-3 5 1-15,-1 2-3 0,2 0 0 16,0 0 2-16,4-6-2 0,2-2 0 15,1-4 1-15,5-4-1 16,4-3 2-16,1-6-1 0,-8-2-1 16,1-6 0-16,-3-4 0 0,0-4 0 15,1-1 2-15,-1-4 0 0,2 0-1 16,0-6 7-16,1-6-5 0,6-1-3 16,2-6 0-16,4 0 2 15,4-2-2-15,-1 2 0 0,3 2 1 16,-1 2-1-16,-4 6 18 0,1 0 23 15,-5 6 8-15,-1 3-6 16,0 1-28-16,-4 12 3 0,-1 6-10 0,-5 3-4 16,-1 1-3-16,0 2-2 15,-1-5 2-15,1 0-5 0,0-4-16 16,0-4-3-16,8-3-11 0,-1-5 4 16,7 1 18-16,0-5 6 0,2-3 6 15,5-3 0-15,2 0 0 0,2-3-1 16,-1 0 2-16,3-2-2 15,-5 3 0-15,-6-3 1 0,-3 4 0 16,-7 4 1-16,-5 2-1 0,-1 1 22 16,-2 0 12-16,-8 5-6 0,-2 4-18 15,-5 2-7-15,0 3-2 0,1 0-1 16,2 2 0-16,6 1-3 0,3 3-3 16,5 2-8-16,1-3 10 15,8-1-2-15,5-2-8 0,3-6 11 16,3-1 1-16,2-8-1 0,1-1-1 15,3-5 3-15,-3-7 1 0,0-1 0 16,-5-2 5-16,0-2 0 16,-7-3 4-16,-2 2-1 0,-8-1-6 15,-1 0 1-15,-11-1-6 0,-5 1-35 16,-4 0-41-16,-5 5-94 0,0 2-213 16</inkml:trace>
  <inkml:trace contextRef="#ctx0" brushRef="#br0" timeOffset="68734.3379">14476 10811 849 0,'0'0'0'0,"0"0"116"15,0 0-48-15,0 0-52 0,0 0-15 16,0 0-2-16,0 0 1 0,0 0 0 16,0 0 2-16,-44 258-1 0,43-201 2 15,1-2 0-15,0-4-3 0,0-3 0 16,0-6 2-16,2-7-2 0,4-3-31 15,-1-7-39-15,-1-5-21 16,1-3-14-16,-5-6 7 0,0-1-68 16,0-6-145-16</inkml:trace>
  <inkml:trace contextRef="#ctx0" brushRef="#br0" timeOffset="68909.2583">14284 11137 693 0,'0'0'0'15,"0"0"16"-15,0 0 15 0,0 0-7 16,0 0-18-16,0 0-5 0,0 0-2 16,0 0-115-16,0 0-58 0,252 75-123 15</inkml:trace>
  <inkml:trace contextRef="#ctx0" brushRef="#br0" timeOffset="69226.1119">14682 11232 416 0,'0'0'0'16,"0"0"81"-16,0 0-40 0,0 0-19 15,0 0-9-15,0 0-3 0,0 0-6 16,0 0 0-16,0 0 29 16,28-48 35-16,-38 48-23 0,-1 0-25 15,-5 6 3-15,-4-2 17 0,2 5-11 16,-1-2 1-16,-1 2 4 0,5-2-9 15,4 2-9-15,7 0-6 16,4 4-9-16,3 1-2 0,6 1-4 16,6 2 7-16,-2-2-4 0,8 4-22 15,1 1 26-15,-2 2 2 0,2-1-2 16,-4 1 1-16,-2-1-1 0,-1 2 0 16,-4 0 0-16,-2 0-2 0,-4-1 0 15,-2 0 0-15,-3-2 0 0,0-1-2 16,-3-2-1-16,-3-4-3 15,-5-5-2-15,-4 2 4 0,0-6 0 16,-5-2-39-16,0-2-17 0,-4 0-17 16,-2-5-227-16</inkml:trace>
  <inkml:trace contextRef="#ctx0" brushRef="#br0" timeOffset="75635.7769">15313 10729 477 0,'0'0'0'0,"0"0"56"16,0 0-24-16,0 0 1 0,0 0 0 16,0 0 8-16,0 0-6 0,0 0-5 15,0 0-15-15,0-1-2 0,4 8 20 16,-1 3 0-16,6 2-13 15,0 1 2-15,1 0-2 0,5 3-4 16,3 1-1-16,6 4 0 0,2 1-9 16,6 1 0-16,3 3 0 0,2 0-1 15,5 4 0-15,0 2 5 0,-4 0-4 16,-1 1-4-16,-6-1-1 16,-4 1 0-16,-9 0 2 0,-3 1-1 15,-4-1 4-15,-5-2-4 0,-5 1 1 16,-1-3 0-16,-10 1 0 0,-5 1-1 15,-5-2 5-15,-5 0-4 16,-5-4-1-16,2 2-4 0,-1-4-23 16,2-2 0-16,-3-4 4 0,7-1-35 15,-2-4 11-15,3 0 6 0,2-4-43 16,3 3-78-16,-1-2-181 0</inkml:trace>
  <inkml:trace contextRef="#ctx0" brushRef="#br0" timeOffset="80066.9277">13077 12731 528 0,'0'0'0'0,"0"0"47"16,0 0 17-16,0 0 10 0,0 0-14 16,0 0-16-16,0 0-1 0,0 0 0 15,0 0-9-15,-23-37-2 0,10 37-7 16,-1 0-17-16,0 1-1 0,-2 5-5 15,1 1-2-15,-4-1 0 16,0 1 2-16,-2 1-2 0,-1 2 0 16,0-3 1-16,4 2-1 0,-3-2 0 15,7-1 13-15,4-2-3 0,4 1 0 16,3-2-7-16,3 0-3 0,0 4 0 16,2 3-7-16,4 5 9 15,0 3 2-15,1 0-2 0,-1-1-2 16,-1-2 0-16,1-5 2 0,1-3-3 15,3-4-5-15,0-3 8 0,3-6 2 16,1-4 0-16,-1-6 0 16,3-3 0-16,-2-2-2 0,1-7-1 15,-1-1 0-15,2-1 2 0,-1-4-3 16,2-1 0-16,0 1 3 0,0-3-2 16,0 1-1-16,1-2 0 0,-1-1 1 15,0 7-1-15,-1-2 1 0,-4 5-1 16,-1 3 0-16,-4 2 10 15,-1 9-3-15,-2 0 6 0,-4 6 0 16,0 2 2-16,0 1-1 0,-5 3-5 16,0 2-8-16,-3 1 1 0,0 0-2 15,0 1 0-15,-2 8-1 0,2 3 3 16,-1 8-2-16,1 5 0 16,-3 5 1-16,2 2-1 0,2 5-1 15,0 2 1-15,-1-1 0 0,1 0 1 16,3-4 0-16,4 0-1 0,0-9 0 15,4-3 0-15,4 0 0 0,3-7-3 16,2 2 3-16,2-4 0 0,0-1 1 16,1-2-1-16,1-2 0 15,1-2 0-15,2-2 1 0,-2-4-1 16,5 0 6-16,-1-3-5 0,2-7-1 16,5-6 0-16,-1-1 7 0,0-2-8 15,0 0 2-15,-4 1 1 0,-5-1-2 16,-5 5 0-16,-4 3 3 15,-5 3-3-15,-2 3 0 0,-3 1 7 16,0 2-5-16,0-1 5 0,0 3-4 16,0 0-1-16,-1 0-3 0,-2 0-2 15,-1 5 0-15,0 4 4 0,-1-1-2 16,3 3-3-16,-2 0 4 0,-3 1 0 16,6-2-14-16,-4 1 8 15,1 1-5-15,4 1-2 0,-1 0 8 16,1 0 0-16,0-2-2 0,2-1 5 15,0-1-1-15,0-3-6 0,2-4 2 16,-1 1 3-16,3-3 1 16,0 0 2-16,-2 0 2 0,1-3 2 15,4-1-2-15,-3 0 1 0,2-1-2 16,2-1 0-16,-4 3 8 0,2 0-3 16,1-1 0-16,-5 0-2 0,2-1 0 15,-2-1 2-15,-2 3 5 0,5-2-1 16,-5-1-5-16,5 0-2 15,-4-1-4-15,2-1 4 0,0 2-1 16,-3-4-2-16,2 4 2 0,-4-2 2 16,0 1-3-16,0 3 0 0,0-1 8 15,0 1-5-15,0 0 1 0,0-1-2 16,0 4-3-16,0-2 2 16,0 1 0-16,-1-1-1 0,-2 0 0 15,3 2 1-15,-1 1-1 0,0-1 2 16,1 1 0-16,-4-3-3 0,3 3 2 15,1 0 2-15,-2 0-3 16,2 0 0-16,0 0 0 0,0 0 1 16,2 0-1-16,-2 0 3 0,0 0-3 15,0-2 0-15,0 2 2 0,0 0-2 16,1 5-7-16,3 2 9 0,-4 2-1 16,5 2-1-16,3 4 0 0,-2-1 0 15,3 0 1-15,1 0 2 16,-2-3-1-16,-1 0 3 0,-1 0 1 15,2-2-5-15,-3 1 3 0,2-1-3 16,-3 0-1-16,3-1 0 0,1 1 3 16,-1-1-3-16,0-1 0 0,-1-1 1 15,0-3-1-15,0 0-5 0,0-1-6 16,-4 0-3-16,2 1-5 0,-2-1-15 16,-2-1-1-16,0-1-8 15,0 0-17-15,0 0-31 0,0 0 2 16,4 0-45-16,0-2-44 0,3-7-48 15</inkml:trace>
  <inkml:trace contextRef="#ctx0" brushRef="#br0" timeOffset="80442.8687">13979 12319 402 0,'0'0'0'0,"0"0"126"16,0 0-42-16,0 0-15 0,0 0-9 16,0 0 0-16,0 0-16 15,0 0-4-15,0 0 4 0,-6 39-13 16,5-8-18-16,0 2-12 0,0 2 3 15,1-2 7-15,0 2 8 0,3 0-3 16,0-1-4-16,2-3-7 16,-2 2-2-16,1-5-2 0,1 0 0 15,1-5-1-15,-3-2 0 0,-1-4 1 16,-1-1-1-16,0-5-28 0,-1-3 3 16,1-2-1-16,-1-3-11 0,0-2-27 15,0-1 9-15,-1-2-12 0,-5-6-79 16,-1-5-15-16,0-1 37 0,0-3-17 15,-2-2 9-15</inkml:trace>
  <inkml:trace contextRef="#ctx0" brushRef="#br0" timeOffset="80866.1301">13924 12603 367 0,'0'0'0'0,"0"0"104"16,0 0-51-16,0 0 2 16,0 0-4-16,0 0 6 0,0 0-7 15,0 0 1-15,97-24 7 0,-69 23 0 16,1 1-22-16,-1 3-31 0,-4 3-5 15,-5 3 0-15,-6-1-12 0,-4 2 11 16,-4-3 2-16,2-1 12 0,-2 0 9 16,1-5-5-16,-3 2-2 15,1-3 3-15,0 0 2 0,-1 0 1 16,0-3-6-16,0 2-3 0,-3-1-2 16,0 2 5-16,-2 0 1 0,-3 0-5 15,-3 2 1-15,0 4-7 0,-3 1-7 16,2 3 4-16,-2 2-2 0,1 2 0 15,3-3 0-15,5-1 0 16,2-1-4-16,0-3 0 0,5-2-3 16,4-4-8-16,0 0 15 0,2-3 0 15,1-6 10-15,-2 2-7 0,0 0-1 16,-3 4 7-16,-1 3 0 0,-1 2-2 16,1 7 10-16,3 3 1 15,3 1-9-15,-1 3-5 0,2-2-3 16,-1-1 1-16,1-4-4 0,2-3-26 15,0-3-9-15,2-3-18 0,1 0-27 16,-1-4-15-16,2-4-52 16,-2-1-95-16,-4-1-203 0</inkml:trace>
  <inkml:trace contextRef="#ctx0" brushRef="#br0" timeOffset="81377.1234">14581 12153 399 0,'0'0'0'0,"0"0"65"16,0 0-24-16,0 0-8 0,0 0-2 15,0 0 12-15,0 0 4 16,0 0 16-16,0 0-2 0,36-32-6 16,-26 45 6-16,5 11-17 0,3 9-20 15,8 12-11-15,2 5-7 0,-1 3-3 16,2 2-1-16,-5-2 2 0,1 6-2 16,-5-5-1-16,-5-2 14 15,-3-4 0-15,-8-2 11 0,-4-6 6 16,0-2-22-16,-9-6-6 0,-6-2 1 15,-1-2-3-15,-6-5-1 0,-2 1-1 16,0-5 0-16,-3-3-99 16,-1-4 15-16,4-5 7 0,-7-4-81 15,4-3-86-15,-2 0-137 0</inkml:trace>
  <inkml:trace contextRef="#ctx0" brushRef="#br0" timeOffset="86656.0375">4829 14173 467 0,'0'0'0'0,"0"0"52"15,0 0-17-15,0 0 18 0,0 0-20 16,0 0-26-16,0 0 4 0,0 0 7 16,-6 11 4-16,6-9 2 0,-1-1-9 15,1 1-7-15,0-2-6 0,0 2-2 16,0 1 0-16,2 0 1 0,2 1-1 15,-1-2 0-15,4 3 10 16,-3 2 9-16,6 0-2 0,-2-1-1 16,0 5-6-16,2-3-6 0,2 2-3 15,-2 1 0-15,-1 4 1 0,0-3-1 16,-3 2-2-16,2-2 0 0,-4 0 1 16,2 0 0-16,-2 1-1 15,2-5 1-15,-3 6 0 0,4-4 0 16,-3-1 0-16,2 0 0 0,0-1 0 15,-3-6 0-15,2 4 0 0,-2 0 0 16,-1-2 1-16,2-1-1 0,-1-1-15 16,-2 2-7-16,1-1-12 15,-1 3-2-15,0-5-3 0,-1 1-15 16,1-2 17-16,2 0-7 0,-1-2-37 16,1-3-12-16,3 0-35 0</inkml:trace>
  <inkml:trace contextRef="#ctx0" brushRef="#br0" timeOffset="87045.1115">5202 14172 280 0,'0'0'0'0,"0"0"58"0,0 0-3 16,0 0 1-16,0 0-8 0,0 0-2 16,0 0-12-16,0 0 4 0,0 0 0 15,-99 62-4-15,79-44-1 0,-2 1-7 16,3 1-11-16,-3 1-4 15,0 1-9-15,2 0 0 0,-1 0-1 16,3-1 0-16,0-2-1 0,3 2 0 16,0-7 0-16,0 1 0 0,3 0 2 15,0-2-3-15,0-2 2 16,3 1 0-16,1-4-2 0,1 2 2 16,1-4-2-16,3 0-63 0,2 0-28 15,1-3-38-15,0 0-46 0,1-3 42 16</inkml:trace>
  <inkml:trace contextRef="#ctx0" brushRef="#br0" timeOffset="87442.8282">4790 14434 327 0,'0'0'0'0,"0"0"97"16,0 0-47-16,0 0-2 0,0 0-14 15,0 0-2-15,0 0 3 0,0 0-6 16,0 0 5-16,84-4 14 0,-62 4-11 15,2-1-7-15,4 0 6 0,2-1-5 16,1-6-4-16,1 4-15 0,-4-2-8 16,-1 0-2-16,-3 3-3 15,-5 1-2-15,0-4-3 0,-4 2 4 16,2 0 3-16,-4-2-1 0,-1-2 0 16,2 3 0-16,-2-1 2 0,3 0-3 15,-8 0-2-15,1 3-41 16,-4-1-27-16,1-2 1 0,-2 1-41 15,-3 0-61-15,0-3-36 0</inkml:trace>
  <inkml:trace contextRef="#ctx0" brushRef="#br0" timeOffset="87803.0872">5110 14209 343 0,'0'0'0'0,"0"0"108"16,0 0-42-16,0 0-17 0,0 0-2 15,0 0-2-15,0 0-4 0,0 0-8 16,0 0-16-16,-65 107-5 15,62-90 5-15,-2 6 0 0,2-2-7 16,1 3-6-16,0-1-3 0,1 0 0 16,-2-4 0-16,3-1 0 0,0-3-1 15,-1-6 0-15,1 1 0 0,0-4 0 16,0 0-7-16,0 0-16 0,0-2-18 16,0-1-39-16,0-1-7 15,0-2 15-15,2 0-21 0,2-5-20 16,1-2-5-16</inkml:trace>
  <inkml:trace contextRef="#ctx0" brushRef="#br0" timeOffset="88390.0797">4927 14165 449 0,'0'0'0'0,"0"0"-1"0,0 0 38 16,0 0 22-16,0 0-26 0,0 0-8 15,0 0 4-15,0 0-11 0,0 0-7 16,-118 24 3-16,103-10 5 16,-3 5 3-16,3 0-6 0,-3 6 0 15,7 0-1-15,1-2-6 0,3 2-6 16,1 0-2-16,3 1-1 0,-1 2 0 15,-3 2 2-15,6 2-2 16,1-2 0-16,0 1 1 0,4 0-1 16,4-4 0-16,0-2 0 0,0-6 0 15,2-3 0-15,0-4 0 0,2 0 0 16,6 1-1-16,-2-4 1 0,4 2 0 16,2-3-1-16,1 1-5 15,0-3-11-15,4 1 7 0,0-6-1 0,0-1-2 16,1 0 10-16,-2-8 2 15,0-1-1-15,0-5 4 0,-2-2 1 16,0-2 3-16,-2 0 0 0,-2-2-1 16,0 0-3-16,-2-2 1 0,-3-3-2 15,1 2 0-15,-3-5 1 0,-1-1 0 16,2 0-1-16,-2-6 2 0,1-1 4 16,-3-3 12-16,-3-1-4 15,-3 6-5-15,-4 2-3 0,-2 5-1 16,-7 7-1-16,-4 2 0 0,-6 2 10 15,1 3 1-15,-1 2-5 16,-1-1-8-16,4 4-2 0,-4-3-2 16,2 9 1-16,-4-1 0 0,-1 3-40 15,-5 5-24-15,1 6-38 0,-4 2-51 16,-5 4-7-16,-6 2-163 0</inkml:trace>
  <inkml:trace contextRef="#ctx0" brushRef="#br0" timeOffset="89332.4715">6299 14384 711 0,'0'0'0'15,"0"0"25"-15,0 0 2 0,0 0-13 16,0 0-2-16,0 0 6 0,0 0 3 16,0 0-2-16,-31-35-5 0,22 36-3 15,2 4 8-15,-1 2-5 0,-2-3-6 16,5 7-3-16,-1-2-2 15,3 4-3-15,0 3 0 0,0 1 1 16,1 3-1-16,-3 0 0 0,0 2 1 16,3-1-2-16,1-2 2 0,1 1 3 15,0-6-2-15,8-1-1 0,-3-4-1 16,3-3 0-16,3 0-3 16,1-6 3-16,1 4 2 0,1-4-2 15,-1 0 3-15,3 0-4 0,-3 0 2 16,-1 0-2-16,1-1-38 0,-3-4 1 15,0-2-15-15,1 1-29 0,-2-4-72 16,-4-3-121-16</inkml:trace>
  <inkml:trace contextRef="#ctx0" brushRef="#br0" timeOffset="89493.3489">6346 14144 759 0,'0'0'0'0,"0"0"45"16,0 0-25-16,0 0-35 0,0 0-83 15,0 0-76-15,0 0-48 0</inkml:trace>
  <inkml:trace contextRef="#ctx0" brushRef="#br0" timeOffset="89993.8452">6670 14347 600 0,'0'0'0'0,"0"0"2"15,0 0-1-15,0 0 77 16,0 0-61-16,0 0-6 0,0 0 1 16,0 0 1-16,0 0 1 0,6 144-6 15,-6-127 2-15,0 1-5 0,0-4-3 16,-4-6-2-16,3-2 0 16,0-3 0-16,0-3 1 0,-3 0 0 15,4-6 2-15,0-2 3 0,0-3 19 16,2-2-6-16,4-1-2 0,0-4-6 15,2-1-5-15,5 2 0 0,1-5 6 16,2 2 12-16,-1-3 10 16,5 2-6-16,-1 2 2 0,4 3 12 15,-2 6 1-15,-1 4-8 0,0 6-10 16,-3 4-11-16,-3 9-9 0,-1 3-3 16,-2 5 2-16,-2 2-1 0,-2 2-6 15,0-4-4-15,-1 0 5 0,-1-7-3 16,1 1 2-16,1-3-9 15,2-6-23-15,0 0-13 0,-4-1-16 16,2-2-66-16,1 1 3 0,-2 1-95 16,-2-5-111-16</inkml:trace>
  <inkml:trace contextRef="#ctx0" brushRef="#br0" timeOffset="90699.5004">7577 14316 403 0,'0'0'0'15,"0"0"22"-15,0 0 36 0,0 0-25 16,0 0-21-16,0 0-10 0,0 0 2 16,0 0 20-16,0 0 14 0,-70-7 6 15,55 16-11-15,-1 1-10 0,0 3-5 16,2 2-3-16,2 1-3 0,3 1-8 16,1 1-4-16,3 3 0 15,4-1 0-15,1 0-19 0,0-2-6 16,5-4-10-16,2-2-18 0,4-2 22 15,0-3 6-15,-1-3 16 0,0-3 8 16,-1-1 2-16,-2-6 24 0,0 0 0 16,0-7 2-16,2 0 3 15,-1-5-15-15,2-4-8 0,1-1 0 16,0-5-2-16,-1 1-1 0,3-4 15 16,-1-2 1-16,4-4 3 0,-1-1-13 15,0-3-4-15,-5-2-5 0,0 3-2 16,0 2 1-16,-3 0 0 15,-2 4-5-15,-4 1 9 0,-1 5-1 16,0 3 22-16,-1 3 15 0,-3 5 2 16,-2 1-6-16,-1 4-19 0,1 3-5 15,-1 2-2-15,1 4 0 16,3 3-3-16,0 0-8 0,1 7 2 16,0 5-1-16,-1 2 0 0,0 9 0 15,2 3 3-15,1 3-4 0,0 7 2 16,0 5 0-16,-1-1-1 0,0 2 0 15,1 4 1-15,0-4-2 0,3 0 2 16,3-3-2-16,-3-2-10 0,2-5 4 16,0-1-3-16,0-5 5 15,3-4 6-15,0-1-1 0,-1-1 0 16,1-6 0-16,-1-2 0 0,2-3 0 16,-2-5 0-16,1-1-1 0,-2-3-35 15,0 0 7-15,0 0 3 16,-3-3-15-16,1-1-14 0,2-2-44 15,-1-1-68-15,2-2-9 0,2-1-51 16</inkml:trace>
  <inkml:trace contextRef="#ctx0" brushRef="#br0" timeOffset="90919.6182">7877 14259 749 0,'0'0'0'0,"0"0"83"0,0 0-18 15,0 0-10-15,0 0-33 0,0 0-11 16,0 0-4-16,0 0-3 0,30 88 0 16,-28-60-2-16,-2-2 0 15,0-5 1-15,0 0-2 0,0-5-2 16,0-4-12-16,2-5-28 0,-2-4-35 16,1-1 10-16,0-2 4 15,-1 0-28-15,1 0-57 0,-1-3-115 16</inkml:trace>
  <inkml:trace contextRef="#ctx0" brushRef="#br0" timeOffset="91056.6123">7936 14116 921 0,'0'0'0'0,"0"0"20"15,0 0-7-15,0 0-16 0,0 0-62 16,0 0-102-16,0 0-227 0</inkml:trace>
  <inkml:trace contextRef="#ctx0" brushRef="#br0" timeOffset="91645.4119">8154 14315 477 0,'0'0'0'0,"0"0"96"0,0 0 32 0,0 0-38 16,0 0-35-16,0 0-32 0,0 0-7 15,0 0 4-15,14-1-6 0,-10 17-9 16,4 6-4-16,0 4 4 16,1 5-3-16,2-1 2 0,-1-1 2 15,0 0 2-15,2-4-2 0,-1-4-1 16,-1-6 0-16,-3-2-3 0,1-5-4 16,0-3 2-16,-4-3 0 0,3-2-5 15,-1-3 7-15,0-7 4 16,1-4-4-16,1-2 1 0,4-5-3 15,-2-4 0-15,4-1 0 0,2 0 2 16,-3-1-3-16,3 5 2 0,0 4-2 16,-1 4 2-16,-4 3-2 0,3 5 0 15,-3 2-7-15,0 2-21 0,2 0-34 16,-3-3-14-16,-1 4 18 16,0 1-5-16,-5-2 13 0,3 1 42 15,-4 1 10-15,0 0 23 0,1 0 48 16,-3 3 4-16,2 3 9 0,0 7-31 15,-1 0-26-15,2 6-20 16,-1 4-5-16,1-2-4 0,0 2-12 16,0-2 5-16,0-2 2 0,2 0 4 15,-2-5 1-15,0-2-20 0,-2-3-23 16,0-2 9-16,0-1-23 0,-2-5-122 16,0 1-71-16</inkml:trace>
  <inkml:trace contextRef="#ctx0" brushRef="#br0" timeOffset="91789.4687">8579 14203 843 0,'0'0'0'0,"0"0"32"16,0 0-22-16,0 0 22 16,0 0-20-16,0 0-24 0,0 0-80 15,0 0-35-15,0 0-149 0</inkml:trace>
  <inkml:trace contextRef="#ctx0" brushRef="#br0" timeOffset="93943.7964">8928 14374 427 0,'0'0'0'0,"0"0"16"15,0 0 6-15,0 0 36 0,0 0-11 16,0 0 8-16,0 0-2 15,0 0 2-15,-41-12-18 0,28 12-17 16,1 4-2-16,0 2 6 0,2 4 1 16,1-2-8-16,0 1-6 0,3 4-4 15,1-2-5-15,3 5-1 0,1 1-1 16,1 1 0-16,0-2 0 0,4-1 1 16,3-4-1-16,2-1-1 15,1-3 1-15,-3-5-4 0,1-2 5 16,0-1-2-16,-3-9 2 0,3 1 20 15,1-6-11-15,-1-7 2 0,2-3-5 16,3-1-4-16,2-5 3 16,0-4 7-16,4-5 2 0,-4-3 3 15,3-1 4-15,-4-1-9 0,-3-1-9 16,-6-1 0-16,-2-1-3 0,-3 2-2 16,0 0 2-16,-5 4 3 0,1 2-4 15,-3 7 0-15,0 10 33 0,-1 4-3 16,-1 11 7-16,0 3-17 15,0 5 1-15,-2 5-8 0,-1 6-9 16,-2 5-5-16,1 5 2 0,5 8 1 16,0 7-2-16,4 7-1 0,2 6-1 15,0 3-20-15,2 2 9 0,0 5 4 16,2-2-3-16,4-6 2 0,8-2 5 16,-3-3-3-16,5-13-6 15,5-2-15-15,0-7-17 0,1-4 18 16,-5-1 12-16,1-7-2 0,-3-7 9 15,0-4 3-15,-1-1 4 0,0 0 4 16,-2-2 0-16,1-3 10 16,0-8 0-16,1 1-3 0,0-1 0 15,-1-6-1-15,-3 3-2 0,1-1-3 16,-2 3 1-16,-3 2-1 0,-1 4 3 16,-2 5 2-16,-3 0 0 0,0 2 2 15,0 1 4-15,0 0-5 16,0 0-8-16,-1 6 0 0,-2-3-2 15,0 3-9-15,1 1-1 0,-1 1-11 16,2 2-6-16,1 1 18 0,0 1 9 16,1 1-2-16,3-2 3 0,3 2 0 15,-2-4-19-15,3-2 8 0,2-5 3 16,1-1 0-16,1-1 5 16,1-3 4-16,0-4-2 0,2-5 2 15,-2 2 5-15,-1 1-3 0,0-3 0 16,-2 3-1-16,-3-1 5 15,-2 1 12-15,0 2 7 0,1-1 0 0,-3 0-2 16,1 2-4-16,-1-2-11 16,-1 2-2-16,-2 4-3 0,1-1 3 15,-1 0 1-15,0 1-6 0,0-1-2 16,0 2 0-16,0-1 3 0,0-1-4 16,0 3 2-16,0 0-2 0,0 0-2 15,0 0 3-15,0 0 0 0,0 0-5 16,0 0 6-16,1 0-2 15,2 0 0-15,0 0 2 0,0 0-1 16,-2 0-1-16,-1 0 2 0,1 0-1 16,0 0 0-16,-1 0 0 0,0 0 1 15,0 0-1-15,0 0 0 16,0 0 4-16,0 0-1 0,0 0 3 16,3 0-4-16,-2 0-2 0,1-1 0 15,-1 0 3-15,-1-1-3 0,0 2-3 16,0-3 5-16,0 2-4 0,-3 1 4 15,2-5-1-15,-2 4-1 16,1-2 0-16,1-1 0 0,0 2 0 16,0 0 0-16,0-2 2 0,1 1-3 15,-3 0 2-15,3 0 3 0,-2 1-1 16,2-2-1-16,0 3-2 0,0 0 0 16,0 1 0-16,0 0 2 0,0 0-3 15,0 1 2-15,-2 4-1 16,0-3 0-16,0 3 0 0,-2 3 0 0,1-2-1 15,2 5 2-15,-1-3 0 16,-2 3-1-16,3-3-1 0,0 4 1 16,1-3 0-16,0 3-2 0,0-2 2 15,2-1 0-15,3 1 1 16,-2-1-2-16,3 5-1 0,-3-6 4 0,0-2-3 16,3 0 0-16,-4-3 2 15,0 3-1-15,3-3 0 0,-1-3-3 16,-1 0 3-16,5 0-3 0,-1-5 5 15,5-1 0-15,-1-2-2 0,5-1 0 16,-4 3 0-16,-1-3 0 0,2 5 1 16,-3-2 0-16,0-1-1 15,0 2 0-15,-3 3 0 0,1-3 0 16,-1 2 1-16,-1-2-1 0,0 3-3 16,-1-2-1-16,2-2-4 0,-2 1 2 15,3-1 6-15,-2 1 0 0,-1-4 0 16,1 2 0-16,-1 0 0 15,-2 1 0-15,1 3 0 0,-1-1 1 16,-2 2-1-16,-1-1 0 0,0 0 4 16,0 2-5-16,-1 1 0 0,-4 0-6 15,0 0-1-15,2-2 8 16,-3 2 0-16,3 0 1 0,-3 2-1 16,1 2 2-16,-4 3-2 0,1 1 0 15,2 4 0-15,-3-1-1 0,0 4 0 16,4 1 1-16,-2-1-5 0,3 1-8 15,2-3 1-15,2-2-6 0,0-3 7 16,1-2 0-16,2 0-6 16,4-3 11-16,-4 0 4 0,1-1 1 15,4-2 2-15,-4 0 4 0,3 0 1 16,-3 0 5-16,1-5 0 0,-1 2-7 16,4-1 1-16,-4-2-3 0,3-1-1 15,-3-2 1-15,2-2-1 0,-2 2-2 16,1-2 0-16,-1 5 1 15,-2 2 0-15,-1 2-1 0,0 1 2 16,0 1-1-16,0 0 0 0,1 0 0 16,0 7-4-16,0-4 5 0,-1 5 0 15,-1-2-1-15,1-1-2 0,1 3 2 16,1 2 0-16,2 1 0 16,1 1 0-16,-1 1 0 0,1-1-1 15,0 0 0-15,-1-6-13 0,1-1 9 16,-3-1 3-16,2 0-1 0,-2 1 5 15,0-5-3-15,0 1 0 16,1-1 2-16,0 0 2 0,3 0 0 16,-2-3 6-16,3-5-3 0,-2 1-1 15,3-7 0-15,1-1-3 0,1 2 0 16,2-5 0-16,0 1-1 0,-1-1-2 16,3-1 2-16,-3-3 1 0,2 2-1 15,1 1 5-15,3-6-4 0,4 0-2 16,-1-3 0-16,0-1 1 15,-5-2-1-15,-2-1 0 0,-2-2 1 16,0 0-1-16,-2-1 0 0,-2 2 7 16,-5 1 1-16,-3 0 4 0,0 0-3 15,-1 3-7-15,-6 0 1 16,-2 4-1-16,-3 0 2 0,-4 0 8 16,1 4 4-16,-2 4 3 0,0 1-2 15,4 4-2-15,2 6-9 0,0 3 0 16,2 3-5-16,2 3-2 0,-1 6 0 15,0 7 0-15,3 4-1 16,-1 9 2-16,2 12 0 0,-2 8-22 16,4 8 15-16,2 6 0 0,2 3-1 15,7 1 10-15,2-3-3 0,6-7-3 16,3-7 3-16,4-6-14 0,2-6-29 16,-2-5 13-16,-5-4 6 0,1-2-11 15,-5-3 2-15,-6-4-9 16,2 2-36-16,-3-8-31 0,2 1-126 15,-2-4-139-15</inkml:trace>
  <inkml:trace contextRef="#ctx0" brushRef="#br0" timeOffset="97203.2547">6202 15043 412 0,'0'0'0'0,"0"0"4"0,0 0 5 16,0 0 24-16,0 0 11 0,0 0 4 16,0 0-19-16,0 0-19 15,454 34 0-15,-369-31 14 0,3 0 16 16,0-3-7-16,7 1 14 0,5-1-15 15,7 0-12-15,10 0-7 16,9 0-6-16,5 0-3 0,6 0 1 16,-2 2 0-16,-1-1 2 0,-4 3 7 15,-2 1-2-15,-3 1-9 0,0 5-1 16,2 3 0-16,2 2-2 0,-1 5 0 16,0-1-4-16,-7 2-6 0,-10 2-25 15,-3-3 8-15,-13-2 8 16,-6-2 16-16,-3-5 3 0,-8 1 0 15,-3-1 0-15,-2 4-4 0,-3 0-153 16,-3-4-277-16</inkml:trace>
  <inkml:trace contextRef="#ctx0" brushRef="#br0" timeOffset="128396.8346">18307 6714 305 0,'0'0'0'0,"0"0"64"0,0 0 11 16,0 0-7-16,6 0-29 0,-4 0-12 15,1 0 0-15,-2 0-6 0,0 2 0 16,3 4-3-16,-1 2-2 0,0 1 2 15,-1 2-6-15,-1 2-7 16,1-1 0-16,-2 3 6 0,1-1 2 16,1 1 3-16,2 0-1 0,-4-4-1 15,3 3-1-15,0 0-5 0,2-1-5 16,0 3-2-16,1-3 0 16,0 0 0-16,3 3-1 0,0 0 0 15,1 2 3-15,-3-2-3 0,0 5 0 16,-2-1 1-16,0 4-1 0,1 1 2 15,-1 1-2-15,-2 0 0 0,-1 1 0 16,-2 2 2-16,0-1-2 16,0 1 1-16,0-3-1 0,0 2 0 15,0 1 0-15,0 0 0 0,0 3 0 16,-2 3 2-16,0-2-3 0,1 5 0 16,-5-1 1-16,3 3 0 0,0 0-10 15,-1-2 6-15,2 3 2 0,-1-1 1 16,1-1 1-16,1-3 0 15,-1 4 0-15,1 3 0 0,0-2 0 16,1 5 0-16,-2-2 0 0,1 0 1 16,-1 1-1-16,1 3 0 0,0 1 0 15,1 0-2-15,-4 0 2 0,3 3 0 16,0 1 0-16,-1 0 0 16,1 0 0-16,-1 0 0 0,1 1 0 15,1 1 0-15,-2-3 0 0,2 3 0 16,0 0 0-16,0-3 0 0,0 2 0 15,0-2 2-15,0 0-3 0,3-2 2 16,-3 1-1-16,1 1 0 16,0-1 0-16,0 2 0 0,0-1 0 15,0-2 0-15,0 0 0 0,0 0 0 16,0-2 0-16,2 1 0 0,-3 4 0 16,0 1 0-16,0 1 0 0,0 4 1 15,0-2-1-15,-4 0 0 16,4 3 0-16,-1-2 0 0,1 1 0 15,0 0 0-15,0-1 0 0,0 1 0 16,0-2 0-16,0 3 0 0,0 0 0 16,0-1 0-16,0 1-4 0,0-2 6 15,-2 1-3-15,1-1 2 0,0 0 0 16,1 0 1-16,0 1 0 16,0-1 0-16,0 2-3 0,0-1 2 15,2 3-1-15,-2-2 0 0,0 1 0 16,0 0 3-16,-1-1-3 0,-1 1 0 15,-2 0 0-15,1 1 0 0,0-2 0 16,1-2-2-16,-1 3 2 0,0-3 2 16,0 0-2-16,1 1 0 15,1-2 0-15,0 1 1 0,-2 1-1 16,1-2 0-16,0 0 1 0,0-1-1 16,1-1 0-16,-3 0 0 0,1 2 0 15,1 3 1-15,0-3-1 0,-3 2 0 16,3 1 0-16,-1-4 1 15,1 2-1-15,-2-3 0 0,2 1 0 16,-1-4 0-16,1-2 0 0,-2 1 0 16,0-1 0-16,1 0 0 0,1 0 1 15,-2-1-1-15,2-2 0 0,0-3 0 16,1 1 0-16,0 3 5 0,1-2 3 16,-1 2-5-16,-1 2 0 15,2-2-3-15,-1 2 0 0,0 2 2 16,-1-4-2-16,0 4 0 0,0-4 0 15,-2 4 1-15,-1-2-1 0,-1-3 0 16,0 1 1-16,0-3-1 0,0 2 0 16,-1-2 2-16,2 0-2 15,1-3 0-15,-1 2 2 0,3-3-2 16,-2 3 0-16,2-1 1 0,-2-2 1 16,1 4 0-16,0-4 7 0,-1-1 6 15,3 0-4-15,1-5-6 16,0-2-4-16,0 1 2 0,0-8-3 15,0 0 0-15,0 2 0 0,0-7 1 16,0 4-1-16,0-1 0 0,1-3 1 16,1 4-1-16,-1-1 8 0,1 0-3 15,0-1-4-15,-2 0 1 0,2-2-1 16,-2 1-1-16,1-1 0 0,0 2 2 16,0-2-2-16,-1 0 0 15,0-2 2-15,0-1-2 0,-1-1 0 16,0 2 1-16,0-1-1 0,-3-1 0 15,2 2 18-15,0-2-7 0,-2-1 1 16,3 3 1-16,-1-4-9 16,2-1-2-16,0 0-1 0,0-3-2 15,-1 0-12-15,1 0-15 0,0 0-30 16,0-1-13-16,1-1-70 0,2-1-138 16,-3-1-115-16</inkml:trace>
  <inkml:trace contextRef="#ctx0" brushRef="#br0" timeOffset="144489.9479">19331 7271 489 0,'0'0'0'16,"0"0"140"-16,0 0-64 16,0 0 1-16,0 0-22 0,0 0-38 15,0 0-14-15,0 0-6 0,-4-30 6 16,4 35 18-16,0 3 0 0,0 3 1 15,1 3-4-15,7 1 1 0,-2 5-4 16,2 4 0-16,3 4-5 16,2-2 4-16,3 4-7 0,0-3 2 15,4-2 0-15,-4 0-5 0,4 0 0 16,-7-2-1-16,2-1-2 0,-4 1-1 16,-3-4 0-16,2-1 3 0,-4-3-3 15,0-2 0-15,-1 0 3 0,1-2-4 16,-1-6 2-16,0 3 1 15,-2-2-4-15,3-1-29 0,-2-2-18 16,0 0-31-16,2-3 0 0,-2 0-52 16,2-5-62-16,-4-2-48 0</inkml:trace>
  <inkml:trace contextRef="#ctx0" brushRef="#br0" timeOffset="144776.4116">19692 7255 576 0,'0'0'0'0,"0"0"121"16,0 0-48-16,0 0-27 0,0 0-30 16,0 0-14-16,0 0 0 0,0 0 1 15,-102 76 8-15,87-60 3 0,-4 4 9 16,-3-2-4-16,1 3-11 0,-5 1-6 15,1-1-1-15,-2 2 0 16,-1-4 0-16,2-2 0 0,4 3-2 16,0-4-24-16,3-1-9 0,5-4 2 15,2 0-21-15,1-3-18 0,2 0-34 16,2-8-44-16,0 0 27 16,1 0-3-16,4-9-78 0</inkml:trace>
  <inkml:trace contextRef="#ctx0" brushRef="#br0" timeOffset="144937.9325">19268 7513 153 0,'0'0'0'0,"0"0"164"0,0 0-68 16,0 0 10-16,0 0-4 0,0 0-28 16,0 0-9-16,0 0-4 15,0 0-18-15,112-64-7 0,-86 64-12 16,6 1-18-16,-3 2-4 0,1 1 0 16,-5 0-4-16,-2 1-35 0,-4-1 5 15,-4-4 9-15,1 0-4 0,-1-4-25 16,-3-6-18-16,2-2-45 0,-5-4-169 15</inkml:trace>
  <inkml:trace contextRef="#ctx0" brushRef="#br0" timeOffset="145142.2955">19524 7192 619 0,'0'0'0'16,"0"0"64"-16,0 0-30 0,0 0-11 15,0 0-12-15,0 0-2 0,0 0-4 16,0 0-2-16,-22 332 0 0,18-289-1 16,2-2-2-16,0 0 0 15,-2-6-16-15,2-2-20 0,0-7-42 16,0-1-23-16,2-3-70 0,-1-8-93 16</inkml:trace>
  <inkml:trace contextRef="#ctx0" brushRef="#br0" timeOffset="145735.5574">19409 7186 499 0,'0'0'0'16,"0"0"101"-16,0 0-59 15,0 0-28-15,0 0-12 0,0 0-2 16,0 0 0-16,0 0 42 0,0 0-20 16,-121 80 14-16,105-58-6 0,1 3-11 15,-1 4-4-15,3 11-11 0,2 6-3 16,3 5 1-16,2 5-1 16,2 3 0-16,4-3 0 0,7-2-1 15,11-2 0-15,4-5 2 0,2-8 0 16,5-3 13-16,-1-7-9 0,4-4-3 15,-2-5 0-15,1-5-2 0,1-8 0 16,1-5 2-16,0-2-1 0,2-6 10 16,-1-10 6-16,0-6-1 15,3-4-5-15,-1-9-5 0,2-5-2 16,-5-3 1-16,-4-7 1 0,-2 0-5 16,-7-2 2-16,-5-1-1 0,-10 2-3 15,-4-1 0-15,-2 3 5 0,-9 3-2 16,-4 6 10-16,-4 5 0 15,-4 8-9-15,-2 7-3 0,-2 7-2 16,2 7-10-16,0 6-37 0,-1 9-17 16,-3 6-53-16,3 8-58 0,2 0-96 15</inkml:trace>
  <inkml:trace contextRef="#ctx0" brushRef="#br0" timeOffset="146467.838">20550 7122 729 0,'0'0'0'16,"0"0"38"-16,0 0-25 0,0 0 14 15,0 0-20-15,0 0-4 0,0 0 3 16,0 0 2-16,-14 161 3 16,14-122 1-16,0 6-3 0,2-2 3 15,1 3-8-15,2-5-3 0,-1 0 2 16,1-1-2-16,-1-5 0 0,-3-2 0 16,-1-4 1-16,0-4 1 0,-1-3-3 15,-6-3 0-15,3-3 0 0,-3-2 3 16,4-4-3-16,-1-7 5 15,-1-2-4-15,1-1 3 0,0-7-2 16,-1-8-4-16,0-7-7 0,0-8 11 16,2-9-1-16,3-3 1 0,0-7 2 15,4-5 5-15,5-7 3 0,2-1 4 16,1 0 26-16,8 3-12 0,1 0 2 16,5 0 6-16,4 1-9 15,2 2 1-15,3 4 1 0,0 0-5 16,-1 5-2-16,0 7-4 0,-8 8-3 15,-1 8-3-15,-6 12-11 0,-8 8-2 16,0 8-2-16,-5 17-8 16,0 8 15-16,-3 11-2 0,-3 10-4 15,-1-1 0-15,-8 1 2 0,-5-3-6 16,1-6 3-16,-5-4-3 0,2-3-3 16,-5-5-3-16,-2-1-11 15,1-1-43-15,-3-2-22 0,0-4-9 16,1-3-26-16,3-4 5 0,3-5-50 0,7-3-167 15</inkml:trace>
  <inkml:trace contextRef="#ctx0" brushRef="#br0" timeOffset="146904.7758">21042 7192 442 0,'0'0'0'0,"0"0"126"15,0 0-22-15,0 0-39 0,0 0-22 16,0 0-12-16,0 0-6 0,0 0 6 16,0 0 16-16,99 215-20 0,-92-183-3 15,-5 1 0-15,-2-5-13 0,-4 0-7 16,-4-2 0-16,-3-2 1 0,-2-5 5 16,-2 0-1-16,-2 0-2 15,-4-1-6-15,3-3 2 0,-1-2-1 16,-1-8 0-16,7-2-1 0,0-3 3 15,6-13-2-15,6-2-4 0,1-8-12 16,11 1 13-16,7-5 2 16,4 1 6-16,4-2-3 0,4 3 6 15,3 4 2-15,-2 1-7 0,5 4-6 16,-4 5-3-16,-2 7-55 0,-7 2-79 16,-2 2-19-16,-5 0-45 0,-1 3-111 15</inkml:trace>
  <inkml:trace contextRef="#ctx0" brushRef="#br0" timeOffset="147196.1741">21445 7400 615 0,'0'0'0'0,"0"0"113"15,0 0-82-15,0 0 2 0,0 0-24 16,0 0 0-16,0 0-5 0,0 0-3 16,-50 107 1-16,41-74 1 15,6-1 0-15,3 0 0 0,1-1 4 16,11-3 5-16,2-5-8 0,4-3-2 15,0-8 2-15,4-5 1 0,6-5 14 16,-2-2 5-16,0-9 0 0,1-6-3 16,-6-6 4-16,-1 0 7 15,-4-4-1-15,-5 0 0 0,-6-1-17 16,-5 1-9-16,-2-3 0 0,-8 2 5 16,-5-1 7-16,-4 4 5 0,1 5-11 15,-2 8-8-15,1 4-5 0,-4 6-20 16,1 2-49-16,-1 8-47 15,2 1-53-15,-2 1-91 0</inkml:trace>
  <inkml:trace contextRef="#ctx0" brushRef="#br0" timeOffset="147743.5342">22047 6741 714 0,'0'0'0'15,"0"0"138"-15,0 0-99 0,0 0-25 16,0 0 0-16,0 0-11 15,0 0 2-15,0 0 0 0,0 0-3 16,-16 176-1-16,11-117 0 0,0 1 2 16,-2 8-3-16,0-1 0 0,-2-2 4 15,-1 2-4-15,2-4 0 0,0-4 0 16,1-3 1-16,3-5-1 16,0-2 0-16,1-3 0 0,3-7-2 15,0-5 2-15,5-6 0 0,2 0-3 16,4-3-3-16,-1-3-10 0,0-3 13 15,0-6 3-15,2-3 0 0,0-5-4 16,5-3 0-16,-2-2-5 16,0-10 10-16,0-4 2 0,-1-5 5 15,-1-2 1-15,0-6 8 0,-4-1 2 16,-2-2 13-16,-2-3 2 0,-2 3-15 16,-3-2-13-16,-1 0-2 0,-8-1-2 15,-3 0 7-15,-2 3 13 0,-2 3-9 16,-3-1-7-16,0 6-4 15,0 5-2-15,0 11 0 0,4 5-10 16,-1 1-7-16,2 7-13 0,-1 9-19 16,3 0-33-16,3 2 8 0,3 2-40 15,5-4-81-15,1-7-99 0</inkml:trace>
  <inkml:trace contextRef="#ctx0" brushRef="#br0" timeOffset="148397.9031">22433 6703 406 0,'0'0'0'0,"0"0"150"15,0 0-57-15,0 0-1 16,0 0-9-16,0 0-43 0,0 0-21 16,0 0-4-16,-20 65-2 0,14-26 11 15,3 5 6-15,-2 2-6 16,1 2-12-16,0 3-7 0,-3 2-4 16,2 0 3-16,-3-1-4 0,1 3 0 15,2-6 3-15,2 0-3 0,-2-3 0 16,5-2-1-16,0-6-7 0,0-4 3 15,6-6-1-15,2-1-1 0,3-7 6 16,1-1 2-16,1-4-2 16,0-7-3-16,0 1 4 0,1-5 0 15,0-4-5-15,2 0 5 0,1-5 0 16,1-8 17-16,5-4-2 0,0-2-3 16,0-1-3-16,0-1 0 0,-3-1 8 15,-2 3 0-15,-4 5-8 0,-4 0-7 16,-6 1 2-16,-3 0 15 15,-1 3 23-15,0-4 1 0,-2 3-15 16,-5-3-14-16,3 1-7 0,-5-1-4 16,-1 3-4-16,2 2 2 0,-1 2 2 15,-1 2-5-15,1 1 3 0,-1 4 0 16,2 0-1-16,0 2 0 16,0 6 3-16,-2 2-4 0,2 8 0 15,0 2 1-15,4 4 0 0,-4 3 0 16,6 2-1-16,2-1-1 0,6 1 2 15,5-3 0-15,2-1 0 0,5-2 0 16,-5-3-1-16,2-4-10 0,-1-2 4 16,-1-3-4-16,1-4-32 15,-1-1-27-15,-1-3-29 0,-1-3-59 16,-1 0-52-16,-2-5-99 0</inkml:trace>
  <inkml:trace contextRef="#ctx0" brushRef="#br0" timeOffset="149045.2744">23100 7279 503 0,'0'0'0'16,"0"0"39"-16,0 0 4 0,0 0 0 16,0 0-8-16,0 0-2 15,0 0-5-15,0 0 6 0,0 0 13 16,41 128-14-16,-36-107-11 0,-2-2-4 16,-1-2-9-16,-2 1-2 0,0-1-4 15,-1-1 2-15,-6-3-1 0,-2 2-1 16,1-5 0-16,0-4-1 15,1-1-2-15,3-3 0 0,2-2 3 16,2-3-2-16,0-6-2 0,2-1-2 16,5-5 4-16,1-1 8 0,4 0 2 15,3 0 0-15,0 2 5 0,1 1 20 16,0 6 26-16,0-1 3 16,-1 8-14-16,-1 0-14 0,-2 10-33 15,-3 5-6-15,-1 3-1 0,-4 6-2 16,-2-2 2-16,-2 3 1 0,0 0-11 15,0-6-10-15,-2 0-7 0,0-3 13 16,0-7 5-16,2 0 1 16,0-7 7-16,0-2 0 0,0 0-5 15,5-3-2-15,3-6 17 0,2-4-4 16,4-6 1-16,3 0-2 0,1-4 2 16,5 1 0-16,1 0-4 0,3 0 1 15,-2 5 0-15,-1 8 45 0,-4 4-3 16,-3 5-32-16,-2 3-8 15,-6 5-4-15,1 8 3 0,-3 1 0 16,2 4 1-16,-2 2-1 0,-2-5 3 16,3 2-5-16,-1-4 0 0,-4 1 2 15,3-2-1-15,-1-2 0 0,-1-1-2 16,1 2-12-16,1-3-19 16,-3-1-6-16,0-2-30 0,-1 1-40 15,1-1-31-15,-3 0-121 0,2 0-33 16</inkml:trace>
  <inkml:trace contextRef="#ctx0" brushRef="#br0" timeOffset="153940.0673">19323 8951 345 0,'0'0'0'15,"0"0"5"-15,0 0-1 0,0 0 20 16,0 0 0-16,0 0 4 0,0 0 13 15,0 0-7-15,1-10 2 16,2 10 14-16,0 0 7 0,-1-2 7 16,1 2-14-16,-1 0-20 0,0 0-12 15,2 0-3-15,2 3-1 16,0 5-3-16,3 2-1 0,2 4-4 0,3 2-2 16,0 1 1-16,3 7-3 15,0-2 0-15,0 0-1 0,3-1-1 16,2-1 0-16,3 2 2 0,0 0-2 15,-2 1 1-15,0-2-1 0,-3 1 0 16,-2 1 2-16,-4-4-2 16,-2 0-1-16,0-3 1 0,-2-5 0 15,-2 1 0-15,-1-1 0 0,1-4 1 16,-1 2-1-16,-2-6-8 0,-1 0-3 16,1-3-1-16,-4 1-8 0,1-1-5 15,-2 0-2-15,0 0-17 16,0 0-12-16,0 0-19 0,-1 0-62 15,0-3-88-15</inkml:trace>
  <inkml:trace contextRef="#ctx0" brushRef="#br0" timeOffset="154330.4575">19821 8891 475 0,'0'0'0'16,"0"0"93"-16,0 0-26 0,0 0-14 16,0 0-39-16,0 0-10 0,0 0 1 15,0 0 3-15,0 0 16 0,-75 70 11 16,61-43-14-16,-4 3-12 15,-2-2-4-15,0 2-1 0,-5-1 4 16,-1 1 3-16,1 1-6 0,-5-3-4 16,2-1-2-16,-3 2-17 0,-1-5-14 15,1-2-9-15,0-1 18 16,1-6 11-16,6-1-12 0,2-3 7 16,6-5 12-16,2-1 5 0,8 1 0 15,1-6-1-15,2 0 1 0,3 0 5 16,1-3-8-16,5-2-41 0,4-2-20 15,-3 2-60-15,3-5-138 0</inkml:trace>
  <inkml:trace contextRef="#ctx0" brushRef="#br0" timeOffset="154560.2701">19372 9180 340 0,'0'0'0'16,"0"0"189"-16,0 0-105 0,0 0 0 16,0 0 29-16,0 0-27 0,0 0 0 15,0 0 3-15,231-10-26 0,-192 6-35 16,-6 0-21-16,-7 2-9 0,-10 2-28 16,-4 0-39-16,-5 0-19 15,-5 1 5-15,-1 0 11 0,0-1-3 16,-1 0-23-16,0 0-58 0,0-8-83 15</inkml:trace>
  <inkml:trace contextRef="#ctx0" brushRef="#br0" timeOffset="154881.2">19649 8806 530 0,'0'0'0'0,"0"0"118"0,0 0-88 15,0 0-20-15,0 0-7 0,0 0-2 16,0 0 0-16,0 0-1 0,0 0 0 16,-51 232 4-16,46-192-4 15,1-2 9-15,1 0 4 0,-1 3-6 16,1-4-5-16,3-1 0 0,-1-1-1 15,1-3 0-15,-1-4-2 0,1-3-17 16,0-1-11-16,0-6-17 16,0-1 9-16,0-7 10 0,0-2-13 15,1-5-9-15,0 1-9 0,0-4-23 16,0 0-15-16,-1-1-56 0</inkml:trace>
  <inkml:trace contextRef="#ctx0" brushRef="#br0" timeOffset="155521.2369">19578 8830 425 0,'0'0'0'0,"0"0"54"0,0 0 28 0,0 0-36 16,0 0-22-16,0 0-17 15,0 0-4-15,0 0 1 0,-192 69 22 16,176-48 3-16,-2 4-9 0,6 2-2 16,2 0-4-16,1 5-6 0,4 3-5 15,4-1-3-15,0 6 0 0,0-1 1 16,1 0-1-16,0 2-34 15,-3-4 17-15,3 2-1 0,0-3-5 16,0-4 4-16,2 1-4 0,3-6-2 16,2-2-12-16,6 0-2 0,-1-3 3 15,2-3 8-15,4-2 25 0,-1-3 3 16,2-6 0-16,2-2 1 16,1-4 0-16,-2-2 3 0,2-1 5 15,1-6 5-15,-1-1 2 0,0-3-7 16,-1 2-8-16,-1-3 0 0,2-1 1 15,-2-1 11-15,2 0 23 0,1-8-7 16,0 0 0-16,2-4-1 0,3-4-10 16,-1 0-1-16,-2-2 24 15,-3 3 22-15,-1-3 3 0,-5 2 0 16,-3 1-23-16,-3-1-11 0,1 4-13 16,-3-2-9-16,-4 1-7 0,1 4 0 15,-4-4 1-15,-1 4 5 0,-1 2 4 16,-6-3 1-16,-3 2-1 15,-2-1-6-15,0 0-2 0,0 4-2 16,-4 4-5-16,-2 0 4 0,3 9-4 16,-5 4-12-16,-1 2-9 0,-2 11-31 15,-3 6-35-15,-3 8 1 16,2 2-50-16,0 5-100 0,3 1-209 16</inkml:trace>
  <inkml:trace contextRef="#ctx0" brushRef="#br0" timeOffset="165314.2373">20766 9144 384 0,'0'0'0'16,"0"0"59"-16,0 0 10 0,0 0 2 16,0 0-6-16,0 0-4 0,0 0-3 15,0 0-14-15,-17-25-5 0,17 25-1 16,0 0-12-16,0 0-18 0,2 3-7 15,6 3 2-15,-3 4 6 16,6 5 7-16,-3 8 2 0,-4 5-2 16,2 0 2-16,-1-3-1 0,2-3-3 15,-1-6-5-15,-3 0-2 0,1-2-3 16,-3-2-2-16,-1-3 2 0,0-1-2 16,0-5-4-16,-1-1-48 15,0-2 5-15,0 0-42 0,1 0-12 16,0 0-20-16,3-3-50 0,5-7 44 15,4-1-38-15</inkml:trace>
  <inkml:trace contextRef="#ctx0" brushRef="#br0" timeOffset="165549.2022">21073 9063 660 0,'0'0'0'0,"0"0"133"15,0 0-111-15,0 0-17 0,0 0-2 16,0 0 11-16,0 0 5 0,0 0 13 15,-74 215 1-15,53-168 0 16,-2 2-3-16,-3-4-3 0,-2 2-15 16,-5 0-9-16,-2 3 1 0,0-6-1 15,0 5-2-15,0-6 1 0,3-5-2 16,0-4 0-16,5-4-8 16,5-3 0-16,6-6-13 0,4-4-19 15,6-4-64-15,0-4-96 0,5-2-20 16,1-5-67-16</inkml:trace>
  <inkml:trace contextRef="#ctx0" brushRef="#br0" timeOffset="165951.252">21315 9200 531 0,'0'0'0'0,"0"0"15"15,0 0-5-15,0 0 13 0,0 0-12 16,0 0-6-16,0 0-3 16,0 0 1-16,0 0 6 0,-73 203 0 15,72-178 13-15,1-7 5 0,5-4-20 16,3-8 0-16,4-1 5 0,3-5 20 15,1-3 13-15,0-7-17 0,2-2-1 16,-2-4 17-16,0-3 10 0,-2-2-14 16,-1-3 1-16,-3-2 0 15,0 0-16-15,0 0-13 0,-2 0-3 16,-2-1 1-16,-5 4 1 0,-1 3-2 16,-12 4-4-16,-6 8 2 0,-6 6-3 15,-2 2-4-15,4 2 0 0,-1 9-53 16,1 4-3-16,4 1-31 15,1-2-78-15,5 0-41 0,8-2-49 16</inkml:trace>
  <inkml:trace contextRef="#ctx0" brushRef="#br0" timeOffset="166531.5945">21626 9161 440 0,'0'0'0'0,"0"0"34"15,0 0 17-15,0 0-10 0,0 0-6 16,0 0 3-16,0 0 3 15,0 0 1-15,-1 55-11 0,1-37-5 16,-3 4-2-16,-3 1-8 0,1 1-4 16,-3 3-3-16,2-3-7 0,0-3-1 15,4-5 0-15,1-6-1 0,1-2 0 16,0-3 0-16,3-1-3 0,4-3 4 16,-2-1 3-16,6 0 6 15,0-2 8-15,0-3-5 0,-1-4 2 16,1 0 1-16,0-3 2 0,1 4-8 15,0-6 0-15,-1 0-3 0,0-1 1 16,-2 1 1-16,2 1-2 16,-1-2 5-16,-4 0 9 0,0 1-3 15,-2-3 0-15,-2 5 2 0,-1-3 0 16,3 2-8-16,-2 2-4 0,2 0-4 16,-1 2-1-16,1 4 1 0,0 2-1 15,-1 3 0-15,1 5-1 0,-3 9 5 16,0 3-2-16,1 7-3 15,0 2 0-15,0 6-1 0,1-1 0 16,-1-1-1-16,4-5 0 0,2-5 2 16,3-7-2-16,0-2-1 0,1-5 2 15,-3 1-2-15,1-6-13 0,-2 1-10 16,0-2-29-16,0 0-5 16,0 0-24-16,2 0-62 0,0 0-105 15,-1-2-119-15</inkml:trace>
  <inkml:trace contextRef="#ctx0" brushRef="#br0" timeOffset="166996.8425">22110 9183 568 0,'0'0'0'0,"0"0"93"0,0 0-2 16,0 0-21-16,0 0-7 15,0 0-34-15,0 0-10 0,0 0 0 16,0 0-9-16,78 205 4 0,-86-176 8 16,-2-4-6-16,1-7-7 0,-2-4-4 15,1-6 1-15,2-2-1 0,2-6-1 16,3-1 3-16,3-12-3 0,0-5 0 15,9-6-2-15,2-1-1 16,4-6-2-16,7 1 0 0,3 2 1 16,4-2-35-16,0 5-23 0,1 5-89 15,0 5-134-15,-7 5-96 0</inkml:trace>
  <inkml:trace contextRef="#ctx0" brushRef="#br0" timeOffset="167532.5591">23728 9169 389 0,'0'0'0'16,"0"0"63"-16,0 0 7 0,0 0-38 15,0 0 13-15,0 0 18 0,0 0-21 16,0 0-14-16,0 0-4 16,-94 72-4-16,92-51-8 0,2-1-5 15,6 1-2-15,3-3-2 0,3-1 6 16,1-2 12-16,-1-5-6 0,4-1-1 16,-3-5 10-16,2-1 19 0,1-1 10 15,-2-2-12-15,-1-6-4 0,0-6 4 16,2-1-14-16,-2-2-7 15,1-5-7-15,-2 0-3 0,-1-4-4 16,-2 2-3-16,-3-3 0 0,-6-2 0 16,-1-1 0-16,-8 5 2 0,-5 5-7 15,-2 8-9-15,-5 8-14 0,0 2-17 16,-3 10-26-16,4 5-10 0,1-2-39 16,4 3-97-16,5-3-78 15</inkml:trace>
  <inkml:trace contextRef="#ctx0" brushRef="#br0" timeOffset="168032.1229">24101 9150 587 0,'0'0'0'0,"0"0"116"0,0 0-26 16,0 0-24-16,0 0-29 0,0 0-7 15,0 0 4-15,0 0-4 0,0 0-10 16,11-9-10-16,-8 18-1 16,1 7 0-16,1 1-6 0,2 6 3 15,0 6-4-15,-5 1-2 0,1 0 0 16,1-1 2-16,1-7-2 0,5-5 0 15,-3-2 0-15,-1-2 0 0,0-5 1 16,-1-4 0-16,-1 0-2 0,2-4 2 16,-3 0 0-16,2 0-2 15,0-3 2-15,2-4-1 0,0-2 0 16,1-1 0-16,3 0 2 0,1-1 0 16,0 3-1-16,-1-3 2 0,0 5-1 15,-5 4 6-15,-1 2-2 0,-1 10 5 16,-2 6 0-16,-2 2-7 0,0-2-4 15,0-3 0-15,4-4 3 16,2-6-4-16,2-3-11 0,1 0 12 16,2-8 0-16,3-4 7 0,1-2-1 15,2-4 0-15,-3 2-1 16,0-2-3-16,-3 1-4 0,-2 1-45 16,2 5-33-16,-1 2-122 0,-1 8-119 15</inkml:trace>
  <inkml:trace contextRef="#ctx0" brushRef="#br0" timeOffset="168563.5093">24734 9147 544 0,'0'0'0'0,"0"0"82"0,0 0-30 16,0 0-14-16,0 0-22 16,0 0-2-16,0 0-1 0,0 0-2 15,0 0-5-15,41 104 1 0,-41-74 5 16,-4-4 12-16,1-1 0 0,-2-7-3 16,3-5-11-16,0-2-3 0,-3-9 7 15,4 0 4-15,1-2-9 0,-1 0 0 16,1-4 4-16,0-7-2 15,1-1-4-15,9-1 4 0,-1-1-6 16,5-2-1-16,1 5 3 0,4 2 10 16,3 2 13-16,2 2 0 0,5 4-13 15,-3 1 8-15,2 1-5 0,-6 8-5 16,-4 1-10-16,-4 8-2 16,-5 4 1-16,-6-1-1 0,2-1-1 15,-4-4-4-15,2-7-64 0,-1-1-16 16,4-2-70-16,1 0-114 0,4-1 3 15</inkml:trace>
  <inkml:trace contextRef="#ctx0" brushRef="#br0" timeOffset="170132.5532">26425 9064 419 0,'0'0'0'0,"0"0"57"0,0 0 0 16,0 0-19-16,0 0-25 0,0 0 2 15,0 0 24-15,0 0 6 0,0 0 5 16,-90 54-12-16,80-37-4 0,-1 4 5 15,5 1-9-15,1 0-20 16,2 2-6-16,3-2-1 0,2-2-3 16,8-2 0-16,4-6 3 0,2-1-1 15,2-4-3-15,4-2 2 0,2-5 2 16,4 0 0-16,-1-4 4 16,2-4 4-16,-1-3-4 0,1 0 3 15,-1-3-3-15,1-1-1 0,-2 0 5 16,2-1 11-16,-6-1 8 0,0 0 7 15,-6 2 7-15,-8 5-9 0,-7 6-22 16,-2 4-2-16,-1 0 18 0,-4 6-10 16,-2 1-17-16,-4 1-4 15,0 2 3-15,-1 1-2 0,-1 3-14 16,2 6 6-16,-1 2-5 0,3 4-3 16,5 0 2-16,-1-1-3 0,5-5-17 15,4-1 16-15,3-3 6 0,8-4-1 16,-1-4 5-16,3-6 7 15,3-2-5-15,-2 0 5 0,0-5 1 16,0-7 2-16,0-1 17 0,-2-3 7 16,-1 2-1-16,0-4 0 0,-2-3-4 15,-3 1-4-15,-3-1-9 0,-6 0-3 16,1 0-1-16,-2 2-2 16,-6 2-2-16,-3 4-5 0,-5 5 3 15,-1 3 4-15,-1 3-2 0,4 1-2 16,-1 0 3-16,3 1 0 0,3 0-3 15,2 0 3-15,2 4-10 0,3 5 7 16,0 0-1-16,0 3 1 0,5 0 2 16,6-5-3-16,4 2 3 15,1-5 0-15,4-2 2 0,-3-2-2 16,6 0 2-16,0-5-1 0,3-2 0 16,0 0 1-16,-3-1-1 0,-3 1 3 15,-3 2 2-15,-2-2 4 0,-4 4 7 16,-1-1 2-16,-3 2-2 15,-4 2-5-15,-3 0-1 0,0 2-1 16,0 2-1-16,0 0-3 0,-3 2-1 16,-1-1-5-16,1 5-2 0,-3-2-6 15,-3 2 1-15,1 3 5 0,0 3 1 16,-1 3-5-16,2-1-7 16,0 2-3-16,3 2 5 0,2-1 4 15,0 1 1-15,2 0-4 0,0-5 3 16,4-2 0-16,3 1-25 0,3-7 5 15,-1-4 2-15,0 0 18 0,1-5 8 16,-2-2 0-16,2-6 10 16,-4-3 6-16,4-4 3 0,1-3 0 15,1-3-1-15,3-1-3 0,-3-6 2 16,4-3 1-16,3-2 5 0,1-3-1 16,2-4-10-16,-1-2-3 0,2-4-7 15,0-1 0-15,0 1-3 0,-2 2-7 16,-1 1 0-16,-4 1 6 15,-1 4 0-15,-3 1 3 0,-2 4 0 16,-4 4 1-16,-6 1 9 0,-2 3 1 16,-9 3-1-16,1 3-3 0,0 3 0 15,0 5-6-15,2 7 1 0,-4 1 0 16,0 3-3-16,-1 10 0 0,1 3-2 16,5 5-1-16,-2 5 2 15,4 6 0-15,0 7-4 0,-1 4-8 16,2 9-13-16,-3 0-1 0,1 5 9 15,-2-2 5-15,4 4 6 0,1-1 5 16,2-7 2-16,3-1 0 16,7-5-1-16,2-4 1 0,3-4 0 15,2-6-58-15,0-3 22 0,4-9-2 16,1-5 15-16,5-2 8 0,2-7 0 16,0-2 9-16,2 0 6 0,1-6 0 15,-1-7 0-15,2-2 17 0,-3-3-2 16,0-2 0-16,0-1-3 15,-3-4-4-15,-5 1 1 0,-4 3 1 16,-6-3 1-16,-5 4-1 0,-4 3 0 16,-2 3 13-16,-2 7 13 0,-5 4-7 15,-5 2-14-15,0 1-6 0,-4 0-6 16,1 3-4-16,-1-1 2 0,-4 2 1 16,-1 4-3-16,0 4 1 15,-1 3 0-15,3 6 0 0,7 2 0 16,3 2 3-16,7 2-4 0,2-2 1 15,4 1 0-15,7-4 0 0,4 2-1 16,3-4 1-16,3-4 0 0,1-3-4 16,7-6-1-16,1-3-7 15,4-4-20-15,2 0-57 0,1 0-183 16,-4-6-305-16</inkml:trace>
  <inkml:trace contextRef="#ctx0" brushRef="#br0" timeOffset="197666.9963">19520 10638 549 0,'0'0'0'16,"0"0"-44"-16,0 0 45 0,0 0 9 16,0 0 19-16,0 0 8 0,0 0-3 15,0 0 4-15,0 13 6 0,3-1-6 16,3 3-3-16,1 0-6 0,2 4-5 16,0 0-9-16,1 0 4 15,2 1-4-15,0-1-9 0,1 0 0 16,1-1 9-16,0-1-1 0,-2-3-6 15,-2-1 0-15,-3-1-5 0,3 2 1 16,-3 1-3-16,-2-4-1 0,1-2 0 16,-2 1 2-16,0-4-2 15,1-2 0-15,-3-1 1 0,0-3-1 16,1 2-11-16,1-2-27 0,-1 0-22 16,1-5-23-16,2 0-51 0,-4-4-74 15,2 0-53-15</inkml:trace>
  <inkml:trace contextRef="#ctx0" brushRef="#br0" timeOffset="198121.2416">19791 10703 417 0,'0'0'0'0,"0"0"127"0,0 0-40 15,0 0-15-15,0 0-37 0,0 0-25 16,0 0-5-16,0 0 4 0,0 0 3 16,-42-4 3-16,36 6 4 0,-4 6-1 15,-2 1-6-15,0-1-1 0,-6 4 0 16,3 1 1-16,-6 4 0 15,-2-1 9-15,1 3-10 0,-2-3-7 16,-1-1-2-16,2 1-1 0,3-2 1 16,2-2-3-16,3 1 2 0,2-1-1 15,1-2 0-15,-2-2-22 16,3 1 4-16,2 0-11 0,0-3 5 16,3-3 0-16,3-2 12 0,3 1 9 15,0-2-22-15,3 0-6 0,7 0 26 16,4-2 5-16,5 1 0 0,5-1-8 15,3 1-25-15,-3 1-6 0,-1 0-9 16,-1 0-19-16,-4 0 13 16,0 0 43-16,-6 0 4 0,1-4-14 15,-4-2-24-15,0 1-25 0,-2-6-67 16</inkml:trace>
  <inkml:trace contextRef="#ctx0" brushRef="#br0" timeOffset="198426.9706">19475 10807 501 0,'0'0'0'0,"0"0"192"16,0 0-77-16,0 0-16 0,0 0-3 15,0 0-5-15,0 0-25 0,0 0-26 16,0 0-13-16,147-73-23 16,-124 73 1-16,0 0-4 0,-2 0-1 15,1 0 0-15,-4 0 2 0,-2 0-13 16,-1 3-7-16,-4-3-3 0,-2 0-9 16,0 0-3-16,-3 0-13 0,-1 0-37 15,-3-5-13-15,-1-1-8 0,-1-2-121 16,-4-3-78-16</inkml:trace>
  <inkml:trace contextRef="#ctx0" brushRef="#br0" timeOffset="198665.9879">19688 10562 405 0,'0'0'0'0,"0"0"151"15,0 0-51-15,0 0-16 0,0 0-60 16,0 0-12-16,0 0 5 0,0 0 14 15,0 0 4-15,-31 163 0 0,26-124-13 16,0-3-9-16,3-4-8 0,2 0-1 16,0-6-1-16,0-1-4 15,4-3 2-15,0-2-2 0,-2-2-27 16,-1-4-6-16,1-2-7 0,-1-4-11 16,0 0-9-16,-1-5-26 0,0-3-34 15,0 0-21-15,0-3-138 0</inkml:trace>
  <inkml:trace contextRef="#ctx0" brushRef="#br0" timeOffset="199039.0113">19531 10550 539 0,'0'0'0'0,"0"0"145"0,0 0-111 16,0 0-15-16,0 0-9 0,0 0 10 15,0 0 23-15,0 0 3 0,-227 124-16 16,206-80-20-16,9 8-9 0,6 4 0 16,6 2-2-16,6 1-1 15,10-3 4-15,6-2 5 0,2-4 2 16,3-4 3-16,5-4 7 0,-1-7-1 16,7-5-11-16,0-4-3 0,-1-9-2 15,4-7 3-15,0-7-2 16,-2-3-3-16,3-15 0 0,-3-1 18 15,-1-7 0-15,-1-4-2 0,0-7-2 16,-2-2-11-16,-3-6-3 0,-5-1 0 16,-8-2-33-16,-8-2 23 0,-7 4 7 15,-4 2 4-15,-9 1 3 16,-5 8-4-16,-2 3 0 0,-4 5-11 16,2 6-29-16,-5 4-37 0,0 6-25 15,-6 5-170-15</inkml:trace>
  <inkml:trace contextRef="#ctx0" brushRef="#br0" timeOffset="218486.933">20776 10594 572 0,'0'0'0'0,"0"0"-6"0,0 0 16 16,0 0-1-16,0 0 2 0,0 0 18 15,0 0 21-15,0 0-15 0,-4 34-8 16,8-22 0-16,-1 1-6 16,2 4-8-16,-2 1-3 0,-1 6 9 15,3-2-2-15,-4 6-6 0,-1 2-7 16,0 2-2-16,0 1 0 0,-2-1 0 15,-3-3 2-15,2 0 0 0,-3-1 1 16,-1-2 1-16,1-1-2 16,1-1 0-16,-2-2-2 0,3-4-2 15,-3 1 0-15,3-2 4 0,1-1-3 16,0-1 0-16,2 0 1 0,1 0-4 16,0-5 3-16,0 2 0 0,0-3-1 15,1-5 0-15,3 0 0 0,-2-1 0 16,0 0 1-16,0-3-1 15,-1 0-27-15,1 0-44 0,1 0-33 16,-1-4-39-16,1-1-52 0,-1-3-61 16</inkml:trace>
  <inkml:trace contextRef="#ctx0" brushRef="#br0" timeOffset="218750.2947">21093 10915 647 0,'0'0'0'0,"0"0"-13"16,0 0 23-16,0 0 24 0,0 0-16 16,0 0 7-16,0 0-5 0,0 0 6 15,0 0 5-15,-10 113-4 0,10-93-2 16,1-3-8-16,3-1-8 15,-2 0-5-15,-1-3-2 0,1 2 0 16,0-3-1-16,3-3-1 0,-2 1 0 16,-2-5-28-16,1-1 1 0,-1-1-29 15,-1-3-56-15,0-1-39 0,0-7-88 16</inkml:trace>
  <inkml:trace contextRef="#ctx0" brushRef="#br0" timeOffset="218887.4414">21114 10712 863 0,'0'0'0'0,"0"0"-100"0,0 0 0 16,0 0-48-16,0 0-109 0</inkml:trace>
  <inkml:trace contextRef="#ctx0" brushRef="#br0" timeOffset="219635.0512">21574 10544 558 0,'0'0'0'0,"0"0"72"0,0 0-21 15,0 0 19-15,0 0-38 0,0 0-23 16,0 0-9-16,0 0 0 16,0 0 19-16,19 32-6 0,-19-1-6 15,-3 1-4-15,-3 4 0 0,0 2-2 16,-4 0 1-16,3 1-2 0,-2-1 0 15,-1-1 2-15,0-3-2 0,2-2 0 16,4-1 2-16,-2-4-3 16,2 1-6-16,0-6 1 0,-1 0-8 15,3-1-2-15,1 0 9 0,1-1-3 16,0-3 3-16,0-2-9 0,0-6 5 16,0-5 7-16,2-1 1 0,3-2-4 15,3-1 5-15,-2 0 2 0,2 0 0 16,3 0 4-16,1 0 9 15,-1 0 4-15,-2 0-6 0,3-1-6 16,-4-6 0-16,1 4 1 0,1-3 7 16,-1-4 2-16,2-2-7 0,-1-4-2 15,4-3-5-15,0-1 1 0,-4-1-2 16,-1 0 0-16,-2 2 3 16,-2-1 11-16,0 2 31 0,-5 1-10 15,0 1-9-15,0 0 2 0,-5 5 3 16,0 1 7-16,-1 4-12 0,-2 0-10 15,-2 2-5-15,-1 3-17 0,-1 1-18 16,-2 0-21-16,0 3-2 16,-3 5-3-16,2 1-32 0,-1 4-63 15,4 1-71-15,2-4-78 0</inkml:trace>
  <inkml:trace contextRef="#ctx0" brushRef="#br0" timeOffset="220049.098">21829 10851 585 0,'0'0'0'16,"0"0"44"-16,0 0 2 0,0 0-5 16,0 0-27-16,0 0-19 15,0 0-7-15,0 0 13 0,18 24 4 16,-10-6 7-16,0 4 10 0,0 4 10 16,-2-1 0-16,0 3-17 0,-3-4-8 15,-3-5-3-15,0-1-3 16,0-5 0-16,0-6 1 0,0 2-1 15,-2-3 0-15,1-3-2 0,0 1-8 16,-1-4 4-16,0 0 10 0,-1-3-1 16,2-6 2-16,1-2 3 0,0-1-5 15,3-4-2-15,7-2 1 0,4-2 3 16,5 1-1-16,0 4 0 16,4-2 4-16,0 7-7 0,0 0-2 15,-3 4 0-15,-1 3-167 0,-4 3-38 16,-1 0-98-16</inkml:trace>
  <inkml:trace contextRef="#ctx0" brushRef="#br0" timeOffset="220551.9837">22293 10924 490 0,'0'0'0'0,"0"0"71"0,0 0-29 0,0 0-3 15,0 0-4-15,0 0-10 0,0 0-8 16,0 0-3-16,-4-15 3 0,0 13 1 16,-1 1 4-16,1 1-6 15,-1 0 0-15,2 0-2 0,-2 0-3 16,-1 5 0-16,-3-1-5 0,2 5-4 15,1-2-1-15,-3 2-1 0,2 0 0 16,-1-2 0-16,0 2 0 16,3 1 0-16,-1-3 0 0,1 6 0 15,2-1 0-15,0 2 0 0,2-1-1 16,1 1 0-16,0-4 1 0,1 1 0 16,5 1-2-16,2-6 1 0,-1 1-4 15,1-5-3-15,0-2 0 0,0 0 3 16,0-9 5-16,-2 1 0 15,2-3 0-15,1-4 12 0,0-1-5 16,1 3-2-16,-1 3 14 0,0 3 11 16,-1 7 7-16,0 0-8 0,-1 10-16 15,3 6-1-15,-1 1-10 16,1 1 2-16,2-1-5 0,-1-4-6 0,4-1-22 16,1-4-31-16,1-4-12 15,-1-3-37-15,0-1-140 0,-2-3-189 16</inkml:trace>
  <inkml:trace contextRef="#ctx0" brushRef="#br0" timeOffset="221333.7717">22650 10978 283 0,'0'0'0'0,"0"0"41"0,0 0 52 0,0 0 10 16,0 0-25-16,0 0-32 16,0 0 10-16,0 0 6 0,0 0-14 15,41 36-10-15,-34-13-1 0,-2 1-23 16,0 0-10-16,-3-2-2 0,2-3-1 15,-4-1 3-15,0-5-3 0,0-2 0 16,-3-3 1-16,0-3 0 16,-2-5-2-16,2 0 0 0,0 0-9 15,0-9-6-15,3-6 6 0,0-2 5 16,3-1 4-16,9 0 0 0,4 3 7 16,7 1 4-16,-1 0 9 0,5 2 9 15,1 2-14-15,2 2-10 0,-2 8-4 16,-4 0-2-16,-6 1-25 15,-1 6 0-15,-4-2-1 0,-2 4-6 16,-2-1-11-16,-1-1 19 0,0-2 4 16,-2-3-1-16,-3 2 6 0,2-1-8 15,-2 0 4-15,-1-1 13 0,2 4 5 16,-3-2 1-16,1 0-1 16,0 2-9-16,1 2-2 0,-1-1-7 15,-1-1 12-15,1 0 6 0,1-1 2 16,-2-5 0-16,3 1-3 0,-1-1 0 15,2-1 6-15,0-6 36 0,0-3-7 16,-2 2-3-16,0 0 6 16,-3-2 11-16,0 3-9 0,0-4-4 15,0 2-4-15,0 1-1 0,0-3 1 16,0 0-12-16,0-3-11 0,0-2-5 16,0 3 0-16,0 1 2 0,0 4 6 15,0 3 8-15,-1 0 9 0,-1 3 9 16,0 0-14-16,1 2-15 0,1 0-4 15,0 0 0-15,0 0-2 16,0 0 0-16,0 2-6 0,0 2 2 16,0 6 5-16,0 5 2 0,1 1-3 15,1 3 0-15,2 0 0 0,0 2 0 16,-1-4 0-16,2 2-11 16,-1-3 4-16,0 0-4 0,0-6-6 15,-1 0-22-15,-3-1-25 0,1-3 5 16,-1-2-23-16,0-1-78 0,-1 0 11 15,-5-3-20-15,3 0-153 16</inkml:trace>
  <inkml:trace contextRef="#ctx0" brushRef="#br0" timeOffset="221460.2365">23093 10812 945 0,'0'0'0'16,"0"0"60"-16,0 0-60 0,0 0 0 15,0 0-141-15,0 0 52 16,0 0-82-16,0 0-95 0</inkml:trace>
  <inkml:trace contextRef="#ctx0" brushRef="#br0" timeOffset="221773.2147">23359 10944 203 0,'0'0'0'16,"0"0"90"-16,0 0-3 16,0 0-14-16,0 0-10 0,0 0-2 15,0 0-21-15,0 0-11 0,-49 30 11 16,41-22 4-16,-3 3 3 0,2-3-16 16,0 3-25-16,-1 2-3 0,3-1-1 15,0 2 0-15,4 3-1 0,-2-4-1 16,2 2 0-16,1-4 1 15,2 4-1-15,0 2-13 0,3-5 4 16,5 5-5-16,3-3-11 0,4 0 14 16,-1-4 6-16,4-1 10 0,1-3 34 15,-1-1-17-15,-1 0-14 0,-3-4-9 16,0 1-41-16,-3-1-68 0,-2-1-103 16,1 0-106-16</inkml:trace>
  <inkml:trace contextRef="#ctx0" brushRef="#br0" timeOffset="221946.5364">23445 11030 428 0,'0'0'0'0,"0"0"96"16,0 0-58-16,0 0-14 0,0 0-11 16,0 0-6-16,0 0 6 15,0 0 30-15,-120 48-14 0,108-36-20 0,2 1-12 16,3 2-40-16,2-1-38 15,5-4-69-15,-1-2-47 0</inkml:trace>
  <inkml:trace contextRef="#ctx0" brushRef="#br0" timeOffset="222287.5229">23789 10934 790 0,'0'0'0'15,"0"0"59"-15,0 0-9 0,0 0-8 16,0 0-12-16,0 0-9 16,0 0 0-16,0 0 14 0,-49-78-8 15,32 78-20-15,4 0-4 0,-2 6-2 16,6 6 1-16,1-2 1 0,6 1 0 16,2 1-4-16,0-1 0 0,2 4-1 15,8 3 0-15,3 0 1 0,5 3-2 16,1 3 1-16,1-1-1 15,2 5-14-15,-3-3 6 0,-6-1 7 16,-2-2 0-16,-6-5 2 0,-2 1-2 16,-1-5-4-16,-2-1 7 0,-3-5-2 15,-6-1 6-15,-4-3 9 0,-3 0 0 16,-4-2-9-16,-5-1-1 16,-1 0-1-16,-2 0-2 0,-4-4-85 15,0 1-43-15,-5-9-156 0</inkml:trace>
  <inkml:trace contextRef="#ctx0" brushRef="#br0" timeOffset="307789.5535">19429 12806 544 0,'0'0'0'0,"0"0"35"15,0 0 2-15,0 0-8 16,0 0-2-16,0 0 6 0,0 0-7 0,0 0-8 16,-37 160-1-16,29-136 4 15,-1 0-1-15,0 2-3 0,-3 3-4 16,1-2-6-16,-1 5-1 0,-2 4-1 15,4 0-4-15,-2 3-1 0,1-1 0 16,2 1 4-16,0-2-2 16,3-3 4-16,4-5 2 0,2-2-2 15,0-8 5-15,10-4-6 0,1-2-2 16,5-3 16-16,7 1 1 0,8-7 16 16,5-1 5-16,10-3 3 0,8-2-5 15,5-6-6-15,1 0-2 0,-2-2-24 16,-6-2 0-16,-6 0-10 15,-7 3-27-15,-10-2 4 0,-2 2 1 16,-10 4-15-16,-2-2-15 0,-6 0-15 16,-1 3-16-16,-3-2 4 0,2 0-1 15,-3-2-32-15,3 0 28 16,-4-4-38-16,2 0 6 0,-3-2 43 16,-1 5-80-16</inkml:trace>
  <inkml:trace contextRef="#ctx0" brushRef="#br0" timeOffset="308011.962">19913 13241 412 0,'0'0'0'0,"0"0"102"16,0 0-46-16,0 0 11 0,0 0-7 15,0 0-15-15,0 0-17 0,0 0 6 16,14-11 26-16,9 27-26 0,7 2-2 16,4 4-16-16,2 4-11 0,-2 1-4 15,-2-2 4-15,-6-2-3 0,-3 0 13 16,-5-1 6-16,-6 0-4 15,-6 1 14-15,-5 0-3 0,-2-1-8 16,-10 4-5-16,-6-2-1 0,-4 2-7 16,-1-2-1-16,-4-2-3 0,3-1-6 15,0-7-67-15,3-3 2 16,2-3-49-16,4 0-147 0,0-3-152 16</inkml:trace>
  <inkml:trace contextRef="#ctx0" brushRef="#br0" timeOffset="308470.2332">20903 13087 732 0,'0'0'0'0,"0"0"60"0,0 0-8 15,0 0-9-15,0 0-33 0,0 0-9 16,0 0 4-16,0 0 5 0,0 0 2 16,22 63 4-16,-24-26 10 15,-2 9 1-15,-2-2-10 0,0 0-1 16,0 3 2-16,2-1 1 0,-2 1 2 16,4 1-15-16,-1-5-4 0,-2-2-2 15,2-6 0-15,2-3 2 16,0-3-2-16,1-6-7 0,0-5-8 0,0-4-14 15,0-5-8-15,2 0-20 16,-1-3-47-16,1-5-60 0,2 2-75 16,-4-3-204-16</inkml:trace>
  <inkml:trace contextRef="#ctx0" brushRef="#br0" timeOffset="308667.0353">20946 13327 894 0,'0'0'0'0,"0"0"164"0,0 0-82 15,0 0-45-15,0 0-30 0,0 0-12 16,0 0-60-16,0 0-63 0,439-349-1 16,-425 337 54-16,-4 7 14 0,-7 2-65 15,0 3-29-15,-3 0-83 0</inkml:trace>
  <inkml:trace contextRef="#ctx0" brushRef="#br0" timeOffset="308852.7299">21218 13358 688 0,'0'0'0'0,"0"0"62"16,0 0 0-16,0 0-10 15,0 0-29-15,0 0-17 0,0 0-3 16,0 0-4-16,0 0 0 0,64 278 2 15,-60-253 1-15,3-1-3 0,3-4-96 16,-4-5-15-16,7-2-32 16,3-3-21-16,-3-4-48 0</inkml:trace>
  <inkml:trace contextRef="#ctx0" brushRef="#br0" timeOffset="309273.8835">21961 13309 551 0,'0'0'0'0,"0"0"154"0,0 0-78 16,0 0-24-16,0 0-5 16,0 0-16-16,0 0-16 0,0 0-2 15,0 0 3-15,-158 37 7 0,128-18-1 16,-1 6-9-16,0-3-6 0,3 6 1 16,5-2 11-16,7 2-7 0,5 0 0 15,4-4-3-15,6-2-8 0,1 0-2 16,8 0 1-16,5 2-1 15,0-2 0-15,6-2 1 0,2-3 0 16,4-3 0-16,4-4-5 0,5-4 5 16,1-4-23-16,1-2-13 0,-1 0-4 15,-3-4-20-15,-5-3-21 16,-4 3-61-16,-9-3-24 0,-3-1 10 0,-4 0-28 16</inkml:trace>
  <inkml:trace contextRef="#ctx0" brushRef="#br0" timeOffset="309449.8491">21961 13427 620 0,'0'0'0'16,"0"0"111"-16,0 0-39 0,0 0-18 16,0 0-38-16,0 0-11 0,0 0-3 15,0 0 0-15,0 0-2 0,-237 172 0 16,219-152-8-16,5-3-39 15,8-1-38-15,5-3-44 0,0-5-59 16</inkml:trace>
  <inkml:trace contextRef="#ctx0" brushRef="#br0" timeOffset="309843.2811">22333 13387 413 0,'0'0'0'16,"0"0"11"-16,0 0 29 0,0 0 7 16,0 0-10-16,0 0 8 0,0 0 1 15,0 0-15-15,0 0-8 0,-8 159 3 16,3-137-8-16,-3-6-8 15,-1 2-2-15,-1-2 2 0,0-4-2 16,1-1-5-16,0-2 1 0,1-5 0 16,3 0 1-16,-2-4 5 0,5 0 14 15,0-9 14-15,2-3-5 0,4-3-3 16,8-5 2-16,6 1-3 16,7-6 8-16,5-1 1 0,10-1 0 15,5-3 4-15,3 3-7 0,-2 2-27 16,-3 5-16-16,-4 7-180 0,-6 6-44 15,-7 4-158-15</inkml:trace>
  <inkml:trace contextRef="#ctx0" brushRef="#br0" timeOffset="310210.8678">22963 13397 469 0,'0'0'0'0,"0"0"186"16,0 0-76-16,0 0-29 0,0 0-35 15,0 0-26-15,0 0-13 0,0 0 3 16,-61-7 4-16,53 10 5 16,-3 4-1-16,0 1 1 0,-3-1-8 15,1 5 0-15,-3 0-2 0,3 1-1 16,-2 0-5-16,3 3-1 0,2 0-1 15,1-2-1-15,1 5 0 0,2-2-5 16,3-3 0-16,3-2 0 16,1-2-4-16,7-3-11 0,6-2 5 15,3-3 19-15,3-2-2 0,2-7 3 16,5 0 1-16,2 0-2 0,0 3 2 16,2 4 9-16,-5 0-3 0,-3 10-3 15,-4 3-6-15,-4 3-6 16,-4 0-34-16,0 1-13 0,-3-2 5 15,-2-3-68-15,0-6-4 0,0-4-12 16,4-2-52-16,-2 0-76 0</inkml:trace>
  <inkml:trace contextRef="#ctx0" brushRef="#br0" timeOffset="310678.8182">23438 13409 730 0,'0'0'0'15,"0"0"62"-15,0 0-29 0,0 0 14 16,0 0-15-16,0 0-18 0,0 0-7 16,0 0-6-16,0 0 5 0,-100-34-1 15,84 37-2-15,2 2 5 0,3 1 3 16,5-1-1-16,6 3 2 16,0 6-4-16,9 0-2 0,5 2-4 15,3 4-2-15,2 0 0 0,6 5-6 16,0-1 3-16,3 1 0 0,2-1 4 15,-1 0 0-15,2-2-2 0,-5 0-1 16,-1-3-24-16,-4-3 22 16,-4-2 5-16,-6-1 1 0,-3-2 2 15,-4 0 11-15,-2-3 7 0,-2 0 10 16,-2-1 2-16,-7 0-18 0,-5-5-11 16,-6 2-9-16,-3-4-32 0,-2 0-47 15,-5-3-45-15,-2-2-74 0,-4-1-157 16</inkml:trace>
  <inkml:trace contextRef="#ctx0" brushRef="#br0" timeOffset="316481.2522">24970 12899 263 0,'0'0'0'16,"0"0"125"-16,0 0-39 0,0 0 3 16,0 0-29-16,0 0-18 0,0 0-9 15,0 0-18-15,-32-40-10 0,16 40 6 16,-4 2 12-16,-1 3 5 15,-7 0-5-15,0 7 4 0,0 1 1 16,-4 3 1-16,3 6-12 0,-6 0-8 16,6 5-6-16,-5 2 1 0,3 3-3 15,0 2-1-15,2-1 0 0,-1 2 0 16,5-2 0-16,3 2 0 16,4-2 0-16,6 2 0 0,3 1-2 15,4-1 2-15,4 3-2 0,1 3 3 16,1 2 2-16,7-3 5 0,4 2-2 15,2-3-1-15,7-2-2 0,4 2-1 16,0-3-1-16,3-5-2 0,2-4 2 16,1-3 0-16,1-4-1 15,1-3 0-15,-6-4 0 0,-5-1 0 16,-3-3 0-16,-4 1 1 0,-1 0-1 16,-3-2 0-16,1-3 3 0,0 1-3 15,2-3 0-15,3 1 1 16,-2-3-1-16,-1-1 0 0,-1 0 1 15,-1 0-1-15,-3 0-27 0,1 0-15 16,-8 0-36-16,3 0 5 0,-1 0-34 16,-3 0-37-16,1 0-33 0</inkml:trace>
  <inkml:trace contextRef="#ctx0" brushRef="#br0" timeOffset="325154.2065">25821 13130 388 0,'0'0'0'0,"0"0"137"0,0 0-52 15,0 0-22-15,0 0-27 16,0 0-12-16,0 0 4 0,0 0 6 16,20-100-3-16,-20 100-14 0,3 0-14 15,-2 5-1-15,0 4 6 0,0 4-7 16,2 3 6-16,6 8 2 0,3 4-4 16,7 5 3-16,2 4 0 15,4-2 2-15,1 3 5 0,5-1 1 16,-4-2-8-16,3 0-6 0,-1-1-1 15,-1-3 0-15,-2-5-1 0,4 1 0 16,-4-5 0-16,-1-4 0 16,-1-3 0-16,-3-1 0 0,-2-4 0 15,-4 1 0-15,-1-1 0 0,-4-1-48 16,-1 0 5-16,-3-4-13 0,-4-2-47 16,-1-3-31-16,-1 0-6 0,0-3-44 15</inkml:trace>
  <inkml:trace contextRef="#ctx0" brushRef="#br0" timeOffset="325459.2773">26484 13064 554 0,'0'0'0'0,"0"0"123"15,0 0-93-15,0 0-20 0,0 0-2 16,0 0 5-16,0 0 10 0,0 0 6 16,0 0 0-16,-157 219-4 15,119-173-9-15,-8 3-9 0,-1 3-5 16,-7-2-1-16,-1 0 1 0,-1 2-1 16,0-7-1-16,8 1 0 0,2-5 1 15,9-8-1-15,5-3 2 0,7-9-2 16,9-5 0-16,6-7-26 15,8-2-35-15,2-4-24 0,2 0-58 16,6-2-111-16</inkml:trace>
  <inkml:trace contextRef="#ctx0" brushRef="#br0" timeOffset="326038.1456">27219 12864 525 0,'0'0'0'0,"0"0"4"0,0 0 31 16,0 0 5-16,0 0-21 0,0 0 2 15,0 0 3-15,0 0 1 0,118 201 17 16,-91-133 12-16,-2 8-11 0,-1 5-21 15,-2 0-4-15,-14-4 9 16,-8-3 5-16,-8-5-1 0,-15-5-3 16,-7-4 6-16,-7-6-9 0,-7-3-11 15,0-5-11-15,-5-4 2 16,1-6-5-16,-10-3 0 0,-6 0-144 16,-14-2-71-16,-13-3-397 0</inkml:trace>
  <inkml:trace contextRef="#ctx0" brushRef="#br0" timeOffset="334300.4708">26208 13624 106 0,'0'0'0'0,"0"0"-8"15,0 0 7-15,0 0-1 0,0 0-3 16,0 0 3-16,0 0 4 0,0 0 73 15,1 3-41-15,2-3-2 16,-1 0-8-16,3 0-9 0,-3 0-5 16,2 1-1-16,3 4 2 0,-2-1 10 15,4 0 3-15,3 2-8 0,-1-1 1 16,1 2 11-16,6 0 2 16,2-1-4-16,-3 0 5 0,1-1-2 15,-2 1-8-15,-2-4-4 0,2 3 1 16,-3-2 3-16,-3 3 0 0,0 1-7 15,-3-1-11-15,3 3-3 0,-4 1 0 16,0 0 2-16,5 1-2 16,-3-3 0-16,2 4 1 0,2-1-1 15,0-2 0-15,1 3 2 0,0-3 0 16,0 3 7-16,3-2 1 0,-5 1-3 16,0-2-6-16,-2-4 0 0,-5 1-1 15,0-6 0-15,-4 3 0 16,0-3 0-16,0 0-1 0,1 0 1 15,-1 0 0-15,0 0 0 0,0 0 0 16,2 0 6-16,0 0-7 0,2 0 0 16,3 0-1-16,-1 3 0 0,3 2 3 15,0-1-2-15,0 0 0 0,-1 2 1 16,0-1 0-16,-2-2-24 16,-2 1-17-16,-1-1-25 0,-3 1 8 15,0-1 0-15,0 0-15 0,-5-1-14 16,0 2-73-16</inkml:trace>
  <inkml:trace contextRef="#ctx0" brushRef="#br0" timeOffset="353275.4456">25614 10903 339 0,'0'0'0'0,"0"0"-10"16,0 0 10-16,0 0 0 0,0 0 12 15,0 0 0-15,0 0 22 0,0 0 7 16,0 0 5-16,0 93 9 0,0-81-7 16,0 0-16-16,1 0-15 15,2 0-8-15,-2-1 4 0,2 2-2 16,-1-2-9-16,3 0 2 0,0-4-3 16,5-3 1-16,-1-1 1 0,3-1 27 15,3-2 10-15,3-5-1 16,5-7 7-16,5-6-15 0,5-3-11 15,7-7 0-15,6-5 7 0,4-6 15 16,3-2 7-16,5 2-9 0,1 1-21 16,2 5-16-16,-2 3-4 0,-4 3-35 15,-7 3-20-15,-2 5-8 0,-8 3 4 16,-5 4-2-16,-1 3-43 16,-8 2-40-16,-6 3-64 0,-6 2-15 15</inkml:trace>
  <inkml:trace contextRef="#ctx0" brushRef="#br0" timeOffset="353795.1845">25663 10510 535 0,'0'0'0'0,"0"0"47"16,0 0 0-16,0 0-13 0,0 0-20 16,0 0-11-16,0 0-2 0,0 0 0 15,-231 59 8-15,192-35 15 16,-4 0 20-16,-3 6-6 0,-5 6-9 15,2 2-3-15,3 5-2 0,2-2-6 16,9 0-5-16,9-1-3 0,9 0-5 16,12-2 2-16,5 2-6 0,9 3 0 15,10 0 2-15,5 1-4 0,9-2-6 16,3-3-15-16,6-4 1 16,3-5-25-16,1-7-21 0,3-4-6 15,-2-6-19-15,1-4-73 0,-2-2-24 16</inkml:trace>
  <inkml:trace contextRef="#ctx0" brushRef="#br0" timeOffset="354211.9151">26677 10439 410 0,'0'0'0'0,"0"0"-9"16,0 0 24-16,0 0 6 0,0 0 3 15,0 0-2-15,0 0 24 0,0 0 10 16,0 0-4-16,-2-40-8 0,10 40-19 16,8 8 7-16,7 13 0 15,4 7-5-15,3 15-5 0,4 9-16 16,0 13-3-16,-3 6-2 0,-6 0-2 16,-6 3-38-16,-10-6 31 0,-7-6 7 15,-2-3 2-15,-10-7 6 0,-6-5 8 16,-3-3-7-16,-10-5-8 15,-5-3 0-15,-9-3-81 0,-10 2-36 16,-7-2-109-16,-6-4-130 0</inkml:trace>
  <inkml:trace contextRef="#ctx0" brushRef="#br0" timeOffset="383047.4644">21601 14073 426 0,'0'0'0'0,"0"0"0"16,0 0 46-16,0 0-20 0,0 0-12 16,0 0-11-16,0 0-1 0,0 0 0 15,-95-76-3-15,94 69 2 0,1 0 3 16,3-1 2-16,7 2-8 16,1-1-3-16,6 3 6 0,5-1 4 15,7-1 1-15,5 2-10 0,7-3 8 16,7-1 19-16,10 0 1 15,6 2 10-15,11-1 4 0,3 3 1 16,9 3-24-16,1 1-2 0,5 1-12 16,1 4 2-16,1 1-3 0,0-4 0 15,-3 4 0-15,-2-1-14 0,-6 1-4 16,-2 0 11-16,-6-4-9 0,-9 1 9 16,-6 1 8-16,-10 0-1 0,-11-2 0 15,-12 2-3-15,-11-3 4 0,-9 2 0 16,-8-1-2-16,-9-1 0 15,-10 0 36-15,-10 3-20 0,-11-2-11 16,-11-2-1-16,-7 2-2 0,-8 1 0 16,-6-2 0-16,-9 4 1 0,-7-2 8 15,-7 1 13-15,-6 0-2 16,-4 1-3-16,3 1 2 0,1-1-1 16,2 1-9-16,3 2-3 0,5 0 0 15,4 1-2-15,7-2-4 0,8 2 1 16,3-2-1-16,9-2-2 15,10 0 2-15,12 1-1 0,10-2 0 16,12 2 0-16,10 0 0 0,12 0-14 16,17 1 9-16,15 2 5 0,19-2 0 15,18 1 11-15,16-2-8 0,16 2 1 16,11-1 0-16,9 1 0 0,8 0 2 16,4 4-4-16,4-3 7 0,0 6-9 15,-2 0 0-15,-7 1-61 0,-11-4-2 16,-11 0 4-16,-15-1 35 15,-16-6 19-15,-19 0 10 0,-18-3 19 16,-19-2 36-16,-22 0-10 0,-11 0 9 16,-24-7-6-16,-20 2-43 0,-24-3-1 15,-30-3-5-15,-24-1 0 16,-21 1 2-16,-22 0 5 0,-13 0-2 16,-9 1-5-16,-8 6-3 0,7 4 0 15,8 9-2-15,11 9-155 0,20 0-86 16</inkml:trace>
  <inkml:trace contextRef="#ctx0" brushRef="#br0" timeOffset="465636.9824">20831 11881 459 0,'0'0'0'0,"0"0"26"0,0 0 12 15,0 0-15-15,0 0 21 0,0 0 18 16,0 0-12-16,0 0-21 0,8-17-12 15,-11 17-6-15,-2 4-11 0,3 3 0 16,0 1 0-16,-2 3-4 16,4 3 4-16,0 0 0 0,-1 1 0 15,0 4 2-15,-1-2-1 0,0 3-1 16,-2-1 0-16,1 2 1 0,0-7-1 16,-3 1 3-16,2-1-2 0,-2 0 4 15,1-3-2-15,-2-3-1 0,3 3 0 16,-4-5-1-16,5-2-1 15,0-3 0-15,2 1 2 0,1-2-2 16,0 0 0-16,0 0 7 0,0-5 32 16,0-1-18-16,2-4-20 0,1-1-1 15,4-3 0-15,-1-4 3 0,3 1-1 16,1-4 2-16,3 1 2 16,0-1 3-16,2 3 20 0,-2 4 4 15,-2 3-22-15,-3 5-10 0,-2 6 1 16,-3 0-3-16,1 2 0 0,-1 6 2 15,0 3 13-15,-1 3-11 0,4 1 1 16,-5 2-3-16,0 0 0 16,-1-1 3-16,0-4-3 0,0 1-1 15,0-2 0-15,0-1 0 0,0-2 0 16,2-6 0-16,0-2-4 0,4 0 4 16,0-3 0-16,2-4-4 0,4-7 3 15,1-2 1-15,5-2 0 16,-1 0 0-16,3-2 0 0,-2 6 2 15,-3 2 7-15,-3 5 6 0,-1 3-1 16,0 2-7-16,-4 2-3 0,0 0-1 16,1 0-1-16,-5 0-1 0,4 6-1 15,-3-2 0-15,3 5 1 0,-2-1-1 16,2 3 2-16,-2 0 1 16,1 3 8-16,-2 1-1 0,2 2-4 15,-2-2-4-15,-2 2 0 0,4-2-2 16,-2-4 0-16,2 2 0 0,-2-2 1 15,3-7 0-15,-2 3-1 16,3-1-29-16,-1 0-1 0,1-3-26 0,-1-3-3 16,-3 0 3-16,5 0-36 15,2-6-21-15,0-1-36 0,1-6-41 16,0-1-29-16</inkml:trace>
  <inkml:trace contextRef="#ctx0" brushRef="#br0" timeOffset="466068.4435">21366 11948 177 0,'0'0'0'15,"0"0"201"-15,0 0-89 0,0 0-33 16,0 0-5-16,0 0-11 0,0 0 1 16,0 0-11-16,7-23-25 0,-4 23-12 15,1 5-2-15,3 2 6 0,0 4-12 16,-1 3-1-16,4 2 6 16,-2 1-4-16,2 2-1 0,-1-3-4 15,-2-3-2-15,2 2-2 0,-1-1 0 16,-2-3 1-16,1-3-1 0,-3 1-50 15,3-5 2-15,-2-4-42 0,4 0-24 16,0-1-7-16,1-6-31 16,0-2 49-16,0-5-1 15,2-1-4-15,1-3 55 0,2 0 43 0,-3 2 20 16,0 0 56-16,1 4 4 0,-3 0 16 16,-1 3-2-16,-4 3-1 15,0 1 45-15,-3-2-30 0,0 3 2 0,-2 2-12 16,0 2-52-16,0 0-15 15,-1 6 0-15,-4 6-16 0,-3 9-2 16,-3 7 3-16,-3 3 6 0,-3 6-6 16,-3-1-5-16,0 3 2 0,-3-3-1 15,-3 0-1-15,0 2 2 0,-2-1-3 16,1-6 0-16,4 1 3 16,2-8-4-16,8-2 0 0,1-5-9 15,2-4-19-15,5-1-12 0,-1-5-10 16,4 3-39-16,2-6-67 0,-1-1-39 15,1 2-110-15</inkml:trace>
  <inkml:trace contextRef="#ctx0" brushRef="#br0" timeOffset="466915.141">22010 11964 378 0,'0'0'0'0,"0"0"86"16,0 0-3-16,0 0-15 0,0 0-30 15,0 0-24-15,0 0-8 0,0 0-4 16,0 0 4-16,6-33 5 15,-8 30 17-15,-1 1 5 0,-1 1-8 16,-3 0-6-16,1 1-3 0,-1 0 2 16,-2 0-3-16,2 4-4 0,-1-2-4 15,-1 2-4-15,4 2-1 0,-2 0-1 16,4-1-2-16,2-2-1 16,1 2 0-16,0-2 0 0,0 1-2 15,4 1 0-15,1 2-3 0,0-2 5 16,1-1 1-16,-1 4 0 0,0 0 2 15,0 3-1-15,0 1 0 0,1 3 0 16,-2 1-1-16,0 2 2 16,-1-2 1-16,0 1-2 0,-2 0 0 15,2-1 0-15,1 2 1 0,-2-2-1 16,0-2 0-16,0-2 0 0,0-3 0 16,1 1 0-16,-1-1 1 0,-1 1-1 15,-1-1 0-15,0 1 1 16,0 1 0-16,-4-2 0 0,-2 2 1 15,-5-4 0-15,-1 0-1 0,2 4 0 16,-4-4-1-16,2 3 0 0,-2-2 0 16,0-4 0-16,-1 3 0 0,1-1-10 15,0-4 6-15,0 2 4 0,1-1 0 16,1 0-4-16,4-3 4 16,-1 0 0-16,0 0 0 0,2-7 0 15,3-1 0-15,1 0 0 0,1 0-1 16,2 2 1-16,0-4 0 0,0-1 0 15,4 0 3-15,1-1 1 0,5 0-4 16,2 1 0-16,2-5 0 16,2 1 1-16,2-3-2 0,2 1 1 15,3 1 0-15,2-1 3 0,-2-1-3 16,1 4 0-16,-1 1 1 0,-2 1-1 16,-3 4-1-16,-5 1 1 0,-3 4-90 15,0 3-40-15,-6 0-119 0</inkml:trace>
  <inkml:trace contextRef="#ctx0" brushRef="#br0" timeOffset="467435.1803">22109 11899 363 0,'0'0'0'0,"0"0"4"0,0 0 52 16,0 0 13-16,0 0-17 0,0 0-18 15,0 0-19-15,0 0-3 0,0 0 7 16,-92 19-4-16,84-13-3 15,-2-2 7-15,-1 2 2 0,4 1-1 16,-2 3-2-16,2 1-2 0,1-1 3 16,-1 2 0-16,2 2-9 0,0-3-7 15,5 1 0-15,0 0-2 0,0-4 0 16,5 1-1-16,2-2 0 16,0-4 5-16,1-1 25 0,3-2 9 15,0 0-8-15,2-2-4 0,-1-5-9 16,-1 1-3-16,-1-4 1 0,0-1-3 15,-1-1-3-15,0 1 5 0,0-3 2 16,-5 1-1-16,2-1-1 16,-4 0-2-16,-2 3-2 0,0 0-1 15,-2 0-2-15,-5 4-3 0,1-2-1 16,-2 4-1-16,0 2-6 0,1 2-25 16,0 1-4-16,-2 3-21 15,3 5-26-15,0 2 1 0,2-3-37 0,-1 3-60 16,1-4-20-16,1 1-57 15</inkml:trace>
  <inkml:trace contextRef="#ctx0" brushRef="#br0" timeOffset="467834.3338">22226 11893 453 0,'0'0'0'0,"0"0"78"0,0 0 7 15,0 0-23-15,0 0-18 0,0 0-11 16,0 0-16-16,0 0-9 15,0-12-7-15,0 17 1 0,0 4 10 16,0 4 7-16,0-2 3 0,0 5-1 16,0 0 2-16,0 4-6 0,-2-2 1 15,2 1-3-15,-1-1-10 0,0-3-3 16,0-1-1-16,-1-3 0 16,2-2 0-16,0-3 0 0,0-2-1 15,0 0 0-15,0-4 0 0,0 0-49 16,0 0 3-16,0-4-25 0,2-2 5 15,1-1-30-15,-1-3-64 0,1-2-10 16,-2-4-79-16</inkml:trace>
  <inkml:trace contextRef="#ctx0" brushRef="#br0" timeOffset="467950.6292">22250 11840 494 0,'0'0'0'0,"0"0"138"15,0 0-82-15,0 0-23 0,0 0-26 16,0 0-14-16,0 0-77 15,0 0-20-15,0 0-76 0,-4-3-113 16</inkml:trace>
  <inkml:trace contextRef="#ctx0" brushRef="#br0" timeOffset="468301.0323">22498 11666 401 0,'0'0'0'16,"0"0"42"-16,0 0 35 0,0 0-14 15,0 0-18-15,0 0-6 0,0 0 1 16,0 0-9-16,0 0-16 0,14-29-3 16,-14 41 4-16,0 7-3 0,-3 2-7 15,3 8-3-15,-1 0-1 16,-1 5 1-16,1 3-1 0,1-2-2 15,0 1 0-15,1-3 2 0,4-1-2 16,-1-3 1-16,0-4-1 0,0 1 0 16,0-4 1-16,2-1 0 0,-1-3-2 15,-1 1-32-15,0-6 11 16,-1-4-1-16,-1-2-13 0,0-6 5 16,3 2-7-16,0-3-25 0,-4 0-23 15,0 0-5-15,-1-1-49 0,-1-5-87 16</inkml:trace>
  <inkml:trace contextRef="#ctx0" brushRef="#br0" timeOffset="468463.0259">22438 11891 561 0,'0'0'0'0,"0"0"0"15,0 0 146-15,0 0-65 0,0 0-39 16,0 0-24-16,0 0-5 15,0 0-7-15,0 0-4 0,245 2-4 16,-200-2-115-16,-3 0-288 0</inkml:trace>
  <inkml:trace contextRef="#ctx0" brushRef="#br0" timeOffset="470114.4747">23020 11639 334 0,'0'0'0'0,"0"0"67"0,0 0 9 16,0 0-34-16,0 0-13 15,0 0-3-15,0 0-10 0,0 0-1 16,-7 5 17-16,5 10-8 0,1 6-13 16,-1 3 0-16,2 6-2 0,-3-2 0 15,1 2 2-15,-3 2-2 0,0-2-1 16,-2 0-1-16,0 1-2 16,2-3-3-16,-3-1 2 0,2-3-1 15,1-4 0-15,1-3 1 0,1-5-2 16,1-3 0-16,1-4 3 0,0-4-1 15,1 0-1-15,0 0-2 0,0 1-1 16,0-2 0-16,0 0 0 16,0 0 1-16,0 0-1 0,0 0 0 15,0 0 3-15,0 0-2 0,1 0 24 16,2-6-4-16,3 0-19 0,3-3 0 16,-4 2-2-16,4-3 0 0,1 0 2 15,3-1 1-15,2-3 2 0,2 4-2 16,-2-1 1-16,2 2 2 15,-3 1 6-15,-1 4 6 0,-3 3-2 16,-2-1 3-16,-1 2-6 0,-2 0-5 16,0 3 0-16,-2 3 2 0,0 3-3 15,-1 0-1-15,1 3 0 0,-1 0-5 16,0-2 0-16,2 4 1 16,-3-3-2-16,2 0 0 0,0 3 0 15,0-1 0-15,0-2 1 0,1 0 0 16,0-1 1-16,1-4-2 0,2-3 0 15,1-3 2-15,2 0-2 0,2 0 3 16,2-5-2-16,-1-2 1 16,3-1-1-16,-2-3-1 0,1 2 0 15,-3-4 3-15,0 1-2 0,-3 2 1 16,0 0 2-16,0 5 6 0,-2 0-2 16,-2-3-5-16,-1 5-2 0,-3 1 0 15,0 1-1-15,0 1 0 0,0 0 0 16,-1 0 0-16,0 0-3 15,0 3 0-15,0 2 6 0,0 3 3 16,-2 0-2-16,-2 1-2 0,1-1-2 16,0 0 0-16,1 1 0 0,1-1 1 15,1 1-1-15,0-3 0 0,0 0 1 16,0-2-1-16,0 1 0 16,1 0 0-16,1-3 0 0,2 1 3 15,0-2-3-15,1 0 0 0,-1-1 0 16,1 0 4-16,0 0-4 0,0 0 0 15,0-2 2-15,0-1-2 0,0-2 0 16,2 1 2-16,-1-1-2 16,-1-2 0-16,1-2 2 0,0 1-2 15,1-2 2-15,-1-2-2 0,0 2 0 16,1-1 0-16,0 3 1 0,-3-3-1 16,3 6 0-16,-4 2 0 15,0 1 0-15,-2-2 0 0,-1 4 0 16,0 0 0-16,0 0 0 0,0 0 3 15,0 5-3-15,0 1 0 0,0-3 3 16,0 3-3-16,0 4 0 0,0-3 2 16,0 4-2-16,1-1 0 0,-1 2 0 15,1-2 0-15,2 2 0 0,-1-2 1 16,1-1-1-16,0-3 1 16,1-1-1-16,-1-2 1 0,0 1-1 15,2 0 2-15,-3-3-2 0,2-1 0 16,1 2 0-16,-3-2 0 0,5 0-27 15,-2 0-12-15,0 0-21 0,0 0-1 16,-2 0-10-16,0-3-45 0,1 1 1 16,-2 0-29-16,2-2-35 15,-2-1-58-15</inkml:trace>
  <inkml:trace contextRef="#ctx0" brushRef="#br0" timeOffset="470712.7154">23638 12003 289 0,'0'0'0'0,"0"0"22"16,0 0 69-16,0 0-17 16,0 0-30-16,0 0-9 0,0 0-7 15,0 0-6-15,0 0 6 0,66-38 2 16,-60 38-8-16,-5 0-3 0,1 3 7 15,1 4 3-15,-3 1-3 0,1 3-2 16,1 0-9-16,-2 3-7 16,0-2-1-16,0 0-4 0,-4 0-2 15,0-1 1-15,3-2-1 0,-3-2 0 16,2 1-1-16,0-4 0 0,-2-1 1 16,0 2-1-16,3-1 1 0,-1-2-1 15,1-2 0-15,1 1 0 0,-2-1-1 16,2 0 1-16,0 0 0 15,0 0 0-15,0 0 0 0,3-1 1 16,1-5-1-16,3 0-1 0,1 0 1 16,1-5 0-16,-2 1-1 0,5-1 1 15,-1 5 0-15,-3-3 0 16,2 5 0-16,-5 2 0 0,1 2-1 16,-1 2 1-16,0 5 0 0,-1 3 12 15,-2 0-3-15,-1 2 1 0,-1 3-5 16,0-2 0-16,-2-3 1 0,1 1-3 15,1-7-2-15,0 2-2 0,0-6 2 16,3 0 0-16,3 0-1 16,-1-6 0-16,3 1 6 0,4-3-5 15,-1-4 0-15,0 3-1 0,0 3 0 16,-2 5 0-16,-3 1 0 0,-2 3 36 16,0 6-20-16,-1 3 5 0,-1 1-13 15,1 3-5-15,-2-3-1 0,1-1 0 16,1-1-4-16,3-3-54 15,3-1-10-15,3-4-8 0,1 0-62 16,2-1-139-16</inkml:trace>
  <inkml:trace contextRef="#ctx0" brushRef="#br0" timeOffset="471529.786">25535 11578 420 0,'0'0'0'0,"0"0"18"15,0 0 25-15,0 0 5 0,0 0-22 16,0 0-18-16,0 0-5 0,0 0 12 16,0 0 1-16,-119 34 7 0,90-9 10 15,4 2-12-15,-4 6-12 0,5 3-6 16,3 2-2-16,3 3-1 0,5-2 0 15,3 3 0-15,8-4 0 16,3-1-2-16,10-2 3 0,6-2 0 16,4-4 1-16,6-4 1 0,3-7-2 15,4 1 1-15,-1-5-1 0,1 0 0 16,0-3-2-16,-4 1-102 16,-5-1-33-16,1-3-63 0,2-4-24 15</inkml:trace>
  <inkml:trace contextRef="#ctx0" brushRef="#br0" timeOffset="472132.2633">25984 11859 264 0,'0'0'0'0,"0"0"45"16,0 0 48-16,0 0-14 0,0 0-27 16,0 0-22-16,0 0-18 0,0 0 9 15,-10 38 0-15,7-13-5 16,1 3-5-16,-4-3-4 0,4 1-4 16,2-5 1-16,-2-4 1 0,2-3 0 15,4-7-2-15,4-5 10 0,6-2 44 16,6-9 9-16,6-8-45 0,9-11-13 15,11-4 12-15,9-7 28 0,8-4-10 16,0 0-22-16,0 6-12 0,-5 3-1 16,-10 5-2-16,-3 9-1 15,-10 3 0-15,-5 6-110 0,-6 7-41 16,-6 2-32-16,-9 2-117 0</inkml:trace>
  <inkml:trace contextRef="#ctx0" brushRef="#br0" timeOffset="472672.5637">26763 11587 298 0,'0'0'0'0,"0"0"71"16,0 0 9-16,0 0-1 0,0 0-17 15,0 0-23-15,0 0-9 0,0 0-13 16,0 0-20-16,-30-44 4 15,37 50 8-15,2 3 3 0,5 1 2 16,0 0 5-16,2-1 6 0,2 0 5 16,-1-4 1-16,0 4-14 0,1-4-7 15,-1 0-4-15,0 1-3 0,-2-2-1 16,-2 2-2-16,2 2 0 16,-2-1 5-16,-1 4-5 0,0-2 0 15,-1 1 2-15,3 0-2 0,-3 2 0 16,-3 3 1-16,-1 3-1 15,-4 2 0-15,0 7 1 0,-3 2-1 0,0 4 0 16,-5 3 0-16,-2 1-12 0,-6 2 4 16,-4 0-1-16,-4-2 2 15,-6-1-9-15,-1 1 0 0,-2-4 2 16,-3-4 3-16,0 0-9 0,1-5-2 16,0-4 11-16,5-2-4 15,1-6-41-15,1-3-36 0,7-5-43 0,-4-4-74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8:14:36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21830 4497 566 0,'0'0'0'15,"0"0"-35"-15,0 0 38 0,0 0 70 16,0 0-23-16,0 0-5 0,0 0 8 15,0 0-4-15,-52-154-5 0,44 149-2 16,0 2-13-16,-4 3-22 16,0 0-4-16,-5 6-2 0,-2 6 5 15,-6 2 8-15,-6 8 11 0,-3 9-2 16,-8 1-6-16,3 6-5 0,-2 4 0 16,-4 7-3-16,7 4-5 0,-2-1-1 15,4 4-1-15,0-1-1 16,2 5 2-16,2 0-4 0,2 1 1 15,1 2 0-15,5-3 0 0,3 3 0 16,3 1 0-16,6-4 11 0,6-3-10 16,1-4 2-16,5-6-1 0,0-10 0 15,6-2 2-15,0-7-3 16,2-2 0-16,4-2 1 0,-1-2-3 16,0-3 1-16,1-2 0 0,-1-3 0 15,0-1-29-15,3-1-16 0,5-6-29 16,0 2-72-16,6-7-78 0,-2-1-113 15</inkml:trace>
  <inkml:trace contextRef="#ctx0" brushRef="#br0" timeOffset="764.3594">21957 5332 564 0,'0'0'0'0,"0"0"-27"16,0 0 34-16,0 0 79 0,0 0-60 15,0 0-4-15,0 0 4 0,0 0-2 16,-53-1-1-16,44 5-7 0,1 3-5 15,1-1-2-15,1 2-4 0,-1-1-2 16,2 3-2-16,0 3 1 16,-2 5 0-16,-2 7 6 0,2 6 7 15,0 1 0-15,3-1 1 0,4-2-1 16,2-6-1-16,7-6-1 0,5-2-2 16,4-3-2-16,3-6-4 15,5-3 0-15,1-3-1 0,5-3 8 16,5-8 11-16,-2-2 2 0,3-2 8 15,-3 0-9-15,-2-2-10 0,-3 2-5 16,-5 0 3-16,-4 1 8 0,-2 2-5 16,-4-1-6-16,-6 3-5 0,-3 1 0 15,-5-1 2-15,-1 0-1 0,0 0-1 16,0 4 2-16,-6-1-5 16,1 5 1-16,0 2-2 0,-1 0 0 15,0 8-6-15,-1 2 7 0,0 8-2 16,1 6 0-16,-1 4 1 0,0 3 0 15,4 1-2-15,2-4 3 0,1-5-1 16,8-1 0-16,4-6-3 16,5-2 3-16,4-5-8 0,0-4 9 15,6-5-2-15,2-3 1 0,2-5 0 16,3-6 2-16,-1-3-1 0,-1-2 2 16,-1-2 7-16,-6 2-3 15,-5-2-2-15,-8 4-2 0,-10 1-1 16,-2-1 4-16,-8 1-1 0,-1 0-2 15,-1 1 0-15,-4-1-5 0,1 5 2 16,-4 2 0-16,1 0-26 0,1 5 9 16,2 4-3-16,4 0 0 0,0 7 1 15,4 3 7-15,2 5 0 0,1 1 3 16,2 3 3-16,6-1-14 0,6 0-27 16,3-1 27-16,0-6-2 15,1-6-11-15,5 1-23 0,-2-6 19 16,4 0-9-16,1 0-10 0,-1-10-24 15,-2-2-6-15,0-5 13 0,-3-3-21 16,3 0-138-16</inkml:trace>
  <inkml:trace contextRef="#ctx0" brushRef="#br0" timeOffset="1562.9703">23084 4745 499 0,'0'0'0'0,"0"0"122"15,0 0-58-15,0 0 6 0,0 0-9 16,0 0-23-16,0 0-12 0,0 0-14 16,0 0 31-16,128-173-21 0,-139 214-8 15,-1 10-9-15,-5 8-2 0,1 10-3 16,-4 5 0-16,2 6 0 0,1 0 0 16,3-3 0-16,2-1 2 15,1-7-2-15,0-6 0 0,1-4 0 16,3-6 0-16,2-3 1 0,2-6-1 15,3-7 0-15,0-5 0 0,9-8 0 16,1-6 0-16,7-5-3 16,-1-7 4-16,2-5 0 0,3-1 1 15,5-10-1-15,1-5 2 0,9-4 0 16,2-6-1-16,1 3 0 0,-2-3-1 16,-3 0 0-16,-8 3-2 15,-7 6 1-15,-10 8 0 0,-9 6-5 16,-1 4 7-16,-10 10 2 0,-2 1-4 15,2 4 0-15,0 2 2 0,2-2-2 16,2 0 0-16,3-1 0 0,4-3 0 16,5-1-3-16,8-6-1 0,4-3-1 15,10-3 6-15,6-5-2 16,1-5 2-16,4-7 3 0,3-4 0 16,-6-5-2-16,1 0 1 0,-5 1-2 15,-6-3 0-15,-1 2 0 0,-7-2 0 16,-5-2 0-16,-4 5 1 0,-8-5-1 15,-3 5 2-15,-8 1-2 16,-2 0 1-16,2 10-4 0,0 5-5 16,-1 5 1-16,0 4-8 0,-1 4-7 15,-4 1-21-15,4 0-25 0,5 0 27 16,3 1 26-16,4-4 9 0,1 4 1 16,1-3 7-16,7 5 11 0,4 0 10 15,2 3 16-15,6 3 4 16,3 2-11-16,-4-4-3 0,3 5-9 15,1 0-14-15,-2 2-3 0,0 0-1 16,-4 0 1-16,-3 3-3 0,-4-3 0 16,-4-1 1-16,-2-3-1 0,-4 0 0 15,0-2 2-15,-4 0-3 0,-2-4 0 16,-3 0-3-16,-4-4 3 16,2 2 0-16,-5-3-29 0,4-3 7 15,-2-1 3-15,4-5 3 0,1-5 0 16,3-3-2-16,6-3 19 0,8 0 14 15,7-3 23-15,9-4 1 0,6-1-8 16,5-3-5-16,5 0-7 16,1-4-11-16,-2 7-9 0,-1 1-54 15,-4 5-129-15,-11 8-227 0</inkml:trace>
  <inkml:trace contextRef="#ctx0" brushRef="#br0" timeOffset="2138.6408">25305 5288 396 0,'0'0'0'0,"0"0"154"0,0 0-62 15,0 0 3-15,0 0-33 0,0 0-11 16,0 0 2-16,0 0-15 0,0 0-2 15,20-98-3-15,-25 112-22 0,2 8-9 16,-1 12-2-16,-2 8 0 16,2 1 17-16,-4 4 8 0,-3-4-6 15,2-5 0-15,4-1-9 0,-2-8-5 16,6-3 0-16,1-5 1 0,0-4-6 16,0-7 0-16,0-4-67 0,0-5 9 15,0-1-11-15,0 0-14 16,0-3 39-16,0-1-37 0,-2-3-122 15,-6-2-16-15</inkml:trace>
  <inkml:trace contextRef="#ctx0" brushRef="#br0" timeOffset="2286.8135">25295 4873 826 0,'0'0'0'15,"0"0"37"-15,0 0-26 0,0 0-12 16,0 0 0-16,0 0-8 16,0 0-22-16,0 0-54 0,0 0-75 15,38 59-41-15</inkml:trace>
  <inkml:trace contextRef="#ctx0" brushRef="#br0" timeOffset="2822.9892">25575 5171 517 0,'0'0'0'0,"0"0"43"0,0 0 29 15,0 0-4-15,0 0-21 16,0 0-18-16,0 0-9 0,0 0 3 16,68 99 3-16,-68-80-4 0,-8 1-11 15,4-3-8-15,-4 2 1 16,-3-1-2-16,-1 0-2 0,2-1 0 0,0-4 4 15,4-7-3-15,4 1-1 0,-1-4 0 16,3-2-12-16,0-1-8 16,6 0 14-16,4-6 7 0,5-1 2 15,4-3-2-15,3 2 5 0,1-5 6 16,4 2 7-16,-1-1 20 0,1 8 0 16,-5 4-16-16,-10 0-14 0,1 13-3 15,-2 2-1-15,-1 5-3 16,-1 4 2-16,-3-3-3 0,-4 2 1 15,-2 1 0-15,0-4-3 0,-4-3-5 16,-3-6 3-16,5-4 0 0,2-5-1 16,0-2 5-16,0 0-1 0,0-7 0 15,0-4 0-15,6-3 0 16,3-3 1-16,4-2 7 0,1-3-2 0,3-1-1 16,5 3-1-16,7 1 3 15,2 5 5-15,-1 5 12 0,-1 6 12 16,-8 3-10-16,-5 4-16 0,-4 8-7 15,0 5-1-15,-4 1 0 0,-4 2 0 16,0-3-3-16,2 1-31 16,3-3-14-16,3-8-40 0,9-2-36 15,1-5-5-15,0-3-78 0,3-3 16 16,-4-6-163-16</inkml:trace>
  <inkml:trace contextRef="#ctx0" brushRef="#br0" timeOffset="3924.0547">26368 5378 419 0,'0'0'0'0,"0"0"70"0,0 0-2 16,0 0-12-16,0 0 7 0,0 0-7 15,0 0-18-15,0 0-10 0,0 0-1 16,-76-21-11-16,57 31-12 16,-1 7-3-16,2 0 1 0,5 2-1 15,5-3-2-15,8-2 2 0,3-5 4 16,5-4-4-16,3-2 1 0,5-1 0 15,3-1 7-15,4-1 9 0,6-1-8 16,-1-3 7-16,3-1-9 16,0-2-7-16,-3 2-1 0,-1-1 0 15,-4-1-63-15,-3 1 10 0,-4 0 14 16,-1-1 15-16,0 2-4 0,0 1-12 16,-1-4 2-16,4 1 4 0,-3-3 4 15,2 1-8-15,-3-3-1 16,2 1 21-16,-2 1 16 0,0-1 2 15,-1 4 0-15,0 0 8 0,-4 2-1 16,-3 1-6-16,0 1 0 0,-6-2 2 16,1 4 9-16,-1 1 12 0,0 0 9 15,0 0-11-15,-1-2-3 0,-1 0 5 16,-3 1 3-16,2 0 6 16,-2 1-7-16,-1-2-10 0,-2 2-4 15,2-1 2-15,-1 1 0 0,-2 0-9 16,0 3-4-16,-1 3 1 0,1 2-1 15,-3 1 3-15,1 3 2 0,-1 1-1 16,-3 1-1-16,1 2-1 16,5 0-1-16,3-6-2 0,6 0 0 15,0-4 0-15,6-3 0 0,7-1-12 16,2-2 13-16,4-3 14 0,5 0 8 16,1-3 11-16,6 3 30 0,2 3 6 15,0 0-39-15,-5 10-19 16,-6 6-3-16,-7 5-6 0,-4 4-2 15,-3 5 2-15,-5 3-5 0,-3-3-18 16,0-1 0-16,-4-1-9 0,-4-6-12 16,-2-1 8-16,-2-3 16 0,-3-1 12 15,-4-1 6-15,0-1-2 0,-6 0-1 16,1-3-16-16,-4-2-41 0,-1 0-24 16,-3-4 22-16,3-1 31 15,1 1 5-15,5-3 11 0,5 1 12 16,6-3 2-16,4-1 0 0,5-1 6 15,2-4-10-15,1-2-32 0,5-2 16 16,5-1 18-16,3-3 4 16,3-4 8-16,4 0-6 0,3-1-1 15,1-4 7-15,5 2 12 0,-2-3 22 16,6 0-4-16,-1-1-12 0,1-1-3 16,1-2 15-16,0 1-12 0,1-3-17 15,-1 4-7-15,-2-4-3 16,-3 2 1-16,-3 0-1 0,-4 4-1 15,-5 0 0-15,-2 0 7 0,-6 3 17 16,-3 6 14-16,-6 4 5 0,-2 6-6 16,-8 4-18-16,-2 1-13 0,-2 2-7 15,0 0 2-15,3 1 0 0,5 1-1 16,1 2-1-16,4-2 1 16,1-1-4-16,0 4 3 0,9-2 0 15,3 0-2-15,7 3 4 0,2-2 0 16,6 2 2-16,4 1 7 0,1 1-4 15,2 6-4-15,-1-1 1 0,-6 0 0 16,-7-1-3-16,-5 0 0 16,-8-2 3-16,-5 1-3 0,-2 3 0 15,-6-3 12-15,-2-1-6 0,-7-1-2 16,-2-3-2-16,-6-2-4 0,-2 2-9 16,-1-2-1-16,4-1 7 0,5-2 3 15,6-3-19-15,6-1-18 16,4-3 12-16,5-1-23 0,9-2 30 15,5-5 16-15,13 1-11 0,5-5-2 16,9 1-20-16,3-4-104 0,-1 2-237 16</inkml:trace>
  <inkml:trace contextRef="#ctx0" brushRef="#br0" timeOffset="4323.9469">27507 4532 509 0,'0'0'0'0,"0"0"151"16,0 0-52-16,0 0-30 16,0 0-13-16,0 0-26 0,0 0-24 15,0 0-4-15,0 0 0 0,458 368-4 16,-418-304-69-16,-3 2 19 0,-6 4 26 15,-7 2 5-15,-8 3 18 0,-9-2 4 16,-7-2 10-16,-10-8 11 16,-12 3-1-16,-7-5-12 0,-8-3-5 15,-1-1-2-15,-5-5-4 0,-2-1-16 16,-4-3-10-16,-4-3-71 0,0-3-122 16,-9-4-220-16</inkml:trace>
  <inkml:trace contextRef="#ctx0" brushRef="#br0" timeOffset="7412.2463">24181 7432 430 0,'0'0'0'0,"0"0"27"0,0 0-14 15,0 0 15-15,0 0 52 0,0 0-5 16,0 0-16-16,0 0-15 16,40 13 6-16,-27-13-1 0,5-6-3 15,3-1-1-15,5-4-26 0,6-6-12 16,2-2-3-16,4-3-1 0,5-5 6 15,-1 4 4-15,-3-7-2 0,4 1-2 16,-4 0-5-16,-1-6 3 16,1-1 2-16,-4-4-3 0,-2-4-4 15,-4-1 0-15,-8-2-4 0,-4-6-9 16,-5-5 7-16,-3 1-2 0,-5-4 5 16,-4 0 2-16,1 8-1 0,-1 2 1 15,0 11 0-15,1 7-1 16,-1 6-1-16,0 2 1 0,0 5 0 15,0 3-57-15,-3 4 22 0,2 3 1 16,1 7-2-16,0 3-9 0,0 0-86 16,1 4-42-16,0 5-15 0</inkml:trace>
  <inkml:trace contextRef="#ctx0" brushRef="#br0" timeOffset="7739.0269">24725 6597 353 0,'0'0'0'16,"0"0"155"-16,0 0-71 0,0 0-50 16,0 0-9-16,0 0 9 0,0 0-5 15,0 0 6-15,0 0 13 16,185-408 1-16,-162 380 5 0,-4 8-9 15,3 2-5-15,-2 6-13 0,-1 1-10 16,1 5 3-16,-3 4 8 0,-1 2-16 16,-2 14-9-16,-1 8-3 0,-3 7 0 15,0 5 15-15,-1 6-13 16,-5 0-3-16,4 0-24 0,-4 0-3 16,2-5-44-16,0 3-25 0,1-2-33 15,-2 1-117-15,1-5-171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11:59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21217 10812 519 0,'0'0'0'0,"0"0"-29"16,0 0 20-16,0 0 7 0,0 0 4 15,0 0 53-15,0 0-10 0,0 0 2 16,10-1 13-16,-11 2-1 16,-1-1-13-16,-2 0-19 0,2 0-21 15,-1 0-11-15,0 0-67 0,-2-1-34 16,-1-3-2-16,0 2-55 0,-1-4-50 15</inkml:trace>
  <inkml:trace contextRef="#ctx0" brushRef="#br0" timeOffset="270329.7252">12875 3601 298 0,'0'0'0'16,"0"0"83"-16,0 0-32 0,0 0 10 15,0 0-22-15,0 0-1 0,0 0 11 16,0 0-9-16,-10-72-6 0,10 64-5 16,0 4-6-16,0 2-18 0,0 2-2 15,0 0-4-15,0 2-4 16,-1 6 1-16,0 5 3 0,0 1 1 15,1 5 0-15,0-1 0 0,1 0 3 16,3 2-2-16,0 3 3 0,0 3 1 16,0 3-2-16,-1 5 0 0,-1 0-1 15,-2 4-1-15,0 2 3 0,-1 0 5 16,-3 1-3-16,2 1-1 16,-1 0 0-16,1-3 0 0,1 4-3 15,-2-4-1-15,2-2 1 0,-1-4-2 16,-1-6 0-16,2-2 1 0,1-2-1 15,-4-4 0-15,4-4-1 16,-1-3-1-16,1-6 4 0,-1-2-2 16,1-4 0-16,0 0-14 0,0 0-34 15,0-4-9-15,1-2-32 0,4-5-19 16,-4-3 6-16,0-3-8 0,-1-3-90 16</inkml:trace>
  <inkml:trace contextRef="#ctx0" brushRef="#br0" timeOffset="270715.394">12807 3584 417 0,'0'0'0'0,"0"0"107"16,0 0-42-16,0 0-13 0,0 0-16 15,0 0-4-15,0 0 3 0,0 0 3 16,0 0 3-16,137-227 3 0,-112 204-18 15,-2 5-7-15,-2 6-1 0,-3 4 2 16,-1 3-2-16,-1 3 4 16,-1 2-7-16,1 5-5 0,2 5-3 15,0 7-3-15,5 3 0 0,-5 4-2 16,3 1 1-16,-1 2-1 0,-4-1-2 16,1 2 0-16,-3-3 7 0,-3-2-2 15,-1 0 5-15,-4 2 3 16,-6-6-2-16,0 4 3 0,-5-4-1 15,-8 1 0-15,-4 2-1 0,-2-1-6 16,-4-2-4-16,-3-5 2 0,-2 1-1 16,-2-2-2-16,-2-3-2 0,2-1-11 15,1-1-18-15,3-2 3 16,7-2-11-16,2-2-36 0,9-2-30 16,5 0-49-16,3 0-156 0</inkml:trace>
  <inkml:trace contextRef="#ctx0" brushRef="#br0" timeOffset="271146.6234">13562 3835 427 0,'0'0'0'0,"0"0"47"16,0 0-25-16,0 0 9 0,0 0-11 15,0 0 4-15,0 0 23 0,0 0-2 16,0 0-6-16,70 307-16 0,-70-269-20 15,-2-7 4-15,-7-3 5 16,-3-7-7-16,-1-3-1 0,2-2-1 0,0-3 0 16,-3-9 0-16,5 0-1 15,3-4 4-15,1-12-1 0,5-7-2 16,0-6-2-16,9-5-1 0,4-3 0 16,8-6 9-16,4-1 7 0,7 0 23 15,5 5 13-15,4 6-28 16,-1 6-22-16,0 7-4 0,-4 6-103 15,-3 5-22-15,-4 0-47 0,-2 3-25 16</inkml:trace>
  <inkml:trace contextRef="#ctx0" brushRef="#br0" timeOffset="271474.4027">14086 3938 654 0,'0'0'0'0,"0"0"5"0,0 0-13 16,0 0 4-16,0 0 8 0,0 0 4 15,0 0 4-15,0 0 15 0,0 0 4 16,-43 94-9-16,34-66-7 16,1 3-7-16,4-1-3 0,4 0-5 15,0 1 0-15,4-6 2 0,8-4-2 16,1-1 0-16,5-9 0 0,-1-6 0 16,4-5 0-16,1-4 28 0,-3-8 3 15,1-7-6-15,0-3-6 0,0-3-7 16,0-4-4-16,-5-3-5 0,-1 0-3 15,-3-4 0-15,-2 2 6 16,-5 0-5-16,-4 3 1 0,-2 3 1 16,-8 5 0-16,-4 5 4 0,0 8 8 15,-2 5 1-15,0 5-13 0,-1 3-3 16,-1 8 0-16,0 3-49 16,3-1-19-16,6 0-67 0,5 1-75 15,0-4-96-15</inkml:trace>
  <inkml:trace contextRef="#ctx0" brushRef="#br0" timeOffset="271991.0403">14900 3158 755 0,'0'0'0'15,"0"0"10"-15,0 0-7 0,0 0 35 16,0 0-13-16,0 0-19 16,0 0-1-16,0 0 3 0,0 0 3 15,-69 131-2-15,57-81-1 0,1 5 0 16,-5 5-1-16,5 3-3 0,-2 4 0 15,-2-1-2-15,3 1-2 16,-3-3 0-16,1-3 6 0,2-3 2 0,0-4 1 16,4-1 4-16,-1-3-10 15,6-1 0-15,3-4-2 0,0-4-2 16,9-4 2-16,-1-5-1 0,7-5 0 16,4-4-1-16,0-10 2 0,1-3-2 15,-2-10-2-15,2 0 3 16,1-14-3-16,1-5 5 0,0-9 1 15,-3-3 0-15,1-2 0 0,-1-5-1 16,-4-1-2-16,-5-3 0 0,-3 0 2 16,-5-3-3-16,-2 2 2 0,-10 4 2 15,-1 6-2-15,-5 7 1 0,-1 10 0 16,-1 7 2-16,-1 6-3 16,-1 3 0-16,-3 1-2 0,0 9-65 15,6-1-39-15,2 4-65 0,4 2-25 16,6-5-53-16</inkml:trace>
  <inkml:trace contextRef="#ctx0" brushRef="#br0" timeOffset="272971.1739">15573 3071 711 0,'0'0'0'0,"0"0"-7"16,0 0 16-16,0 0 12 0,0 0 4 16,0 0-14-16,0 0-8 0,0 0-1 15,0 0 0-15,-123 191 3 0,103-142-2 16,7 6 0-16,-1 2-2 16,-1 7 2-16,1 1 2 0,-1 1 3 15,-3 0-4-15,6-7 6 16,-1 0-6-16,3-4-3 0,1-5-1 0,6 0 0 15,2-4 1-15,1-4-1 16,5-5 0-16,7-3 0 0,5-5-2 16,-1-3 1-16,5-5-2 0,1-6-4 15,1-2 2-15,0-8-4 0,5-1 4 16,-1-4 6-16,-1-5 1 0,4-5 1 16,-2-3-1-16,-1-2 0 0,-2-1-4 15,-5-1-7-15,-6-2 5 0,-2 1 0 16,-4 0 5-16,-6-2 2 15,-2 3 1-15,-1-2 10 0,-6 3 6 16,1 3 2-16,-2 1-9 0,0 4-7 16,0 5-6-16,-1 1 0 0,0 2 0 15,-2 6-8-15,3 6 1 0,1 1 4 16,0 4-1-16,6 1 4 16,1 5 0-16,0-2-4 0,8 4 3 15,3-2 1-15,1-2 0 0,5-2-3 16,3-3 3-16,2-7-5 0,1-5 7 15,2-4-2-15,4 0 0 0,0-8 3 16,3-7 1-16,3-1 9 16,4-3 7-16,-2 3-1 0,6 3 3 15,-5 4-6-15,0 6-7 0,-7 2-2 16,-3 1 0-16,-5 2-1 0,-6 6-1 16,-1 1-3-16,-9 1-1 0,-2 0 0 15,-5 3 2-15,0-1 0 0,-1 0-2 16,-5-2-2-16,-4-2-8 15,1-3-12-15,0 1-4 0,0-3-1 16,2-3 0-16,2 0 16 0,3-2 0 16,2-5 3-16,1 0 4 0,8-1 3 15,0 1 0-15,6-1 2 0,2 1 2 16,1-1 4-16,3 1 8 16,1 4-4-16,-1 1 0 0,-1 2-2 15,0 0-6-15,-6 6-1 0,-1 5-2 16,-4 3 0-16,-4 5 0 0,-2 0 4 15,-3 1-2-15,0 0-3 0,0-4 0 16,-3-2 0-16,0-1-14 16,2-7-5-16,1-4 0 0,0-2-1 15,6-2 5-15,-1-6 7 0,6-4 6 16,0-1 4-16,2-5 1 0,3 0 12 16,1 0 7-16,0 0 3 0,1 4 12 15,1 2-3-15,-2 5-1 16,0 1 1-16,-4 6-26 0,-2 3-5 15,-1 9-3-15,-1 5 0 0,-5 3 2 16,-2 3-3-16,2-2-2 0,-2-2 2 16,2 2-7-16,3-5-11 0,1-3-8 15,-1 0-8-15,5-2 6 16,-1-4-17-16,0-1-34 0,2-3-34 16,-3-3-71-16,-1 0-132 0</inkml:trace>
  <inkml:trace contextRef="#ctx0" brushRef="#br0" timeOffset="273787.7976">12189 4604 542 0,'0'0'0'16,"0"0"0"-16,0 0 29 16,0 0 2-16,0 0-17 0,0 0-10 15,0 0 4-15,0 0 10 0,0 0-2 16,394 78 4-16,-338-74 5 0,7 0-7 15,5-2 6-15,1 1 11 16,6-1-13-16,3 2-16 0,0 1-3 16,2 0-1-16,4 5-2 0,-4-3 0 15,5 4 0-15,2-3 2 0,1 2-2 16,2-3 2-16,1 1-2 0,6-3 0 16,1-3 7-16,4-2 1 0,6 1-4 15,0-1 0-15,7 1-2 0,3 2 2 16,1 1 0-16,0 1-1 15,-1 3-1-15,1 0-2 0,-3-2 0 16,0 2 1-16,1 1-1 0,-4-2 2 16,0 0-3-16,2-2 1 0,-3-3 0 15,3 2-3-15,-1-2 2 16,0-1 1-16,-6 0 0 0,-1 1-7 16,-3-1 3-16,-2-1-17 0,1 2 5 15,-4-1 10-15,1-1 4 0,-2 3 1 16,-4 0-15-16,-3 0-23 0,-3 2-31 15,-4-1-24-15,-5 0-74 0,-3 2-136 16</inkml:trace>
  <inkml:trace contextRef="#ctx0" brushRef="#br0" timeOffset="295079.6281">16210 4148 346 0,'0'0'0'15,"0"0"5"-15,0 0 23 0,0 0 19 16,0 0 4-16,0 0 3 0,0 0 4 16,0 0-12-16,-14-6-11 15,12 6-10-15,0 0-4 0,2 0-12 16,0 0-8-16,0 0 0 0,0 0 1 16,0 4 5-16,0 7 8 0,0-1 6 15,0 5-6-15,0-2-7 0,0 3-5 16,0 1-1-16,-2-3-1 15,-1 4 1-15,-1 1-2 0,-1-3 0 16,3 2 0-16,-2-1 1 0,0-2 0 16,0 3 0-16,0 0 3 0,-1 1 2 15,-2 0 3-15,3-2 3 16,0 2-3-16,-1-2-1 0,1-1-2 16,-1-1-5-16,0-7-1 0,2 4 0 15,1-5 2-15,0-1-2 0,2 0 0 16,0-2 1-16,0-1-1 0,0 0 0 15,0-1 0-15,0-1 2 0,0 1-2 16,-2-2 3-16,2 0-3 16,0 2 0-16,-1-2 1 0,1 0-1 15,0 0-72-15,0 0 5 0,5-2-10 16,-1-1-48-16,0-3-45 0,0 0-163 16</inkml:trace>
  <inkml:trace contextRef="#ctx0" brushRef="#br0" timeOffset="295819.3831">16367 4196 129 0,'0'0'0'16,"0"0"105"-16,0 0-35 0,0 0-16 15,0 0-8-15,0 0 8 0,0 0-9 16,0 0-7-16,0 0-5 0,1-10-9 16,-1 12-7-16,-1 0 1 15,0 3 4-15,1 2 4 0,0-2 6 16,0 2 4-16,0 3 4 0,0 0-3 16,0 4-15-16,0 2-5 0,0 0-6 15,-1 0-4-15,-3 3-3 0,2-2 2 16,-2-1 2-16,-1 0-3 15,2-2 0-15,0-1-4 0,-2 1 0 16,2 1-2-16,-1-1 2 0,1-1 0 16,-1-1-1-16,4-4 0 0,-2 3 3 15,0-5-3-15,2 2 0 16,-1-2 0-16,0-3 0 0,0 0 1 16,1-1 1-16,0-1-3 0,-2 1 2 15,1-2 0-15,1 2 0 0,0-2 0 16,0 0 1-16,0 0 0 0,0 0 4 15,0 0-5-15,0 0 0 0,0 0 1 16,0 0-2-16,0 0 0 16,0 0-24-16,0 0-13 0,0 0-24 15,0-1-9-15,0-2-27 0,0-1-56 16,0-1-34-16</inkml:trace>
  <inkml:trace contextRef="#ctx0" brushRef="#br0" timeOffset="296690.8322">16178 4134 244 0,'0'0'0'0,"0"0"166"15,0 0-84-15,0 0-18 0,0 0-4 16,0 0-3-16,0 0 0 15,0 0-6-15,-11-6-28 0,11 15-13 16,-2 5 1-16,0 2-4 0,1 6 1 16,0 2 0-16,0 2 4 0,1 1 2 15,-2-2-6-15,2-2 4 16,-1 1-2-16,1-3 0 0,-1 2-2 16,1 2-1-16,-2-5-2 0,-1 1 3 15,0-2-5-15,0-4-3 0,2 1 0 16,-1 0 5-16,0-2-7 0,-3-3 4 15,4-2-1-15,0-2-2 16,-1 2 2-16,0-5 0 0,1 1-1 16,-1-1 0-16,0-3 1 0,2 1-1 15,0-2 0-15,-1 0 4 0,1 0-1 16,0 0 6-16,0-6 9 0,0-1-1 16,0-1-4-16,1 0-6 0,3-5-1 15,0 0-2-15,-2-2 1 0,3-3-3 16,0-2 6-16,-3-3-2 15,3 0-1-15,2 0 3 0,0-2-1 16,0 0 0-16,0 4 4 0,3-4-2 16,1 4-5-16,0 2 1 0,1 3 0 15,-1 1 1-15,-1 0 5 0,0 5 1 16,-3 2 8-16,-2 1 3 16,-3 4-7-16,-1 2-4 0,0 1-5 15,2 0-4-15,-1 4-3 0,1 7 0 16,-1 2 4-16,0 1-3 0,2 5 3 15,-3-3-3-15,2 4-1 16,-1 2 0-16,2-3 3 0,-1-1-3 16,0-2 0-16,-2 2 0 0,-1 0 0 15,0 3 0-15,0-1 1 0,-4-1 0 16,-3 2-1-16,1-5 0 0,-2-2 0 16,-1 0 1-16,4-3 0 0,0 0-1 15,1-3 0-15,2-2 0 0,-2-1 0 16,3 0 0-16,1 0 0 15,-1-3 0-15,1 0-13 0,0-1-10 16,0-1-10-16,0 0-1 0,5 1-8 16,-1-1-9-16,2 0-5 0,-1 0-30 15,2-5-32-15,0 0-42 0,-1 0-114 16</inkml:trace>
  <inkml:trace contextRef="#ctx0" brushRef="#br0" timeOffset="297413.0569">16349 4364 239 0,'0'0'0'0,"0"0"91"16,0 0-29-16,0 0-8 0,0 0 1 15,0 0-13-15,0 0 0 0,0 0 3 16,0 0-9-16,29-122-4 15,-23 111 4-15,3-3 1 0,3 2 1 16,-1 0 9-16,0 1-11 0,4 0-7 16,-2 1-5-16,0-1-6 0,-1 3 3 15,-4 0 0-15,0 6-8 0,-3 1-6 16,-2 1-4-16,-1 0 3 16,0 6 4-16,3-1-4 0,-1 4 1 15,1 0-4-15,2 1-3 0,1 5 0 16,-1-1 8-16,-1 4 1 0,2 3 2 15,-4 0-4-15,-2 2-2 16,4 2 0-16,-5 0-2 0,2 2-1 16,1 0-1-16,-1-2 0 0,-1 0-2 15,1-2 2-15,2 0-2 0,-2-2 0 16,0-1 2-16,1-5 0 0,-1-2-2 16,1-3 0-16,-3-1 2 0,3-1-2 15,-1-4 2-15,-2-1-1 16,2 0 0-16,-3-2-21 0,0 0 5 15,0-1-6-15,0 0-3 0,0 0-34 16,-2 0-39-16,0-2-12 0,-1-2-81 16,-2-2-116-16</inkml:trace>
  <inkml:trace contextRef="#ctx0" brushRef="#br0" timeOffset="328727.2589">1922 6499 415 0,'0'0'0'0,"0"0"34"0,0 0 26 16,0 0-24-16,0 0-11 0,0 0 24 15,0 0 0-15,0 0 10 16,-16-2 1-16,15 0-7 0,0 1-6 16,1-1-14-16,-3 2-13 0,2-4-13 15,-2 1-6-15,3-1 2 0,0-4-2 16,0 2 0-16,0-2 3 0,2-7 2 16,0-1 4-16,-2 1 1 15,2-5-1-15,-2 1-4 0,0-2-3 16,0-6-1-16,0-5-2 0,-3-2 0 15,3-6 3-15,-3-2-3 0,3 2 0 16,-2 2 0-16,-1 2 0 16,3 3 0-16,0 2 2 0,0 4-3 15,8 0 2-15,0 1 22 0,5 1-2 16,5 2-10-16,-2 2-6 0,3-1-1 16,1 4 7-16,1 2-1 0,0 1 0 15,6 2-2-15,-1 2 0 0,4 0 4 16,4 1-2-16,-1 1-2 15,-2-2-4-15,-2 5 1 0,-6-2-4 16,-3 5-1-16,-6 3 0 0,-3 2 0 16,-3 7-33-16,-3-3 6 0,1 1-4 15,-4 0-19-15,1 0-2 0,0 4-17 16,-2-4-38-16,-1 3 6 16,0 4-51-16,-7-3-58 0,-4 3-87 15</inkml:trace>
  <inkml:trace contextRef="#ctx0" brushRef="#br0" timeOffset="328990.5978">2016 6011 427 0,'0'0'0'16,"0"0"58"-16,0 0 15 15,0 0-8-15,0 0-19 0,0 0 9 16,0 0 25-16,0 0 9 0,0 0-7 16,103 19 9-16,-77-19-24 15,-1 0-42-15,0 0-21 0,-1 6 0 16,-2-1 0-16,-6 3-7 0,3 0-8 16,-4-1-26-16,0 0-30 0,0-3-2 15,-1-3-18-15,2-1-63 0,1 0-31 16,-3-4-35-16</inkml:trace>
  <inkml:trace contextRef="#ctx0" brushRef="#br0" timeOffset="329181.9989">2489 6075 386 0,'0'0'0'16,"0"0"54"-16,0 0 2 0,0 0 0 15,0 0-23-15,0 0 1 0,0 0 1 16,0 0-5-16,0 0 6 15,9 193 4-15,-7-173-17 0,-1-5-16 16,1-2-5-16,-1-1 0 0,1-6-4 16,1-2-65-16,-1-4-67 0,0 0-25 15,-2-4-65-15</inkml:trace>
  <inkml:trace contextRef="#ctx0" brushRef="#br0" timeOffset="329316.1504">2549 5992 631 0,'0'0'0'16,"0"0"9"-16,0 0-14 0,0 0-29 15,0 0-61-15,0 0-17 0,0 0-76 16</inkml:trace>
  <inkml:trace contextRef="#ctx0" brushRef="#br0" timeOffset="329626.8561">2662 6213 429 0,'0'0'0'0,"0"0"51"16,0 0 14-16,0 0-40 0,0 0-20 15,0 0-4-15,0 0 1 0,0 0 2 16,3 122-4-16,-5-122 0 16,2-4 57-16,0-5-34 0,5-4-13 15,1-3-1-15,1 0 15 0,4-5 18 16,4 1 0-16,2 0-15 0,1 0-4 15,0 2 12-15,-2 4 12 16,0 4-13-16,-7 6-6 0,1 4-14 16,-1 3-9-16,-5 10-1 0,3 5 0 15,-4 2-1-15,1 2 4 0,0 1-5 16,2-4 0-16,0-2-1 0,1 0-2 16,0-8-4-16,1 2-11 0,1-5-19 15,0-3-8-15,2-3-18 16,1 0-58-16,-1 0-49 0,-3-3-58 15</inkml:trace>
  <inkml:trace contextRef="#ctx0" brushRef="#br0" timeOffset="330142.462">3112 6122 633 0,'0'0'0'0,"0"0"15"0,0 0 50 15,0 0-35-15,0 0-24 16,0 0 2-16,0 0 7 0,0 0 2 16,0 0 2-16,-76 79-2 0,67-60-9 15,1-1-4-15,3 1-2 0,2-1-3 16,1 0 1-16,2-1 0 0,0 1 2 16,5-4-2-16,1-2 14 0,4 0-10 15,1-6 3-15,0-4 3 0,0-1-1 16,1-1-1-16,0-6-1 15,2-4 10-15,0-7 8 0,2 0-4 16,-4-5-5-16,-1 0-7 0,1-2-4 16,-2-2-1-16,-4-5 3 0,2-1-2 15,-4-2-2-15,1-3 0 0,-4-4 0 16,-1-2-5-16,1-3 4 16,2 1-4-16,-1 0-8 0,0 0 8 15,0-1 3-15,0 5-2 0,-1 2 2 16,-1 7 1-16,0 10 5 0,0 8 11 15,-1 5 4-15,-3 5 4 16,-2 2-4-16,1 2-10 0,-1 12-7 16,2 9-3-16,2 13-1 0,1 8-2 15,1 12 2-15,-1 8-2 0,0 4 2 16,1 2 0-16,3-6-1 0,8-3 0 16,3-9-1-16,0-7 1 0,-2-4 0 15,5-7-31-15,-3-6-9 0,1 0-23 16,1-7-8-16,0-4-71 15,-2-4-136-15,-4-3-99 0</inkml:trace>
  <inkml:trace contextRef="#ctx0" brushRef="#br0" timeOffset="330814.833">4405 6092 397 0,'0'0'0'15,"0"0"57"-15,0 0 27 0,0 0-35 16,0 0-7-16,0 0 4 16,0 0-17-16,0 0-24 0,0 0 4 15,-56-8 18-15,50 9 11 0,-3 3-9 16,0-1-14-16,4 2-8 0,-3 1-7 16,0 4 0-16,-2-1 3 0,-1 5-3 15,-4-1 0-15,2 1 2 0,2 1-3 16,1 1 2-16,5 0 1 15,-1-4-3-15,3 0 1 0,3-4 0 16,0 0 0-16,2 1-1 0,5-4 1 16,2-2 0-16,-1 1 0 0,3-4 6 15,0 0 1-15,1-4 3 16,3-3 0-16,0-3-5 0,4-1 0 16,-4 0-3-16,-2 2-1 0,-1 3 4 15,-1 6-1-15,-3 0 2 0,-1 7 13 16,0 1 8-16,-1 0-12 0,-3-2-9 15,4-1-4-15,-1 1-3 16,3-6 2-16,1 0 1 0,5-6-4 16,5 0-52-16,0-4-50 0,0 1-123 15,-3 1-82-15</inkml:trace>
  <inkml:trace contextRef="#ctx0" brushRef="#br0" timeOffset="332146.3968">5339 6048 387 0,'0'0'0'0,"0"0"70"0,0 0 8 16,0 0-18-16,0 0-35 0,0 0-1 15,0 0 17-15,0 0-19 0,0 0-11 16,-80 11-5-16,66-4-2 0,-1 5 0 16,-3-1 6-16,-1 3 6 15,-3 5 0-15,1-2-2 0,4 3-9 16,0-2 5-16,6-3 13 0,5 2-6 15,5-4-8-15,1 0-3 0,2-1-5 16,6 0 3-16,0-4-3 16,2-1 1-16,2-2-2 0,3-4 0 15,-2-1 10-15,1-2 4 0,1-4 3 16,2-5-2-16,2-3-1 0,3-4-6 16,3-5-1-16,1-6-5 0,2-5-1 15,1-2 0-15,-2-4 0 0,3 0-2 16,-4-5 2-16,1 2 1 15,-9-2-3-15,1 4 2 0,-7-3 2 16,0 2-3-16,-5-2 0 0,-3 2 1 16,-4-1 0-16,1 2 3 0,0 7-2 15,1 9-3-15,-2 9 2 0,0 10 3 16,0 3 6-16,-1 3-3 16,-3 3-2-16,-2 5-5 0,1 8 0 15,-5 3 3-15,6 8-4 0,-3 6 2 16,5 2-1-16,0 4 0 0,-2 4-1 15,0 3 2-15,-1 4-2 16,2-1 2-16,3-2-1 0,0-3 0 16,8-5 0-16,2-4-1 0,1-6 0 15,4-3 1-15,1-8 0 0,-2-5 0 16,0-3-1-16,5-6 1 0,-3-3 0 16,4-1 0-16,-3-5 2 15,1-5-2-15,0-3 0 0,-2-2 10 0,4 2-2 16,-5 0 11-16,-1-1 4 15,-5 3 1-15,-3 4-8 0,-3 4-12 16,-2 3-3-16,-1 0 4 0,0 0 1 16,-2 1 0-16,-3 4-2 0,0 0-4 15,-2 1 0-15,1 2-11 0,-3 3-4 16,4 1-9-16,-3 1 14 0,0 2 7 16,4-2 0-16,-3 2 4 15,5-3-1-15,2-2 0 0,0-1-4 16,5 1 4-16,-1-5-4 15,6-1 4-15,-3-4 0 0,4 0-4 0,4 0 5 16,-4-5-2-16,1-2-2 16,0-3 3-16,-1 2 0 0,0 1 0 15,-2 4 0-15,-2 3 1 0,3 0 5 16,-1 8 7-16,1 2-4 0,2 3-7 16,-2 2 1-16,1-2-2 0,-3-4-2 15,3-3 1-15,-1-2 0 0,1-4-13 16,1-4 8-16,0-4-17 15,0-4-63-15,1-5-80 0,-2-2-90 16,-2-2-74-16</inkml:trace>
  <inkml:trace contextRef="#ctx0" brushRef="#br0" timeOffset="332394.5716">6163 5555 803 0,'0'0'0'15,"0"0"53"-15,0 0 34 0,0 0-35 16,0 0-36-16,0 0-15 16,0 0 0-16,0 0 1 0,-8 122 2 15,8-71-3-15,1 2 0 0,6 4-2 16,1 1 2-16,3-1 1 0,1-7-2 16,3-1 0-16,-3-7 0 0,0-6 0 15,-1-2-12-15,-2-7-9 0,-4-4-26 16,-1-2-17-16,-2-9-21 15,-1-2-26-15,-1-6-6 0,1-2-30 16,-1-2-63-16</inkml:trace>
  <inkml:trace contextRef="#ctx0" brushRef="#br0" timeOffset="332603.1498">6097 5902 471 0,'0'0'0'0,"0"0"101"0,0 0-4 16,0 0-14-16,0 0-14 16,0 0-18-16,0 0-5 0,0 0 3 15,0 0-24-15,161-10-15 0,-128 9-9 16,0 1-2-16,-2 1-64 0,-1 3-58 16,-4 2-11-16,-3-1-52 0,0 2-28 15,-5 2-26-15</inkml:trace>
  <inkml:trace contextRef="#ctx0" brushRef="#br0" timeOffset="332997.0942">6553 5947 353 0,'0'0'0'0,"0"0"75"0,0 0-9 16,0 0 8-16,0 0-10 0,0 0-12 15,0 0-6-15,0 0-19 0,0 0-8 16,-20-23 4-16,15 22 5 16,1 1 1-16,-2 0-7 0,3 0-7 15,-5 0-6-15,4 2 6 0,-5 2 1 16,3-1-6-16,-1 5 0 0,-2 0-2 15,-2 4-5-15,0 0 0 0,3 1 1 16,0-1-1-16,2-2-2 16,5 0 0-16,1 1-2 0,0 0-1 15,9 0 2-15,4 2 0 0,6 0-2 16,2 2 3-16,1 0 1 0,2 1-2 16,0 3 0-16,-2-3 8 0,-6 1-6 15,0 1 1-15,-7-1 2 0,-1-4 4 16,-4 1 2-16,0-3-1 15,-4-1 0-15,0-3 6 0,-5 1-3 16,-3-3-8-16,-5-1-1 0,-3-1-4 16,0-2 0-16,-6-1-3 0,0 0 3 15,1 0 0-15,-1-1-3 0,2-4-5 16,6 3-19-16,-2-2-35 16,2 2-39-16,1-1-53 0,1 2-42 15,3 1-43-15</inkml:trace>
  <inkml:trace contextRef="#ctx0" brushRef="#br0" timeOffset="333844.8938">6571 6000 459 0,'0'0'0'0,"0"0"15"15,0 0 35-15,0 0 13 0,0 0-5 16,0 0-19-16,0 0-3 0,0 0 16 16,0 0 0-16,-22-18-16 0,14 18-8 15,3 3-5-15,-3 1-1 0,1 2-2 16,-2-1 1-16,2 4 2 16,-2-1 1-16,3 3-1 0,0 3-8 15,-1-2-8-15,2 2-5 0,0 2 1 16,-1 0-3-16,3 1 0 0,-1-2 0 15,-1 2 1-15,3-1-1 0,0 1 0 16,-1-2 1-16,3 1-1 16,0-1 0-16,0-1 1 0,0 3-1 15,2-5-1-15,0-1 2 0,5 0-2 16,1-1 1-16,-1-4 0 0,2-1 0 16,2-3 0-16,-3-2 12 0,6-2 0 15,1-3 2-15,-3-7-3 0,2 0 3 16,-3-2 0-16,-3-4-6 15,0 1-3-15,0-3 4 0,-1 0 3 16,-2-1 6-16,-1 0 6 0,-3-1-10 16,-1-3-8-16,-2 2-2 0,-3-1-3 15,1 0-2-15,-4 5 2 16,4 2 1-16,-4 3-3 0,2 7 2 16,2 4 1-16,0 0-3 0,2 3 2 15,1 3 1-15,-2 6-2 0,2 3-2 16,1 5 1-16,0 3-1 0,7 3 3 15,5 4-2-15,4 3-1 16,0 0 4-16,1 1-2 0,4 0 0 16,-1-2 0-16,2-4 4 0,2-3-4 15,-3-1 0-15,-1-6 2 0,-1 1-2 16,-3-3-25-16,0-4-15 0,-6-4-35 16,2 0-14-16,1-5-65 0,0 0-172 15</inkml:trace>
  <inkml:trace contextRef="#ctx0" brushRef="#br0" timeOffset="334377.2732">7066 6043 597 0,'0'0'0'15,"0"0"54"-15,0 0 23 16,0 0 20-16,0 0-56 0,0 0-25 15,0 0 8-15,0 0 12 0,0 0-14 16,-40-64-4-16,26 64-3 0,-5 3-8 16,-1 7-5-16,1-2 1 0,1 3-1 15,4-1-2-15,1 0 0 0,7 1 4 16,5-3-5-16,1 2-1 16,7 2 2-16,5 0 0 0,6 4 0 15,4 1 2-15,5 0-2 0,0 2 0 16,0 1 6-16,-2 3-2 0,-8-2 0 15,-4-2 0-15,-4 0-1 0,-4-2 5 16,-4-1-3-16,-1-2 6 16,-5-3 10-16,-2-2 2 0,-5-3-2 15,0 0-9-15,-5-4-8 0,0 0-3 16,-5-2 2-16,-1 0-3 0,0-4 0 16,1-4-16-16,2-1-19 0,1-1-30 15,7-1-21-15,3 0-56 0,5 0-116 16,3 3-121-16</inkml:trace>
  <inkml:trace contextRef="#ctx0" brushRef="#br0" timeOffset="334666.9587">7363 6034 824 0,'0'0'0'16,"0"0"46"-16,0 0 18 0,0 0-14 15,0 0-42-15,0 0-6 16,0 0-1-16,0 0-1 0,0 0 0 16,-114 64 0-16,92-46 2 0,1-3-2 15,4 2 0-15,6 1 18 0,6 2-7 16,5 3-9-16,6-1-2 0,7 2 0 16,2-1-1-16,6-1 4 0,1-2-5 15,4 1 4-15,3-5 0 16,-2-1-1-16,3-2 0 0,-5-2-2 15,-2-3-49-15,-5-1-17 0,-2-4-32 16,-4-3-25-16,-2 0-11 0,2-5-29 16,-6-6-97-16</inkml:trace>
  <inkml:trace contextRef="#ctx0" brushRef="#br0" timeOffset="334849.5854">7372 6179 746 0,'0'0'0'0,"0"0"36"0,0 0-30 16,0 0 19-16,0 0-13 16,0 0-9-16,0 0-2 0,0 0-1 15,0 0 0-15,-102 115 0 0,95-100-16 16,3-2-18-16,3-1-33 0,1-7-75 16,0 3 26-16,6-8-14 0,3 3-47 15</inkml:trace>
  <inkml:trace contextRef="#ctx0" brushRef="#br0" timeOffset="335608.7549">7625 5453 474 0,'0'0'0'0,"0"0"126"0,0 0-41 16,0 0-2-16,0 0-25 0,0 0-3 16,0 0 0-16,0 0-27 15,0 0-17-15,-2 7-4 0,0 37 0 16,2 8-2-16,0 6-3 0,0 5 2 15,7 2-3-15,-3-1 7 0,6-1 18 16,2-4 0-16,2-8-15 16,3-2-8-16,-4-10-1 0,-1-3-3 15,-1-8 1-15,-2-5 0 0,-5-3-44 16,0-2 20-16,-4-6-17 0,0-2-34 16,0-7-8-16,-5-3-9 0,2 0-57 15,-5-8-29-15,0-8-160 0</inkml:trace>
  <inkml:trace contextRef="#ctx0" brushRef="#br0" timeOffset="335766.284">7557 5796 670 0,'0'0'0'0,"0"0"111"0,0 0-14 16,0 0-12-16,0 0-52 15,0 0-20-15,0 0-8 0,0 0-1 16,0 0-8-16,304-10-140 15,-277 14-85-15,-12 2-117 0</inkml:trace>
  <inkml:trace contextRef="#ctx0" brushRef="#br0" timeOffset="336696.2829">1998 6997 598 0,'0'0'0'15,"0"0"23"-15,0 0-3 0,0 0-10 16,0 0-8-16,0 0-4 0,0 0 4 15,0 0-4-15,-8 21 4 16,2-1 20-16,0 5 3 0,1 1 4 16,-4 4-9-16,0 3-6 0,-4-3 4 15,5 1 1-15,-3-2-4 0,3-3-2 16,5 0-3-16,-1-3-3 0,2 1-2 16,2 1-1-16,0-3-2 15,0 0-3-15,0-3 2 0,0-3 348 0,0-4-697 16,5-2 350-16,1-3 2 15,-1-2 3-15,7-5 3 0,-2 0 2 16,4-1-5-16,3-3-2 0,3-4 199 16,1-1-406-16,4 2 201 0,3-2-41 15,-1 0-74-15,3-1-34 16,-2 1-47-16,-4-1-136 0</inkml:trace>
  <inkml:trace contextRef="#ctx0" brushRef="#br0" timeOffset="337042.6153">2458 7274 402 0,'0'0'0'0,"0"0"28"0,0 0 65 16,0 0-34-16,0 0-31 0,0 0-19 15,0 0 0-15,0 0-18 0,0 0 18 16,-103 70 108-16,84-51-69 15,0 0-17-15,5-1-15 0,3-1-11 16,7-2-5-16,3-3 0 0,1-3 11 16,1-6-21-16,7-3 7 0,-2 0 4 15,3-2 11-15,2-5-1 16,2-4-1-16,1 0-5 0,4-1 3 0,-1 2 146 16,1 6-306-16,2 1 154 15,-3 3 3-15,0 4 3 0,-1 6 5 16,2 5-7-16,-4 1-2 15,1-3-2-15,0-3-2 0,0 0 0 16,2-10-31-16,2 0-26 0,1-8-83 16,-1-5-47-16,0-4-99 0</inkml:trace>
  <inkml:trace contextRef="#ctx0" brushRef="#br0" timeOffset="337480.6252">2812 6951 577 0,'0'0'0'16,"0"0"26"-16,0 0 53 0,0 0-5 16,0 0-21-16,0 0-36 15,0 0-9-15,0 0-3 0,0 0-1 16,-15 99 1-16,10-64-3 0,-3 2 3 15,4 1-2-15,-2-1-3 16,2 1 0-16,1-5 2 0,3 0-2 16,0-2 0-16,0 0 1 0,3-3-1 15,2 0 0-15,3-2 0 0,1-4-1 16,2-3 1-16,0-1 0 0,1-9-6 16,-1 0 1-16,-3-6 1 15,3-3 0-15,0-1 3 0,1-10 1 0,3 0 0 16,-1-6 0-16,1-1 0 15,-4-2 0-15,0-1 0 0,-3 2 2 16,-5 0 4-16,-2 5 16 0,-1 0 5 16,-3 1-5-16,-4 2 1 0,-5 7-10 15,2 0-10-15,-2 2-1 0,0 2-4 16,0 0-77-16,0 2-10 16,3 5-57-16,1 3-69 0,-2 0-80 15</inkml:trace>
  <inkml:trace contextRef="#ctx0" brushRef="#br0" timeOffset="337802.0771">3121 7304 516 0,'0'0'0'0,"0"0"97"0,0 0-43 16,0 0-43-16,0 0-7 0,0 0-4 15,0 0 0-15,0 0 0 0,0 0 3 16,-100 63 2-16,94-53 4 0,0 1-6 16,2 4 0-16,1 0 2 15,2 2-3-15,1 4-2 0,6-3 0 16,0 1 0-16,5 1 0 0,3-4 0 15,1-1 0-15,4-2 0 16,2-1-16-16,2-2 5 0,3-3 4 16,2-4-39-16,-4-3-41 0,-1-1-57 15,-4-8-47-15</inkml:trace>
  <inkml:trace contextRef="#ctx0" brushRef="#br0" timeOffset="337993.7641">3169 7390 588 0,'0'0'0'15,"0"0"43"-15,0 0 18 0,0 0-20 16,0 0-33-16,0 0-8 0,0 0 0 16,0 0-75-16,0 0-5 15,-107 123-37-15,105-115-64 0,2-4-38 16</inkml:trace>
  <inkml:trace contextRef="#ctx0" brushRef="#br0" timeOffset="338308.9589">3424 6891 584 0,'0'0'0'0,"0"0"37"16,0 0 48-16,0 0-62 0,0 0-19 15,0 0 8-15,0 0-2 16,0 0-3-16,0 0 1 0,-37 212 4 16,33-161 5-16,4 4 11 0,0-8-10 15,0-2-6-15,3-4-8 0,3-1-2 16,0-5-1-16,1-2-2 0,-2-6-19 15,0-4-6-15,-4-4-23 16,3-3-8-16,-2-2-30 0,2-3 7 16,-2-4 10-16,-1-2 25 0,1-3 6 15,-2-2-28-15,0 0-56 0</inkml:trace>
  <inkml:trace contextRef="#ctx0" brushRef="#br0" timeOffset="338542.6174">3578 6935 696 0,'0'0'0'0,"0"0"34"16,0 0 4-16,0 0 15 0,0 0-36 15,0 0-13-15,0 0-3 0,0 0 1 16,0 0 0-16,-46 266-2 0,38-209 0 15,4-4 3-15,2-3-4 0,2-4-68 16,1-8-51-16,7-5-44 16,1-7-15-16</inkml:trace>
  <inkml:trace contextRef="#ctx0" brushRef="#br0" timeOffset="338813.9797">3859 7421 531 0,'0'0'0'16,"0"0"57"-16,0 0-24 0,0 0-7 15,0 0 5-15,0 0-7 0,0 0 12 16,0 0-4-16,0 0-9 0,-69-90-5 16,57 91 1-16,-1 3-6 15,4 7-9-15,-1-1-3 0,1 4 0 16,5 1 0-16,2 2-2 0,2 1 1 15,0 0 0-15,5 4 0 0,6 3-7 16,0-3-5-16,2-2 1 16,3-3 2-16,2-3-6 0,1-1-39 15,2-4-60-15,-4-5-8 0,1-4-166 16</inkml:trace>
  <inkml:trace contextRef="#ctx0" brushRef="#br0" timeOffset="339030.4829">3917 7432 459 0,'0'0'0'0,"0"0"16"16,0 0 10-16,0 0-5 16,0 0-13-16,0 0-7 0,0 0 0 15,0 0-1-15,0 0 0 0,-127 93-1 16,123-86 1-16,-1 4-8 0,5-5-9 15,0 2-44-15,2-2-64 16,5-3 2-16,3-2-28 0</inkml:trace>
  <inkml:trace contextRef="#ctx0" brushRef="#br0" timeOffset="339428.8839">4030 7406 584 0,'0'0'0'0,"0"0"131"0,0 0-72 16,0 0-30-16,0 0-19 0,0 0-9 16,0 0-1-16,0 0 0 0,0 0 2 15,-38 3-2-15,24 12 7 0,0 2 0 16,3 3-6-16,3 2 1 16,3 1-3-16,5-2 0 0,2-6 2 15,7-4-2-15,5-3-2 0,2-3-12 16,2-5-10-16,-1-6-6 0,3-10 22 15,-4-4 8-15,1-5 1 0,-1-4 0 16,1-6 13-16,1-1 7 16,1-7 27-16,-2 0 1 0,1-2-2 15,-8-4 1-15,-1-1-10 0,-3 0-22 16,3 3-9-16,0 9-5 0,-4 13-1 16,-3 13 0-16,-2 11 2 0,-2 4 1 15,-9 11 16-15,-3 11 7 16,0 9-2-16,-4 13-12 0,7 5-10 15,6 2-2-15,5 0 0 0,2-4 0 16,9-4-38-16,2-3-4 0,3-5-34 16,1-5-109-16,3-5-13 0,2-4-114 15</inkml:trace>
  <inkml:trace contextRef="#ctx0" brushRef="#br0" timeOffset="339812.3164">5171 7331 563 0,'0'0'0'0,"0"0"71"0,0 0 16 15,0 0-38-15,0 0-6 0,0 0-4 16,0 0-7-16,0 0-9 15,0 0-12-15,13 194-8 0,-7-179-4 0,-4-6-5 16,-2-4-24-16,0 1-18 16,0-3 8-16,0-3-25 0,1 0-68 15,-1 0-27-15,0-6-187 0</inkml:trace>
  <inkml:trace contextRef="#ctx0" brushRef="#br0" timeOffset="339942.1341">5172 7188 847 0,'0'0'0'0,"0"0"0"0,0 0-98 15,0 0 51-15,0 0-81 16,0 0-65-16</inkml:trace>
  <inkml:trace contextRef="#ctx0" brushRef="#br0" timeOffset="340705.5832">5419 7317 588 0,'0'0'0'0,"0"0"168"15,0 0-77-15,0 0-42 16,0 0-34-16,0 0-12 0,0 0 0 16,0 0 3-16,0 0 8 0,33 136-10 15,-33-115 0-15,-3-6-1 0,-3 1 1 16,-5-6 0-16,7 2-2 0,-4-7-2 16,4-3 0-16,2 0 2 0,-2-2-2 15,3 0-13-15,-1 0 9 0,1-1 2 16,1-3 3-16,0 0-1 15,4-6 0-15,4 0 6 0,3-3-3 16,3-1 5-16,5-2 0 0,2 3-7 16,2 0 0-16,-2 1 13 0,2 7 8 15,-1 0 9-15,-5 4 0 0,2 1-5 16,-4 7-8-16,-4 5-9 16,-1 3-6-16,-4 2-2 0,-1 3 5 15,-5-2 0-15,0 0-3 0,0-4-1 16,-2-1-1-16,1-2-2 0,-5-4-6 15,4-2-4-15,1-3-1 0,1-2 10 16,0-2-1-16,0-7-2 16,5-3 2-16,4-5 0 0,2 1 0 15,4 0 4-15,1-3-2 0,0 3 0 16,1 2 2-16,-2 3 5 0,-3 4 4 16,0 4 3-16,0 3-5 0,-4 0-8 15,-2 6 0-15,0 7 5 0,1 0-6 16,-2 1 2-16,2 1 1 15,-4 0-2-15,0-4 0 0,1-1 2 16,-1 1-2-16,1-4-14 0,2-1-19 16,0-3-46-16,3-2-35 0,2-1-41 15,0 0-47-15,0-4-21 0</inkml:trace>
  <inkml:trace contextRef="#ctx0" brushRef="#br0" timeOffset="342239.5471">6070 7486 588 0,'0'0'0'0,"0"0"158"16,0 0-76-16,0 0-29 0,0 0-8 15,0 0-18-15,0 0-13 0,0 0-2 16,0 0-5-16,-43-9-3 0,31 18 1 16,0-1-2-16,-2 1-3 0,5-2 0 15,1 1 0-15,3-1 1 0,3 0-1 16,2-1-2-16,0-2 2 15,9-2-9-15,0-2 8 0,4 0 1 16,-2 0 0-16,2-2 0 0,3 1 1 16,-2 1 0-16,0 0 11 0,3 4-4 15,-2 4 8-15,-2 2-4 0,-1-1-9 16,-3-2-4-16,-2 2 2 0,-1-2-1 16,3-3 0-16,1 0 0 15,0-4-16-15,0-1-8 0,-1-4 7 16,2-3 8-16,0 0 7 0,-1-1 4 15,-3 1 319-15,-3 1-631 0,1 3 328 16,-2 1 2-16,-1 0 0 16,0 1-9-16,0 1-7 0,1 0-5 15,-1 0 2-15,0 0-2 0,-1 0 1 16,1-1 0-16,1 0 2 0,0 2-3 16,1 0 0-16,-2 0 1 0,1 0 0 15,0 0 0-15,-2 2 1 0,1-2-1 16,-1 3 0-16,-1-3 9 15,0 0 2-15,1 0-1 0,1 0 5 16,-1 0 5-16,-1-1-14 0,0 1-5 16,0-4-1-16,0 4 0 0,0 0 0 15,0 0-1-15,1 0 2 0,0 0-2 16,-1 0 0-16,0-1 2 16,0 1-1-16,0 0 0 0,0-1 0 15,1 1 2-15,1 0-2 0,0-6 0 16,2 3 2-16,1 0-2 0,-2-2-4 15,1 4 1-15,-2 0 0 16,0-1 4-16,-1 0-1 0,-1 2 0 16,0 0 0-16,0 0 0 0,0-1 0 15,0 1 0-15,0-2 2 0,1 0-3 16,3 0 1-16,-1-3 0 0,-1 5-3 16,1-3 4-16,3 3-2 0,-5 0 0 15,1 0 2-15,-2 0-2 16,0 0-1-16,0 0 2 0,0 0 0 15,0 3-5-15,-6-2 6 0,3 3-2 16,0-1 0-16,-2-2 1 0,-1 4 0 16,-1 3-3-16,2-1 5 0,-4 3-3 15,3-1-1-15,0 1 2 16,1 0 0-16,1 1-3 0,3-3 3 16,1-2 0-16,0-1-18 0,0-3 8 15,7-2 5-15,-3 0 0 0,5-2 8 16,-3-6-3-16,2 2 0 0,0 1 0 15,-1-1 6-15,-1 3 1 0,2 1 6 16,-3 2-2-16,1 0-1 16,1 9-5-16,3 1-4 0,3 8-2 15,-2 0 2-15,0 3 6 0,-2-3 0 16,-2 2-2-16,-2 2-3 0,-1-3 0 16,0 2 4-16,-4-5-4 0,0 3-1 15,-8-4 1-15,-2 1-4 16,2 3-7-16,-8-4 4 0,2 2-1 15,-2-3-1-15,-1-2 6 0,2 1-1 16,0-3 1-16,1-1-7 0,2-3-24 16,-1-2 3-16,3-3 19 0,0-1 4 15,0 0 5-15,2-9-3 0,1-2-12 16,-1-1 10-16,4-3 4 0,-2-4 2 16,5 3 0-16,1-3 0 15,6-2 0-15,1 0 6 0,4-2-1 16,4 4 1-16,1 0 11 0,5 0 11 15,2-1 7-15,1 0 14 0,5-2-5 16,-1 2-8-16,0 0-3 0,-1 2-16 16,-2 4-14-16,-5 2-3 15,0 2 0-15,-5 1 3 0,-3 0-4 16,-3 5 2-16,-1 0 0 0,-5-1-1 16,-1 3 0-16,-1 0 1 0,0 0-1 15,-1 0 0-15,0-1 4 0,-1 1-4 16,-2-2 0-16,-2 2 3 15,1 1-4-15,0 1 2 0,-1 0-1 16,1 3-3-16,-3 3 3 0,0 2 0 16,-1 0 0-16,0-1-6 15,2 3 6-15,0-1-8 0,-2 4 4 0,4-1-1 16,2-4-4-16,1 3 2 16,1-5 0-16,0-2-2 0,1 0 7 15,4-1 0-15,2 2 0 0,2-3 4 16,1-1 0-16,-1 2-1 0,2-3 5 15,-3 0-2-15,2-1-2 0,3-4 2 16,2 2-3-16,2-4-2 0,2 0 2 16,0 0 4-16,4 1-5 15,2 1 0-15,-2 0 1 0,4 4-2 16,-5 1 2-16,-2 0-1 0,-6 3-1 16,-5 4 1-16,-1 5 0 0,-3-2 0 15,-2 4 0-15,-3-1-1 0,0 2-5 16,-2 1 6-16,-11 0 0 15,1 0-9-15,-6-2-5 0,2 3-15 16,-3-2 2-16,1-2 13 0,0-1 9 16,3-5-7-16,4-1-11 0,5-5-6 15,6 1 9-15,6-2 2 0,7-2 17 16,2-2 1-16,4-5 0 16,7-1 2-16,6 0-2 0,7-3 0 15,7 1-1-15,2-1-19 16,2 1-79-16,-4 1-240 0</inkml:trace>
  <inkml:trace contextRef="#ctx0" brushRef="#br0" timeOffset="343242.049">2055 8276 577 0,'0'0'0'15,"0"0"97"-15,0 0-12 0,0 0-33 16,0 0-20-16,0 0-11 0,0 0 5 15,0 0 1-15,-28-55-17 0,17 55 3 16,1 1-2-16,-1 6-7 16,-2 0 2-16,2 0-4 0,-3 1-2 15,-1 3 0-15,4-2 3 0,-1 2-4 16,5-2 2-16,3 1 2 0,2 6 3 16,2-1 2-16,10 4-5 0,8 2-2 15,8 1 2-15,2 3-1 16,2-1-2-16,-5-3 0 0,-2 0 4 15,-3-2-5-15,-7-1 2 0,-8 1 2 16,-5-3-4-16,-7 1 2 0,-5-6 5 16,-5 4 2-16,-5-2 4 0,-3-2-9 15,-8 5-3-15,-7-5 0 0,-3 1 2 16,-6-1-2-16,3-4-4 16,2 0-10-16,4-4-29 0,6-2-10 15,5-1-16-15,17-1-41 0,3-8-43 16,9-2-44-16</inkml:trace>
  <inkml:trace contextRef="#ctx0" brushRef="#br0" timeOffset="343575.48">2347 8374 753 0,'0'0'0'0,"0"0"-44"16,0 0 60-16,0 0 32 15,0 0-41-15,0 0-5 0,0 0-1 16,0 0-1-16,0 0 0 0,-92 173 2 16,78-145-2-16,5-4 0 0,5-5 3 15,3-9-4-15,1 0-1 0,9-7 2 16,2-3 0-16,5-4 8 16,6-7 5-16,4-3 4 0,3-2-8 15,0 1-4-15,0 2-3 0,-1 3 0 16,0 5-3-16,-5 5 0 0,-1 0-6 15,-5 10-22-15,-3-1 1 0,-1 1 21 16,-1-3-5-16,1-3 0 16,2-4 9-16,1-1-6 0,2-8-32 15,2-2-41-15,1-4-38 0,1 3-40 16,-2-1 15-16</inkml:trace>
  <inkml:trace contextRef="#ctx0" brushRef="#br0" timeOffset="343944.9391">2746 8503 190 0,'0'0'0'0,"0"0"202"16,0 0-137-16,0 0-32 15,0 0-9-15,0 0-15 0,0 0 14 16,0 0-5-16,0 0-10 0,74 223-6 16,-71-180-1-16,-2 1 0 0,-1 2 0 15,-8-2 0-15,-5 2 20 0,-5-2 18 16,-3-5 12-16,-1-2-35 16,-1-6-7-16,1-5-3 0,-1-5-1 15,5-6-6-15,-1-6-6 0,4-5-1 16,2-4 1-16,3-1 6 0,1-10 2 15,3-5 8-15,2-5 7 16,3-8 2-16,2-6 0 0,10-8-11 16,10-8 2-16,6-4 2 0,6-2 3 15,8-2 8-15,4 5 18 16,1 0 33-16,2 6 7 0,-4 7-14 0,-2 8 1 16,-2 7-23-16,-5 7-15 0,-4 9-13 15,-6 5-11-15,-7 5-4 0,-6 0-2 16,-6 12 2-16,-5 6 0 15,-1 6-1-15,-7 4 0 0,-7 4 4 16,-5 1-5-16,-4 2 2 0,-1-2 0 16,0-4-12-16,3-2-37 0,1-5-55 15,5-4-63-15,5-6-26 0,4-6-52 16</inkml:trace>
  <inkml:trace contextRef="#ctx0" brushRef="#br0" timeOffset="344294.5294">3488 8519 701 0,'0'0'0'0,"0"0"-3"15,0 0 90-15,0 0-66 0,0 0-20 16,0 0 3-16,0 0 11 0,0 0 16 15,0 0-15-15,-87 30-6 16,67-22-1-16,0 4 6 0,-1 1-1 16,0 2-2-16,2 1-3 0,2-3-1 15,2 2-1-15,6-2 10 0,5-1-4 16,4 1-11-16,1 2 0 16,7 1-2-16,7-1 0 0,6 1 0 15,3-6 4-15,4 2-4 0,3-7 0 16,3-1 4-16,-1-2-5 0,1-1 2 15,-3-1-2-15,-5 0-87 16,-2 0-18-16,-3-7-12 0,-2-1-67 16,-3-3-31-16</inkml:trace>
  <inkml:trace contextRef="#ctx0" brushRef="#br0" timeOffset="344644.5143">3539 8556 597 0,'0'0'0'0,"0"0"89"0,0 0-23 16,0 0 29-16,0 0-47 0,0 0-31 16,0 0-12-16,0 0-1 0,0 0-3 15,-154 130-2-15,153-124 0 0,1-3-15 16,10-2-48-16,6-1 38 16,4 0 19-16,2-1 6 0,7-3 2 15,2 1 6-15,3 3 10 0,4 0 12 16,-4 5-6-16,-1 1-3 0,-8 2 3 15,-7 3 2-15,-4 2-1 16,-7 0 0-16,-3 0 0 0,-4-2 11 16,-3 0-3-16,-6 1-17 0,-2-4-13 15,0-3 1-15,-4-3-3 0,3-2 0 16,0 0-18-16,3-9 0 0,3-3-11 16,5-5 9-16,1-2-2 0,1 1 3 15,9-6 7-15,5 4 11 0,5-4-8 16,5-1-10-16,6 3-20 15,5-1 7-15,6 0-115 0,-2 3-274 16</inkml:trace>
  <inkml:trace contextRef="#ctx0" brushRef="#br0" timeOffset="345461.835">4074 8543 541 0,'0'0'0'0,"0"0"34"15,0 0-26-15,0 0 27 16,0 0-14-16,0 0-15 0,0 0 17 16,0 0 9-16,0 0 9 0,75 192-1 15,-67-171-11-15,0-6-14 0,2 1-9 16,0-9-1-16,1-6-3 0,0-1-2 16,1-7 0-16,7-6 0 0,-1-3-6 15,7-3 0-15,2-5 0 16,-2-1 2-16,-1 1 3 0,1 3 2 15,-5 7 7-15,-4 3 7 0,-1 8-7 16,-6 3 0-16,0 0 3 0,-3 4 2 16,2 5-6-16,-2 0-3 0,1 2-1 15,2 1-3-15,-3 1 0 0,0-2 1 16,-1-3-1-16,2 0 0 16,-3-1 1-16,0-1-2 0,0 0 2 15,-1 0 2-15,-2-1-4 0,1 2 2 16,1-3-2-16,-3 2-6 0,3 1 4 15,-2-1-7-15,0-1 2 0,0-1 8 16,-1-1 0-16,0-3-10 16,0 0 5-16,0 0-19 0,1-7-19 15,7-4 23-15,-2-3 17 0,1-4-1 16,2-1 2-16,-1-2 3 0,-4-1-2 16,3 2 2-16,-3-1 10 0,-1 5 18 15,-1 4 12-15,0 5 9 16,-2 1 15-16,1 3-8 0,-1 0-23 15,0 3-16-15,0 0-9 0,0 0-7 16,0 0-4-16,0 0-7 0,-1 3-8 16,-2 2-6-16,3 5 5 0,0 1-13 15,0 1-40-15,0 0-12 0,3-2-18 16,-1-1-12-16,2-2-10 16,2 1-39-16</inkml:trace>
  <inkml:trace contextRef="#ctx0" brushRef="#br0" timeOffset="346013.5104">4638 8650 419 0,'0'0'0'0,"0"0"33"15,0 0 39-15,0 0-28 16,0 0-6-16,0 0-17 0,0 0-1 16,0 0 16-16,0 0 3 0,-36 153-20 15,35-148 1-15,1 0 8 0,0-2-1 16,0-1-5-16,1 0-9 16,0-1-9-16,-1-1-3 0,0 0 2 15,0-2 1-15,0 0-8 0,3-2-40 16,-1-1-36-16,1-4-44 0,-1-2 12 15,2-3-45-15</inkml:trace>
  <inkml:trace contextRef="#ctx0" brushRef="#br0" timeOffset="346142.5268">4673 8417 870 0,'0'0'0'16,"0"0"16"-16,0 0-18 15,0 0-67-15,0 0-125 0,0 0-66 16</inkml:trace>
  <inkml:trace contextRef="#ctx0" brushRef="#br0" timeOffset="346530.27">4999 8521 458 0,'0'0'0'0,"0"0"176"15,0 0-92-15,0 0-34 0,0 0-26 16,0 0-6-16,0 0 8 0,0 0 13 16,-103 21-10-16,92-14-12 0,2 0-4 15,5 1-6-15,1 0-6 16,1 0-1-16,2 0 0 0,0 3 1 15,7-2-1-15,5 7-2 0,3-2 2 16,5-1 0-16,3 5 1 0,1 1-2 16,3 0 1-16,-1-1 0 15,-4 1 1-15,-8-3-1 0,-3 0 0 16,-8 2 2-16,-3-5-2 0,0 0 0 16,-3-3 10-16,-5-3 2 0,-2 0-3 15,-2 0-5-15,-4-2 0 0,-4-3 7 16,3-2 0-16,-4-1-11 0,2-3 0 15,1-3-85-15,-1-2-54 16,7-2-17-16,3-1-46 0</inkml:trace>
  <inkml:trace contextRef="#ctx0" brushRef="#br0" timeOffset="346834.8962">5438 8613 373 0,'0'0'0'0,"0"0"208"0,0 0-92 15,0 0-51-15,0 0-37 16,0 0-19-16,0 0 1 0,0 0 0 16,0 0-1-16,-101 15-1 0,88-5 3 15,-3-1-3-15,4 1 2 0,2 2 13 16,3 0 2-16,3 0-6 0,4 1-13 15,0 2-5-15,6-3-2 16,6 4 0-16,2-2 1 0,7 1-5 16,2-1 3-16,1-5-1 0,-1-2 0 15,-1-4-7-15,0-1-38 0,-3 1-28 16,-2-3-72-16,-1 0-1 0,-4-3-97 16</inkml:trace>
  <inkml:trace contextRef="#ctx0" brushRef="#br0" timeOffset="347004.4139">5521 8671 475 0,'0'0'0'15,"0"0"102"-15,0 0-32 0,0 0-42 16,0 0-18-16,0 0 0 16,0 0-1-16,0 0 0 0,0 0-7 15,-200 107-4-15,186-97-38 0,4-1-6 16,5-2-32-16,0-3-58 0,4-1-56 15</inkml:trace>
  <inkml:trace contextRef="#ctx0" brushRef="#br0" timeOffset="347478.1846">5758 8587 724 0,'0'0'0'15,"0"0"0"-15,0 0-5 0,0 0 14 16,0 0-6-16,0 0-1 0,0 0-1 16,0 0-2-16,0 0 2 0,-90 67 0 15,69-46 9-15,2-1 13 0,0 3-8 16,6 2-10-16,1 1-3 16,6-1-3-16,6 1-1 0,0-5 2 15,7-4 0-15,6-1-31 0,-1-8 21 16,2-6 8-16,1-2 1 0,0-3 2 15,-1-10 16-15,1-1 2 16,2-7-9-16,0-1-8 0,0-7-2 16,-2-4 0-16,0 0 3 0,0-5-2 15,-2-2 2-15,-2-2 1 0,-1-4 1 16,-8-5 0-16,-1 1-4 0,-1 0-1 16,-4 0 0-16,-6 5 3 0,-2 7 7 15,0 5 70-15,1 11-23 16,2 14-35-16,1 8 37 0,1 11-22 15,-4 11-26-15,-1 5-3 0,1 9-1 16,1 8-5-16,3 6 1 0,7 2-3 16,0 3 0-16,8-1-2 0,6-4-8 15,2-4-13-15,2-5-7 0,0-6-7 16,0-1-16-16,-1-5-25 16,-1-6-38-16,1-4-110 0,-1-3-13 15</inkml:trace>
  <inkml:trace contextRef="#ctx0" brushRef="#br0" timeOffset="348181.6946">6835 8413 285 0,'0'0'0'0,"0"0"142"15,0 0-35-15,0 0 1 0,0 0-20 16,0 0-15-16,0 0 1 0,0 0-37 15,0 0-19-15,3 19-9 0,-1 0-2 16,2 9-3-16,-3 0-2 16,-1 2 2-16,0 1-3 0,-2 0 0 15,-3 2 2-15,-1 1 0 0,-2-4-1 16,-1-1 4-16,5 6-4 0,-6-10-2 16,3-4 0-16,2-1 2 0,1-11-2 15,6 3 0-15,7-4-1 16,2-3-2-16,3 0 1 0,8 1-2 15,0-6 4-15,2-2 0 0,4-5 0 16,-2-8-49-16,9 5-29 0,-2-5-39 16,-2 3-116-16,-3-3-108 0</inkml:trace>
  <inkml:trace contextRef="#ctx0" brushRef="#br0" timeOffset="348439.998">7365 8626 761 0,'0'0'0'0,"0"0"4"16,0 0 6-16,0 0-4 0,0 0-6 15,0 0 0-15,0 0 16 0,0 0 2 16,-126 60 9-16,100-43 12 0,2 2 11 16,4 0-20-16,5-1-18 0,8-3-8 15,7 2-3-15,0-4-2 0,12 0-2 16,6-1 5-16,6-4 1 15,6-1-1-15,2-2 2 0,1-1-8 16,0-2-56-16,-3-2-23 0,-4 0-21 16,-2 0-49-16,-4-6 18 0,-1 0 41 15,-5-1-20-15,0-3 61 0,-6-2 21 16</inkml:trace>
  <inkml:trace contextRef="#ctx0" brushRef="#br0" timeOffset="348603.4224">7488 8662 392 0,'0'0'0'0,"0"0"149"0,0 0-98 16,0 0-20-16,0 0 5 0,0 0-13 15,0 0-15-15,0 0-6 0,0 0-1 16,-208 97 1-16,182-74-4 0,0-1-1 16,3-4-25-16,7 4-61 0,5-7-90 15,4-6-61-15</inkml:trace>
  <inkml:trace contextRef="#ctx0" brushRef="#br0" timeOffset="349094.4728">7625 8654 430 0,'0'0'0'0,"0"0"119"16,0 0-21-16,0 0-36 0,0 0-39 16,0 0-19-16,0 0-2 0,0 0 7 15,0 0 18-15,-76 60 2 0,67-48 2 16,1 2 0-16,-1-3-6 15,2 1-8-15,2 1-8 0,1-1-8 16,2-3-2-16,1 2 2 0,1-3-1 16,0-2-3-16,5 1 2 0,4-5-11 15,2-2-4-15,5 0 15 0,2-10 1 16,0-3 0-16,5 0 0 16,-2-1 1-16,-3-1-1 0,-4 0-12 15,-2 4 6-15,-4 0 4 0,0 4 4 16,-3 3 14-16,-2 0 1 0,1 4-2 15,0 0-4-15,0 5 3 0,1 4 3 16,1 1-8-16,-2 2-7 16,3 3 1-16,1 2-5 0,-1-2-3 15,4 1-1-15,-2 0-6 0,0-2-11 16,1-4-2-16,-3 0-52 0,-3-5-31 16,1-2-23-16,-1 0-36 0,1-3-189 15</inkml:trace>
  <inkml:trace contextRef="#ctx0" brushRef="#br0" timeOffset="349301.6687">7914 8839 530 0,'0'0'0'15,"0"0"0"-15,0 0-32 16,0 0-16-16,0 0 1 0,0 0 13 16,0 0 16-16,0 0 18 0,0 0 0 15,-37 24 36-15,33-33 44 0,4 1-8 16,0-1-19-16,1 0-3 0,5-6-5 15,5-1 4-15,6 0-2 0,3-5-2 16,5 4-12-16,-2 0-20 16,3 2-26-16,-8 3-192 0,3 2-60 15,-4 0 62-15</inkml:trace>
  <inkml:trace contextRef="#ctx0" brushRef="#br0" timeOffset="349812.3486">8412 8670 293 0,'0'0'0'0,"0"0"-243"16</inkml:trace>
  <inkml:trace contextRef="#ctx0" brushRef="#br0" timeOffset="350443.0515">7875 8676 584 0,'0'0'0'0,"0"0"159"16,0 0-91-16,0 0-33 0,0 0 0 16,0 0-11-16,0 0-15 15,0 0-4-15,0 0-1 0,89 108 9 16,-75-86 6-16,-5-2 5 0,1-2-7 15,-4 1-5-15,-5-1-2 16,-1-4-3-16,-1 1-3 0,-6-1-3 16,-3-6 3-16,0-2-2 0,2 0-3 15,-2-1 2-15,4-3 0 0,1-2-1 16,3 0-1-16,0-7 0 0,0-5-2 16,2-4 5-16,0-3 0 0,1-3 1 15,6-3 2-15,7-1 0 0,4-2 6 16,5-2 6-16,5-1 4 15,3 2 23-15,0 1 3 0,-3 9-7 16,-5 3-27-16,-3 10-11 0,-6 0-4 16,-3 6-99-16,0 0 8 0,0 6-37 15,1 0-121-15,0 1-55 16</inkml:trace>
  <inkml:trace contextRef="#ctx0" brushRef="#br0" timeOffset="351112.0453">8375 8643 549 0,'0'0'0'0,"0"0"35"15,0 0 8-15,0 0-32 0,0 0-8 16,0 0 18-16,0 0-5 16,0 0-2-16,0 0 19 0,-11 100-16 15,11-77-6-15,-1-2 12 0,-4 0-15 16,1-3-4-16,-1-3-3 15,-1-3 1-15,1-2 0 0,0 1-1 0,2-3-1 16,2-2 0-16,1-6-36 16,-1 0 21-16,1-1 12 0,0-8 4 15,6-1 1-15,3-2-1 0,2-1-1 16,6-1 0-16,1-2 15 0,3 2 9 16,1 0 23-16,1 1 28 0,-3 4-12 15,-1 3-29-15,-4 3-11 0,-3 2-17 16,-6 1-3-16,0 4-3 15,-2 5 0-15,2 1 13 0,-2 3-11 16,1 2-2-16,-1-2 0 0,1 1 0 16,0-2-5-16,1-2 4 15,2-4-6-15,-1-2-1 0,2-4 9 0,0 0-2 16,4-3-1-16,-1-4 3 16,3-2 0-16,-2 1-1 0,2-3 0 15,-4-1 9-15,0 6 10 0,-1-1 10 16,-5 7-3-16,0 0 1 0,-1 11-2 15,3 3-2-15,-1 2-15 0,0 2-4 16,0-3-4-16,0-1 0 16,-2-7 0-16,0-1 0 0,-2-6-25 15,1 0 11-15,0 0 0 0,-1 0-17 16,-2-8-18-16,3-3-29 0,-2 0-75 16,-1-5-5-16,0-1-2 0,1 0-42 15,1-4-4-15</inkml:trace>
  <inkml:trace contextRef="#ctx0" brushRef="#br0" timeOffset="352012.0901">8779 8685 298 0,'0'0'0'16,"0"0"299"-16,0 0-189 0,0 0-54 16,0 0-35-16,0 0 0 0,0 0 13 15,0 0-7-15,0 0-20 0,30 16-7 16,-21-3 0-16,2 5-19 16,-2-1 8-16,-2 4-2 0,3 3 12 15,-3-1 1-15,0-1 0 0,-1 1 0 16,-2-3 12-16,-1-3-1 0,1 0-4 15,0-5-10-15,-3-4 6 0,4-1-4 16,-4-5-25-16,1-1-19 16,1 0 11-16,-2-1 28 0,2-6 4 15,0-2 4-15,1-1 3 0,5-1 4 16,0 2 15-16,1-2 14 0,2 2 6 16,3 1-6-16,1 0-8 15,-1-1-11-15,0 2-7 0,-3 1-6 16,-1 4-5-16,-1 1 0 0,-4 3-2 15,-3 6-3-15,-1-1 6 0,0 0-4 16,-2-2-10-16,0 1-5 0,0-2 4 16,0-4 1-16,4-1 1 0,-1 0-2 15,6 0 0-15,-1-2 2 16,0-6 6-16,3 1 3 0,0-1 4 16,0 0 3-16,0 3 15 0,-2-1-3 15,0 3-8-15,-5 2-6 0,3-1-1 16,-4 1-2-16,0 0 0 0,2 1-11 15,-2 0 2-15,0 1 1 0,3 2-4 16,0-3-2-16,1 0 8 16,0 0 6-16,-2 0 0 0,3 0-1 15,-3 0 1-15,0 0 5 0,0 0-3 16,-4 0 0-16,0 0 1 0,2 0-2 16,-2 0 3-16,1 0-3 15,-2-2 0-15,1 2 2 0,0-1-2 0,0 0 0 16,-1 1 1-16,0 0 0 15,0-2 4-15,0-1 1 0,0 3 0 16,0-3-1-16,1 1 3 0,-1 2 1 16,0-2 1-16,0 1-2 0,0 1-7 15,0-1-2-15,0 1 0 0,0 0 2 16,0 0-2-16,-1 0-2 16,-2 2-8-16,-2 4 4 0,2 4 7 15,1 2-2-15,-2 1 0 0,2 8 2 16,0-2-2-16,2 2-1 0,0 1 3 15,0-3-1-15,5 0 0 0,2-5-2 16,-1-2 2-16,0-3-11 16,3-5 2-16,0-4 4 0,-1 0 4 15,4-4 2-15,1-4 13 0,1 2 19 16,1 1 17-16,0 3-10 0,-1 2-17 16,-2 7-12-16,0 2-7 0,-1 7 2 15,-2 2 0-15,-4 0-4 0,1 1-4 16,-5 2-9-16,-1-1 1 15,0-2 0-15,-5 1-1 0,-5-2-9 16,-2-1-13-16,-6 1-5 0,-6-2-20 16,-3 4-21-16,-9 1 47 0,-2-1 32 15,-6 4 0-15,-4-6 104 0,4-2-58 16,3-9-36-16,9-6-20 0,9-7-75 16,6-11-16-16,8-6 6 15,3-4 39-15,6-6 7 0,5-2-8 16,7-4-4-16,3 3-34 0,5 0 59 15,-6 4 33-15,-14 6-85 16</inkml:trace>
  <inkml:trace contextRef="#ctx0" brushRef="#br0" timeOffset="352671.539">534 9026 505 0,'0'0'0'0,"0"0"219"15,0 0-91-15,0 0-35 0,0 0-37 16,0 0-23-16,0 0-24 15,0 0-7-15,0 0 1 0,522-16-6 16,-476 19-52-16,-5-3-41 0,-6 2-33 16,-8-2-94-16,-3-5 41 0</inkml:trace>
  <inkml:trace contextRef="#ctx0" brushRef="#br0" timeOffset="353120.0196">877 7774 597 0,'0'0'0'0,"0"0"185"15,0 0-99-15,0 0-30 0,0 0-13 16,0 0-8-16,0 0-6 0,0 0-11 16,323-39-10-16,-282 37-6 0,-1-2-4 15,-6-1-186-15,1-5-3 16,-9-1-59-16,-4-7-109 0</inkml:trace>
  <inkml:trace contextRef="#ctx0" brushRef="#br0" timeOffset="353482.2262">880 6649 770 0,'0'0'0'15,"0"0"84"-15,0 0 12 0,0 0-47 16,0 0-20-16,0 0-17 16,0 0-7-16,0 0-10 0,0 0-67 15,470 7-64-15,-421-8-260 0</inkml:trace>
  <inkml:trace contextRef="#ctx0" brushRef="#br0" timeOffset="361129.2132">2215 12314 60 0,'0'0'0'0,"0"0"143"0,0 0-48 15,0 0-12-15,0 0-12 16,0 0 4-16,0 0-40 0,0 0-11 16,-42-11-11-16,37 10-6 0,3-2 0 15,-1 1-4-15,1-2-1 16,0 2 5-16,0 2 6 0,-2-1 2 16,-1 1-3-16,-2-1 0 0,-1-2-1 15,2 3-2-15,0-2-4 0,-1 2 2 16,-1 0 1-16,0 0 3 0,1 0 1 15,-3 0-7-15,-2 0-1 0,2 0-1 16,-4 0-2-16,4 0 2 0,-1 0 0 16,-1 2 0-16,1-2-2 15,-2 0 1-15,1 0 0 0,1 0-1 16,-2 0 2-16,2 0 2 0,0-2-2 16,-2 1-1-16,1 1 0 0,-1 0-2 15,1 0 0-15,-2 0 5 0,0 1-6 16,0 1 2-16,0-1-1 15,-1 1 0-15,-2-1 0 0,-2 3 0 16,2-1 0-16,-2-1 0 0,7-1 0 16,-3 2 0-16,4-2 1 0,0-1-1 15,2 2 0-15,-1 0 0 16,1 0 0-16,3 3 0 0,-4 1 0 16,3 2 0-16,-1 0 0 0,2-1 1 15,-5 2-1-15,5-1 0 0,3 1-1 16,-3 4 0-16,5-6-2 0,-3 3 5 15,1 2-2-15,3 3 0 16,0 2-2-16,-5 3 1 0,4 0 0 16,-4 5 2-16,3-1-1 0,0 4 0 15,-4 5-1-15,5 1 1 0,-5 2 0 16,-2 0 1-16,3 1-1 0,-4 1-1 16,1 3 1-16,4 1 0 0,-4 0 1 15,2-1-1-15,0 1 0 0,-2-3 0 16,-2 5 1-16,3 4-1 15,2-4 0-15,-6 2 0 0,5 0 2 16,0 0-2-16,-1-1 0 0,2 1 1 16,-6 2-1-16,1 0 0 0,6-2 1 15,-2 0-2-15,4-3 1 16,-1 0 0-16,1 1 0 0,1 0 0 16,-4-2 0-16,5 4 0 0,-4 1 0 15,1 1 0-15,2-3 0 0,-4 2 0 16,1-5 0-16,-5 1 0 0,1 0 0 15,4-4 0-15,3 1 0 0,1-5-1 16,0 1 1-16,0-1 0 16,-2-1 1-16,-1-1-1 0,2-1 0 15,1 0-1-15,-1-1 2 0,1-1-2 16,0 2 1-16,-1 1-2 0,0 2-16 16,-1 0 11-16,-2-3 4 0,2-1 1 15,-1-1 2-15,1-3 0 16,2-3 0-16,0-2 1 0,0-5 0 15,5-1-1-15,0-2 0 0,1-4 2 16,2 1-3-16,-2-2 2 0,3-4 1 16,1 1-4-16,-2-1 4 0,4-1 0 15,-2 0-3-15,-1 2 2 16,2 0 0-16,-2-1-1 0,8 2 0 16,-3 0 3-16,-1-5 5 0,7 0-4 15,-2 0-3-15,4-2 7 0,9-2 1 16,2 0 3-16,7-3-2 0,0 1 0 15,2-2-3-15,1 2-6 16,-4 0 2-16,2 3-2 0,-2 0-1 16,2 1 0-16,0-2 2 0,2-4-3 15,3 4 2-15,0-5 0 0,-1 3-2 16,2 0 1-16,-2-1 1 0,1 1-2 16,-2 0 2-16,-1 0-3 0,0 3-39 15,-1-1 2-15,0 2-14 16,-2 0-59-16,0 5-29 0,-3-2-121 15</inkml:trace>
  <inkml:trace contextRef="#ctx0" brushRef="#br0" timeOffset="362886.339">6801 12345 284 0,'0'0'0'0,"0"0"37"0,0 0 14 16,0 0-16-16,0 0-2 16,0 0-5-16,0 0 6 0,0 0 25 15,0 0-37-15,-88-41-6 0,86 40 15 16,1 1-12-16,1 0-8 0,-1 0-1 15,-1-1 15-15,2-1 14 0,-2 1-11 16,2 1-14-16,0 0-10 0,5 0-1 16,3 0 2-16,4 0 24 15,2 0 8-15,5 0-13 0,0 1-17 16,4-1 2-16,0 0-2 0,5-1-1 16,3-5 1-16,0 0-2 0,7-1 0 15,1-4 3-15,1 6-3 0,1-1-2 16,-4 0 1-16,-2 4-3 15,-3-3-1-15,-4 4 0 0,0 1 3 16,0-1-3-16,-1 1 0 0,1 0 4 16,0-2-5-16,-3 2 2 0,0 0 0 15,-2 0-1-15,-4 5 0 16,-3-1 0-16,-1 5 0 0,-4 0 0 16,-4-3 4-16,-2 7-4 0,-1 0 0 15,-1 1 4-15,-3 3-2 0,0-1 2 16,0 3 0-16,0 4-6 0,0-2 4 15,-2 4-1-15,-1-1-1 0,0-2-3 16,-3 3 5-16,2 0-2 0,-2 0 0 16,2 3 0-16,-3-3 0 15,1 5 1-15,0-3 0 0,-1 0-1 16,3 3 0-16,-2 0 0 0,4 4 0 16,0 1-2-16,1 1 2 0,-3-1 0 15,0 3-13-15,2-1-1 0,-1 3 7 16,1-1 7-16,-2 1 0 15,1 3-31-15,-3-1 28 0,1 4 0 16,-1 0 1-16,0 0 4 0,1-3-2 16,2 0 0-16,0 1 0 15,1-4 2-15,2 2-2 0,0 0-1 16,0-4 1-16,0 3 0 0,1 3-2 16,0-3 2-16,-1 3-4 0,0 2 0 15,0 0-2-15,0-2 4 0,-2 1 1 16,-1-2 1-16,1-4 0 0,-1 3-1 15,1-4 1-15,-1 0 0 16,0 2 1-16,1 0-1 0,2-2 0 16,-1 2 0-16,0-1 2 0,0 1-2 15,0-1 0-15,0-3 0 0,1 1 0 16,-2-6 2-16,1 2-2 0,1-3 0 16,0-2 0-16,0-3 0 0,0-1 0 15,0-1 0-15,0-3 0 0,1 0 0 16,-1-2 0-16,0-1 0 15,0-1 0-15,0 1 0 0,0-5 0 16,0 1 0-16,0-3 0 0,0-2 1 16,-1 0-1-16,-3-3 0 0,2 1 0 15,0 0 0-15,-1-1 0 16,1-5 3-16,-1 2-3 0,1-1 0 16,0-1 6-16,-2 0-2 0,-2 0 0 15,-3 0 3-15,-1 0-1 0,-1-1 6 16,-4 1-3-16,-7-2 1 0,-1 2 1 15,-7-3-2-15,-1 1-2 0,-3 2 1 16,-4-4-1-16,1 2 3 16,-7-3 3-16,-2 3 0 0,-1 1 0 15,-7-3-5-15,0 0-2 0,-2 1 1 16,-1-3-2-16,1 5-3 0,3-2-3 16,0-1 2-16,1 1 0 0,2-2-2 15,1 2-14-15,3-1-17 0,3-3-20 16,2 3-30-16,6-2-37 15,3 2-84-15,5 0-92 0</inkml:trace>
  <inkml:trace contextRef="#ctx0" brushRef="#br0" timeOffset="365146.5566">2648 11159 398 0,'0'0'0'0,"0"0"65"16,0 0 13-16,0 0-34 15,0 0-22-15,0 0 10 0,0 0 5 16,0 0 6-16,2 12-10 0,-2 2-3 16,0 1-7-16,0 1-2 0,-3 0-9 15,2 0-10-15,0 5 0 0,-3 3-3 16,0-1 2-16,-2 4-2 15,0-5-14-15,0 2 8 0,0-2 3 16,2-3 2-16,0-2 3 0,2-5-1 16,0 0 0-16,1-7-1 0,1 1 0 15,4-3-10-15,4-3 7 0,3 0 2 16,3-6 4-16,5-2 0 16,-1-1 5-16,7-2 6 0,-1-3 4 15,3-5 2-15,3-2 5 0,-1-3-1 16,3-4-5-16,1-1-4 0,2-5 2 15,1-2 0-15,-1 4 5 16,-3-4-6-16,-3 3-9 0,-11 3-7 16,-2 2 2-16,-8 6 4 0,-4 1-4 15,-3 3 4-15,-1 1-2 0,-5 4 3 16,-2 1 7-16,-4 4-3 0,-2 4-9 16,-3 4 0-16,-5 4-2 0,1 7-40 15,-6 5-1-15,1 3-24 0,-5 6-66 16,1 1-37-16,2 1 24 15,3-1-29-15</inkml:trace>
  <inkml:trace contextRef="#ctx0" brushRef="#br0" timeOffset="365552.0036">3290 11210 551 0,'0'0'0'0,"0"0"17"15,0 0 68-15,0 0-12 0,0 0-35 16,0 0-8-16,0 0-3 0,0 0-1 16,0 0-6-16,-60 8-7 0,55-7-2 15,-1 2-1-15,0 1 1 16,0 4 2-16,-1 0 6 0,-1 0-2 15,-1 3-5-15,2 1-6 0,-2 5-5 16,0 1-2-16,1 0 1 0,3 1 0 16,3 0-10-16,2-2-7 0,2-3-5 15,4-6-6-15,4 0-2 16,1-5 0-16,0-2 0 0,3-1 12 16,-1 0 13-16,-1-7 5 0,0-4 0 15,1 1 41-15,-1 1-6 0,-2 2 3 16,-2 6-14-16,2 1-18 0,-2 5 0 15,1 3-2-15,3 3-3 16,-3-2-2-16,1 2-31 0,1-7-40 16,-2-3 11-16,5-1-44 0,-2 0-81 15,2-5-23-15</inkml:trace>
  <inkml:trace contextRef="#ctx0" brushRef="#br0" timeOffset="365803.5972">3584 10943 717 0,'0'0'0'15,"0"0"21"-15,0 0 83 0,0 0-16 16,0 0-60-16,0 0-11 0,0 0-13 16,0 0-1-16,11 54-1 15,-14-15-1-15,3 3-2 0,0 1 2 16,0 0 1-16,0 2-2 0,2-4 0 15,2-4-1-15,4-3-13 0,-2-4-12 16,-1-5-23-16,1-4-33 16,-1-3-29-16,-4-3-55 0,0-6-24 15,-1-7-47-15</inkml:trace>
  <inkml:trace contextRef="#ctx0" brushRef="#br0" timeOffset="366146.2863">3704 11237 410 0,'0'0'0'0,"0"0"156"16,0 0-24-16,0 0-65 16,0 0-15-16,0 0-30 0,0 0-18 15,0 0 1-15,0 0 34 0,142-25 5 16,-141 25-10-16,-1 0-9 0,0 0-8 15,0 0-7-15,-2 0-5 0,-3 0-2 16,-2 7-1-16,0 0-2 16,2 4 0-16,-4 0 3 0,4 3-4 15,0 2 2-15,2-1-1 0,3 2 0 16,0-3-7-16,7-1 5 0,1-2-1 16,5-2 3-16,1-2 0 0,1-4-7 15,3-1 8-15,-2 0-2 16,-2-2-6-16,1 0-26 0,0 0-65 15,-4 0-62-15,0 0-39 0,-2 2-71 16</inkml:trace>
  <inkml:trace contextRef="#ctx0" brushRef="#br0" timeOffset="366667.3613">4700 11161 341 0,'0'0'0'0,"0"0"123"0,0 0-56 16,0 0-14-16,0 0-32 0,0 0 17 15,0 0-3-15,0 0 8 0,0 0-5 16,-63-95 1-16,49 94-11 16,2 1-11-16,1 0-9 0,1 6-1 15,1-3 2-15,3 2 0 0,0 3-4 16,3-2-5-16,3 2 0 0,0 5 0 15,9 1 9-15,8 7-2 0,4 2-2 16,3 1-3-16,0 0-2 16,1-1 0-16,-1-1 8 0,-4-3-8 15,-6 0 0-15,-5-4 4 0,-1-1-4 16,-6-5 0-16,-1 0 20 0,-1-5 30 16,-3-1-12-16,-6 0-19 0,-2-1-13 15,-2-2-3-15,-7 0-2 0,-3 0-2 16,-2-5 2-16,-2-1-2 15,0-5-15-15,2 2-10 0,3-3-27 16,4 5-36-16,10 2 4 0,5-1-53 16,3 5-100-16,7-2-93 0</inkml:trace>
  <inkml:trace contextRef="#ctx0" brushRef="#br0" timeOffset="366985.3341">5054 11100 735 0,'0'0'0'0,"0"0"90"0,0 0 9 16,0 0-48-16,0 0-25 15,0 0 2-15,0 0 15 0,0 0-20 16,0 0-14-16,-6-31-4 0,-15 44-3 16,-3 1 0-16,2 2-1 0,0 0-2 15,4 0 1-15,4 4 0 16,3 0-5-16,3-1 2 0,3 4-7 15,5 1 3-15,0 0 7 0,7-1 0 16,6 2-16-16,8 0 8 0,-2-3-9 16,6-2-1-16,1-6 12 0,2-2 2 15,-2-5-26-15,-3-3-20 0,-1 1 2 16,-2-5-18-16,-4 2-38 16,1-2-81-16,-4-2-6 0,-1-3-3 15</inkml:trace>
  <inkml:trace contextRef="#ctx0" brushRef="#br0" timeOffset="367117.3476">5158 11251 456 0,'0'0'0'0,"0"0"135"0,0 0-82 16,0 0-46-16,0 0-12 0,0 0-12 16,0 0 5-16,0 0-17 0,0 0-22 15,-181 93-11-15,170-80-26 0,3-1-77 16</inkml:trace>
  <inkml:trace contextRef="#ctx0" brushRef="#br0" timeOffset="367423.9786">5420 10726 690 0,'0'0'0'0,"0"0"117"16,0 0-28-16,0 0-28 0,0 0-37 16,0 0-21-16,0 0 0 0,0 0 4 15,0 0-1-15,-22 73-1 0,22-28-3 16,0 10 3-16,-2 2 0 0,2 1 9 16,0 2 14-16,0-3 2 0,0-3-10 15,2-5-10-15,2-5-10 0,0-4 0 16,-2-7 4-16,-2-6-7 15,0-5-38-15,0-3-9 0,0-3-1 16,0-2-24-16,0-5-13 0,0-1-11 16,0-4-52-16,0-3 9 0,0-1-32 15</inkml:trace>
  <inkml:trace contextRef="#ctx0" brushRef="#br0" timeOffset="367577.1117">5317 11110 656 0,'0'0'0'16,"0"0"69"-16,0 0 20 0,0 0-11 15,0 0-58-15,0 0-20 0,0 0 0 16,0 0-310-16,0 0 84 0</inkml:trace>
  <inkml:trace contextRef="#ctx0" brushRef="#br0" timeOffset="367879.1824">5692 11078 727 0,'0'0'0'16,"0"0"133"-16,0 0-7 0,0 0-49 16,0 0-12-16,0 0 2 0,0 0-20 15,0 0-31-15,0 0-11 16,-2-50-10-16,-9 55-8 0,2 4 3 16,2 0 1-16,1 2 2 0,4 5 8 15,2 4-2-15,2 4-4 0,6 0 6 16,3 5-2-16,4 2 0 0,3 0 2 15,-1 1 7-15,2-4-5 16,-4 1 0-16,2-2-2 0,-4-2-2 16,-1-2 2-16,-4-2-2 0,-5-3-17 15,-3-2 5-15,0-4 8 0,-6-5 4 16,-2 2 2-16,-2-3 13 0,-7-2-6 16,3 0-2-16,-2-2-5 0,-4-2-2 15,-2-2-15-15,0-3-38 0,2-1-64 16,-2-2-75-16,-1 0-163 15</inkml:trace>
  <inkml:trace contextRef="#ctx0" brushRef="#br0" timeOffset="390586.8791">2551 12858 517 0,'0'0'0'15,"0"0"67"-15,0 0-14 16,0 0-37-16,0 0-8 0,0 0-4 0,0 0-2 16,-28-13 0-16,24 11 2 15,-3 0 10-15,0 1 4 0,0 1 11 16,-1 0-4-16,-1 1 0 0,-1 4-10 16,0 2-6-16,-1-1-1 0,-2 3-1 15,0 0 0-15,-1-3-1 0,2 2-4 16,-2 1 2-16,3-1 3 15,-1 0-4-15,0 0 1 0,1 1-5 16,0-1 2-16,-2 4-1 0,0 0 0 16,-1 1 1-16,1 2-1 0,-1-2 0 15,5-1 0-15,2 1 3 16,3-3 1-16,2 1-1 0,2 2 3 16,3-2 0-16,3-1-1 0,4 2 2 15,2-1 3-15,2 1 5 0,2 0-2 16,0-4-2-16,2 1 3 0,0-1-6 15,1-2-2-15,1-5-1 16,1-1-1-16,-1 0-3 0,0-1 0 16,-1-5 0-16,0 1-2 0,-1-1-81 15,0 0 13-15,0 2-29 0,-2 1-78 16,-1 3-37-16,-1-1-42 0</inkml:trace>
  <inkml:trace contextRef="#ctx0" brushRef="#br0" timeOffset="391011.9692">2777 13027 374 0,'0'0'0'0,"0"0"156"0,0 0-81 15,0 0-27-15,0 0-9 16,0 0-5-16,0 0-19 0,0 0-8 16,0 0-2-16,-44 78 1 0,44-61-1 15,0-2 5-15,5 0 0 0,1-2 11 16,0-2 0-16,2 0-10 0,0-1-5 16,0 0 1-16,1-3 2 0,1-1 2 15,-2-3-1-15,2-3 0 16,0 0 1-16,-1 0 11 0,-1-4 1 15,0-6-2-15,2-3-2 0,0 0 2 16,-1-2-2-16,0-1-7 0,-3 0-5 16,-2 0-4-16,-4-2 1 0,0 0-1 15,-5 3-1-15,-2-2 1 16,-4 0-3-16,2 6 0 0,-2-1 0 16,0 5 0-16,1 4-4 0,0 1 3 15,-2 2-5-15,1 5-14 0,-1 4-2 16,2 2-16-16,0 1-40 0,5 2-1 15,-1-4-73-15,5-2-174 16</inkml:trace>
  <inkml:trace contextRef="#ctx0" brushRef="#br0" timeOffset="391374.3078">3115 12511 605 0,'0'0'0'0,"0"0"127"0,0 0-64 15,0 0-31-15,0 0-14 0,0 0-14 16,0 0 6-16,0 0 23 0,0 0-8 15,-13 283-5-15,10-230-1 0,-2 0 2 16,2-3 1-16,1-4-10 16,-1-5-6-16,3-3-4 0,0-7-2 15,0-4 0-15,0-5 0 0,3-5-7 16,2-4-4-16,2-3-3 0,-3-4-5 16,3-4-10-16,-2 3-19 0,0-4-14 15,1-1-7-15,-1 0-40 0,1 0-104 16,-1-8-51-16</inkml:trace>
  <inkml:trace contextRef="#ctx0" brushRef="#br0" timeOffset="391673.5487">3270 13041 588 0,'0'0'0'0,"0"0"22"0,0 0-20 15,0 0 14-15,0 0-5 0,0 0-9 16,0 0 12-16,0 0 31 0,0 0-13 15,-20 155-2-15,27-136-3 16,4-1-15-16,2-7-5 0,2-6 6 16,1-2 0-16,-2-3 8 0,3-6 7 15,-2-6-2-15,0-3 2 0,-3-1 17 16,-3-2-6-16,1-1-4 0,-5 2-2 16,-1-2-12-16,-3 3-5 0,-1-1 7 15,-5 3 1-15,-6 3-4 16,0 4-10-16,-2 0-6 0,-3 6-3 15,1 1-1-15,-3 0 0 0,-1 8-18 16,2-2-33-16,-3 2-23 0,7 0-38 16,2-2-58-16,3-1-72 0,4-5-212 15</inkml:trace>
  <inkml:trace contextRef="#ctx0" brushRef="#br0" timeOffset="392264.8098">3697 12994 507 0,'0'0'0'0,"0"0"45"0,0 0 15 16,0 0-6-16,0 0-8 0,0 0-10 15,0 0-9-15,0 0-12 16,46 114 9-16,-42-88-6 0,1-3-7 15,-5-1-2-15,0-5 3 0,0-4 5 16,-5-3 3-16,1-2-2 0,-2-5-8 16,2 0-7-16,0-3 3 0,-2 0-2 15,3-8 1-15,2-3 8 0,1-6 3 16,1-3-3-16,8-4 3 16,6-1-2-16,4-3-1 0,4-3 3 15,4-1-1-15,3 4-8 0,1 3-4 16,0 5-6-16,0 7-109 0,-2 2-23 15,-3 3-111-15,-4-2-331 16</inkml:trace>
  <inkml:trace contextRef="#ctx0" brushRef="#br0" timeOffset="392842.3983">4740 12927 525 0,'0'0'0'0,"0"0"98"16,0 0 16-16,0 0-26 16,0 0-35-16,0 0-24 0,0 0-12 15,0 0-7-15,0 0 2 0,-8 51 15 16,4-27 4-16,2-1-4 0,2-1-18 15,0 0-3-15,0-2-1 0,4-6 3 16,0 1-2-16,2 0-4 16,-3-4 1-16,3 0 0 0,-3-1-6 15,2-2-16-15,0 2-20 0,-2-3-28 16,2-2 1-16,-4-3-12 0,0 1-58 16,-1-2-34-16,0-1-28 0</inkml:trace>
  <inkml:trace contextRef="#ctx0" brushRef="#br0" timeOffset="393024.2615">4772 12725 784 0,'0'0'0'0,"0"0"22"0,0 0-24 16,0 0 1-16,0 0 2 0,0 0-2 15,0 0-52-15,0 0-50 16,0 0-48-16,12 71-132 0</inkml:trace>
  <inkml:trace contextRef="#ctx0" brushRef="#br0" timeOffset="393745.454">5053 12919 472 0,'0'0'0'0,"0"0"40"0,0 0 44 15,0 0-10-15,0 0-4 0,0 0-29 16,0 0-8-16,0 0-9 16,0 0-12-16,27 92-4 0,-22-69-1 15,-3 0 4-15,-1-2-5 0,-1-2-5 16,0 0 2-16,0-2-1 0,0-3 0 16,-2-1 0-16,-2-4-1 15,2-2-1-15,1-3 0 0,0-4 3 0,1 0-4 16,-1 0 2-16,1-4 6 0,0 0-6 15,0-3 1-15,1-3 7 16,3-2-5-16,4-3 1 0,2 1 1 16,1-4 8-16,1 1 2 0,0 3-1 15,-2 3 7-15,1 1 9 0,-2 3 7 16,-2 5 3-16,0 1-13 16,-2 1-18-16,2 3-10 0,-4 6 0 15,-1 5 5-15,1 1-3 0,-2 0 1 16,0 3-4-16,-1 1-23 0,0-3-2 15,1-2 5-15,1-3 9 16,-2-4 8-16,1-3 2 0,0-1-2 16,3-3 1-16,-1 0 2 0,1-10 2 15,5 2 3-15,-1-7-3 0,2 3-2 16,3-4 2-16,-1-3 1 0,3 0-4 16,1 0 4-16,1 2 1 0,-3 4 12 15,1 3 12-15,-4 2-2 16,-5 6-12-16,1 2-11 0,-2 2-1 15,1 4 0-15,-4 3 3 0,1 0-2 16,-1 3-3-16,2 1 0 0,0-2-3 16,2 2 1-16,-2-5 0 0,-1-2 1 15,-1 2 1-15,2-4 0 0,-3 1 1 16,2-3 0-16,4 3-54 16,-4-5-8-16,3 0-43 0,1 0-1 15,-5 0-52-15,4-2-149 0</inkml:trace>
  <inkml:trace contextRef="#ctx0" brushRef="#br0" timeOffset="394118.6511">5719 12978 432 0,'0'0'0'15,"0"0"22"-15,0 0 80 0,0 0-18 16,0 0-38-16,0 0-1 15,0 0 12-15,0 0-20 0,0 0-10 16,-42-9 5-16,35 13-10 0,1 1-13 16,-1 3-6-16,-3 1-1 0,0 4-1 15,1 0-2-15,-2 2 2 0,1 0-2 16,2 0 1-16,-2-2 0 16,6 1 0-16,-1-2 1 0,4-2-1 15,1-3 0-15,0-1-5 0,8-1 5 16,0-5 0-16,2 0 0 0,2 0 14 15,2-5-3-15,0 1 7 0,4 0 9 16,-3 0-9-16,-1 2 7 16,2 2 4-16,-3 0-7 0,-3 0-2 15,-2 5-15-15,0 0-4 0,-2-1 0 16,-1 1 0-16,-4-4 0 0,3 2-2 16,0-1-36-16,-1-2-5 0,5 0-22 15,-3 0-11-15,1-3-51 16,-1 0-140-16,1-2-145 0</inkml:trace>
  <inkml:trace contextRef="#ctx0" brushRef="#br0" timeOffset="394951.308">6040 13009 488 0,'0'0'0'15,"0"0"0"-15,0 0 6 0,0 0 156 16,0 0-134-16,0 0-16 0,0 0 5 16,0 0-8-16,0 0 1 15,-73 12-5-15,61-8-2 0,4 2-3 16,2-1 0-16,3-1 13 0,2 0-8 16,1 1-4-16,0-2 0 0,1 0-2 15,3 2 2-15,5-3 4 0,2 5 9 16,1-3 2-16,1 2 16 15,3 1-17-15,-2 3-1 0,-2 2 7 16,-1 2 2-16,-2 5-11 0,0 1-8 16,-1 3-1-16,1 2 0 0,1-1-1 15,-2 1-3-15,-3 0 2 0,-1-4 1 16,-1 2-2-16,-3-3 0 16,0 4 3-16,-5-1-5 0,-6 1-18 15,-4 4 15-15,-5-4 6 0,-4 0 2 16,-1-2-3-16,0-3 0 0,2-3 0 15,2-3-1-15,-1-4-50 16,-1 0 11-16,3-5 21 0,0 0 3 16,4-3 4-16,4 1-7 0,0-2 4 15,1-6 8-15,5-6-15 0,4-1-22 16,2-1 13-16,1-2 13 0,8 0 16 16,3-3 4-16,3-3 13 0,7 0 8 15,5 1-3-15,0-1 6 0,4-2 13 16,2-1 5-16,2-3-7 15,3 2 2-15,3-3-2 0,-2 0-12 16,0 0 7-16,-5 2-9 0,-2-1-15 16,-3 3-5-16,-4 0-1 0,-2 4-1 15,-6 2-2-15,-2 2 2 0,-7 5 1 16,-5 2-2-16,-2 2 0 16,-1 5 15-16,0 0 17 0,0 0-4 15,0 0-10-15,-2 1-12 0,-1-3-1 16,0 4-5-16,-2-1 0 0,-2 1-5 15,0 1-11-15,-1 0-10 0,1 3 9 16,-2 3 4-16,1 2 7 16,-1-2 5-16,5 1 1 0,-3 1 0 15,2 1-2-15,0 1 2 0,2 3-5 16,2 1 6-16,1-1-2 0,0 1-3 16,6 1 4-16,1-3 0 15,0 0 0-15,-1-1 1 0,3-2-2 16,0-1 0-16,-1-1 2 0,-2-4-1 15,3-1 0-15,1 0-1 0,0-2 2 16,1 0 0-16,1-4 5 0,1-3-3 16,1 1-4-16,-1 1 2 0,1-4-2 15,1 4-124-15,-4-1-20 0,1 1-149 16</inkml:trace>
  <inkml:trace contextRef="#ctx0" brushRef="#br0" timeOffset="395335.4719">6660 13014 593 0,'0'0'0'0,"0"0"-9"15,0 0 85-15,0 0-45 0,0 0-25 16,0 0-2-16,0 0 22 15,0 0 3-15,0 0-14 0,-67 10-5 16,67-6-3-16,2 1 6 0,1-1 1 16,3 3 13-16,2 2 3 0,0 0-17 15,2 4-3-15,2-2 0 0,0 4 6 16,1-1-2-16,2 1 6 16,-3-2 32-16,2-1-34 0,-3-2-12 15,-2-3-2-15,-1 1 4 0,-5-2 0 16,-3-1 12-16,0 0 6 0,-1 0-4 15,-4-2-6-15,-7-2-4 16,2 3-4-16,-2-4-6 0,-2 0-1 16,-2 0 2-16,-4 0-3 0,-4-5 0 15,-5 1-28-15,-3 0 3 0,-4 2-24 16,-4-1-43-16,-5 3-53 0,-1-2-30 16,3 2-96-16</inkml:trace>
  <inkml:trace contextRef="#ctx0" brushRef="#br0" timeOffset="439518.3643">1945 16412 451 0,'0'0'0'0,"0"0"120"15,0 0-86-15,0 0-35 0,0 0 2 16,0 0 6-16,0 0 0 0,0 0 7 16,-14 80 1-16,13-68 13 0,1-1 11 15,0 1-6-15,0 0-2 0,0 5-6 16,0 2-5-16,1 3-10 15,3 2-1-15,-4 6-1 0,0 0 0 16,0 2-1-16,0 3 1 0,0-2-6 16,0 5 0-16,0-1 1 0,-4-3-2 15,1 1-1-15,2-4 0 16,-4 1 3-16,4 0-3 0,-2-3 0 16,2-1 2-16,-1 1-2 0,1-2-1 15,1 2 1-15,-2-4 0 0,2 0 0 16,0-2 0-16,2-4 0 0,1-2-1 15,1-1 1-15,-2-4 2 0,2-1-2 16,-2 2 0-16,-1-7 1 16,-1 2-1-16,1 0 3 0,-1-5-3 15,0 4 0-15,0-7 0 0,0 0 0 16,0 0-14-16,2 0 9 0,-1 0 10 16,5 0 9-16,-4 0-10 0,2 0-4 15,0-1 0-15,-2 1 4 0,4 0-4 16,-1 0 0-16,-1 0 1 15,4 0-1-15,1 0 1 0,3 0-1 16,4-6 10-16,2 3-5 0,3-1 0 16,2-1-1-16,3 2 0 0,2-4 0 15,1 4 1-15,1-5 0 16,-4 3-2-16,0 4 2 0,-5 1 0 16,-2 1-4-16,0 5 0 0,-3-2-1 15,-3 0 0-15,0 1 2 0,-1-3 0 16,1 4-2-16,2 1 0 0,1-3 0 15,-2 3 0-15,4-6-4 16,1-1 3-16,1 0 2 0,3 0-1 16,0-2 0-16,1-1 0 0,-1 0 0 15,3 3 1-15,0 0-1 0,-1 0 0 16,1 0 0-16,-3 0 0 0,-1-2 0 16,-3 0-1-16,0-2 1 0,-3 2 0 15,0-1-1-15,-1 1 1 0,-2 2 0 16,1-4 0-16,-5 4 0 15,2 0 0-15,-1 1 0 0,0 2 0 16,-3-2 0-16,1-1 0 0,0 0 0 16,-1 0 0-16,2 0-4 0,-1-1 5 15,3-1 1-15,-1 1-1 16,-2-2-1-16,2 2 0 0,-4-2 0 16,-1 0 0-16,0 0 1 0,0 1-1 15,1 0 0-15,-2-2 1 0,0 3-1 16,-3-1 0-16,1 0 2 0,-1 2-2 15,1-5 0-15,1 1 2 16,2 4-2-16,-2-3 0 0,0 1 1 16,0 2-1-16,-2-3 0 0,1 3 0 15,-2 0 0-15,1-4 2 0,-1 2 1 16,0 0 1-16,0 2-2 0,-1-4 1 16,1 3 0-16,0 0-1 0,0-5-2 15,-2 1 0-15,1-1 0 16,1 2-1-16,0-2 2 0,-2-2 0 15,0-3-2-15,1 0 2 0,0 0 0 16,0 0-2-16,-1 0 2 0,0-3 1 16,0 0-3-16,2 1 2 0,-1-3 0 15,1-1-1-15,0 0 0 16,0-1 0-16,2-2 0 0,3-1-1 16,2 0 0-16,-2-1 1 0,-4 0 0 15,-1 1 2-15,0-1-3 0,-1 1 2 16,-1-2 0-16,2 2-1 15,0-4 0-15,0 2 6 0,1 3-3 16,0-4 0-16,3 1-2 0,1 2-1 16,-3-1 0-16,3 1 1 0,-1 4-1 15,-2-2 0-15,-1 3 2 0,-1 2-2 16,0 1 0-16,0 3 5 0,0-1 5 16,0 5 1-16,-1-2 1 0,0 3-4 15,1-1-4-15,0 0-2 16,0 3-3-16,0-2 2 0,-1 0-2 15,-2 1-4-15,3 0 2 0,-1-2 1 16,1-3-1-16,0 4 5 0,-1 1-2 16,1 1 0-16,0 0 0 0,-1 2 2 15,0-2-3-15,0 1 2 16,1 1 0-16,0 1-1 0,0 0 0 16,0-4-1-16,0 2 0 0,-1-3 2 15,0 1-2-15,0 1-2 0,-1-3 0 16,1 1 0-16,-1 2 0 0,-1 1 4 15,2 0-1-15,-1 0 0 16,-1 0-3-16,0 0 3 0,1 0-7 16,1 2 2-16,-1-1 3 0,1-2 1 15,-6 3 2-15,3-2-1 0,-3 2 0 16,0-1-1-16,0 1 1 0,-2-1-4 16,0 1 4-16,-3 0 2 0,1 0-3 15,-4 0 1-15,1 0-1 0,-6 0 0 16,0 0-1-16,-2 2 3 15,-1 2 0-15,3-3 0 0,-1 0-1 16,2-1 0-16,2 0 0 0,-1-5 1 16,2-1-1-16,-4-4 0 0,3 3 0 15,-2-1 0-15,0 2 0 16,-2 4 0-16,1 2-5 0,-3 0 5 16,-2 0 0-16,-2 2-2 0,-4 3 2 15,0-1-1-15,2 2 1 0,5-2 0 16,4-2 1-16,4 1-1 0,3-3 1 15,3 0-1-15,0 0 0 16,3-4 0-16,0 1 1 0,-1 0 0 16,-2 1 2-16,0 2-4 0,-2 0 2 15,-3 0-1-15,2 2 0 0,-3 1 0 16,2-1 0-16,-1 0 0 0,-1 1 0 16,1-2 0-16,0-1 1 0,-1 0-1 15,3 0 0-15,0 0 1 0,-1-1-1 16,3-2 0-16,-1 2 9 15,0 1-6-15,-3 0 1 0,2 0 0 16,-3 0-3-16,4 1 0 0,-3 2-1 16,2-2 0-16,0 2 0 0,-2 0 1 15,6 0-1-15,0-2 1 16,-1-1-1-16,4 0 0 0,-1-1 1 16,2-2-1-16,1 0 0 0,1 2-2 15,1 1-6-15,2-2-21 0,0 2-40 16,0 0-73-16,8 0-70 0,-1-2-64 15</inkml:trace>
  <inkml:trace contextRef="#ctx0" brushRef="#br0" timeOffset="441767.5433">2407 16069 275 0,'0'0'0'0,"0"0"127"16,0 0-47-16,0 0-25 0,0 0-9 15,0 0-5-15,0 0-16 16,0 0-17-16,0 0-5 0,-10-7 3 15,9 14-2-15,1 5-3 0,0 0 0 16,0 3-2-16,0 4 2 0,0 2 1 16,0 4-3-16,0 2 2 0,0 2 1 15,-6-2-1-15,0 1-1 0,-2 2 0 16,3-2 3-16,1 3-2 16,1 1-1-16,0-3 0 0,1-1 1 15,-2 0-1-15,2-3 0 0,2 3 0 16,0-2-1-16,0 2 0 0,0-4 2 15,4 1-1-15,-1-1 0 16,2-4-1-16,-2 0 1 0,2 0 0 16,-3-1 0-16,-2 0 1 0,0-1-1 15,0-4 0-15,-2 2 0 0,-3-1-1 16,-2 3 1-16,3-2 1 0,-2-2-1 16,2-3 0-16,3-3-1 0,1-1-2 15,0-1-1-15,0-3 2 0,3 0-1 16,0-1 4-16,0-1 1 15,1 2-2-15,-4 1 0 0,1 0 4 16,-1 5-4-16,0 1 0 0,0-2 8 16,0 2-4-16,0-4 0 0,0 1 11 15,0-3-2-15,0-2-8 16,0-1-5-16,0-1 0 0,0 0-2 16,0 0 4-16,0 2-2 0,1-2 0 15,-1 3 9-15,3 0-8 0,1 0 0 16,-2 3 0-16,1 1-1 0,0 4 0 15,-2-1 2-15,1 0-2 16,-1-1 0-16,0 0 5 0,0 0-4 16,1-2-1-16,-2 0 0 0,1-4 0 15,0 1 0-15,3-3-1 0,0 0 8 16,0-1 1-16,0 0 4 0,2 0 0 16,0 0-3-16,1 0-1 0,-1 0 3 15,3 1-5-15,0 0 3 16,4-1 5-16,0 0 3 0,1 2 3 15,2-2 1-15,0 0-7 0,1 0-8 16,0 0-2-16,2 0-2 0,0 1-1 16,3 0 2-16,-2 5 1 0,5 0 0 15,-4 0 0-15,2 1 0 16,-2-4-2-16,2-1-2 0,2 0 0 0,1-2 2 16,1 0-2-16,-1 0 1 15,2-2-1-15,0-1 0 0,1 1 2 16,2 1-2-16,3-1 0 0,3-1 1 15,-1 0 0-15,1 0-2 16,-3-1 2-16,-5 1-1 0,-3-3 0 16,-4 4 0-16,-6-1 1 0,1-1-1 15,-3 0 0-15,-2 1 1 0,1-1-1 16,-2 1 0-16,2-1 0 0,-3-1 0 16,-1 0-1-16,-5 4 1 0,0-2-5 15,-2 3 7-15,-2 0-4 16,3 0 0-16,-1 1 2 0,-2-1 0 15,3 0-2-15,-3 0 2 0,0 0 0 16,1 0-8-16,-1 2-1 0,1-2 4 16,0 0 6-16,-1 0 1 0,0-2-1 15,0 2-1-15,0-3 0 16,0 2 1-16,0-3-1 0,0-2 0 0,0 1 2 16,0-1-2-16,0-1 0 15,0-2 0-15,0-3 0 0,0-2 0 16,2-2 1-16,-2-2-1 0,0-3 0 15,0-4 1-15,0-3-1 16,1-2-1-16,1 0 1 0,1-1 0 16,-1 0-1-16,1 3 1 0,-2-4 0 15,0 3-2-15,-1 1 2 0,0 1 0 16,0 2 2-16,-4 1-2 0,1 4 0 16,1 0 1-16,-1 1 0 0,3-1-1 15,0-1 2-15,-1 0-1 16,-1 0-1-16,2-1 0 0,-2-2 4 15,2 1-4-15,0-1 0 16,-2 4 2-16,1 4-2 0,-1-1 0 0,2 3 1 16,-1-1-1-16,-2 3 0 0,-1 1 2 15,0 3-2-15,0 0 0 16,2 1 7-16,1 1-4 0,-1-1-2 16,2-3-2-16,-1 4-1 0,1-3 3 15,-1-1-2-15,1 3 0 0,0-5 1 16,0 2 0-16,0 2 0 0,0-3 0 15,0 5 1-15,0 0-1 16,0 1 3-16,-1 0-2 0,-3 1-1 16,-1 1 0-16,2 2 4 0,-3 0-5 15,1 1 2-15,-1-2 1 0,-3 0-1 16,-5 1 0-16,1-1 0 0,-5 2-1 16,0 0 0-16,-2 0 3 15,-4-1-3-15,-5 1 0 0,0 0 0 16,-5 0 0-16,-4 2 0 0,-3 2 1 15,-5 2-1-15,-2 1 0 0,-3-3 3 16,-2 1-3-16,2-2 0 0,0-1 1 16,4-2 1-16,6 0 0 0,5-2 1 15,8-2-1-15,6-3-1 16,3 0 0-16,3 0 1 0,4 2 0 16,1 0-1-16,4 0-1 0,4 2 0 15,3 3 0-15,0 0-42 0,3 0-43 16,8 0 15-16,2 0-60 0,1 0-44 15,3 0-43-15</inkml:trace>
  <inkml:trace contextRef="#ctx0" brushRef="#br0" timeOffset="443845.7764">2901 15811 366 0,'0'0'0'0,"0"0"71"16,0 0 24-16,0 0-1 0,0 0-33 15,0 0-34-15,0 0-17 0,0 0-7 16,0 0 3-16,-2 25-1 15,-2-7-5-15,0 4 0 0,2 0 9 16,-1 4 1-16,3 2 1 0,-2-1-1 16,2 2 0-16,0-1-3 0,0-3-3 15,0 0-3-15,0-2 2 16,1-3-2-16,2-1-2 0,-3-5 2 16,0-2 1-16,-1 1-1 0,-2-4 0 15,-3 1 1-15,3 0 0 0,-1-1-1 16,0 3 2-16,1-1 4 0,0 3-5 15,2-2-1-15,1-2 0 0,0-1-1 16,0-4 0-16,0-3-3 16,1-1 3-16,-1 0 0 0,2-1 0 15,-1 0 7-15,0 0 1 0,0-2 0 16,-1 1-1-16,0 1-2 0,0-1 2 16,0 1-5-16,-2 0-1 0,1 0-1 15,-1 0 0-15,1 0 0 16,1 0 1-16,0 0-1 0,0 0 3 15,0 0-1-15,0 0-3 0,0 0 0 16,0 0 1-16,0 0 0 0,1-2-3 16,-1 2 5-16,0 0-2 0,0 0 0 15,0 2 0-15,-1 2 0 16,-3 0 0-16,3 4 0 0,-2 0 0 16,2 1 0-16,1 2 0 0,0 1 0 15,0-1 0-15,-1 3 0 0,1-3 0 16,0 0 0-16,0-3 0 0,0 0-2 15,1-1 2-15,-1 0-2 16,1 1 3-16,0-1 0 0,0 2-1 16,0 1 0-16,-1 4 0 0,0 2-1 15,-1 1 2-15,-3 1-1 0,-1-1 0 16,2-3 5-16,-2-1-1 0,0-2-1 16,0-2 0-16,4-4 2 0,-1-2-3 15,1-1-1-15,1-2-2 16,0 0-1-16,0 1-3 0,3-1 6 15,0 0-1-15,2 0 0 0,-2 1 6 16,1 2-7-16,-2 3 2 0,-1-1 4 16,1 2-2-16,-2 0-1 0,0-2 1 15,0 2-2-15,0-1 3 16,0-3-3-16,0 0-2 0,0 1 2 16,0-4-2-16,2 3 1 0,1 0 0 15,-1 0 1-15,1-1-1 0,1-1 0 16,-3 0 0-16,3 0 0 0,-2-1 0 15,2 0 3-15,-2 0 0 16,0 0 1-16,1 0 1 0,1-1 2 16,-2 1-1-16,-1 0-3 0,0 0-1 15,1 0 1-15,1 0 0 0,0 0-2 16,-2 1 1-16,0 0-1 0,1 1-2 16,1 0 2-16,1-2-1 0,2 0 0 15,0 0 0-15,1 0 2 16,3 0-1-16,3 0 1 0,-1-1 1 15,6 1 0-15,-2 0 1 0,3 0 1 16,0 0-4-16,1 0 2 0,3 1-2 16,-3 1 2-16,5 1 6 0,1-3-4 15,2 0 3-15,2 0 2 16,0 0-7-16,-4 0-3 0,0 1 0 16,-7-1 2-16,0 0-2 0,-4 0 0 15,-1 0 2-15,2 0-2 0,0 0 0 16,-1 1 1-16,4 1-1 0,0-1 0 15,-4-1 1-15,3 0-1 16,-4 0 0-16,2 0 1 0,-4 0-1 16,-2 0 0-16,-1 0 1 0,0 0-1 15,-5 0 0-15,-1 0 1 0,-1 0-1 16,-1 0 0-16,3-4 2 0,2 1-3 16,-2-1 2-16,1 0 1 0,0 1-2 15,1 0 0-15,1-2-1 16,2 2 1-16,1 0 0 0,0 2-1 15,-1-1-5-15,-1 2-1 0,-1 0 1 16,-4 0 0-16,0 0 4 0,-1 0 0 16,1 0 0-16,-3 0 4 0,2 0-2 15,-1 0 0-15,3 0 0 16,1-1 0-16,1-2 0 0,0 2 0 16,0-2 0-16,-2 0 1 0,-2 3-1 15,-1-2 0-15,0 2 0 0,1 0 0 16,-1 0 0-16,-1 0 0 0,0 0 2 15,0 0-1-15,0 0 0 16,1-3 0-16,-1 2 0 0,0-3 0 0,0 0-1 16,0 0 0-16,0 0 0 15,0-1 0-15,1-3 1 0,1 2-1 16,-1-4-1-16,0 0 1 0,0-1 0 16,-1-4 1-16,0 0 0 0,0-1 0 15,0-3 3-15,0-2 3 16,0-1-4-16,0-4-2 0,0-2-1 15,0 0 0-15,-2-1 0 0,1-1 1 16,-3 6-1-16,1 0 0 0,1 2 0 16,0 1 0-16,-1 0 0 0,2 2 1 15,-2 3-1-15,2-3 3 16,0 4 0-16,0-1-1 0,1-2-1 16,0 2 0-16,0-2-1 0,0-1 0 15,0 0 0-15,3-1 0 0,4-1 0 16,-3 0 0-16,1 4 0 0,-1 3 1 15,-1 4-1-15,-3 3 9 16,0 1 0-16,0 0-1 0,0 2 0 16,0-1-4-16,0 0-4 0,0 0 0 15,0 1 1-15,0 0-1 0,-1 2 0 16,0 0 1-16,-1-1-1 0,1-1 2 16,-2 0-1-16,-1 2 0 0,2-2 0 15,-2 4 0-15,2-1-1 0,-2-2 0 16,2 2 0-16,-2 0 1 15,0 0-1-15,1 0 2 0,-3-3-1 16,1 3-2-16,-4-4 2 0,-1 4 0 16,0-1-2-16,-3-2 2 0,0-1 0 15,-1 1-1-15,-3 2 0 16,0-2 0-16,-1 2 0 0,1 1 0 16,-2 1 3-16,0 0-1 0,-3 0 1 15,3 0-1-15,-2 0-1 0,-3 0 0 16,2 0 0-16,-1 0-2 0,-2 0 2 15,-3 3 0-15,-2-1-2 16,-1 0 2-16,-2 3 1 0,0-1-3 16,0-1 2-16,1 1-1 0,1-2 0 15,-1 3 0-15,4 1 5 0,3 1-6 16,3-1 2-16,5 0-2 0,4 1-57 16,5 0-22-16,7 1-73 0,1 0-194 15</inkml:trace>
  <inkml:trace contextRef="#ctx0" brushRef="#br0" timeOffset="447532.1556">6278 16068 525 0,'0'0'0'16,"0"0"2"-16,0 0-2 0,0 0 1 16,0 0-1-16,0 0 2 0,0 0 3 15,0 0 16-15,0 0 37 0,31-20 20 16,-33 20-41-16,-2 0-34 0,-2 4-1 16,-1 2-3-16,-3 4 2 0,-1-1 9 15,-1 0-8-15,-3 3 1 0,-4 0 6 16,-4 5-2-16,-7 1 1 15,-6 2-2-15,-5 4-2 0,-9-1-2 16,-1 3 1-16,-6 1-3 0,1 3 0 16,2-2 2-16,4 1-3 0,1-4 2 15,6-3-1-15,2-1 1 0,0 0-2 16,4-3-17-16,0 0 1 16,8-4 3-16,5-4 6 0,6-3 5 15,11-3 2-15,2-2-4 0,3 1-12 16,2-2-32-16,1 1-41 0,1-2 31 15,5 0-62-15,-6 1-7 16,1-1-29-16</inkml:trace>
  <inkml:trace contextRef="#ctx0" brushRef="#br0" timeOffset="449432.143">5479 16536 37 0,'0'0'0'16,"0"0"0"-16,0 0 8 0,0 0 20 16,0 0 25-16,0 0-1 0,0 0-5 15,0 0 20-15,5-27-1 0,-5 24 0 16,-1 2 8-16,-3 0-11 0,4 1-5 16,0 0-31-16,0 0-34 15,0 5 5-15,2 0 3 0,-2 4 3 16,3-1-2-16,-2 3 5 0,0-1 2 15,1 5 7-15,-1 3 4 16,0 1-9-16,-1 6-4 0,0 0-4 16,-1 2 0-16,0 2-3 0,-2 4 0 15,-3 4 0-15,1-1 6 0,-3 4-5 16,2-1 0-16,-1-3 0 0,1 5-1 16,-1-5 0-16,5-1 0 0,-3-3 0 15,5-3 0-15,0-4 0 16,5-4 0-16,0 2-13 0,0-3 4 15,0-1-3-15,3-5-1 0,-4-2 2 16,3 1 1-16,-2-5 4 0,0 4-4 16,-3-2-2-16,-1-4 2 0,-1 0 6 15,0-2 3-15,0-4 1 0,-1 0 0 16,1 0 0-16,0 0-3 16,0 0 3-16,0 0 5 0,0 0 4 15,0 0 0-15,1 0 1 0,-1 0-5 16,0 0-4-16,0 0-2 0,0 0 1 15,0 0 0-15,0 0 0 16,0-3 0-16,1 2 0 0,3 0 0 16,-1 1 0-16,2 0 12 0,4 0-3 15,0-2 1-15,6 2-4 0,-2 0 0 16,6-1 2-16,5-5-1 0,1-2-4 16,8 4 0-16,3-5-2 0,7 2 1 15,3 0 2-15,8-3-2 16,1 3 0-16,3 3-1 0,1 0-1 15,-2 4 0-15,-4 0-3 0,-4 0-11 16,-3 1-3-16,-4 4-3 0,-5-5 14 16,-4 1 6-16,-5 4 0 0,-4-3 0 15,-3 1 0-15,2-3 7 0,-3 0 5 16,-2 0-4-16,2 2-5 16,-3 2-3-16,-3 4 0 0,3-3 0 15,-6 1 0-15,-1 2 0 0,1-4 1 16,-5 2-1-16,3-3 0 0,0-3 2 15,-2 0 0-15,0 0 1 16,0 0 3-16,-4 0-3 0,4-5-3 16,-1 1 0-16,-2 0 1 0,0-5-1 15,-3 6 2-15,0-4 0 0,-1 2 2 16,0 1-2-16,0-2 4 0,-3 3 4 16,0-4-2-16,3 1-3 0,-3-1-4 15,2-3 0-15,1-1-2 0,-3-1 1 16,3-3 0-16,-1-1 0 15,-2 4 0-15,2-4 0 0,-2-2 0 16,2-1 0-16,1-1 0 0,0-4 1 16,0 1-1-16,1-4 0 0,3 2-1 15,0-3 1-15,-1 2 0 0,1-1 0 16,-1 1 0-16,-2 0 0 16,-1 0 0-16,0 1 0 0,0 3 0 15,-4 3 1-15,0 0-1 0,-2 4 0 16,0-2 2-16,2-1-1 0,-2 0 0 15,5-2-1-15,-3 1 0 16,3 0 0-16,0 1 0 0,0 2 0 16,-3 2 0-16,2 1 2 0,-1 5-2 15,-2 2-2-15,3 0 1 0,0 1 1 16,1 2 0-16,0-1 1 0,-2 0-1 16,0 1-1-16,1-2 1 0,-1-1 0 15,2 2-10-15,-4 0 6 16,4-2 0-16,-1 0 5 0,0 2-1 15,-1 1 0-15,-2 1-2 0,1 2 2 16,-2-2-6-16,4 0 10 0,-2-1-3 16,1 0-1-16,-1 1 0 0,1 0 1 15,-3 0-1-15,2 1-5 16,-1-1 0-16,-3 0-9 0,0-1 5 16,-2 0 3-16,-3 2 5 0,-1 0-1 15,-4 1 4-15,4-2 2 0,-6 2 5 16,1 0 0-16,-2 0 0 0,-4 0 1 15,2 0-4-15,2 0-3 16,0 0-2-16,0 0-1 0,-1 0 0 16,-5 0 0-16,-2 0-1 0,-3 0 1 15,-3 2 0-15,-3 0 1 0,-3 3-1 16,-1 0 4-16,-3 0-2 0,2 3-3 16,-2-3 2-16,1 1 1 0,3-2-3 15,-2-1 2-15,5 0 0 0,1-2 0 16,-1 0 6-16,3-1-4 15,9 0 2-15,1-1 0 0,7-1 0 16,7 0-4-16,6-1-2 0,0 2-3 16,5 0-42-16,0 0-76 15,6 1-71-15,0-1-160 0</inkml:trace>
  <inkml:trace contextRef="#ctx0" brushRef="#br0" timeOffset="450029.5767">6650 16469 411 0,'0'0'0'16,"0"0"147"-16,0 0-59 0,0 0-39 15,0 0-18-15,0 0-9 0,0 0 2 16,0 0-1-16,0 0-4 0,127-152 10 16,-95 122 9-16,5 1 11 0,8-4-5 15,0 0 6-15,1-3-35 0,-2 6-8 16,-5 3 5-16,-4 5 1 16,-10 4-10-16,-8 7-3 0,-9 6 0 15,-5 2-8-15,-3 3 0 0,-2 0-18 16,-5 0-9-16,0 5-6 0,-5 2-3 15,1-3-12-15,0 5-34 16,0-1-48-16,-1-4-45 0,-1 3-183 16</inkml:trace>
  <inkml:trace contextRef="#ctx0" brushRef="#br0" timeOffset="450479.394">6318 16084 257 0,'0'0'0'0,"0"0"54"15,0 0 34-15,0 0 5 0,0 0 14 16,0 0-20-16,0 0-7 0,0 0 20 16,141-17-22-16,-97 6-22 0,6 3-19 15,5-1-20-15,-2 1-8 16,3 3-6-16,-7 2-1 0,-4 1 0 15,-2 2-4-15,-8 2 4 0,-3 4-4 16,-5 1-1-16,-6-1 4 0,-1 0-1 16,-2-4 0-16,-2 0 0 0,2 0 4 15,-3-1-4-15,1-1 0 0,-4 0-41 16,-2 1-46-16,-1-1-7 16,-6 0-12-16,0 0-77 15,0 0-13-15,-3 0-108 0</inkml:trace>
  <inkml:trace contextRef="#ctx0" brushRef="#br0" timeOffset="451085.5275">7169 16081 308 0,'0'0'0'16,"0"0"21"-16,0 0 12 0,0 0-23 15,0 0 5-15,0 0 30 0,0 0 2 16,0 0-12-16,0 0-2 16,-4 81 7-16,2-54-6 0,-3 1-27 15,1 4-2-15,1 0 3 0,1 4 10 16,2-1-7-16,0 0-5 0,1 1-5 16,2 0 4-16,2-3-3 0,0-2-2 15,0-2 0-15,-1 0 0 0,0-4 1 16,-3 0-1-16,-1-2 0 15,1-5-1-15,-1-2-3 0,0-2 4 16,0-1 0-16,0-6-18 0,0-5 10 16,0 1 1-16,0-1 9 0,0-1-2 15,0 4 0-15,0-2 2 16,0 1-2-16,0-1 0 0,0 4 0 16,0-3-27-16,0-1-6 15,0 2 3-15,0-1 11 0,0 1 8 0,0 2 0 16,0-1-5-16,0 0 15 0,0-3 1 15,0 0 0-15,0 0 1 16,0 2-1-16,0-3 2 0,0 2-1 16,0 0-2-16,0 1 1 0,2-2 0 15,-1 2-1-15,0-4 1 0,1 2-30 16,-1 0 0-16,2-2-25 0,1 2-75 16,-2-3-105-16</inkml:trace>
  <inkml:trace contextRef="#ctx0" brushRef="#br0" timeOffset="451674.4684">6716 17133 210 0,'0'0'0'0,"0"0"62"16,0 0 4-16,0 0-18 0,0 0 10 0,0 0 2 16,0 0 2-16,0 0 46 15,0 0-19-15,158-102-2 0,-121 79 2 16,7-6-28-16,0 2-16 0,3-1 0 16,0 5-18-16,-3-1-22 0,-7 5-4 15,-3 1-2-15,-5 1-18 0,-5 3-9 16,-2-2-12-16,-1 2-3 15,-2 2-5-15,-2 1-26 0,-3 4-34 16,-3 3-118-16,-4 1-35 0</inkml:trace>
  <inkml:trace contextRef="#ctx0" brushRef="#br0" timeOffset="454521.175">7793 16510 238 0,'0'0'0'0,"0"0"53"16,0 0 4-16,0 0-32 16,0 0-6-16,0 0 15 0,0 0 12 15,0 0 3-15,0 0 19 0,-8-31 4 16,8 29-15-16,0 1-8 0,0 1-5 16,0 0-10-16,0-1-5 0,0 1-7 15,0 0-16-15,7-1-4 0,2-1 4 16,6-1 10-16,-2-1 10 15,4 1-6-15,4-1 11 0,2 0 4 16,6 0-5-16,1-2-4 0,2 4-7 16,-1 2-2-16,-6 0-12 0,-2 5-4 15,-8 2-2-15,-2-2 2 16,-4 1-2-16,-2 1-20 0,0-3-4 16,0 0-12-16,-1 0-21 0,0-2 0 15,1 0-24-15,-2-2-25 0,-3 0-7 16,2 0-38-16,-4 0-51 0,1-7 22 15</inkml:trace>
  <inkml:trace contextRef="#ctx0" brushRef="#br0" timeOffset="454805.1726">8094 16314 458 0,'0'0'0'0,"0"0"33"0,0 0 4 15,0 0 11-15,0 0-4 0,0 0 1 16,0 0 3-16,0 0-13 0,43-8-1 16,-28 16-3-16,4 0-12 0,4 0-1 15,1 2-3-15,3 0-7 0,-4 2-3 16,0 3 0-16,-2 0 9 16,-3 1 6-16,-5 0 5 0,-4-3 1 15,-4 4-6-15,-3-5-3 0,-2 1-1 16,0-1-1-16,-4-2-4 0,-2-1-8 15,-2 1-3-15,-1 0 0 16,-3 3 0-16,0 0-69 0,-1 0-10 16,-1 2-33-16,4-2-36 0,-2-4-69 15,4-3-84-15</inkml:trace>
  <inkml:trace contextRef="#ctx0" brushRef="#br0" timeOffset="455338.0947">9054 16412 462 0,'0'0'0'0,"0"0"7"15,0 0 11-15,0 0-6 16,0 0-1-16,0 0 11 0,0 0 10 15,0 0 16-15,0 0-3 0,44-20-5 16,-32 20 9-16,4 6-6 0,4 2 0 16,1 6-17-16,-4 0-19 0,-1 2-4 15,-6-1-4-15,-5-1 2 0,-1-1 4 16,-4-1-3-16,-2-2 2 16,-5 0 2-16,-6-1-1 0,-3 1-2 15,0-4 0-15,-3 1-3 0,1 3 0 16,2 0 0-16,3 0-1 15,3 3 2-15,5 0 0 0,5-2-1 16,0 3 0-16,9-3 13 0,8-3-9 16,-1 4 1-16,4-6-3 0,3-1-1 15,0-3 1-15,1-2-2 0,4 0 0 16,-4-7-81-16,0 0 8 0,-1-4-91 16,1-2-92-16</inkml:trace>
  <inkml:trace contextRef="#ctx0" brushRef="#br0" timeOffset="455807.7007">9547 16323 532 0,'0'0'0'16,"0"0"46"-16,0 0 15 0,0 0-29 16,0 0 0-16,0 0-15 15,0 0-7-15,0 0-6 0,0 0 0 16,-101 70 4-16,106-52-1 0,7 1 3 15,3 2 3-15,3 4 16 16,1-3 13-16,1 4 9 0,0 0-3 16,1 0-26-16,-6-1-9 0,-2 1-3 15,-7-1-5-15,-5-3-2 0,-1-2 0 16,-1-2 0-16,-3-4 0 0,-4-2-2 16,-1-4 1-16,-2 1-1 0,0-3 0 15,-2-5-2-15,1-1-6 16,4 0 2-16,2-10 3 0,0-4-13 15,6-6-10-15,0-6 15 0,4 1-3 16,3-5 8-16,5-1 6 0,4 2-2 16,0-2-2-16,5-3 2 0,0 1 2 15,2-2-1-15,-1 2 0 0,-2 1 0 16,-3 1 0-16,-5 5 21 16,-2 4 5-16,-8 6-11 0,-2 6-7 15,-4 3-7-15,-10 2-2 0,-5 5-1 16,-10 0-3-16,-4 8-9 0,-8 5-28 15,-2 4 2-15,1 2-16 16,3 4-8-16,6 0-26 0,4-1-66 16,10-3-34-16</inkml:trace>
  <inkml:trace contextRef="#ctx0" brushRef="#br0" timeOffset="456255.9523">9992 16384 315 0,'0'0'0'15,"0"0"62"-15,0 0 36 0,0 0-39 16,0 0-12-16,0 0 13 15,0 0 31-15,0 0-19 0,0 0-11 16,115 20-19-16,-99-6 5 0,-2 8-16 16,-5 1 6-16,0 6-6 0,2-3-22 15,1 2-8-15,5-3 1 0,-4-4 0 16,-1-3-3-16,0-1 2 16,-1-4 0-16,-3-2-1 0,-2-4-27 15,1 2-9-15,-4-4-33 0,0-2-20 16,3 1-21-16,-6-4-118 0,0 0-82 15</inkml:trace>
  <inkml:trace contextRef="#ctx0" brushRef="#br0" timeOffset="456492.4899">10338 16344 682 0,'0'0'0'0,"0"0"16"0,0 0 37 15,0 0-9-15,0 0-9 0,0 0-6 16,0 0-15-16,0 0-7 16,0 0-6-16,-274 267-1 0,250-243 0 15,1-1 0-15,4-1-104 0,1-2-30 16,0-3-120-16</inkml:trace>
  <inkml:trace contextRef="#ctx0" brushRef="#br0" timeOffset="456920.2816">10652 16286 458 0,'0'0'0'0,"0"0"0"0,0 0 58 16,0 0 17-16,0 0 23 0,0 0-29 15,0 0-13-15,0 0 9 16,0 0-23-16,171 48-2 0,-145-36-5 16,-3 1-14-16,-6 1-17 0,-6 0-4 15,-5 1 0-15,-6 1 0 0,-4-1-1 16,-7 0 2-16,-5-1 8 0,-6 0-9 16,-2 1 0-16,-5-1 7 0,2-1-7 15,1 2 0-15,3 1 0 0,7-1 0 16,6-2-3-16,9-2 2 15,3 0-6-15,10-5 6 0,6 4-29 16,5-7-26-16,3 0-9 0,6-3-64 16,2 0-144-16,2-9-54 0</inkml:trace>
  <inkml:trace contextRef="#ctx0" brushRef="#br0" timeOffset="457363.1626">11213 16223 546 0,'0'0'0'0,"0"0"134"0,0 0-59 16,0 0-49-16,0 0-24 0,0 0 0 16,0 0-2-16,0 0 0 0,0 0 2 15,-35 76-2-15,38-52 17 16,7 1 7-16,5-2-6 0,-3 1-3 15,7 2 4-15,-3 0-7 0,2 0-4 16,-3-1 1-16,-3 0-4 0,-5-5-2 16,-6 2-3-16,-1-3 0 0,-3-1 19 15,-6-3-10-15,-4-3-2 0,0-5-5 16,-4 0 0-16,-1-2 1 16,-1-2-2-16,-2-3-2 0,1 0-13 15,-1-6-1-15,6-5-3 0,2-5-2 16,7-1-7-16,6-3-30 0,6 1 36 15,7-1-19-15,5-4 10 16,6 1 26-16,4-3 6 0,6-1-1 16,0-3 3-16,4 3 13 0,-5-4 22 15,-4 1 0-15,-5 1 1 0,-6 2-5 16,-12 4-18-16,-4 4-10 0,-5 6-7 16,-12 5 0-16,-4 3-11 0,-5 5-2 15,-8 8-51-15,-2 6-58 16,-3 1-168-16</inkml:trace>
  <inkml:trace contextRef="#ctx0" brushRef="#br0" timeOffset="457802.6713">11622 16398 443 0,'0'0'0'15,"0"0"144"-15,0 0-29 16,0 0-47-16,0 0-6 0,0 0-2 16,0 0-18-16,0 0-10 0,0 0-17 15,120 108 0-15,-102-78-1 0,-1-4-11 16,1 0 1-16,0 1-3 0,-4-8 0 15,-1-2 0-15,-2-3-2 16,-1-3-6-16,-4 0-17 0,1-5-40 16,-2-1-28-16,-2-4-30 0,0-1-94 15,-3-2-74-15</inkml:trace>
  <inkml:trace contextRef="#ctx0" brushRef="#br0" timeOffset="457996.7183">11897 16455 688 0,'0'0'0'0,"0"0"46"0,0 0-19 15,0 0-9-15,0 0-7 0,0 0-7 16,0 0-1-16,0 0-1 16,0 0 0-16,-227 138-2 0,205-119 0 15,9-2 0-15,1-3-69 0,2-1 6 16,5 2-64-16,0-5-175 0</inkml:trace>
  <inkml:trace contextRef="#ctx0" brushRef="#br0" timeOffset="474159.3029">12578 16206 299 0,'0'0'0'0,"0"0"211"15,0 0-88-15,0 0-40 0,0 0-26 16,0 0-30-16,0 0-24 0,0 0 1 16,-7 7-4-16,4-2 0 0,1 1 10 15,0-3 9-15,1 1-1 0,1 0 9 16,0 2 4-16,0 1-11 16,-1 1-9-16,-3 4 3 0,1 4-3 15,-7 4 0-15,2-1-4 0,-1 4-5 16,1-4-1-16,-2-1 0 15,4-3 0-15,3-4 2 0,1 0-5 16,2-2 4-16,0-1-1 0,0 1-1 16,2-3 0-16,9 0 3 0,4-2 2 15,1 0 12-15,4 1-4 0,0-2 0 16,-1-1 6-16,3-2-4 0,1 0-3 16,0 0 11-16,0-2-7 15,0-3-6-15,-1 1-8 0,-5 0-1 0,-1 1-1 16,-4-1 0-16,-2 0-24 15,-2 1-11-15,1-2-24 0,-2 0-27 16,-2 1-49-16,1-4-63 0,-5 0-108 16</inkml:trace>
  <inkml:trace contextRef="#ctx0" brushRef="#br0" timeOffset="474392.5745">12864 16180 543 0,'0'0'0'0,"0"0"200"0,0 0-160 16,0 0-22-16,0 0 8 15,0 0 7-15,0 0-7 0,0 0-9 16,0 0-8-16,-47 221-4 0,45-175-1 16,2 0-1-16,-3-2-1 0,1 0-1 15,-1-5-1-15,2-4 0 16,1-3 3-16,0-8-3 0,5-1-46 15,2-5-77-15,3-3-73 0,-5-8-150 16</inkml:trace>
  <inkml:trace contextRef="#ctx0" brushRef="#br0" timeOffset="500292.7292">9021 17014 252 0,'0'0'0'16,"0"0"81"-16,0 0-21 0,0 0 18 15,0 0-29-15,0 0-19 16,0 0-8-16,0 0-3 0,5-24 2 15,-5 24-2-15,-3 0-8 0,1 0-4 16,2 0-3-16,-1 0-2 0,1 0-1 16,0 0 1-16,0 0-2 0,1 0 0 15,1 2-3-15,2-2 4 0,1 0 15 16,0 0-1-16,4 0 0 16,0 0 0-16,4-2 11 0,7-4-4 15,2 1-6-15,3 0-3 0,-2 4-10 16,3-2-2-16,-2 1-1 0,-1-1 0 15,-1 1 2-15,0 0-2 16,-2 0 0-16,2-1 0 0,2 2 0 16,1-2 0-16,3-1 0 0,-1 0 0 15,2 0 1-15,3 2-1 0,-1 1 0 16,2-3 2-16,2 2-2 0,2 0-2 16,-1-3 2-16,3 1 2 0,2 2-2 15,0 2-2-15,-1 0 2 0,3-1 0 16,3-1 0-16,-2-1 0 15,3 2 0-15,2-2 0 0,3 0-1 16,3 2 0-16,-4-2 2 0,1 1-2 16,-3 1 0-16,1 1 2 0,0 0-1 15,0 0 0-15,1 0 0 16,2 0 0-16,2 0 0 0,-1 3 0 16,4 1 0-16,0-1 0 0,1 0-9 15,-1-2 0-15,3 2 3 0,0 0 3 16,1-2-1-16,1 0 3 0,-1 1 2 15,0 1-1-15,-1-1 0 16,-1 1 0-16,-1-2 0 0,3-1 0 16,-2 3 0-16,4 0 0 0,2-3 2 15,0 1-2-15,-2 2 0 0,0-1 0 16,-1 2 0-16,-3-2 0 16,-1 1 0-16,0 1 0 0,-1 1 1 0,1 1-1 15,0 0 0-15,3-2 0 0,-3-1 0 16,-1 2 0-16,-3 0 1 15,-1-3-2-15,3 2 2 0,-1 2-1 16,0-2 0-16,-4-1 0 0,1 2 0 16,-2 1 0-16,-2-3 0 0,-2 3 1 15,-3 1-1-15,0-3 0 0,0 1 4 16,-2 0 1-16,0-1 1 16,-2 0-4-16,-6 0 0 0,0 1-1 15,-5-3-1-15,-2 2 0 0,-7-2 0 16,-5-1 0-16,-3 2-1 0,-6-2 1 15,-5 3-14-15,0-2-14 16,-1 2-11-16,0-1-11 0,-3 2-50 16,-2 1-38-16,1-1-64 0</inkml:trace>
  <inkml:trace contextRef="#ctx0" brushRef="#br0" timeOffset="503953.3066">12262 14657 732 0,'0'0'0'0,"0"0"-36"0,0 0 29 16,0 0 3-16,0 0 4 0,0 0 0 15,0 0 7-15,0 0 8 0,20 11 13 16,-15 0-1-16,3 3-9 0,5 5-5 15,1 2-5-15,1 1-1 16,-2 2-1-16,3 1 2 0,-1-2-1 16,2 4-3-16,1-2-1 0,-1 4-2 15,1 0-1-15,2-1 0 0,0 4 2 16,-3 3-3-16,2-1-3 0,-6 2-1 16,-1 0-1-16,-2-1 5 15,-3 0 0-15,1 1 1 0,-2 0 0 16,-3-4 0-16,0 3 0 0,-3-6-1 15,1-1 1-15,0-9 0 0,5-3 0 16,-2-7-11-16,0-2-6 0,0-4-9 16,1 0-6-16,2-2 4 0,-1-1-3 15,-2 0-28-15,0 0-11 16,-1-3-31-16,-3 2-33 0,0 1-70 16</inkml:trace>
  <inkml:trace contextRef="#ctx0" brushRef="#br0" timeOffset="504251.2758">12491 15333 418 0,'0'0'0'0,"0"0"80"16,0 0-53-16,0 0 9 0,0 0 24 15,0 0-11-15,0 0-14 16,0 0 5-16,0 0-9 0,86 254-10 15,-80-223-1-15,1-4-11 0,3-7-3 16,-1-9 5-16,2-6 27 0,-3 0-7 16,-4-5-5-16,2-5-3 0,-4-6 6 15,2-5 4-15,2-5-9 16,2-7-6-16,3-7 2 0,5-5 8 16,1-2-7-16,1-3-17 0,0 1-8 15,0 1-34-15,2 5-22 0,-4 6-13 16,-2 6-76-16,-3 7-142 0,-5 3-130 15</inkml:trace>
  <inkml:trace contextRef="#ctx0" brushRef="#br0" timeOffset="508430.8476">14064 15089 341 0,'0'0'0'0,"0"0"50"16,0 0 0-16,0 0 5 15,0 0-17-15,0 0-8 0,0 0 8 16,0 0 20-16,0 0-6 0,-24-15-2 16,22 13 1-16,-3 1-10 0,4 0-15 15,-2-1-13-15,0-2-5 16,3 2 1-16,-2 1-4 0,-1-1 0 16,1 2 2-16,-1 0 1 0,2 0-4 15,-1 3-1-15,-1 3 0 0,1 0 2 16,1 3-3-16,1-1-1 0,0 3 1 15,3-5-1-15,1 2-1 16,-1-3 0-16,1-1 3 0,1 0-3 16,-1-3 0-16,2 1 0 0,-2-2 1 15,1 0 13-15,-1 0-2 0,0-3 9 16,-2-1 8-16,0 0 2 0,-2-4-1 16,0 1-9-16,0 0-9 0,0-2-2 15,-5 2-3-15,0-1-6 0,-1 1 0 16,3 1-1-16,-6 5 0 15,2 1 0-15,-1 5-1 0,-1 3-1 16,3 1-17-16,0-1-16 0,4-2-21 16,2 2-39-16,0-3-47 0,2 0-55 15,5-4-94-15</inkml:trace>
  <inkml:trace contextRef="#ctx0" brushRef="#br0" timeOffset="509441.9277">14494 14852 237 0,'0'0'0'0,"0"0"77"0,0 0-19 16,0 0-5-16,0 0-8 0,0 0-18 15,0 0-3-15,0 0 2 0,5-38 3 16,-5 32 14-16,1 3 15 0,0 3-24 15,-1 0-9-15,0 0 7 0,0 0-6 16,-1 2-4-16,0-1-5 16,1 2-4-16,0-3-8 0,0 1-1 15,0 1-2-15,0-2 0 0,0 1 1 16,2-1-1-16,-2 0-1 0,0 0 1 16,0 0 0-16,0 0 4 0,0 0 4 15,0 0 0-15,0 0 0 0,0 0 2 16,0 3-4-16,0 0-1 15,0-1-4-15,0-1 1 0,0 0-4 16,0-1 0-16,0 0 0 0,0 0-1 16,0 0-3-16,1 0 5 0,0 0-2 15,4 0 2-15,-3 0 3 16,-1 0-1-16,1 6-1 0,-2-3-2 16,0 1 0-16,3 1 1 0,0 4-1 15,3-1 7-15,-1 4-5 0,1 3 3 16,-1 3-2-16,1 3-1 15,3 3-1-15,-5 3 0 0,3 4 0 16,-2-2 1-16,1 6-2 0,0 1 0 0,-3 2 0 16,0-1-5-16,-3 1 5 15,0-5 0-15,-1-1-3 0,-7-2-10 16,2-2 1-16,-2-1 0 0,0-5 1 16,-4-1 10-16,3-8 1 0,-3-3 0 15,0 0 0-15,1-5 1 0,-4-2-1 16,0-2 0-16,-3-1-18 15,-1 0 14-15,-4 0 3 0,-1 0 1 16,0 0 0-16,1 0 0 0,0-1 0 16,3-7-58-16,2-6-29 0,3-3-59 15,3-1 4-15,4-7 2 16,3-2-138-16</inkml:trace>
  <inkml:trace contextRef="#ctx0" brushRef="#br0" timeOffset="509610.3806">14393 14568 952 0,'0'0'0'0,"0"0"54"16,0 0-32-16,0 0-19 0,0 0-6 16,0 0-56-16,0 0-20 0,0 0-68 15,0 0-82-15,27 79-150 0</inkml:trace>
  <inkml:trace contextRef="#ctx0" brushRef="#br0" timeOffset="510089.5965">14755 14849 548 0,'0'0'0'0,"0"0"-51"0,0 0 53 16,0 0 11-16,0 0 10 0,0 0-2 15,0 0-6-15,0 0-7 0,0 0 1 16,3 273-6-16,-8-227-1 16,1 2-2-16,-2-2 0 0,4-6 0 15,2-1 0-15,0-4 0 0,0-4 3 16,0-1-3-16,0-4 0 0,0 1 0 16,-2-6 1-16,0-3-1 15,-2-4-4-15,1-5 2 0,1-3 2 0,-1-3 0 16,-1-3 0-16,1-5-27 15,-3-5-16-15,1-7 42 0,-2-7 2 16,1-4 40-16,1-4-21 0,-1-5 5 16,1-6 0-16,4-6 4 0,1-5 7 15,4-4 7-15,9-3-15 16,4-1 1-16,7 0-6 0,4 4-15 16,5 1 10-16,2 2 32 0,3 4 6 15,2 5-8-15,-4 5 1 0,6 3-3 16,-6 8 6-16,-4 6-7 0,-7 10-31 15,-7 11-11-15,-7 3-3 16,-6 16 0-16,-2 7 0 0,-3 4 9 16,-1 7-4-16,-10 0-4 0,-3 2-2 15,-1 6-14-15,-6-4 4 0,0-4-12 16,2-2-26-16,0-9-38 0,3 0-75 16,4-4-34-16,2-5-85 15</inkml:trace>
  <inkml:trace contextRef="#ctx0" brushRef="#br0" timeOffset="510923.6057">15465 14612 283 0,'0'0'0'0,"0"0"35"0,0 0-4 16,0 0-5-16,0 0-2 0,0 0 23 15,0 0-2-15,0 0-6 0,0 0 4 16,10-22-4-16,-10 22-3 15,0 0-6-15,0 0-9 0,0 0-8 16,0 3-9-16,0-2-4 0,0 4 0 16,0-2 2-16,0 0-2 0,0 0 0 15,0-3 0-15,0 1 0 0,0 1 0 16,0-2 9-16,-2 1 1 16,1-1 10-16,-4 0-5 0,1 2-8 15,-3 2-3-15,0 0-2 0,-5 3-2 16,1 0 0-16,0 3 3 0,-1-2-4 15,1 4 1-15,-1 1 0 0,1 3 0 16,-2 1-2-16,1 1 2 16,4 4 0-16,-1-3-1 0,2 1 1 15,4-4 0-15,3-7-2 0,2-3-1 16,6-6 4-16,1 0 4 0,2-2 19 16,3-7 3-16,-1-4 13 0,1 0 1 15,3-6-12-15,-2 0-2 0,3 1-2 16,-2-2 4-16,0 4 7 15,-3 2 8-15,-6 6-14 0,-3 5-13 16,-2 3-13-16,0 9-3 0,-2 4 3 16,2 9-1-16,0 3 0 15,1 9 0-15,-3-1-2 0,2 4-1 16,-2 2 0-16,0 2 0 0,0 0-10 16,0-3 7-16,0-2-7 0,-3-4-29 15,-3 0 8-15,-3-3-9 0,-3 0 2 16,-4-1-2-16,-3-2-24 0,-3 3 15 15,0-2 24-15,-3 1 13 16,-1-4 10-16,3-4 3 0,-2-2-2 16,4-8 0-16,1 1-11 0,2-7-7 15,2-1 0-15,-1-3-9 0,2 0 0 16,4-7 13-16,0-10 12 0,3-4 6 16,5-5 37-16,3-6-8 15,0-5 3-15,7-7 18 0,7-6 13 0,6-2-1 16,5-1-10-16,7 0-2 15,8 2 1-15,7 2-19 0,6 2-8 16,0 5-14-16,-7 8-17 0,-7 4-120 16,-5 16-176-16,-12 2-146 0</inkml:trace>
  <inkml:trace contextRef="#ctx0" brushRef="#br0" timeOffset="511627.8018">14370 16061 904 0,'0'0'0'0,"0"0"58"0,0 0-16 15,0 0-25-15,0 0-14 0,0 0-1 16,0 0-1-16,0 0-1 0,0 0 0 16,-18-11-31-16,18 11-22 0,0 0-50 15,2 2-15-15,1 1-62 16,5 1-24-16,-2 1-64 0</inkml:trace>
  <inkml:trace contextRef="#ctx0" brushRef="#br0" timeOffset="512071.0904">14774 15955 476 0,'0'0'0'16,"0"0"43"-16,0 0-28 0,0 0 20 15,0 0-18-15,0 0-12 0,0 0 4 16,0 0 4-16,0 0-3 0,-19 176-6 16,13-153-2-16,-3-4-1 15,-2 0 0-15,0-2-2 0,-2-2-11 0,2-3 8 16,3-3 2-16,2-6 1 15,-1-3 1-15,5 0 0 0,2-4 30 16,0-3-5-16,1-3-6 0,3-2 18 16,3-4 8-16,5-3-19 0,4-3 0 15,4-1 9-15,9-4 1 16,3 0-5-16,7 0 20 0,2-4-3 16,-1 2-5-16,-2 7-21 0,-9 8-19 15,-6 10-3-15,-8 5 0 0,-4 11-9 16,-3 5 12-16,1 4 1 0,-4 0-2 15,2 1-2-15,-2 2 0 16,1-2 0-16,-4 1-9 0,4-6-22 16,-2-3-5-16,0-6-12 0,3 0-46 15,1-1-10-15,-2-3-71 0,5 1-31 16,-2-4-31-16</inkml:trace>
  <inkml:trace contextRef="#ctx0" brushRef="#br0" timeOffset="513201.5097">14772 15986 387 0,'0'0'0'0,"0"0"122"0,0 0-82 15,0 0-28-15,0 0-8 0,0 0 0 16,0 0-2-16,0 0 4 0,0 0 8 16,-39 154 4-16,31-126 0 0,-6 1-7 15,1-1-5-15,0-1 5 16,-3 2 8-16,0-1-15 0,1-2-2 15,-4 0-1-15,3-1 2 0,-3-3-2 16,3-3 1-16,4 0-1 0,2-9 4 16,5-3 4-16,5-7-2 0,1 0 4 15,6-3 17-15,3-3-9 16,-7 0-2-16,5-2 0 0,-1-3-1 16,0-1-2-16,1-7 15 0,-2 0 1 15,2-4-4-15,2 1 2 0,6-4-10 16,5-5-6-16,7-3-3 15,5-9 2-15,1-1 4 0,5-1 14 16,6 1 18-16,-1-5 8 0,5 6-5 16,-5 7-22-16,-3 6-10 0,-5 13-14 15,-8 4-2-15,-5 5-2 0,-6 6 0 16,-5 4 0-16,-4 10-2 0,-2 7 2 16,2 4 7-16,-7 6-3 0,1 0-3 15,-2 3 2-15,-2 1-3 16,-8-4 0-16,-4 3-10 0,-2-2 4 15,-3-4 0-15,-1-2 6 0,4-7 0 16,-4-1-31-16,3-7-12 0,-1 0-23 16,-4-4-21-16,3-2 1 0,1-3-21 15,-2 3-19-15,5-3-86 0,-1 0-48 16</inkml:trace>
  <inkml:trace contextRef="#ctx0" brushRef="#br0" timeOffset="513617.5666">15409 15952 585 0,'0'0'0'0,"0"0"118"0,0 0-76 16,0 0-23-16,0 0-8 0,0 0-2 15,0 0 6-15,0 0-1 16,0 0-4-16,-1 131-4 0,1-110-4 16,0-2 0-16,-2 0-2 0,-4-5 0 15,0 1-8-15,-1-5-2 0,2-4 1 16,1-6-6-16,3 0-6 0,0-6-14 15,1-1 17-15,1-5 16 0,8-4 4 16,2-1 28-16,7-2 6 16,3 0 3-16,5 0 8 0,2 3 29 15,1 9-11-15,-5 6-22 0,-4 3-23 16,-5 12-16-16,-2 1-2 0,-1 4-4 16,-3 0-7-16,-3 1-9 0,-3-1-47 15,1 2-24-15,3-2-64 0,-3-6-147 16,2-5-41-16</inkml:trace>
  <inkml:trace contextRef="#ctx0" brushRef="#br0" timeOffset="514257.0256">16108 16021 597 0,'0'0'0'0,"0"0"68"15,0 0-28-15,0 0-17 16,0 0-5-16,0 0 33 0,0 0-8 16,0 0-16-16,-9-25-17 0,-6 27-1 15,-1 4-4-15,-3-1-1 0,1 1-3 16,1 3 0-16,-1 1-1 0,6 2 0 15,2-3 0-15,5-2 2 0,5-1-3 16,3-1-2-16,9 1 3 16,6 5 0-16,-2 4-9 0,5 7-1 15,-5 6 4-15,3 4 5 0,-4-3 2 16,-1 3 1-16,-5 1-1 0,0 1-2 16,-6 3 1-16,-1-3 0 0,-2 1 0 15,-9-2-8-15,-1-4-25 0,-3 0 3 16,-4-1 25-16,0-3 4 15,-1-5-2-15,-2-3 0 0,2-3 3 16,-5-7 0-16,-4 1-58 0,-1-2-5 16,-4-1 11-16,-3-2 22 15,-1-2 4-15,-2-2 18 0,3-13 11 16,10-6-4-16,2-5 2 0,13-5 40 16,7 0 31-16,3-6 12 0,16-4-30 15,12-4-11-15,7-2-13 0,13 2-22 16,0 5-5-16,0 7-6 0,-8 9-312 15,-10 6-37-15</inkml:trace>
  <inkml:trace contextRef="#ctx0" brushRef="#br0" timeOffset="514953.4148">14906 16242 245 0,'0'0'0'16,"0"0"96"-16,0 0-20 0,0 0-13 16,0 0-28-16,0 0-4 0,0 0 13 15,0 0 15-15,0 0-36 0,-95 31-8 16,94-31 30-16,1 0 10 16,0 0-12-16,0 1-3 0,0-1-16 15,0 0 5-15,3 0 7 0,2 0-8 16,-1 0-4-16,6 0 15 0,3-1-13 15,4-2-10-15,0 1 4 0,6-4-4 16,1-2 2-16,0-1 1 16,1-2-3-16,-3-2-6 0,-2 0-2 15,-2-1-1-15,1-3 3 0,-3 1-3 16,3-5-1-16,-3 0-5 0,3 1 1 16,-4 0 0-16,-5 2 0 0,-3 3-3 15,-7 0 2-15,0 4 5 0,-4-1-2 16,-2 2 1-16,-4 3-2 15,0 0-2-15,-2 2-1 0,-5 3 0 16,-4 2 0-16,-6 0-45 0,-2 0 6 16,-2 4-24-16,-1 2 22 0,7 3-95 15,4 0-129-15,9 3-29 0</inkml:trace>
  <inkml:trace contextRef="#ctx0" brushRef="#br0" timeOffset="576745.8139">2650 11780 153 0,'0'0'0'0,"0"0"36"16,0 0-15-16,0 0-12 15,0 0-5-15,0 0 8 0,0 0 14 16,0 0 17-16,-28-54 3 0,25 49 3 16,1 2-15-16,0-1-25 0,2 2-6 15,-1 0-2-15,1 2-1 16,0 0 0-16,4 0-14 0,6 0 15 0,5 0-2 16,4 2 2-16,4 0 2 15,8 0-1-15,3 0 3 0,5-1 11 16,4 1 12-16,3 0-5 0,7 1-13 15,4 3-5-15,2-4 4 16,3-1 8-16,3 1 8 0,2 0-8 16,1-2-6-16,1 1-1 0,0 1 1 15,2-2 2-15,1 1 7 0,2 0 4 16,-1 2-19-16,4 1-2 0,-2-2-1 16,1 1-2-16,-4-1 0 0,0-2 1 15,4 0-1-15,-3 1 11 0,4 1 26 16,8 2-14-16,-1 1-12 15,4-1-7-15,0 2-4 0,-4-2 0 16,-3-1 2-16,3-1-2 0,-6-1 0 16,-3-1 1-16,-1 0-1 0,-5 0 0 15,-2 0 2-15,-5-1-1 16,0 1 3-16,-2 0-3 0,-2 1-1 16,-1 0 0-16,-3 0 0 0,-6 3 0 15,-4-1-5-15,-4 1 0 0,-10-1 2 16,-5 0 0-16,-8 0 2 0,-6 0 0 15,0 1-4-15,-9 1-24 16,-2-1-8-16,-2 1-1 0,-11-1 23 16,-7-1 11-16,-9-2-9 0,-9 1-7 15,-8-1-2-15,-11-1 2 0,-9 0 6 16,-7-3 1-16,-8 1 1 0,-5-3-16 16,-7-1-9-16,-4 3 14 0,-2 0 16 15,-7-1 7-15,0 1 0 16,-5 0 0-16,0 1-3 0,-5 1 6 15,-2 1-1-15,0 0 0 0,2 0 1 16,3 3-2-16,2-3 2 0,5 4 4 16,5 1-3-16,4-1-3 15,4-1 0-15,3 1 2 0,-1-2-2 16,4-2 4-16,6 1 10 0,5-1 0 16,11 0 3-16,10 0-2 0,8-2-6 15,9 0-4-15,9 0-5 0,7-1 0 16,7 1-1-16,4 0 0 0,6 1 0 15,4 1 0-15,1-2 0 16,5 1-26-16,9-1 7 0,5 0 15 16,10 2 4-16,5 0 0 0,6 0 0 15,8 0 0-15,7 1-2 0,7 0 2 16,10 2 0-16,9 0 2 0,5 1-1 16,6 2-2-16,3 2-6 0,5-2-73 15,6 2-9-15,-3-3 3 0,3 0 51 16,6 0 32-16,6 1 5 15,5-3 62-15,7-1 16 0,3 2-9 16,0 1 10-16,-1 1-30 0,-5 0-26 16,-2 1-14-16,-5-3-8 0,-6 2-1 15,-3 2-1-15,-7-1-1 0,-3-1 0 16,-9 1 0-16,-4-3 0 16,-9-3 3-16,-9 4-2 0,-8-2-1 15,-12 0 0-15,-10-1 0 0,-14-1 0 16,-13 0 0-16,-11 2 0 0,-7-1-34 15,-18-1 11-15,-12-1 23 16,-14 0 0-16,-8-2-1 0,-6-3 1 16,-11 0-1-16,-6-2 1 0,-7 1 2 15,-7-4-2-15,-6 1 0 0,-1-1 5 16,-2 3-4-16,-3-1-1 0,-4-1 0 16,-6 1 0-16,-6 0 0 0,-3-2-1 15,-9 1 1-15,-2-2 0 0,-2 2 4 16,-3-4-1-16,4 6 3 15,-2 0-1-15,3 3-3 0,-3 2-2 16,-2-1 0-16,-2 0 0 0,1 0-1 16,7 2 1-16,11-2 0 0,5 2 0 15,12 1 0-15,6 0 1 16,10 0-1-16,14 0 5 0,11 0-1 16,13 4 1-16,13 1-1 0,10 1-3 15,14 2-2-15,11 2-3 0,10 2-41 16,17 2-44-16,9-1-60 0</inkml:trace>
  <inkml:trace contextRef="#ctx0" brushRef="#br0" timeOffset="581757.6396">8867 17585 380 0,'0'0'0'0,"0"0"75"0,0 0 17 15,0 0-30-15,0 0-2 0,0 0 4 16,0 0-22-16,0 0-13 0,-2-6 3 16,2 1 1-16,0 4 10 0,0-3-4 15,0 3-21-15,2-3-11 16,3-2-6-16,2-5 1 0,4-6-1 15,-1 1 3-15,7 0 3 0,-2-3 4 16,1-1-4-16,0-5-3 0,-2 2 0 16,-5-4-4-16,3 2 0 0,0-3 3 15,-4 2-2-15,-4-3-1 16,-1-1 0-16,-3 2 0 0,0-2 1 16,-2 4-1-16,-1 4-14 0,3 5 6 15,-1 2-5-15,1 2-20 0,0 4-27 16,1 3-26-16,1 2-50 0,-2 3-38 15,-2 0-77-15</inkml:trace>
  <inkml:trace contextRef="#ctx0" brushRef="#br0" timeOffset="582073.5861">8736 17184 430 0,'0'0'0'16,"0"0"19"-16,0 0 42 0,0 0-2 15,0 0 1-15,0 0-7 0,0 0 0 16,0 0-8-16,0 0-24 16,250-151 1-16,-229 139 3 0,-7 5-8 15,-6 2-2-15,-5 4 9 0,-3 1-6 16,0 4 2-16,0 8 3 0,-3 4-12 15,-4 6-3-15,1 4-3 0,2 3 1 16,-4 4-4-16,5 0-1 16,2 2 0-16,1-5-2 0,7-2-33 15,7-5-37-15,3-4-52 0,6-6-83 16,3-6-68-16</inkml:trace>
  <inkml:trace contextRef="#ctx0" brushRef="#br0" timeOffset="582665.1104">10582 17829 266 0,'0'0'0'0,"0"0"42"0,0 0-22 15,0 0 11-15,0 0-13 0,0 0 16 16,0 0 33-16,0 0 29 0,0 0-2 15,-4 19-28-15,4-28 0 0,2 1-19 16,-1-6-15-16,0-4-5 16,2-4-13-16,4-1 6 0,-1-8 7 15,4-3-18-15,2-3-6 0,-1-13-2 16,1-4-1-16,2-7 0 0,-3 1 2 16,3 7-1-16,-3 3-1 0,-1 5 0 15,-4 6 0-15,-5 7 0 16,-1 5-12-16,0 4 0 0,-1 2-6 15,0 8-23-15,1 4-22 0,0 4-21 16,3 1-113-16,1 3-33 0,-4 1-96 16</inkml:trace>
  <inkml:trace contextRef="#ctx0" brushRef="#br0" timeOffset="582901.0992">10596 17237 468 0,'0'0'0'0,"0"0"173"0,0 0-49 15,0 0-59-15,0 0-11 0,0 0 2 16,0 0-15-16,0 0-7 0,0 0 0 16,305-203-29-16,-282 200-3 0,-10 3-4 15,-7 2-24-15,-6 9 13 0,-3 7 4 16,-6 3 4-16,-2 4-29 15,-2 0-45-15,3-3-35 0,1-1-61 16,-2-3-117-16</inkml:trace>
  <inkml:trace contextRef="#ctx0" brushRef="#br0" timeOffset="583516.4148">9046 16959 465 0,'0'0'0'0,"0"0"119"0,0 0-59 15,0 0-21-15,0 0-29 16,0 0 14-16,0 0 22 0,0 0-9 16,0 0 6-16,59 132 1 0,-28-93-15 15,3 0-22-15,6-3-4 0,-2 1-4 16,4-6-14-16,-3-7-48 0,1-3-10 15,-2-4-57-15,1-6-132 16</inkml:trace>
  <inkml:trace contextRef="#ctx0" brushRef="#br0" timeOffset="601563.033">8560 12375 236 0,'0'0'0'15,"0"0"0"-15,0 0 28 0,0 0 5 16,0 0-1-16,0 0 0 0,0 0-9 15,0 0-4-15,-12-48 5 0,5 42-9 16,1 1-2-16,-1 1-3 16,1 0-6-16,-6 2-1 0,-2 2 0 15,-5 0-1-15,-5 0 0 0,-4 6 4 16,-4-2 5-16,-3 2 11 0,1-1 8 16,0 3-12-16,2-2 5 0,1 5-9 15,1 2-7-15,4-1-2 16,3 2-2-16,2 1 0 0,4 0-1 15,2-2-2-15,3 3 0 0,5-2 0 16,3 5 0-16,4 1 0 0,0 2 2 16,6 3-1-16,3 2 1 0,-2 4-1 15,0 2 0-15,1 3 1 16,-3 5 0-16,-2 2-1 0,0 0 1 16,-1 3-2-16,-2-2 0 0,0 5 2 15,0 2-1-15,-1-1-1 0,1 4 0 16,-2 1 1-16,0 0-1 0,-1 3 0 15,-1-2 0-15,0 3 0 16,2 4 0-16,-2-2 1 0,1 0-1 16,-2 1 0-16,0-1 0 0,0-3 0 15,1 3 0-15,-1-4 0 0,3-2 0 16,0-3 1-16,-2 1 0 0,2-5-1 16,-1 1 0-16,-2-1 1 0,0-2-1 15,1-4-1-15,0-4 1 0,2-3 0 16,1-2 0-16,1-1-1 15,3-6-1-15,4 3 3 0,3-6 5 16,1 0 11-16,0 1-2 0,0-5-8 16,-3-1-4-16,0 1-1 0,-2-3 1 15,-1 2-2-15,-1-4 2 0,1 1-1 16,1-6 1-16,1 0 5 16,3-5 6-16,0-2 6 0,1-2 2 15,3 0 0-15,2-2 1 0,1-5 2 16,0-1-12-16,3 0-5 15,2-2-5-15,-1 3-3 0,1 3 0 0,0 1 2 16,0 0-1-16,-1 2-2 16,2-2-37-16,2-1-22 0,3-4-61 15,5-4-26-15,-1-4-42 0</inkml:trace>
  <inkml:trace contextRef="#ctx0" brushRef="#br0" timeOffset="602478.2762">9177 12422 465 0,'0'0'0'0,"0"0"0"16,0 0 6-16,0 0-3 16,0 0-1-16,0 0 3 0,0 0 9 15,0 0 12-15,0 0 12 0,88-31-1 16,-67 29-13-16,2-4 1 0,5 1-13 15,4 2-6-15,2 0-1 0,1 3-2 16,1-1-1-16,-2 0-1 16,0 0 0-16,-2 0 0 0,-4 1 0 15,-1 0-1-15,-4 1 0 0,-4 5 1 16,-2 3-1-16,-6 3 0 0,-1 2 12 16,0 4 1-16,-4 5 0 0,0 5-4 15,-3 4-5-15,-3 7-1 0,0 4 1 16,-2 5-2-16,-5 7 0 15,-2 5-1-15,0 0-1 0,-1 4 0 16,0 3 1-16,0 2-1 0,2 4 0 16,4-2 0-16,-1-3 0 0,-1 1-6 15,1-4 1-15,0 0 2 16,4-5-1-16,0-3 2 0,1-2 1 16,0-2 0-16,1-2 0 0,3-1 1 15,1 5 0-15,-1-2-1 0,-3 1 1 16,-1 2 0-16,-1-1 0 0,-8 0-81 15,2-1 63-15,-6 0 12 16,3-2 0-16,1 0 1 0,1-5-11 16,3-3 6-16,0-6-5 0,3-8 3 15,2-7 5-15,0-7 4 0,0-5 2 16,4-1 1-16,1-1 0 0,-4-3 0 16,2 4 3-16,0-1 4 0,0 2 8 15,0-2-6-15,-1 1-3 0,-2-2 5 16,0 2 0-16,0-2-1 15,-4-1-1-15,-5 2 0 0,-3 0 4 16,0-7 3-16,-3 4 0 0,-3 0 4 16,-4-6 14-16,-4 3-1 0,-4-3 13 15,-3 0 0-15,-2 0-22 0,0-3-12 16,1-2-3-16,2-2-6 16,5 5-2-16,1 2-2 0,7 0-39 15,2 2-76-15,2 8-148 0</inkml:trace>
  <inkml:trace contextRef="#ctx0" brushRef="#br0" timeOffset="613325.9068">8518 11258 481 0,'0'0'0'0,"0"0"0"0,0 0 0 15,0 0-1-15,0 0-5 0,0 0 1 16,0 0 5-16,0 0 0 15,6 51 23-15,-7-42 19 0,-4 5-12 16,-2 2-8-16,-3 1-13 0,1 2-3 16,0 0 6-16,3 0 4 0,-2-1-5 15,5-2-4-15,2-2-3 0,1-1-2 16,1 0-1-16,3-1-1 16,3-1 0-16,-3-2 3 0,4-1-2 15,-3-1-2-15,1 1 1 0,3-1 1 16,0-1 0-16,2-1 35 0,3-2-2 15,-1-3-12-15,0 0-10 0,1 0-7 16,0 0-3-16,1-3 0 16,-1 2-3-16,1-1-17 0,-2-2-46 15,3 1-7-15,-3-1-23 0,-1-4-65 16,1 1-77-16</inkml:trace>
  <inkml:trace contextRef="#ctx0" brushRef="#br0" timeOffset="613663.5648">8913 11396 389 0,'0'0'0'0,"0"0"60"0,0 0-21 16,0 0 0-16,0 0-1 16,0 0 14-16,0 0-16 0,0 0-21 15,0 0 2-15,-40 16 9 0,30-6-2 16,0 1-4-16,1-4-8 0,0 4-4 15,1-2-6-15,0 2 0 16,5 2-2-16,-1-1 0 0,4 0-1 16,0 0 1-16,0-2 0 0,4 3 0 15,0-3 0-15,4-1 0 0,-1-2-1 16,2-1 2-16,0-5-2 0,1 1-1 16,-1-2 4-16,-2-4-4 0,1-4 3 15,1 0 5-15,1-3-3 0,-3 3-1 16,0 2 0-16,-4 1-1 15,2 5-1-15,-3 0 0 0,3 0-5 16,1 0-50-16,2 0-87 0,-1-4-60 16,1-1-106-16</inkml:trace>
  <inkml:trace contextRef="#ctx0" brushRef="#br0" timeOffset="614149.9841">9173 11097 416 0,'0'0'0'16,"0"0"171"-16,0 0-106 0,0 0-7 15,0 0-25-15,0 0-11 0,0 0-12 16,0 0-8-16,0 0-4 0,-20 32 4 16,15-14 5-16,3 3-7 0,0 1 0 15,2 2-4-15,0-1 4 0,0 2 0 16,0 0-1-16,2 2 1 15,1-2 2-15,2 0-2 0,-3-3 0 16,1 0 0-16,4-2-1 0,-2-1 1 16,1 0 0-16,-3-4-1 0,2-2-3 15,-1-3-5-15,-1-3 5 0,5 0 2 16,-5-5 0-16,5-1 0 16,0 0 4-16,0-1 0 0,2-1 6 15,0-3 1-15,-1-4-3 0,-4 3-2 16,3-5-2-16,-4 3 3 0,2-4 5 15,-2 1-1-15,0 0 5 0,-1-3 4 16,-1 4-2-16,-1-3 4 16,-1 2-2-16,0 1-3 0,0 0-2 15,0 4-3-15,-5-1 1 0,3 4 5 16,-2-3-1-16,2 2-4 0,-2 2-1 16,0 0-6-16,1 1-4 0,-2 0 0 15,1 2-3-15,3 6 4 16,-2 0-2-16,-3 0-10 0,5 3-26 15,-1-3-23-15,1 1-22 0,0 0-40 16,-2-3-149-16,2-3-47 0</inkml:trace>
  <inkml:trace contextRef="#ctx0" brushRef="#br0" timeOffset="614504.3521">9459 11332 352 0,'0'0'0'15,"0"0"149"-15,0 0-44 0,0 0-4 16,0 0-50-16,0 0-21 0,0 0-4 16,0 0-8-16,0 0-3 0,-14-10 1 15,11 17-7-15,1-2-5 0,-4 2-1 16,2 3-2-16,2-1 1 15,-3 3-3-15,3 3 1 0,0-2 0 16,2-2-2-16,0 0 1 0,4 1-4 16,1-3-8-16,1 2-1 0,2-3 9 15,1 0 1-15,1-3 3 0,2 1 1 16,-1 0 0-16,-1 0-27 16,1-3 11-16,-3-2-2 0,0-1-29 15,1 0-9-15,-4-2 3 0,2-3 11 16,-3 0-27-16,1-2-83 15,-3-1-15-15</inkml:trace>
  <inkml:trace contextRef="#ctx0" brushRef="#br0" timeOffset="614668.2257">9522 11335 431 0,'0'0'0'0,"0"0"110"16,0 0-83-16,0 0 8 0,0 0-9 15,0 0-20-15,0 0-4 16,0 0-4-16,0 0-29 0,-47 154-26 16,49-142-46-16,0-4-62 0</inkml:trace>
  <inkml:trace contextRef="#ctx0" brushRef="#br0" timeOffset="614948.3808">9638 11071 514 0,'0'0'0'0,"0"0"161"0,0 0-109 15,0 0-28-15,0 0-14 0,0 0-8 16,0 0-4-16,0 0 4 15,0 0-2-15,38 191-2 0,-34-157 0 16,3-1 2-16,-2 0 0 0,2-6 0 16,-1-1 0-16,0-4-2 0,5-1-6 15,-3-4-96-15,-2-3-6 0,3-5-35 16,-1-3-66-16</inkml:trace>
  <inkml:trace contextRef="#ctx0" brushRef="#br0" timeOffset="615418.694">9977 11258 388 0,'0'0'0'0,"0"0"168"0,0 0-94 16,0 0-24-16,0 0 3 0,0 0-4 15,0 0-18-15,0 0-11 0,0 0-4 16,-51 9-2-16,48-4-5 0,2 4-5 15,1-3-4-15,1 1 0 0,5 2 0 16,4 0 2-16,0 1-1 16,2 0-1-16,3 1 0 0,1 0 4 15,1 3 9-15,2 0-7 0,-7 0-6 16,-1-1 0-16,-1 0 8 0,-2 2-4 16,-4-3 14-16,-1-2 8 0,-3 1 4 15,0-3-3-15,0 1-4 16,-3-6-7-16,0 1-9 0,0-3-6 15,-2-1-2-15,3 0-94 0,-6 0-24 16,-1-3-149-16,-1 0-207 0</inkml:trace>
  <inkml:trace contextRef="#ctx0" brushRef="#br0" timeOffset="635678.3664">12349 9218 437 0,'0'0'0'16,"0"0"12"-16,0 0 2 0,0 0 3 15,0 0-1-15,0 0 4 16,0 0-3-16,0 0 9 0,33 145 15 16,-26-113-3-16,-3 2-4 0,2 0 1 15,-1 2-11-15,-1 1-3 0,1 1-6 16,-3 1-9-16,0 4 0 0,-2-3 2 16,0-2-3-16,0 0 1 0,0-3 1 15,-2-4-3-15,1-1-3 0,-1-8-1 16,-2-3 0-16,2-4 0 15,1-5-39-15,1-4 6 0,0-4 0 16,0-2-19-16,0 0-17 0,0-2-7 16,3-4-22-16,1-3-43 15,-3-2-112-15</inkml:trace>
  <inkml:trace contextRef="#ctx0" brushRef="#br0" timeOffset="636115.1299">12499 9485 508 0,'0'0'0'0,"0"0"76"0,0 0-23 0,0 0-4 16,0 0-26-16,0 0-21 15,0 0-4-15,0 0-10 0,0 0 8 16,196-260 6-16,-194 256-1 0,-2 2 0 16,0 2-2-16,0 0-36 15,-1 7 5-15,-2 4-19 0,-1 1 13 16,1 2 5-16,-1 4-13 0,0 2 9 16,2 4 28-16,2 5 11 0,1 4 3 15,6 4 12-15,-2 2 7 0,2 4 0 16,-1 2 23-16,1 0 8 0,0-1-25 15,1-2 4-15,-1 0 5 16,4-7-24-16,-1-4-5 0,1-3-6 16,2-9-2-16,-3-3-1 0,2-4-2 15,0-3 1-15,-3-1 0 0,1-3-34 16,-4-2 10-16,1 1-6 0,0-2-15 16,-1 1-24-16,1-3-48 0,-1 0-68 15</inkml:trace>
  <inkml:trace contextRef="#ctx0" brushRef="#br0" timeOffset="636503.9239">13098 9572 465 0,'0'0'0'0,"0"0"133"16,0 0-94-16,0 0 11 16,0 0-8-16,0 0-1 0,0 0-19 15,0 0-3-15,0 0 0 0,-27 2-5 16,17 5-8-16,-1 2 1 0,1 2 2 16,-3 0 1-16,1 3 2 0,-1 3-5 15,3-2-3-15,4 5-3 0,0-4-2 16,4 1 2-16,2-4-1 15,2-5 0-15,9-2-5 0,1-3-3 16,4-3 0-16,0-6 6 0,2-5 1 16,4-1 1-16,-3-1 0 0,3 6 2 15,-2 3-1-15,-2 4-1 16,-4 5 0-16,-2 8 0 0,1 5 0 16,-1-2 5-16,-2 0-4 0,4-1-1 15,-1-4 0-15,1-4-52 0,1-4-26 16,4-3-46-16,-6-6-92 0,2-5-55 15</inkml:trace>
  <inkml:trace contextRef="#ctx0" brushRef="#br0" timeOffset="636931.4187">13545 9465 564 0,'0'0'0'0,"0"0"98"0,0 0-30 15,0 0-21-15,0 0-16 0,0 0-3 16,0 0-5-16,0 0-14 0,0 0-5 16,-81 20-2-16,67-5-2 0,1-2 0 15,1 3 1-15,3-1-1 0,4-2 0 16,5 2 1-16,0-1-1 0,11 1 0 16,4-1 0-16,7-1 0 15,3 1 0-15,5-2 2 0,2 2-1 16,1 0 0-16,-3 3-2 0,-5 3 2 15,-2 4 0-15,-5 1-1 0,-10 1 0 16,0 1 0-16,-6-4 0 16,-2 2-1-16,0-4 2 0,-8 0-1 15,-2-1 0-15,-1 0 13 0,-5-3-7 16,2-1-1-16,-3-1 0 16,-2-2-4-16,-1-1 1 0,-2-5-2 0,-2-4 0 15,-2 0-20-15,-1-1-5 0,1-2-7 16,2 0 8-16,4-3 1 15,3-4 4-15,5-1 9 0,3-3 6 16,7-2-2-16,0-3-16 0,2 0-17 16,7-3-11-16,8-3 10 0,4 1-89 15,3-4-219-15</inkml:trace>
  <inkml:trace contextRef="#ctx0" brushRef="#br0" timeOffset="637478.6707">13930 9432 524 0,'0'0'0'0,"0"0"4"16,0 0 6-16,0 0 10 0,0 0-1 15,0 0 2-15,0 0 15 0,0 0 6 16,0 0-6-16,-37-51-11 15,32 52-3-15,-4 8-6 0,-2 0-3 16,-2 1 2-16,-2 4 5 0,1-1 3 16,-1 3-7-16,2 0-4 0,3-1-3 15,1 0 2-15,8-7-5 0,1 3-6 16,2-5 0-16,8-4 0 16,0-2-28-16,1 0 8 0,6-4 15 15,1-3 5-15,-2-1 0 0,3 5 14 16,-3 3-5-16,0 3-4 0,-4 9 5 15,1 5 5-15,-2 3 1 0,-1 4-1 16,0 2-2-16,-6-1 0 16,2 1-7-16,-3 4-3 0,1 1-3 15,0 2 0-15,-1 4 2 0,-1 0-3 16,1-2-1-16,-3 4-3 0,0-4-7 16,-3 2 7-16,-4-5-3 0,-2-3-13 15,-1 0 6-15,-5-8 1 0,2 0-1 16,-5-5 3-16,-3-4 1 15,1-1-2-15,-3-4 12 0,3-5 1 16,-1-2 0-16,1-4 0 0,0-9-5 16,3-5-13-16,5-4 1 0,6-3 15 15,1-4 4-15,5-4 28 0,4-6-9 16,3-3-13-16,8 0-13 16,2-1-50-16,4 1-110 0,4 0-27 15,3 1-62-15</inkml:trace>
  <inkml:trace contextRef="#ctx0" brushRef="#br0" timeOffset="638024.9337">14207 8837 733 0,'0'0'0'0,"0"0"95"15,0 0-43-15,0 0-2 0,0 0-38 16,0 0-12-16,0 0 0 16,0 0 0-16,0 0 2 0,-36 159-2 15,33-112 0-15,0 0 3 0,-1 3-2 16,3-3 3-16,1-2 1 0,0-1-1 15,0-3-3-15,3-5-1 0,6-7 0 16,2-2 0-16,0-7-22 16,4-4 1-16,3-6-5 0,-2-5 2 15,6-5 20-15,0-7 5 0,-2-7 8 16,-1-6 9-16,2-2 1 0,0-1-4 16,0-5-1-16,-1 3-1 0,-3-1-3 15,-1 5 1-15,-5 3-5 0,-4 5-4 16,-1 1 1-16,-5 2 1 15,-1 2 15-15,-4-1 3 0,-4 4-9 16,-1-2-7-16,0 4-4 0,-5 3-1 16,-3 0 0-16,-1 8 0 0,-4 3 0 15,4 3 0-15,1 4 3 16,4 1 1-16,6 1 1 0,6 2-5 16,3-1-2-16,8 0 1 0,7-1 0 15,4-2 0-15,3-3-6 0,6-1 4 16,1-2-3-16,4-2-26 0,0 1-43 15,3-5-35-15,2-1-84 16,-5-5-92-16</inkml:trace>
  <inkml:trace contextRef="#ctx0" brushRef="#br0" timeOffset="639140.6548">12761 10569 484 0,'0'0'0'0,"0"0"108"16,0 0-66-16,0 0-34 0,0 0-8 15,0 0 0-15,0 0-18 0,0 0 13 16,0 0 6-16,529-100 6 15,-442 82-6-15,7 0-1 0,-1 3 0 0,0 0-7 16,-1 0 7-16,-1 2 0 16,-1-3 7-16,-1 0 8 0,1-3 8 15,-2-1 7-15,-1-1-2 0,-5 1-18 16,-2 1-7-16,-4 1-2 0,-7 0-1 16,-11 3 0-16,-12-2 0 0,-8 9-1 15,-13 1 1-15,-13 5 0 0,-12 2 12 16,-18 0 50-16,-9 6-47 15,-16 3-10-15,-12 5-2 0,-11 5-4 16,-11 3-4-16,-10 6 1 0,-9 3 3 16,-9-1 1-16,-13 5 0 0,-3 4 0 15,-8-2 2-15,-1 0 4 0,2-2 6 16,3 0 11-16,8-5-9 16,8-3 2-16,14-3-1 0,12-4 6 15,15-4 3-15,17-2-2 0,15-7-8 16,18-3-6-16,16-4 0 0,13 0-8 15,20-3 0-15,20-7-5 16,18-5-3-16,19-9-2 0,18-3-4 16,14-9-4-16,15 1-8 0,9-5-15 15,7 1 15-15,2-3 5 0,0 3-2 16,-2 2 2-16,-12 5 11 0,-8 7 8 16,-24 5 3-16,-21 10 12 0,-27 10 27 15,-28 7-11-15,-28 14-15 0,-22 11-3 16,-30 8-16-16,-28 10-29 15,-17 9-73-15,-21 5-96 0,-17 1-119 16</inkml:trace>
  <inkml:trace contextRef="#ctx0" brushRef="#br0" timeOffset="641092.3273">12751 10645 412 0,'0'0'0'16,"0"0"58"-16,0 0 2 0,0 0-4 15,0 0 16-15,0 0 3 0,0 0-12 16,0 0-18-16,0 0-10 16,-156-16-8-16,133 13 2 0,-4-2-5 15,2-3-4-15,-3-2-1 0,-1 0-7 16,5-5 0-16,0-2 1 0,2-1-4 15,1-1-2-15,3-4-4 0,1-2-1 16,2 2-1-16,2-1-2 16,-3-2 2-16,5 2-1 0,1-1 0 15,0 1 0-15,3-1 0 0,2-2 0 16,1-2-2-16,2-2 2 0,-1-3 0 16,1 0-2-16,-1-3 3 0,-2 0-2 15,-1-3 2-15,-3-1-1 0,-3 0 0 16,1-1 0-16,-4 5-18 15,0-1 10-15,-3 1 0 0,3 0 1 16,-4 2 1-16,6 0 5 0,-2 3 2 16,2-3 0-16,-2 3-2 0,4-2 0 15,2 2 1-15,-1-2 0 16,2 0 1-16,1 0-1 0,0-1 0 16,2 1-1-16,1 2 1 0,1 1-1 15,0 2 1-15,1-1 0 0,1 2 0 16,1 2 0-16,0 4 0 0,2-5 0 15,5 7-3-15,-1-2-8 0,3-1 2 16,0 2 4-16,0 0 3 16,2 2 1-16,1 1 2 0,3 1-1 15,2 0 0-15,1 0 0 0,3-1 5 16,1 0-1-16,4 1 0 0,7-2-2 16,5-2 2-16,2-2 0 0,5 3-1 15,5 0 1-15,4-1-3 0,0 4-1 16,6-5 0-16,-1 1 1 15,4 2-1-15,3-2 0 0,2 1 0 16,2-1 0-16,3-1 0 0,4-1 1 16,3-2-1-16,7-3 4 0,6 0-5 15,0-3 2-15,2 1-1 0,2-1 0 16,4 4 1-16,-4-5-1 16,0 0 0-16,0 3 1 0,-4-3-1 15,0 5 0-15,-4 2 2 0,0 3-1 16,-7 0 2-16,-3 1-2 0,-3 2 2 15,-6 1 5-15,-1 2 14 0,-4 1-9 16,-6 2-1-16,-3 5-5 16,-9-3-4-16,-5 5-2 0,-6 4 0 15,-3-1-1-15,-5 1 0 0,-3 2 1 16,-3 0-1-16,-4 2 0 0,1 3 1 16,-5 1-1-16,3 2 0 0,-8 1 1 15,2-1-1-15,-1 5 2 0,-2-1-3 16,2 3 2-16,-1 1 0 15,-3 2-1-15,3 0 0 0,-1 2 1 16,3 3-1-16,-1 1 0 0,-1 3 1 16,2-2-1-16,-1 1 0 0,0 0 2 15,3-2-3-15,-1 6 2 0,5-5-1 16,-3 1 0-16,4 2 0 16,-3 0 2-16,0 1-2 0,3 0 0 15,-5 4 0-15,1 0 0 0,1 5-2 16,-4 0 2-16,0 5 2 0,-4-4-2 15,1 4 0-15,-4 0 0 0,1-1 0 16,-1 3 0-16,0-2 1 16,4 0-1-16,-1-1 0 0,-1-2 0 15,1-1 0-15,0-1 0 0,-1-1 0 16,-3 1 0-16,2-4 0 0,-4 0 1 16,0-3-1-16,0-1 0 0,0-1-1 15,-1 2 2-15,0-4-2 0,0 0 1 16,0-4 0-16,0 2 0 15,0-3 0-15,0 2 1 0,0-1-1 16,0 1 0-16,0-2 0 0,-2-2 0 16,1 1 0-16,-1-5 0 0,-2 2-1 15,2-1-4-15,2-3-1 0,-3 0 1 16,1-4 0-16,-4-2 4 16,2 0 1-16,-1 1 0 0,1-2 0 15,-4-1 0-15,1-1 0 0,-5 0 1 16,-4-2 1-16,0 4-3 15,-5-3 2-15,-2 4 1 0,-7 1 5 0,-4 2 3 16,-2 2-2-16,-3 3 4 16,-5-1 0-16,-6 3-6 0,1 3-1 15,-5 1-2-15,-2 1-1 0,-1 0-3 16,0 3 2-16,1 0 19 0,3 1-11 16,1-2-7-16,3-3-2 0,3 0 0 15,6 0 0-15,5-3 1 16,0-3-1-16,7 0 0 0,5-1 0 15,5-2 0-15,7-1 0 0,4-2 0 16,7-5 0-16,5-2-10 0,9-3-4 16,8 0-2-16,8-3 8 0,8-6 0 15,8-1 1-15,6-2 7 0,8-2 0 16,2-1 0-16,8 1 0 16,-3 3 0-16,0-1 0 0,-5 4-1 15,-9 0 1-15,-7 2 0 0,-10 3 0 16,-11 0 2-16,-11 3-2 0,-12 0 0 15,-4 3 37-15,-15 3 23 16,-13 8-21-16,-14 3-4 0,-13 4-13 16,-17 6-8-16,-8 5-10 0,-8 1-4 15,-4 1 0-15,1-1 2 0,3-4-2 16,4-3-79-16,14-1-24 0,10-2-116 16,12-4-153-16</inkml:trace>
  <inkml:trace contextRef="#ctx0" brushRef="#br0" timeOffset="649598.1394">12548 9466 284 0,'0'0'0'15,"0"0"70"-15,0 0-37 0,0 0-2 16,0 0-7-16,0 0 4 0,0 0 8 16,0 0 3-16,-38-30 1 0,34 27 2 15,-1 1-3-15,3 0 6 0,-2 1 5 16,4-1-18-16,0 0-4 15,4-3-12-15,4-1-7 0,0-3 10 16,3-2 6-16,2-4-1 0,4-1 2 16,0-3 7-16,2-3-2 0,-2-2-3 15,4 2-3-15,0 1-16 0,-4 2-3 16,0 2-2-16,-4 0 5 16,0 4 11-16,0-3 9 0,1 4-2 15,-2-5-4-15,2 0-6 0,3 1-9 16,-5 0-5-16,3 2-5 0,-2 1 4 15,1-1 1-15,-3-1-3 0,-1 2 0 16,0 1-3-16,-4 5-5 16,-3 2-13-16,0 4-7 0,-3 0-18 15,0 1-7-15,0 1 7 0,-4 6-28 16,-1 4-20-16,-1-3-5 0,-3 7-78 16,-2-2 15-16,-1 3-8 0</inkml:trace>
  <inkml:trace contextRef="#ctx0" brushRef="#br0" timeOffset="650229.8264">12368 9128 349 0,'0'0'0'0,"0"0"161"0,0 0-111 0,0 0 5 16,0 0 3-16,0 0-16 16,0 0-4-16,0 0 4 0,0 0-9 15,-37-32-10-15,37 43-15 0,-1 7-5 16,1 4-1-16,0 7 9 0,7 6 0 15,1 3 4-15,2 3 11 16,1 4-5-16,-2-4-2 0,-3 2-3 16,-1 0-12-16,-1-4-2 0,-3 2-1 15,0-3 1-15,0 1 0 0,0 0-2 16,2 2 0-16,1-3 2 0,0 1-2 16,1-2 0-16,2 0 1 0,-1 0-1 15,3-4 0-15,-2-4 0 16,3 0 0-16,2-6 0 0,-2-3 0 15,-1-5 0-15,-2-2-16 0,0-5 3 16,-2 1 1-16,1-1 9 0,-5-4 1 16,1-1-2-16,-2-3 2 0,0 1-5 15,0-1-12-15,0 0-16 16,0 0-5-16,0 0-15 0,0 0-12 16,0-1-40-16,0-1-40 0,0-3-8 15,0-1-131-15</inkml:trace>
  <inkml:trace contextRef="#ctx0" brushRef="#br0" timeOffset="652747.085">11952 6027 443 0,'0'0'0'0,"0"0"35"0,0 0-10 15,0 0 9-15,0 0-6 0,0 0-6 16,0 0-7-16,0 0-11 0,0 0 1 15,89-20-1-15,-77 33 7 0,2 3 9 16,1 2 7-16,1 7 4 16,1 2-8-16,2 5 7 0,1 2-7 15,2 3-7-15,-1 1 1 0,-2 0-1 16,-1 5-9-16,-1-4-5 0,2 8-1 16,1 2 1-16,0 4-1 0,0 3-1 15,-2 1 0-15,0 2 1 16,2 7-1-16,0 0 1 0,-1 2-1 15,0 4 0-15,-1-1 1 0,-3 1-1 16,2-1 1-16,-1-3-1 0,0 3 2 16,1-4 2-16,-3-2-1 0,-2 0-2 15,-2-6 0-15,1 0-1 0,-1-6 0 16,-3-1 0-16,2-3-14 16,-4-9-8-16,3-4-6 0,-2-12-16 15,5-5-43-15,-2-7-59 0,0-3-17 16,-3-3-117-16</inkml:trace>
  <inkml:trace contextRef="#ctx0" brushRef="#br0" timeOffset="653051.3097">12372 7781 687 0,'0'0'0'0,"0"0"-25"16,0 0 17-16,0 0-15 16,0 0-5-16,0 0 23 0,0 0 6 15,0 0 23-15,0 0 45 0,174 286-11 16,-156-277-5-16,1-5-2 0,0-5-18 15,0-15-8-15,3-7-2 0,1-14-10 16,6-12-5-16,6-5-5 16,2-8-2-16,7-4-2 0,2 0-253 15,-1 7-155-15</inkml:trace>
  <inkml:trace contextRef="#ctx0" brushRef="#br0" timeOffset="653531.6086">16042 5734 597 0,'0'0'0'16,"0"0"10"-16,0 0-10 0,0 0 0 15,0 0 105-15,0 0-45 0,0 0 1 16,0 0-3-16,0 0-9 15,-186-38-7-15,159 48-11 0,-1 3-6 16,-6 6-12-16,-1 10-11 0,-8 4-1 16,-3 9 1-16,-2 10 0 0,-2 7 1 15,2 8 0-15,1 4 4 16,-4 5-4-16,3 4-2 0,0 2 0 16,1 4 0-16,3 3-2 0,1 4-2 15,0-6-8-15,8-3 3 0,8-10 6 16,5-11 3-16,7-8-2 0,5-8-26 15,1-5-18-15,3-9-60 0,2-8-10 16,-2-1-88-16,1-6-133 16</inkml:trace>
  <inkml:trace contextRef="#ctx0" brushRef="#br0" timeOffset="653806.3463">14922 6886 777 0,'0'0'0'0,"0"0"-7"16,0 0 7-16,0 0 0 0,0 0 0 15,0 0-4-15,0 0 4 0,0 0 0 16,0 0 6-16,-80 480 15 0,80-435 1 15,4-12 1-15,11-11-5 0,3-9-7 16,8-9 0-16,4-4-6 16,8-9-10-16,2-11-85 0,9-6-68 15,7-2-28-15,5-4-144 0</inkml:trace>
  <inkml:trace contextRef="#ctx0" brushRef="#br0" timeOffset="654188.558">17780 6759 503 0,'0'0'0'0,"0"0"62"0,0 0 5 16,0 0 18-16,0 0-27 0,0 0-22 15,0 0-14-15,0 0-6 0,0 0-3 16,-279 204 7-16,211-152 5 0,-9 5 8 16,-8 7-13-16,-7 4-14 0,-3 2-3 15,-1 3 1-15,-4 2 1 0,2 0 16 16,6-2 1-16,8-5-12 15,14-3-6-15,10-13 1 0,14-6-2 16,11-6-3-16,11-12 0 0,5-3-62 16,11-6-87-16,4-4-48 15,4-7-66-15</inkml:trace>
  <inkml:trace contextRef="#ctx0" brushRef="#br0" timeOffset="654440.7234">16524 7508 795 0,'0'0'0'0,"0"0"0"16,0 0-15-16,0 0 18 0,0 0-2 15,0 0 5-15,0 0 1 0,0 0-5 16,0 0 0-16,-350 431 3 15,309-354 17-15,5-10-1 0,9-7-7 16,10-12-8-16,12-15-6 0,8-10 0 16,17-10 0-16,14-13-6 0,12-13 6 15,14-18 0-15,18-17-137 16,12-9-160-16</inkml:trace>
  <inkml:trace contextRef="#ctx0" brushRef="#br0" timeOffset="680303.2176">2549 13606 345 0,'0'0'0'0,"0"0"14"15,0 0 43-15,0 0-12 0,0 0-8 16,0 0 0-16,0 0-4 16,0 0-8-16,277-11-4 0,-218 15-1 15,3 2 0-15,1-3-9 0,5 0-7 16,0 2-2-16,7 0 0 0,0-4-1 15,3 1 0-15,-2-2-1 16,-7 0 0-16,-8-3 3 0,-9 1 3 16,-9-1 17-16,-10 1 8 0,-7 0 6 15,-5-2-13-15,-11 4-11 0,-4 0-10 16,-6-2 2-16,0 1 3 0,-5-1 24 16,-7 1-22-16,-8-3-8 0,-6 1-4 15,-8-2 4-15,-8 1 0 16,-7 1-2-16,-10-1 0 0,-9-3 0 15,-8 3-4-15,-10-3-32 0,-5 1 21 16,-3 3 3-16,0-2 8 0,7 4 5 16,-2-4-1-16,5 5 0 0,3 0 2 15,1 0-3-15,9 5 2 16,7-4 1-16,9 2 4 0,11-3 4 16,11 2-4-16,13-1-3 0,13 1 2 15,7-2-2-15,12 0-5 0,14 0 4 16,15-3 5-16,17-2-6 0,14-1 4 15,13-1-4-15,11 1-1 16,2 0 0-16,1 0 2 0,-1 1-1 16,-5-1 0-16,-2 3 8 0,-4 1 7 15,-8 1-4-15,-4 1-7 0,-10 3-4 16,-8 1 0-16,-11 2-1 0,-14 0 0 16,-9-2-10-16,-12 1 2 15,-11-3 3-15,-5-1 3 0,-16 4 4 16,-11-3 8-16,-8 4 2 0,-10-1-7 15,-13-1-1-15,-8-1 0 0,-8-1-3 16,-4-1-2-16,-1 1 0 0,3 0 1 16,3 0-5-16,7 0 1 0,5 3 3 15,4 0 1-15,6 1 0 16,6 1-1-16,12-1 1 0,10-1 0 16,15 1-2-16,11-1-3 0,8 0-6 15,14 1 11-15,13-1 0 0,14-2 2 16,11-2-1-16,7-1-1 0,9 0 0 15,5 0 3-15,3 0-3 16,-5 0 0-16,-2-3 3 0,-5 2-4 16,-8 1 2-16,-7 0 8 0,-13 0-5 15,-11 0 2-15,-14 0-4 0,-10 0-3 16,-7 0 2-16,-12 0 18 0,-9-2-1 16,-16 1-14-16,-11-1-3 0,-14 2-1 15,-12-1 0-15,-5-2 0 16,-5 1 1-16,3 0 0 0,-1 2 1 15,1 0-2-15,2 0 0 0,2 2-1 16,7 4 1-16,13-3-3 0,15 0 2 16,15 0 0-16,15-1 0 0,12 1-2 15,15-2-9-15,17 1 12 16,18-2 0-16,12 0 0 0,14-2 0 16,10-2 2-16,5-4-2 0,1 1 0 15,-6 0 6-15,-7 1 6 0,-11 3-2 16,-16-2 5-16,-20 2 5 0,-24 0-9 15,-19 1 0-15,-30 0 50 16,-26 1-57-16,-18 1-3 0,-16 0-2 16,-12 5-82-16,-5 4-27 0,-1 2-108 15,3 0-136-15</inkml:trace>
  <inkml:trace contextRef="#ctx0" brushRef="#br0" timeOffset="682147.6558">14005 17593 365 0,'0'0'0'0,"0"0"44"0,0 0 8 15,0 0 1-15,0 0-24 16,0 0 3-16,0 0 5 0,0 0-2 16,0 0 7-16,-37-6 7 0,27 6-11 15,1 0-13-15,-1-1-5 0,-2 1-9 16,0-5-1-16,-2 3-2 0,-2-4 2 15,-5-6-4-15,-5 2 2 16,-8-10-2-16,-8-7-1 0,-11-1-4 16,-9 0 1-16,-1 4 2 0,-4 4 5 15,1 3-1-15,-3-2-6 0,-3 3-2 16,-2-2 0-16,-3 0 0 0,-1 1-12 16,-4 4 5-16,5-3 3 15,4 2 2-15,5 0 1 0,13 1 1 16,11 4 0-16,8-1-11 0,9 0-31 15,3 3-77-15,6 0-48 0,-1-2-13 16,5 0-61-16</inkml:trace>
  <inkml:trace contextRef="#ctx0" brushRef="#br0" timeOffset="682528.5176">13208 17155 358 0,'0'0'0'0,"0"0"66"0,0 0-9 15,0 0-35-15,0 0-8 16,0 0 10-16,0 0 9 0,0 0 2 15,0 0 9-15,-175-40-12 0,147 34-16 16,-3 2-13-16,-6-3-1 0,-4 7-2 16,-4-3 0-16,-2 3 0 0,-5 3 0 15,2-2 0-15,3 8-1 16,5-5 1-16,6 7 0 0,8-3 0 16,7 1 1-16,7 1-1 0,10-2 23 15,5 2-5-15,14 3 26 0,15-3-4 16,9 1-12-16,13 0 4 15,10-1-16-15,5 2-7 0,3 4-6 0,1 0-6 16,-2-2-213-16,-3-3-147 16</inkml:trace>
  <inkml:trace contextRef="#ctx0" brushRef="#br0" timeOffset="683177.8671">10841 14780 597 0,'0'0'0'0,"0"0"-13"16,0 0 13-16,0 0 0 0,0 0 8 15,0 0-1-15,0 0 5 0,0 0 9 16,0 0 4-16,22 85 8 0,-30-54 17 16,2 12-23-16,-2 6 2 0,-2 9 1 15,-2 4-13-15,1 3-6 0,0 3-7 16,1-1-2-16,4-9-2 15,1-1 0-15,5-8-33 0,0-10-1 16,0-2-12-16,1-8-10 0,3-6-12 16,-1-4-92-16,-2-5-61 15</inkml:trace>
  <inkml:trace contextRef="#ctx0" brushRef="#br0" timeOffset="683434.4466">10587 15408 587 0,'0'0'0'0,"0"0"-8"16,0 0 8-16,0 0 23 0,0 0-15 15,0 0 12-15,0 0 15 0,0 0 9 16,0 0 3-16,59 213-4 15,-30-213 4-15,5-5-6 0,9-6-13 16,4-7-16-16,7 1-7 0,2-4-3 16,-1 1-4-16,-4-1-133 0,-9 0-66 15,-13 0-211-15</inkml:trace>
  <inkml:trace contextRef="#ctx0" brushRef="#br0" timeOffset="683948.4686">8694 15235 386 0,'0'0'0'0,"0"0"75"15,0 0-29-15,0 0-21 0,0 0-3 16,0 0-5-16,0 0-7 0,0 0 20 16,0 0 22-16,20-20 12 15,4 21-6-15,10 5-12 0,8 2-5 16,16 3 2-16,10 5-12 0,8 4-13 15,5 4-10-15,0 8-4 0,-8-3-3 16,-5 2-2-16,-7-1-85 0,-12-4 40 16,-4 2-14-16,-11-4-7 15,-6-2-38-15,-7-5-38 0,-4-2 10 16,-5-8-87-16</inkml:trace>
  <inkml:trace contextRef="#ctx0" brushRef="#br0" timeOffset="684220.982">9454 15323 543 0,'0'0'0'0,"0"0"104"0,0 0-93 16,0 0-2-16,0 0 2 0,0 0-6 15,0 0-2-15,0 0-2 0,0 0 3 16,194 135 7-16,-168-108 8 15,-2-3-5-15,-1 0-3 0,-3-3 4 16,-2-3 13-16,-4-6 10 0,-7 0 10 16,-7-6 1-16,-5 0-4 0,-13 2 16 15,-11-1-37-15,-10 0-19 16,-10 4-5-16,-10 0 0 0,-3 3-98 16,-5 7-30-16,0-2-142 0,0-1-245 15</inkml:trace>
  <inkml:trace contextRef="#ctx0" brushRef="#br0" timeOffset="710384.3977">10987 12905 335 0,'0'0'0'0,"0"0"0"15,0 0 10-15,0 0 1 0,0 0 0 16,0 0 24-16,0 0 16 15,0 0 7-15,49-8-4 0,-38 4-18 16,-1 1-16-16,2-1 3 0,3-1-4 16,4 2-1-16,-1-4-8 0,1 1-3 15,2 0-4-15,5 0 0 0,0-1 2 16,0 0 2-16,5 0 1 16,-3-2-2-16,3 2-5 0,1-1 4 15,1-3 0-15,1 1 2 0,3 0-3 16,5-2-3-16,1-1 1 0,6-2-2 15,1-3 0-15,4 0 1 0,1-1-1 16,1-3 1-16,0 3-1 16,4-1 1-16,3 0-1 0,2 0 19 15,0-4 0-15,5 1-6 0,2 1-9 16,2-3-1-16,0 0-2 0,2 0-1 16,1-2 0-16,1 1 3 0,4 0-3 15,2 0 0-15,1-3 2 0,-2 0-3 16,3 2 2-16,-1-1 0 15,2 5-1-15,1-1 0 0,-1 2 2 16,1-2-3-16,0-1 2 0,2-3-1 16,1 2 0-16,1 0 0 0,1 0 0 15,1-1 0-15,0 0 0 0,1 1 2 16,3 0-2-16,0-1 0 16,-2 4 5-16,3-2 1 0,-4 1-4 15,1 2 0-15,-5-3-1 0,0 2 1 16,-3 0 1-16,-3 1-3 0,-1 0 0 15,-3 0 10-15,-1 2-1 0,-4 0-2 16,-3 1-5-16,-3 2-1 16,-3-1 0-16,-3 2 1 0,-5 0-2 15,-4 0 0-15,-7 2 2 0,-3 1-3 16,-4 2 2-16,-5 0 0 0,-3 2-1 16,-1 0 0-16,-5-1 0 0,0 3-1 15,-4 1-32-15,-3 0 0 0,0 2-20 16,-1-2-8-16,-4-1-23 15,2 1-65-15,-5 0-30 0</inkml:trace>
  <inkml:trace contextRef="#ctx0" brushRef="#br0" timeOffset="710897.9532">16150 11276 330 0,'0'0'0'15,"0"0"-43"-15,0 0-43 0,0 0 60 16,0 0 17-16,0 0 0 16,0 0-36-16,0 0 40 0,-84-37 10 15,82 37 115-15,1 0-51 0,1 0-3 16,0-2-27-16,7-1-22 0,2 0 9 16,8 0 26-16,4-2 17 0,6 0 7 15,4-3-8-15,4-5-3 0,4 3-5 16,1-2-22-16,2 4-16 15,0-1-11-15,1 4-5 0,-1 2-3 16,1 1-1-16,-4 1-1 0,-1 0-1 16,1-2 0-16,-2 2 1 0,3-2-1 15,-3 0 1-15,2 3-1 0,-1 0 1 16,-3-2-1-16,1 2 0 16,-3 3 0-16,-3 3 0 0,-2 4-1 15,-6 1 1-15,-7 0 0 0,-5 4-2 16,-3-2 3-16,-5 3-2 0,-2 2 2 15,0 1 9-15,-3-1-7 16,-8 2 6-16,1 0-2 0,-6-2-4 16,-3 3 2-16,-6-1 0 0,-5 3-4 15,-4-1 2-15,-5 3 0 0,-6 2-4 16,-6 1 2-16,-3 2 1 0,1 1-2 16,3 1 1-16,3-3-1 0,5 0 0 15,8-4 0-15,7-2 0 0,7-1-10 16,5-5-32-16,5-2-11 15,3 1-17-15,5-5-37 0,2 0-44 16,1-7-87-16</inkml:trace>
  <inkml:trace contextRef="#ctx0" brushRef="#br0" timeOffset="740208.9759">18560 9618 598 0,'0'0'0'15,"0"0"-3"-15,0 0 20 0,0 0 37 16,0 0-28-16,0 0-12 0,0 0-1 16,0 0-3-16,-89-25 7 0,70 36 2 15,0 1-3-15,-3 3 2 0,-1 0 12 16,1 3-1-16,2 1-4 15,0 3-1-15,1 2-12 0,3-2-5 16,-1 8-1-16,0 0-4 0,0 0-1 16,-3 4-1-16,0-1 0 0,3 6 0 15,-1-2 1-15,2 7-1 16,-1-3 0-16,0 2 0 0,3 2 0 16,-1 2 0-16,4 3 0 0,0 4 1 15,0 1-1-15,1 3 0 0,3 3 0 16,-2 0 0-16,3 0 0 0,1 0 0 15,2 0 0-15,3-1 0 0,0-2 0 16,0-1-1-16,6-1 1 16,4-2 0-16,2-3-1 0,1 1 0 15,4-1 1-15,-2-1-1 0,4-1 1 16,3-3 0-16,0 0 2 0,-2-2 1 16,6-1 1-16,-2 1-1 15,6-3 3-15,3-1-3 0,3-2 4 0,1-5 1 16,2 0 2-16,5-4-7 15,2-4 4-15,4 2 6 0,1-5-1 16,3 0-2-16,3-3-5 0,1-1-3 16,0-4-3-16,4 0 2 0,-2-3 0 15,4 0 3-15,-1 0-3 0,0-3-1 16,2 0 0-16,-2-3 7 16,2-2-2-16,1 0 6 0,-6-3-3 15,4-4-1-15,-5-6 2 0,1-4 2 16,-3-2-3-16,3-5 1 0,-1-2 1 15,1-2-3-15,2-1-2 0,-2-4 0 16,-2-2-2-16,-3-2-1 16,-2-2 1-16,-3 0-4 0,2-1 2 15,-5-2 1-15,1-4 0 0,-4-2 0 16,0-3 1-16,-1 1 1 0,-5-6 0 16,1 0 1-16,-4-4-1 15,-5 1-2-15,-2-3-1 0,-2 1 2 0,-7 2-3 16,-3 3 0-16,-2 4 5 15,-4 1-3-15,0 2 15 0,-4 0-7 16,-4-2-9-16,-1-4 1 0,0-1 0 16,-1-3-2-16,0 0 0 0,0 0 2 15,-2 4-3-15,-5-2-2 0,-1 4 3 16,-5 6 0-16,-1 1 0 16,1 5 3-16,-2 2-3 0,-2 2 0 15,2 2 5-15,-2-2-6 0,0-1 1 16,1-1 0-16,0-1 0 0,2 2 0 15,-4-1 1-15,4 0-1 16,-6-1 0-16,3 1-2 0,-4 0 2 16,-1 1 0-16,-2 0-1 0,-4 2 1 15,0 2 0-15,-2 2 0 0,2-2 1 16,-3 5-1-16,-3-1 0 0,0 2-3 16,-2 0 0-16,-1 3 2 0,-1-1-5 15,0 1 4-15,-5 1 1 16,2 0-1-16,1 4 2 0,-3-2 0 15,-4 2 0-15,-4 5-9 0,-5 2 1 16,-8 5-6-16,-9 5-1 0,-4 1 3 16,-1 12-17-16,3 5 4 0,2 6 3 15,2-1-16-15,6 3-12 16,2 0-37-16,1 1-79 0,2 1-74 16,1 2-202-16</inkml:trace>
  <inkml:trace contextRef="#ctx0" brushRef="#br0" timeOffset="741515.372">20018 9064 314 0,'0'0'0'0,"0"0"38"15,0 0 6-15,0 0 6 0,0 0-25 16,0 0-1-16,0 0 20 16,0 0-7-16,0 0 3 0,-56-71 4 15,55 54-6-15,1 2-5 0,0-3 2 16,0-1-9-16,0-2-4 0,5-4 3 16,3-3-14-16,-1-2-6 0,2-1-3 15,-2-2-1-15,4-2 2 0,1 1 1 16,0 0-1-16,3-3 2 15,0 1-1-15,-1-3 1 0,4-3 0 16,-1 1 7-16,2-4 1 0,0-2-3 16,3-1-1-16,3-2-3 0,1-2 0 15,4-3 7-15,-1-5 3 0,5 0-4 16,3-2-5-16,2-4-1 16,1-3-3-16,2-1 4 0,2-1-1 15,3 0 1-15,3 2 4 0,0 0 6 16,2 3 3-16,0-1-8 15,4 0-3-15,1 0 4 0,8 1 1 0,2-3-1 16,9 6-3-16,4-2-7 16,3 4-2-16,3 0-1 0,4 7 0 15,-4 0 1-15,0 4-1 0,0 4-11 16,-5 0 7-16,-2 7 3 0,0-1 0 16,-2 7 2-16,-1 0-1 0,1 5 0 15,0 6 0-15,-5 0-1 0,3 8 1 16,-6 0 0-16,1 3 0 15,-1 3 0-15,0-4 0 0,1 5 0 16,-3 0 0-16,0-1 0 0,-4 3 0 16,-3-2 0-16,-2 2 0 0,-6 0 0 15,-2 0 0-15,-4 4 0 16,-8-1 1-16,-3 2-2 0,-6 0 1 16,-4 4 0-16,-7 2-70 0,-5 0 23 15,-4-1-5-15,-4 0-9 0,-1-2-3 16,-2 2-5-16,0-1-51 0,-2-3 9 15,-2-1 4-15,-4 0-127 0</inkml:trace>
  <inkml:trace contextRef="#ctx0" brushRef="#br0" timeOffset="741819.8292">23126 6006 604 0,'0'0'0'0,"0"0"36"0,0 0-14 16,0 0-8-16,0 0 1 0,0 0 13 15,0 0 9-15,0 0-14 0,0 0-12 16,120 19-5-16,-86-12 3 16,5 2-3-16,1 0-3 0,1 4-2 15,-2-4 1-15,-5 4 0 0,-6 0-1 16,-5 2 1-16,-9-1 0 0,-10 2 1 15,-4 1 4-15,-7 1 11 0,-10 1-13 16,-6 0-3-16,-5-1-2 16,1-2 0-16,-1 2-16 0,1-1-24 15,4 4-34-15,0-4-43 0,5 1-56 16,2-3-76-16</inkml:trace>
  <inkml:trace contextRef="#ctx0" brushRef="#br0" timeOffset="742551.3989">24263 6003 213 0,'0'0'0'0,"0"0"23"15,0 0-5-15,0 0 12 0,0 0-2 16,0 0 1-16,0 0 1 0,0 0 17 16,0 0 10-16,13-83 12 0,-13 79 12 15,1 3-2-15,0 1-22 0,1 0-21 16,0 7-17-16,2 2-1 15,-2 7 0-15,-2 9-2 0,0 1-2 16,-3 8-6-16,-5 2-1 0,-1 2-1 16,-3 0 3-16,-2 4-4 0,-3-2-3 15,0 1-1-15,2-1 1 0,3-5-1 16,4-2-2-16,4-1 1 16,4-4 0-16,0-2 0 0,7-1-2 15,5-1 2-15,4-3-2 0,4-4 1 16,3-4 0-16,3-2 2 0,3-8-1 15,2-3 0-15,2 0 0 0,1-5-125 16,0-1 13-16,-2-4-67 16,-2 0 16-16,-3 1-42 0</inkml:trace>
  <inkml:trace contextRef="#ctx0" brushRef="#br0" timeOffset="742833.9501">24661 6447 420 0,'0'0'0'15,"0"0"222"-15,0 0-115 0,0 0-42 16,0 0-30-16,0 0-11 15,0 0 10-15,0 0-7 0,0 0-24 16,-5-7-1-16,-3 24-1 0,-2 4-1 16,1 4 0-16,0-1 0 0,5 2-9 15,3-1 0-15,1 1 4 0,12-5-5 16,2-4-2-16,7-5 8 16,3-6 0-16,6-5 4 0,-3-3 0 15,5-13 24-15,3-2-2 0,-4-7 5 16,-1-1 5-16,-4 0 1 0,-8 0-19 15,-2 2-4-15,-10 4-1 16,-6 2-1-16,-3 2 2 0,-10 4 5 16,-4 2-1-16,-5 3-10 0,-2 6-6 15,0 0-17-15,0 7-26 0,0 5-34 16,2-2-28-16,3 3-54 0,6-1-170 16</inkml:trace>
  <inkml:trace contextRef="#ctx0" brushRef="#br0" timeOffset="743267.7309">25318 6323 668 0,'0'0'0'0,"0"0"80"16,0 0 4-16,0 0 2 0,0 0-58 15,0 0-23-15,0 0-5 0,0 0 0 16,-84 44 2-16,62-26-2 0,-3 1 0 15,2 0-7-15,3 1-4 0,3-3-2 16,7 1-17-16,6-5 4 16,4-4-3-16,10-4-16 0,4-4-12 15,6-1 46-15,5 0 8 0,-1 0 4 16,9 3 4-16,-2 4 3 0,-4 5 16 16,1 6 6-16,-6 3-12 0,-6 10-11 15,-7 7-4-15,-7 7-1 0,-2 2-4 16,-9-4-19-16,-3-3-23 15,-1-3 2-15,-5-3-9 0,1-3 22 16,-7-2 14-16,-4-4 3 0,-2 0 2 16,-4-6-4-16,-4 4-19 0,-1-7-7 15,-4 1-1-15,-2-6 28 16,-1-3 13-16,2-8 0 0,7 0 40 16,13-14 5-16,9-9 31 0,13-8-1 15,8-5-49-15,14-4-20 0,9-4-4 16,9-1-2-16,10-5 0 0,4 3 0 15,10 1-69-15,1 1-85 16,-1 3-294-16</inkml:trace>
  <inkml:trace contextRef="#ctx0" brushRef="#br0" timeOffset="744635.4271">26184 6085 341 0,'0'0'0'15,"0"0"32"-15,0 0 1 0,0 0 0 16,0 0 4-16,0 0-2 0,0 0 2 16,0 0 5-16,0 0 12 0,-19-31 1 15,18 31-21-15,0 6-23 0,-1 3-5 16,1 6 3-16,-1 5 2 16,2 8-2-16,0 6-3 0,0 6-3 15,2 3-1-15,2 8 0 0,-1 2-2 16,-3 0 0-16,0 1 1 0,0-3-1 15,-3-5-8-15,2-9 7 0,-2-6 0 16,1-6 1-16,0-7 0 16,1-1 0-16,1-7 0 0,-2-4 0 15,1-4 0-15,-1-2-2 0,-4-2 3 16,3-8-1-16,-3-5 0 0,3-2-7 16,0-6 7-16,0-6 0 15,-1-5 0-15,1-9 0 0,3-5 0 16,0-7 0-16,2-5 2 0,10-4 1 15,-1 0 5-15,9 3 9 0,1-1-11 16,7 5 2-16,6 2 9 0,6 1 5 16,-1 6 15-16,3 5 3 0,-3 2-20 15,0 12-8-15,-6 7-7 0,-5 3-3 16,-6 10 1-16,-5 5 2 16,-7 4-1-16,-6 12 6 0,-4 4 0 15,-2 7-3-15,-7 5-3 0,-3 0-1 16,-6 5-2-16,1-2-2 0,-6 2 2 15,-2 0 0-15,-3-3-2 16,-3-1-15-16,4-1 0 0,-2-3 0 16,4-2 7-16,3-2 4 0,0 0 2 15,10 1 2-15,7-1-1 0,5 1-3 16,4 5 2-16,8-1 0 16,6 5 1-16,3 0 2 0,5 1 0 0,1-2 0 15,3-3 1-15,2 2 3 0,2-6-3 16,0-1 3-16,-2-3-3 15,1-2 0-15,-3-5 0 0,-2-5 0 16,-5-1-1-16,-2-2 0 0,-4-2 2 16,-3-2-2-16,0 0 4 15,-3-2 1-15,-1-2 1 0,-1-6-5 0,-1 1 1 16,-3-1-1-16,0-1-1 16,-5 2 0-16,0-1 3 0,-7 2-1 15,-3 3 1-15,0 2-1 0,1 3-2 16,-1 3 0-16,-1 7 0 0,-1 2-2 15,3 1 2-15,2 3-2 0,2 1 2 16,3 1 0-16,2 4-1 16,1 0 0-16,6 1 0 0,8-4-1 15,4-4 1-15,4-2 0 0,9-3 2 16,-1-4 0-16,3-2-1 0,1-2 2 16,-1-2-3-16,-3 3-41 0,-3-2-47 15,-5-1 24-15,-8 0 26 16,-1-4 14-16,-6 2-38 0,-3-1-53 15,1 2-67-15,-3-4-126 0</inkml:trace>
  <inkml:trace contextRef="#ctx0" brushRef="#br0" timeOffset="745739.448">27508 6539 389 0,'0'0'0'0,"0"0"16"0,0 0 28 16,0 0 1-16,0 0 0 0,0 0-5 15,0 0-3-15,0 0 13 0,0 0 0 16,-7-64-16-16,3 59-13 15,-1-4-1-15,-1 5 3 0,0-2-7 16,-2 2-6-16,-3-2-4 0,-2 1 2 16,0 4 0-16,-1 1-3 0,1 0 3 15,0 0 1-15,0 4-2 16,2-2 2-16,4 7 0 0,-1 0-6 16,4-2-2-16,1 3-1 0,2 0 0 15,1 3-2-15,3-1 1 0,6 2-2 16,4 0 0-16,2 0 1 0,5 1 1 15,3 6 0-15,-1 6 2 0,1 5 0 16,-3 8-1-16,-4 6 0 16,-5 2 0-16,-6 2 0 0,-5 0-4 15,-4 0-4-15,-9-3 5 0,-3-2-11 16,-5-4-15-16,-3-3 13 0,-2-3 10 16,-2-2 4-16,-2-7-7 0,-2-1-24 15,2-4 8-15,-1-3 12 16,-1-4-6-16,1-5-1 0,1-5 16 15,2-4 4-15,8-7 0 0,7-13 17 16,10-8 18-16,8-10-9 0,11-8 2 16,11-11 1-16,14-1-2 0,9-7-9 15,14 0-10-15,10-1-7 0,9 0 5 16,3 5 4-16,4 5-2 16,-5 11-4-16,-6 8-8 0,-5 10-123 15,-19 4-199-15</inkml:trace>
  <inkml:trace contextRef="#ctx0" brushRef="#br0" timeOffset="747816.6169">20775 9729 587 0,'0'0'0'0,"0"0"46"15,0 0-23-15,0 0 31 0,75-73-33 16,-44 51-6-16,6-3 1 0,3-2-7 15,2 0-3-15,0 1-4 16,-1-2 0-16,0 1 0 0,1 2 3 16,1 0 0-16,5-3 8 0,1 4 2 15,4-2-9-15,-2 2 7 0,4 1 4 16,2-1-4-16,0 2-1 0,2-1 11 16,8-3-5-16,1 1-5 15,8-3 3-15,3-1-9 0,4 1-4 16,0 2-2-16,3 2 1 0,3 4 0 15,-2 0-1-15,1 3 0 0,-3 4 1 16,-6-1-2-16,-1 3 0 0,-5 3 2 16,-2 0-2-16,1 1 10 0,0 1 9 15,-4 0-7-15,2-1-5 0,3 4-6 16,1 0 0-16,4 3 0 16,0 0-1-16,-3 0 0 0,-1 0 2 15,-3 2-2-15,-2 2 2 0,-6 5-2 16,-5-5 2-16,-9 2-2 15,-4 4 0-15,-7-2 0 0,-8 1 0 16,-6-1 0-16,-5 0-18 0,-4 1-26 16,-4 0-28-16,-2-3-34 0,-3-2-63 15,-2-1 4-15,-4-3-28 0</inkml:trace>
  <inkml:trace contextRef="#ctx0" brushRef="#br0" timeOffset="748114.1904">23936 8692 334 0,'0'0'0'0,"0"0"59"0,0 0 7 15,0 0 19-15,0 0-33 0,0 0-5 16,0 0-1-16,0 0 3 0,0 0-13 15,182 103-6-15,-165-78-12 0,-5 1-8 16,-6 2-1-16,-4-3-3 16,-5 0 2-16,-10 2 2 0,-8-3 1 15,-9 2-7-15,-7-2 1 0,-6 0-3 16,-7-2-3-16,-5 1-7 0,0 4-41 16,3-3-22-16,2 3-45 0,5-2-51 15,5-4-53-15</inkml:trace>
  <inkml:trace contextRef="#ctx0" brushRef="#br0" timeOffset="749518.1937">24926 9388 443 0,'0'0'0'15,"0"0"71"-15,0 0-53 0,0 0 24 16,0 0 21-16,0 0-15 0,0 0-12 16,0 0 8-16,44-100-5 0,-34 75-12 15,-1-3 2-15,3-2-10 16,-1-5-5-16,1-3-5 0,-1-1-4 16,0-8 8-16,3 1 3 0,5-4-4 15,2 0-6-15,2 1 2 0,2 5 4 16,-3 3 2-16,3 8 1 0,-2 7-6 15,-2 8-4-15,-9 5-5 0,0 7 0 16,-2 5 1-16,-4 2-1 16,0 12-1-16,0 11 1 0,0 12 0 15,4 10 2-15,-4 8-3 0,-1 6-9 16,2 5-6-16,-4-2-2 0,-1 2-1 16,0-2 12-16,0-4 4 0,0-1-1 15,0-4-1-15,1-8 3 16,4-7 2-16,0-7 0 0,6-11-3 15,3-7 2-15,1-8-3 0,3-6 4 16,2-6 0-16,3-11 6 0,2-10-2 16,1-7 12-16,5-7 11 0,3-8 2 15,4-3 1-15,4-7 4 16,1-1-11-16,3-2-7 0,-1 3-4 16,4 3-6-16,-4 8-4 0,-2 8-2 15,-6 8 0-15,-6 6-65 0,-8 9-14 16,-4 5-8-16,-9 5-49 15,-4 5-67-15,-6 2-105 0</inkml:trace>
  <inkml:trace contextRef="#ctx0" brushRef="#br0" timeOffset="750094.3633">26157 9403 549 0,'0'0'0'0,"0"0"117"0,0 0-43 16,0 0-17-16,0 0-7 0,0 0-17 15,0 0-3-15,0 0 13 0,0 0 5 16,136-168 0-16,-108 133 5 16,0-5-18-16,2-2-15 0,-2-6-13 15,3-3-4-15,0 3-1 0,0-3-2 16,0 5 0-16,3 3 0 0,2 6 0 16,-2 6 1-16,-2 9-1 0,-1 5 0 15,-7 5 6-15,-5 7-4 0,-8 5 0 16,-6 10-3-16,-2 6-2 15,-3 8-1-15,0 7-8 0,-5 5 1 16,-4 8-4-16,2 4-15 0,-2 4-1 16,1 0 12-16,-3-3 17 15,5-3 2-15,0-7 0 0,2-4 2 16,3-5-2-16,1-5 0 0,0-4 0 16,2-8 1-16,2-5-1 0,3-5 7 15,2-2-4-15,1-1 0 0,4-2 3 16,2-11 2-16,3-5-3 0,4-9 4 15,8-6 7-15,5-8 20 0,9-8-11 16,9 0-10-16,2-8-5 16,4-1-9-16,-2 3 1 0,-7 0-4 15,-8 10-77-15,-3 8-7 0,-11 11-35 16,-6 8-28-16,-7 8-36 0,-11 7-47 16</inkml:trace>
  <inkml:trace contextRef="#ctx0" brushRef="#br0" timeOffset="751075.2476">21049 11030 211 0,'0'0'0'0,"0"0"31"16,0 0 17-16,0 0 5 16,0 0 3-16,0 0-24 0,0 0-19 15,0 0-9-15,0 0 16 0,-91-48 15 16,82 48-5-16,6 0 8 0,1 0-2 15,2 0-4-15,0 0-12 0,2 0-17 16,6 0 1-16,7 0 30 16,7 0-1-16,2 0-7 0,10 0-7 15,7-4 4-15,5 0-8 0,4-2 7 16,5 2-6-16,1 2-12 0,-1-3-3 16,1 5 0-16,3 0 0 0,-1 0 0 15,4 0-1-15,-1 3 0 16,-1 2 0-16,2 2 0 0,1 0 0 15,1 1 2-15,1-3 2 0,3 2-4 16,3 0 0-16,5 1 0 0,3-1 9 16,0 0-2-16,2 4 1 0,1-3-7 15,-4 0 0-15,1 2 1 0,-4-2-1 16,-3 1 0-16,-2 2 0 16,-1 0-1-16,-2-1 0 0,-2-1 2 15,-2 0-2-15,-2-1 0 0,0 0 0 16,-1 1 1-16,-3 2-1 0,-4-1 0 15,-7 2-10-15,0-2-12 0,-8 2 12 16,-3-2 2-16,-5 0-19 16,-7 2-8-16,-2-2-4 0,-4 0-6 15,-3-1-7-15,0 0-9 0,-5-1-48 16,2-4-28-16,-4-1-38 0</inkml:trace>
  <inkml:trace contextRef="#ctx0" brushRef="#br0" timeOffset="751376.4882">23661 10990 449 0,'0'0'0'0,"0"0"13"15,0 0-10-15,0 0 4 0,0 0-3 16,0 0-3-16,0 0 2 16,0 0 20-16,0 0 32 0,187 242 1 15,-170-210-19-15,-5 0-8 0,-9-2-9 16,-3 1 4-16,-7 1 12 0,-9 0 7 16,-8-2-24-16,-7 0-13 0,-4-3-2 15,-5-2-8-15,3 1-56 0,1-3-62 16,4-1-40-16,5-1-88 15</inkml:trace>
  <inkml:trace contextRef="#ctx0" brushRef="#br0" timeOffset="752874.5192">25243 10993 25 0,'0'0'0'0,"0"0"-8"0,0 0 12 15,0 0 60-15,0 0-16 0,0 0-7 16,0 0-3-16,0 0 8 15,0 0 4-15,-2-4 1 0,2 4 10 16,-1 0 7-16,1-4-7 0,0 3-18 16,1-1 11-16,5-2-9 0,-3 2-18 15,-2 2-12-15,1-1-11 0,-1 1-1 16,2-1-1-16,-2-1 2 16,0 2-1-16,-1 0-1 0,1 0 0 15,-1 0 1-15,0 0 3 0,0 0 3 16,0 0-1-16,0 0 3 0,0 0-1 15,0 0-2-15,0 0 1 0,0 0 1 16,0 0-4-16,0 0 1 16,0 0-4-16,0 0-4 0,1 0-1 15,-1 0 1-15,0 0 0 0,1 2 2 16,-1-2 0-16,0 1 1 0,0 0 0 16,0-1 0-16,0 0 2 0,0 0 4 15,0 0-2-15,0 2-1 0,0-1 0 16,0 2-3-16,0 2-1 15,0-2 0-15,0 2 2 0,0 0-2 16,2 1 1-16,-2-1-1 0,0-2-1 16,0 0 0-16,0-1 2 0,1 3-1 15,-1-3 2-15,0 2 4 0,0-3 7 16,-2-1 3-16,2 2-3 16,0-1-4-16,0 1-8 0,0-2 0 15,0 1-2-15,0-1 0 0,-1 0 0 16,1 2 1-16,0-2-1 0,0 0 0 15,0 1 0-15,0 2 0 16,0-2 0-16,0-1 2 0,0 3-2 16,0-2 0-16,0-1 0 0,0 1 0 15,-1-1 1-15,1 1 0 0,-1 0 0 16,-1 1 0-16,2 0 0 0,-1 1-1 16,-3 4 0-16,3-3 1 0,-1 3-1 15,2 2-1-15,0 0 1 16,0 1 0-16,-2 0-1 0,0-1 1 15,-2 4 0-15,2-1 0 0,1 2 1 16,-2 0-1-16,0 3-1 0,-1-1 1 16,0 1 0-16,-2 0 0 0,3 2 0 15,-6-3 0-15,6 3-5 0,-5 2 0 16,2-4 4-16,-2 2 1 16,-3 2 0-16,3-4 0 0,1 2 0 15,-2-2 0-15,-1 1-5 0,3-2 2 16,-1 0 1-16,-1-1-2 0,5-2 1 15,-2 0-2-15,5-2-2 0,0 0 2 16,1-1 3-16,0-1 0 16,0-1 1-16,0-2 0 0,0-1 0 15,1 1 1-15,1 0 0 0,1-1 0 16,0-3 0-16,-1 1 0 0,0 0-2 16,5 0-1-16,-3-2 1 0,3-1 3 15,-2 0 0-15,5 0 3 0,0-4-1 16,3 1-1-16,1-2-1 15,2 0 0-15,3-3 1 0,1 0 2 16,4 1 3-16,1-3-1 0,2-2 0 16,-2 2-3-16,-1-4 1 15,1 1-3-15,0-2-1 0,1-3 0 0,-1 4 4 16,1-5 3-16,2-2 4 16,-3 2-3-16,3-3 9 0,0 1-1 15,-1-2-1-15,1 1 3 0,-1 0-5 16,1 0-1-16,-2 2-4 0,-4-3-4 15,0 4-1-15,-7-3 0 16,0 2-2-16,-8 0 1 0,0-1 1 16,-5-2 1-16,-2 2-1 0,-1 1 6 15,-8 0 3-15,-3 4-2 0,-5 2-5 16,-7 3-2-16,-4 3-2 0,-8 4-2 16,-6 4-37-16,-3 5-11 0,-3 7-31 15,-4 3-10-15,1 4-40 0,-2 3-89 16,-5 3-8-16</inkml:trace>
  <inkml:trace contextRef="#ctx0" brushRef="#br0" timeOffset="753753.431">20653 12001 635 0,'0'0'0'0,"0"0"-15"0,0 0 18 16,0 0-1-16,0 0-1 0,0 0-1 15,0 0 0-15,0 0 16 16,0 0 12-16,24 8 6 0,-13 7-6 15,-1 2-10-15,2 4-10 0,5 4-6 16,-1 0-1-16,4 6 0 0,3-6 0 16,0 5 6-16,3-1 0 0,2-3-1 15,6 5 5-15,-1-3 1 16,3-1-6-16,1 2-4 0,-1-6 0 16,3 8-1-16,-1-5 1 0,3 3-1 15,-1-1-1-15,4 0 0 0,-1-1 1 16,2 2-1-16,2-2 0 0,1-2 1 15,3 2 0-15,2-5-1 0,1-2 8 16,3-3 0-16,4-1 3 16,1-1-1-16,-1-5 0 0,2 2 14 15,2-5-7-15,0-1-6 0,0-2 4 16,0-1 1-16,3 0-4 0,-2 1 1 16,3 0-7-16,-1 0-5 0,-1-3 2 15,-2-1-2-15,-2 0 0 0,-5 0 1 16,-2-1 1-16,0-2 3 15,-8 1-2-15,1 0-5 0,-2 1 2 16,-2-2 1-16,-3 3-2 0,-6-3 0 16,-1 2 0-16,-5-2 0 0,-5 3 1 15,-3-1-1-15,-5-1 2 0,-3 1-2 16,-4 1 0-16,-1 0-4 16,-6 0-19-16,-1 0-27 0,-2 0 0 15,0 0-18-15,-2 0-10 0,-3 0-18 16,-2-2-28-16,-1 0-50 0,-1-3 16 15</inkml:trace>
  <inkml:trace contextRef="#ctx0" brushRef="#br0" timeOffset="754023.838">23115 12524 503 0,'0'0'0'16,"0"0"0"-16,0 0 11 0,0 0 23 15,0 0 13-15,0 0-22 0,0 0 7 16,0 0 2-16,0 0-4 0,285 94-6 16,-239-73 3-16,-1 0-15 0,-2 1-4 15,-4 0-4-15,-4-1 3 0,-10-2 9 16,-5-1 1-16,-8 0-11 16,-7-5-2-16,-5 2 7 0,-14-2 19 15,-9 0-9-15,-7 1-8 0,-1 2 1 16,-8-2-3-16,1 2-8 0,1 4-5 15,-2-1-33-15,7-1-51 0,4 1-31 16,5-2-89-16</inkml:trace>
  <inkml:trace contextRef="#ctx0" brushRef="#br0" timeOffset="755427.938">25934 11609 374 0,'0'0'0'0,"0"0"46"0,0 0 17 0,0 0-19 16,0 0-8-16,0 0 18 15,0 0-13-15,0 0-3 0,17-41 9 16,-14 31-10-16,2-5 14 0,-1-4 4 16,5 1-29-16,1-6 0 0,2-2 19 15,3-4-18-15,-1-3-10 0,6-3-3 16,-2-2-3-16,0 2-3 15,0-1-3-15,-2 3 1 0,0 3 15 16,-4 3-3-16,-1 7-9 0,0 4-1 16,-5 3 7-16,3 4-5 0,-2 3-4 15,-3 1-1-15,2 3-2 0,-2 3-3 16,-1 0 0-16,2 6-2 16,0 7 1-16,-2 7 1 0,2 9 0 15,-2 8 1-15,0 8-6 0,1 4-2 16,-4-1-1-16,0-2 3 0,0-8 4 15,0-4 1-15,0-8 0 16,0-3 0-16,5-6 0 0,0-4 0 16,1-7 0-16,2-3 0 0,3-3-2 15,0 0 3-15,3 0 8 0,-1-8 1 16,7-7 8-16,2-3 4 0,4-7 9 16,7-4-6-16,4-7-2 15,5-4-4-15,4-3-8 0,4-7-5 0,0-4-1 16,1 1-2-16,-3 3-1 15,-8 11-4-15,-4 8-14 0,-11 9-18 16,-11 8-22-16,-9 7-14 0,-5 3-25 16,-1 4-53-16,-4 4-31 0,-2 3-39 15,3 6-88-15</inkml:trace>
  <inkml:trace contextRef="#ctx0" brushRef="#br0" timeOffset="756158.1736">26928 11560 380 0,'0'0'0'0,"0"0"39"16,0 0 23-16,0 0 18 0,0 0 13 15,0 0-29-15,0 0-10 0,0 0 0 16,0 0-15-16,29-32-6 0,-22 24 8 16,-2-4-12-16,0-3-8 0,1-3 13 15,4-3-4-15,2-2-2 0,2-7 3 16,4 0-12-16,-2-1 1 15,4-2-4-15,3 1-4 0,-4 1-8 16,2-1-1-16,1 4-2 0,-3 1-1 16,1 2 0-16,-1 5 0 0,-5 2 2 15,0 3-1-15,-1 4 0 0,-5 4-1 16,-2 1 0-16,-1 4-1 16,-2 2 1-16,-3 0-4 0,0 9-1 15,0 3-3-15,-1 3 2 0,1 5-1 16,-3 3 2-16,0 3 0 0,2 5 0 15,-2 0 0-15,2 0-5 0,0 1-1 16,1-1-1-16,0-8-4 16,0-4 10-16,6-6 4 0,2-3 1 15,1-3 0-15,2-4 1 0,1-3 0 16,4-8 8-16,4-4 4 0,10-6 1 16,5-4 1-16,7-4 5 0,7-5-3 15,1-4-7-15,0-2-2 16,-1-4 1-16,-2 1-1 0,-3 0-4 15,-3 5-4-15,-5 8-29 0,-6 5-58 16,-5 8-46-16,-3 7-45 0,-10 2-87 16</inkml:trace>
  <inkml:trace contextRef="#ctx0" brushRef="#br0" timeOffset="757085.2607">25015 12747 715 0,'0'0'0'0,"0"0"27"15,0 0-26-15,0 0 0 0,0 0 5 16,0 0-7-16,0 0-1 0,0 0-7 16,0 0-16-16,-6 200-11 0,-8-158 3 15,-3-4 14-15,4-3-2 0,-3-2 15 16,4-8 5-16,4-4 1 15,0-7 0-15,2-3 0 0,2-2 1 16,1-2-1-16,3-2 0 0,0-1-3 16,1 0-8-16,7-1 6 0,0-1 3 15,5-1 4-15,2-1 14 0,3-6-2 16,2-5 8-16,4-7-1 16,7-1 0-16,3-8 7 0,7-4-4 15,0-4-4-15,2-3 20 0,3 0 18 16,-2 1-1-16,-3-1-5 0,-4 0-20 15,-4 0-12-15,-8 0-11 0,-7 1-5 16,-10 5-2-16,-8 3 1 16,-6 9 2-16,-11 2 2 0,-3 5 2 15,-7 7-6-15,-2 6-5 0,-7 6-23 16,-2 12-26-16,2 3-57 0,-2 6-110 16,6 0-63-16</inkml:trace>
  <inkml:trace contextRef="#ctx0" brushRef="#br0" timeOffset="757786.1407">25634 13137 560 0,'0'0'0'0,"0"0"70"16,0 0 2-16,0 0 1 15,0 0-7-15,0 0-27 0,0 0 1 16,0 0-3-16,0 0-11 0,158-181-2 16,-134 150-2-16,0 0-12 0,-3-1-5 15,-4-2-4-15,0 0 0 0,-3 2 1 16,3 3-2-16,-3 5 0 16,1 6 10-16,-1 3-6 0,0 7 0 15,-4 1 1-15,-5 5 7 0,2 2-5 16,-3 2-3-16,1 6 4 0,-2 4-5 15,-2 4-2-15,-1 8-2 0,0 2-11 16,0 5 4-16,0 0-6 16,0 0 4-16,0-2 3 0,0-2-1 15,0-1 6-15,0-5 1 0,0 2-1 16,1-2-3-16,0 0-5 0,2-2-3 16,-3-2 2-16,5-2 8 15,-2-3 2-15,2-3 0 0,2 0 0 16,2-2 2-16,1-2 2 0,0 0-1 15,0 3-1-15,-3-6 0 0,1 3-1 16,0-2 0-16,-5-2 1 0,0-1-1 16,-1 0 0-16,2 0 0 0,0-3 0 15,2-5 8-15,0-6 3 0,5-3-3 16,2-4 6-16,5-1 10 16,4-4-4-16,0-4 2 0,6-3-4 15,5-3 2-15,1-7-8 0,3 3-7 16,1-1-3-16,-1 2-1 0,-2 7 0 15,-5 6-2-15,-7 8-58 16,-9 10-39-16,-6 4-37 0,-5 4-113 16,-3 1-60-16</inkml:trace>
  <inkml:trace contextRef="#ctx0" brushRef="#br0" timeOffset="758534.9368">26616 13137 633 0,'0'0'0'15,"0"0"45"-15,0 0 37 0,0 0-17 16,0 0-20-16,0 0-13 15,0 0-2-15,0 0-2 0,0 0 2 0,85-135-6 16,-64 109-2-16,1-4-1 16,1-1-8-16,3-3-6 0,0-1-3 15,2 1 0-15,0 2 1 0,-4 1 0 16,-1 9-2-16,-3 5-4 0,-5 7 1 16,-4 6 0-16,-7 4-3 0,0 4 2 15,-2 7 1-15,0 5 0 16,0 6 1-16,-1 6-1 0,4 4-7 15,-4 2-9-15,3 3-7 0,0-1-3 16,-2 1 1-16,0-1 11 0,-2-3 9 16,2-3 4-16,-2-5 0 0,2-7 0 15,2-5 0-15,-1-7-1 0,4-6 1 16,5-3 2-16,1-10 14 16,4-6 2-16,4-3 1 0,7-7 5 15,8-5 7-15,5-6 4 0,6-6 9 16,3-1-13-16,-3-3-14 0,1 1-11 15,-5 2-10-15,-5 6-115 0,-8 6-25 16,-6 8-61-16,-8 4-68 16,-6 4-43-16</inkml:trace>
  <inkml:trace contextRef="#ctx0" brushRef="#br0" timeOffset="759713.0503">28875 10940 502 0,'0'0'0'0,"0"0"13"15,0 0 23-15,0 0 13 0,0 0-39 16,0 0 3-16,0 0 36 16,0 0-8-16,0 0-14 0,63 6-2 15,-34-6 26-15,5 3-9 0,3-1-12 16,2 4-7-16,-4 2-5 0,-3 1-4 16,-6 1-12-16,-9 2 1 0,-7 3-1 15,-10 2-1-15,-5-1 2 0,-14 2 2 16,-11 1 2-16,-11 0 3 15,-6 1 2-15,-9 0 2 0,-1 4 7 16,3-3 2-16,11 3 4 0,16-1 0 16,11-5-8-16,16-1-18 0,19-4-2 15,12-4-26-15,15-2-3 0,12-3-11 16,17-1-40-16,7-3-66 16,9-4-140-16</inkml:trace>
  <inkml:trace contextRef="#ctx0" brushRef="#br0" timeOffset="760377.1954">28674 12405 712 0,'0'0'0'15,"0"0"-22"-15,0 0 29 0,0 0 2 16,0 0-4-16,0 0-5 0,0 0 0 15,0 0 3-15,0 0-1 16,-69 141 6-16,62-119 12 0,6-3 7 16,1-1-11-16,10 1-5 0,3-4-1 15,7 1-1-15,0-3 6 0,3-5 9 16,3 1-13-16,2-3-8 0,-1-3-3 16,0-2 0-16,0-1-115 0,-4 0-7 15,0-5-3-15,-2-7-21 16,-5 0-167-16</inkml:trace>
  <inkml:trace contextRef="#ctx0" brushRef="#br0" timeOffset="760503.7253">28932 12560 678 0,'0'0'0'0,"0"0"112"0,0 0-57 16,0 0-20-16,0 0-30 16,0 0-4-16,0 0-2 0,0 0-32 15,0 0 22-15,-171 443 7 0,168-407-34 16,5-7-90-16,4-8-280 0</inkml:trace>
  <inkml:trace contextRef="#ctx0" brushRef="#br0" timeOffset="763730.2782">27769 11604 629 0,'0'0'0'0,"0"0"63"0,0 0 21 16,0 0-9-16,0 0-36 0,0 0-7 16,0 0 7-16,0 0-11 0,0 0-6 15,171-13-4-15,-141 13-13 0,-3 3-2 16,-1 1 0-16,2 4-3 16,-6-2 0-16,3 3-87 0,1 1-14 15,0 1-78-15,-3-2-101 0</inkml:trace>
  <inkml:trace contextRef="#ctx0" brushRef="#br0" timeOffset="764534.8257">27570 13358 369 0,'0'0'0'15,"0"0"98"-15,0 0-24 0,0 0-13 16,0 0-20-16,0 0-21 16,0 0 4-16,0 0 9 0,0 0 11 15,20-21 5-15,-2 20 7 0,7-2-4 16,7-5 1-16,10-2-4 0,9 3-22 15,7-1-20-15,4-1-4 0,0 7-6 16,0-2-172-16,-5-1-96 16,-9 3-118-16</inkml:trace>
  <inkml:trace contextRef="#ctx0" brushRef="#br0" timeOffset="765669.1195">19581 12403 543 0,'0'0'0'0,"0"0"8"0,0 0-1 15,0 0-3-15,0 0 3 0,0 0 9 16,0 0 2-16,0 0-7 16,0 0-2-16,5 56 1 0,-4-36 8 15,-1 1-4-15,1 4-7 0,1 3-5 16,0 4 2-16,1 3-2 0,0 3-1 15,0 0 0-15,4 5-1 0,-3 1 0 16,2-2 2-16,-3 2-2 16,1 3 0-16,0 1 0 0,-1 4 1 15,-1 4-1-15,1 0 2 0,-1 1-2 16,3-1 0-16,2-1 4 0,0 1 4 16,7 1-4-16,1-1-2 0,3 1 2 15,2-3 3-15,1 0 1 16,1 2 1-16,0-1 3 0,0 1-2 15,3 2 8-15,-1 1-1 0,2-2-4 16,1-1-6-16,1 0 0 0,4-2-2 16,5 2-3-16,6-3 1 0,5-3-1 15,5 1-1-15,6-4 0 0,5-2-2 16,6-1 2-16,2-5 0 16,1 1 0-16,-2-2-2 0,1-1 2 15,2-2 0-15,2 1-1 0,2-3 6 16,2-2 3-16,0 2-2 0,2-5 0 15,4-3-1-15,4 0 1 16,2-3-5-16,1 2 2 0,1-6-3 16,-3 0 2-16,2 0-2 0,-4-4 0 15,-3 0 1-15,1 2-2 0,-5-6 0 16,2 5 1-16,-2-3-1 0,-7-2 0 16,1 3 3-16,-5-3-3 0,-4-1 0 15,-2 1 0-15,-7-2 1 0,0 1-1 16,-9-1 0-16,-2-1-3 15,-6 0-5-15,-1 0 2 0,-6-1-4 16,-5-1-37-16,-2-1-39 0,-7-4-40 16,-4 0-98-16</inkml:trace>
  <inkml:trace contextRef="#ctx0" brushRef="#br0" timeOffset="765964.3238">23037 14743 528 0,'0'0'0'0,"0"0"20"0,0 0-6 15,0 0 1-15,0 0 0 16,0 0-3-16,0 0 2 0,0 0 11 15,178 144 25-15,-168-120-14 0,-2 1-4 16,-8-2 2-16,-4 1-7 0,-8 2-5 16,-8-1-5-16,-6 0-9 0,-5 0-7 15,-4-3-2-15,-3 1-9 0,2-1-6 16,2-1-35-16,2 0-29 16,7 0-66-16,0 0-108 0</inkml:trace>
  <inkml:trace contextRef="#ctx0" brushRef="#br0" timeOffset="766558.2606">24783 15090 390 0,'0'0'0'16,"0"0"50"-16,0 0-10 0,0 0 21 15,0 0-21-15,0 0 13 0,0 0 2 16,0 0-4-16,0 0-19 0,-33-122 4 16,20 116-13-16,1 2 8 0,-5 1 1 15,2 3-16-15,-6 0-3 16,-2 4-1-16,-2 8-8 0,-6 0-1 15,-3 2-1-15,1 7 0 0,-2 1-2 16,1 8 0-16,-1 2 0 0,2 4 0 16,2 5-2-16,5 3 2 0,5 1 0 15,7 5-2-15,3-6 2 16,2 2 0-16,8-5-2 0,1-4 1 16,10 0 0-16,4-5-1 0,10-1 0 15,7-1 3-15,7-3 4 0,5-2 2 16,7-3 3-16,4-7-4 0,5-5-1 15,3-4-4-15,4-6-2 16,1 0-34-16,0-5-70 0,0 0-92 16,-4-6-85-16</inkml:trace>
  <inkml:trace contextRef="#ctx0" brushRef="#br0" timeOffset="767363.3627">25539 15774 432 0,'0'0'0'0,"0"0"99"0,0 0-20 15,0 0-4-15,0 0-43 0,0 0-8 16,0 0 5-16,0 0 13 0,0 0 7 15,33-95-5-15,-26 68 4 0,1-1-16 16,1-2-13-16,1-6-11 16,2-1-6-16,0-1-1 0,0-4 1 15,-1 2-2-15,-1-2 0 0,-1-1 1 16,0 3-1-16,1 1-1 0,2 2 1 16,-2 5 1-16,2 5-1 0,0 8 9 15,-1 3-2-15,-2 7-4 0,3 2-1 16,-5 4-1-16,-1 3 0 15,-1 0-1-15,-1 10 0 0,1 4 10 16,1 5-7-16,-2 5-2 0,0 8 1 16,-1 5-1-16,0 5 0 0,-2 5-1 15,3 3 0-15,-3 2 0 16,2-3 0-16,1-1 0 0,2-7 0 16,0-6-4-16,4-4 4 0,-2-6 0 15,2-6-2-15,0-4-1 0,1-5 0 16,0-4 0-16,-1-5-2 0,3-1 5 15,-2 0 0-15,2-7 36 0,2-3-11 16,5-8-2-16,3-4-5 16,7-2-4-16,6-7 3 0,3-3-4 15,6-7-6-15,3-4-2 0,0-2-2 16,0 1-2-16,-4 1 0 0,-1 4-2 16,-3 1-62-16,-5 5-14 15,-2 6-23-15,-3 8-15 0,-6 4-39 16,-3 9-116-16</inkml:trace>
  <inkml:trace contextRef="#ctx0" brushRef="#br0" timeOffset="768053.6315">26640 15693 582 0,'0'0'0'16,"0"0"24"-16,0 0 25 0,0 0-16 15,0 0 8-15,0 0 4 0,0 0 3 16,0 0 20-16,0 0-16 16,128-167-4-16,-103 132 2 0,0-2-23 15,2-5-12-15,-2 1-11 0,5-3-1 16,-5 0-2-16,-1 1 0 0,1 5 0 15,-4 4-1-15,0 7 0 16,-1 7-2-16,-6 5 2 0,-3 8 0 16,-6 2 0-16,-3 4 0 0,-1 1 3 15,0 7-5-15,0 9 4 0,0 6 2 16,-1 11-3-16,-2 8-2 0,-2 8-3 16,-3 8-3-16,-1-1 7 0,3 3 0 15,-2-1-7-15,4-6 7 16,2-4 0-16,1-10 0 0,2-2 0 15,6-8-19-15,3-5 16 0,2-3 2 16,2-7-2-16,3-3 5 0,1-4 1 16,-3-3 9-16,3-3-1 0,-3 0-6 15,1 0 0-15,0-3-3 16,-2-6 1-16,1 0-1 0,1-5 0 16,3-4 0-16,3-3-2 0,6-7 0 15,4-7 8-15,5-5-1 0,2-14-1 16,5-4 11-16,1-6-9 0,2-1-6 15,1 4-1-15,1 8-2 16,-3 8 1-16,0 9 0 0,-6 11-32 16,-4 4-50-16,-2 8-31 0,-4 0-85 15,-7 4-162-15</inkml:trace>
  <inkml:trace contextRef="#ctx0" brushRef="#br0" timeOffset="783831.4772">30433 6469 625 0,'0'0'0'0,"0"0"65"16,0 0-31-16,0 0 12 0,0 0-8 15,0 0 14-15,0 0 29 0,0 0-13 16,89-73 9-16,-61 49-16 0,6-4-21 15,9-6 1-15,10-4 12 16,15-9-23-16,17-6-18 0,17-5-9 16,23-6-1-16,1 3-4 0,0 1-151 15,-8 12-26-15,-16 6-22 0,-15 10-90 16,-18 11-211-16</inkml:trace>
  <inkml:trace contextRef="#ctx0" brushRef="#br0" timeOffset="784783.1781">30650 8972 203 0,'0'0'0'0,"0"0"140"16,0 0-84-16,0 0 7 15,0 0 19-15,0 0-19 0,0 0 13 16,0 0 15-16,0 0-10 0,3 4 0 16,4-8-4-16,0-2-8 0,1-2-1 15,4 0-21-15,5-5-32 0,7-6-12 16,6-6-1-16,10-9-1 16,14-5 0-16,10-7-2 15,21-7 1-15,16-5 0 0,12-2-75 0,15 2 0 16,2 7-54-16,-10 7-184 0</inkml:trace>
  <inkml:trace contextRef="#ctx0" brushRef="#br0" timeOffset="790074.7392">31001 11174 53 0,'0'0'0'16,"0"0"11"-16,0 0 37 0,0 0 1 16,0 0-16-16,0 0 15 0,0 0 3 15,0 0-32-15,0 0-16 0,-78 1-2 16,66-1 0-16,-1 3 9 15,0-3 25-15,1 0 0 0,0 2-7 16,2-2 4-16,-1 1 2 0,1 1 12 16,2-2 4-16,0 4-5 0,2-2-8 15,3-1 0-15,-3 0-10 0,6 1-11 16,0-2-8-16,0 1-4 16,0-1 11-16,8 0 18 0,4 0 28 15,9-5 1-15,8-10-9 0,12-8-16 16,8-8-5-16,14-8-7 0,14-5 2 15,16-9-5-15,13-1-7 16,18-5-4-16,9-4-3 0,2 5-4 16,-5 1-1-16,-11 10-3 0,-25 10 0 15,-17 8-159-15,-17 8 10 0,-17 8-54 16,-7 6-1-16,-18 5-3 0</inkml:trace>
  <inkml:trace contextRef="#ctx0" brushRef="#br0" timeOffset="791338.0328">30687 13043 570 0,'0'0'0'0,"0"0"72"0,0 0-22 16,0 0 34-16,0 0-3 0,0 0-28 15,0 0-8-15,0 0 4 16,0 0-3-16,209-185-3 0,-152 145-7 16,12-4-21-16,14-3-11 0,10-4-4 15,17-1 0-15,9-1-83 0,10 3-60 16,6 0-88-16,-1 1-177 0</inkml:trace>
  <inkml:trace contextRef="#ctx0" brushRef="#br0" timeOffset="792488.4865">30479 15458 433 0,'0'0'0'0,"0"0"205"0,0 0-103 16,0 0 8-16,0 0-9 0,0 0-17 15,0 0 17-15,0 0-36 16,0 0-8-16,281-204-5 0,-200 158-31 16,16-8-13-16,25-3-8 0,19-5 0 15,23-2-137-15,24-9-216 0</inkml:trace>
  <inkml:trace contextRef="#ctx0" brushRef="#br0" timeOffset="803681.5991">3869 13819 388 0,'86'2'0'0,"14"1"64"16,8 0-22-16,13-3 9 0,8 0-18 15,7-4-6-15,7 0-5 16,-2 0-14-16,2 1-1 0,-6 0-5 16,-4-1 1-16,-4 4 5 0,-5-1 24 15,-6 1 6-15,-8 1-6 0,-5 1-7 16,-12 1-11-16,-10-2-2 0,-8 2-6 16,-16-3-3-16,-10 0 0 0,-9 0-1 15,-15-2 3-15,-9 1 7 0,-12-3 13 16,-8-1 21-16,-16-1-11 15,-12-4-29-15,-14 2-1 0,-11-1-3 16,-13 1-3-16,-10-1 2 0,-8 0 2 16,-8 2-1-16,-9-2-1 0,-9 1-2 15,-7 3 0-15,-7-3 0 16,-9 6-6-16,-3 2-3 0,-1 0 8 16,3 2 2-16,3 3 0 0,3-2 0 15,6 1 0-15,6 0 2 0,10-2-2 16,9 1 0-16,13-2 2 0,8-1 3 15,11 2 0-15,15-2-5 16,9 0 0-16,13 0 3 0,13 0-3 16,12 0 0-16,8 0-2 0,21 0-14 15,12 0 7-15,17 0 7 0,12 0-1 16,9-3-3-16,9 1-13 0,6 1-4 16,5 1 11-16,9 1 12 0,6 2 0 15,2 2 0-15,2 2 0 16,1-1 5-16,-3 0 2 0,-5 3 5 15,-4-2 0-15,-4 2-4 0,-2-2-1 16,-7 0 1-16,-4-2 6 0,-11 0-4 16,-9 1-2-16,-13-1-6 0,-13 1-1 15,-14-2 0-15,-13 3-1 16,-13-5 0-16,-19 1 0 0,-16 2 25 16,-12-3-21-16,-14 4 2 0,-13 0 1 15,-14-1 3-15,-11 1 6 0,-16 1-7 16,-7 2-3-16,-9 1-5 15,-5 2 1-15,-6 1 0 0,1-1 1 0,1 1-1 16,1 2 2-16,11-1-3 16,8 0 2-16,10 0 1 0,13 0 3 15,14-1-3-15,17-4 1 0,15 1-2 16,19-5-3-16,18 0 0 0,17-1 0 16,22-1-9-16,25-3 16 15,25-1-3-15,24-7 1 0,24-3 3 16,22-4 5-16,18-2 11 0,16-2-13 15,11-2-9-15,8 1-2 0,0 4 0 16,-9 2-43-16,-12 6-35 0,-14 8-47 16,-17 2-58-16,-16 12-72 0,-21 6-212 15</inkml:trace>
  <inkml:trace contextRef="#ctx0" brushRef="#br0" timeOffset="843830.3386">3463 13697 362 0,'0'0'0'16,"0"0"0"-16,0 0 69 0,0 0-33 15,0 0-14-15,0 0 3 0,0 0 0 16,0 0-5-16,5-29 4 0,10 27 8 16,8 0 21-16,12-1-6 0,8 2-2 15,8 0-5-15,12 1-19 16,8 2-13-16,9 6-6 0,8 1 1 16,5 2-1-16,6-4-4 0,6 2-1 15,6-2-6-15,6 0-7 0,2-2 5 16,4 1 8-16,0-3 2 15,-6-3 0-15,0 0 1 0,-6-2 0 16,-3-2 1-16,-6 1-1 0,-7 1 10 16,-6 0-6-16,-9 2-3 0,-3 0 0 15,-11 3-2-15,-10 2-18 0,-13 6-6 16,-12-6-1-16,-10 3 4 0,-11-2 7 16,-10-3 8-16,-10 1-4 0,-13-3 22 15,-13 2 30-15,-11 2-33 16,-15-2-5-16,-8 0 1 0,-10 0 13 15,-10-3-9-15,-9 0-1 0,-4 0 4 16,-4-1-6-16,-12-4-1 0,-5 0 1 16,-3 1 0-16,-10 0-4 0,-2-2 1 15,-4 0-1-15,1 1-1 16,11-1 0-16,5 4 0 0,10-1 1 16,8 3-1-16,6 3 13 0,10 5-9 15,7 1 0-15,11-3-1 0,6 0-1 16,9-2 0-16,14 1 0 0,15-2 8 15,13-1 1-15,15 0 5 16,10-2-17-16,16 0 2 0,20 1 15 16,12 0-12-16,15-1-1 0,16 0 3 15,7 0-2-15,16-2 1 0,9-5 5 16,11 2-6-16,8 1-1 0,4 2 0 16,5 1-2-16,-1-2 1 0,-5 0-1 15,-8 0-2-15,-15-1 2 16,-11 1-1-16,-11 1 0 0,-9-4 0 15,-7 5 1-15,-13-3 4 0,-10 1 13 16,-11 0 6-16,-15 0-9 0,-8 1-4 16,-15 1-8-16,-8 1 0 0,-7 0 3 15,-23 0 2-15,-16 1-7 16,-19 2-2-16,-16 2-16 0,-19 1 15 16,-16 1 0-16,-13 0 0 0,-13 4 2 15,-6 0 0-15,-8 3 0 0,-4 1 0 16,3 3 0-16,6 0 6 15,6 0-2-15,10 2-2 0,8 1 0 16,7-2 1-16,10 0 0 0,13-3 0 16,15-3-3-16,16-1 0 0,20-1 3 15,18-3-4-15,14 0 1 0,14-3 0 16,16 1-14-16,19-1 15 0,22-2 1 16,18-3-2-16,21 0 0 0,13 0 2 15,12 0-2-15,7 0 0 0,3-2 2 16,4 2-3-16,-1 0 2 15,2 0-1-15,2 0 0 0,-4 0 0 16,-6 0 0-16,-8 0 1 0,-14 0-1 16,-8 5 0-16,-11-2 0 0,-13 1-4 15,-13 1 0-15,-16 0 3 16,-17-1 0-16,-16 0 1 0,-15 2 0 16,-24-3-4-16,-12 1 4 0,-20 1 7 15,-17 2-4-15,-14-1 0 0,-15 4-1 16,-16-1-2-16,-10 0 0 0,-10 2 0 15,-6 0 1-15,1 2-2 16,9-1 2-16,13 1 11 0,20 1-9 16,19-3-1-16,28-2-1 0,34 0 0 15,33-1-2-15,42-3-9 0,40 1-14 16,37-2-76-16,33-4-82 0,29 0-223 16</inkml:trace>
  <inkml:trace contextRef="#ctx0" brushRef="#br0" timeOffset="852145.0659">19098 10311 347 0,'0'0'0'0,"0"0"42"16,0 0 33-16,0 0 5 0,0 0-8 15,0 0 3-15,0 0-28 0,0 0-12 16,-102 13 6-16,82-6 6 16,-1 0 4-16,2 4-11 0,0 2-19 15,-1 1-14-15,0 4-5 0,3 2-2 16,-1 0 0-16,6 2 2 0,0-2-3 15,3 1 2-15,4 2-2 0,-2-3 3 16,4-1 0-16,2 0-3 16,1-3 2-16,0 3 0 0,6-1 12 15,4 1 16-15,3-2 5 0,1-3 0 16,3-1-5-16,3 0-5 0,-3-4-15 16,2-1-6-16,-1-1-2 15,1-4 0-15,0 1-2 0,1-1-29 0,2-3-16 16,-2 0-17-16,3-4-58 15,2-4-28-15,-4 0-78 0,-3-3-161 16</inkml:trace>
  <inkml:trace contextRef="#ctx0" brushRef="#br0" timeOffset="852702.2178">19660 10341 516 0,'0'0'0'0,"0"0"93"16,0 0-41-16,0 0 2 15,0 0-19-15,0 0-11 0,0 0 10 16,0 0 7-16,0 0-3 0,-62-46 0 16,51 45 2-16,-1-1-15 0,0 2-11 15,-1 0-6-15,-2 0-6 0,1 3 2 16,0 1-4-16,0 4 0 16,-1-1 2-16,3 3 0 0,-2 0 0 15,2 0 1-15,3-1-1 0,4 3-1 16,2-1 0-16,3 0-2 0,0 3 1 15,7 2 0-15,4-1 0 0,5 2 17 16,1-3-7-16,2 2 0 16,0 0 2-16,0 1-6 0,0 1-3 15,-4 1-1-15,-2 0 0 0,-2-5-1 16,-3 4 1-16,-4-1 1 0,0-5 4 16,-4 4 16-16,0-4 4 0,0-1 0 15,-4-1-5-15,-1-1-1 0,-3 1 2 16,-2-4-6-16,-3 3-8 15,0-3-7-15,-5-2 2 0,0 0-3 16,-4-4-1-16,0 0 0 0,0 0 0 16,0-1-13-16,-1-2-12 0,2-1 1 15,3-2-44-15,2-1-38 0,5 1-38 16,5 3-47-16,0-3-84 16</inkml:trace>
  <inkml:trace contextRef="#ctx0" brushRef="#br0" timeOffset="853307.3502">19884 10368 450 0,'0'0'0'16,"0"0"146"-16,0 0-105 0,0 0-36 15,0 0-2-15,0 0 9 16,0 0 7-16,0 0 9 0,0 0 2 15,-2 139-1-15,2-109-3 0,0-1 0 16,5-1 4-16,1-1-16 0,-2-2-5 16,1-3-4-16,-2-4-2 15,0-4 4-15,2-2-3 0,-2-6 1 16,-1 0-3-16,3-4 4 0,-2 0 11 16,0-2 30-16,4-4 48 0,4-7-28 15,3-6-24-15,2-8-16 0,2-3-7 16,3-3-7-16,0-6 4 0,-2 0 1 15,2 2-6-15,-1 0-7 16,-4 7-4-16,-1 5-1 0,-3 5 0 16,-3 1-58-16,-3 6-10 0,1 5-78 15,-3 1-55-15,-1 4-168 0</inkml:trace>
  <inkml:trace contextRef="#ctx0" brushRef="#br0" timeOffset="861183.8074">22964 14823 292 0,'0'0'0'0,"0"0"131"16,0 0-60-16,0 0-19 0,0 0-1 15,0 0-7-15,0 0 7 0,0 0 24 16,-36-41-16-16,36 38 0 15,0 3-12-15,4 0-36 0,4 3-9 16,-1 5-2-16,3 3 0 0,4 2 2 16,1 0-1-16,7 1 1 0,3 5 2 15,6-2 6-15,1 2 3 16,4-1-5-16,1 1-2 0,2 0 1 16,1 1-3-16,0-1 4 0,2 3 0 15,-2-2-2-15,-3-1-6 0,0-3 0 16,-6-1 2-16,-3-1-2 0,-5-3 0 15,-6-3 1-15,-4 0-1 16,-7-5 0-16,-3-1 0 0,-3-1 0 16,0-1-1-16,-3 2 1 0,-7-2 9 15,-6 1-6-15,-2 0-2 0,-4 0 0 16,-1 1 0-16,-1 2 1 0,-6-2-2 16,-1 3 0-16,-1 1 0 0,-3-1 3 15,1 4 0-15,0 0-1 16,3 3-1-16,-2-1 2 0,-1 3-3 15,0-1 0-15,0-3 0 0,1 2 2 16,2 0-2-16,0 0 0 0,2 2 0 16,0-2 0-16,1 1 0 0,1 0 0 15,2-1 0-15,-2 0 0 16,2 1 0-16,1-1 0 0,-1-1 0 16,1-1 0-16,1-1-4 0,3-2 3 15,1-3 1-15,8 2 0 0,-1-3-2 16,8-1 1-16,0 1 1 0,3-3 0 15,-1 1 0-15,2-1-1 16,0 0 1-16,0 0 6 0,3 0 3 16,1-1 1-16,3-5-3 0,5-1-8 15,2 2 1-15,1-2 0 0,1-2 0 16,6 0-3-16,1 0 2 0,6-3 0 16,4-1 1-16,4 0 0 0,4-2 0 15,5 0 0-15,2 1 0 16,3 1-1-16,2-1 2 0,-5 5 0 15,-3 0-1-15,-2 2 0 0,-8 1 3 16,-5-1-4-16,-5 0 2 0,-6 0 1 16,-6 3-2-16,-5 1 0 0,-3 0 3 15,-4 2-4-15,-1 1 2 0,0 0-2 16,0 0-1-16,-4 0-2 16,-7 1 5-16,-3 5-1 0,-5 1 0 15,-1 1 0-15,-2-1-1 0,-6 0-1 16,0 0-4-16,0-1 0 0,-2-1 3 15,1-2-2-15,1 0-3 0,1 0-1 16,4 0 1-16,3-1-13 16,2 1 2-16,6-3 13 0,7 0 2 15,3 0 2-15,2 0-6 0,6 0-18 16,6-3 27-16,9-2-1 0,3-1 0 16,9-2 0-16,6-3 0 0,3 1 0 15,5-1 0-15,-1 0 1 0,-2-1-2 16,-1 2 2-16,-4-2 2 15,-2 3 16-15,-4 1 4 0,-6 2-2 16,-9 3-9-16,-5 0-11 0,-9 2-1 16,-4-1 0-16,0-2 9 0,-1 3-6 15,-8-2-4-15,0-2 1 0,-4 0 0 16,-5-1 0-16,-2-5 0 16,-2 1 0-16,-9-6 2 0,-4-3 0 15,-7-6-2-15,-8-2 0 0,-6-3 0 16,-2-1-1-16,-3 0 0 15,3 0 1-15,4-1 0 0,5-2 0 0,5 1 1 16,6 7 0-16,8 2 0 16,10 10-1-16,8 5 0 0,8 6 4 15,4 3 0-15,3 0-8 0,10 7 1 16,7 7 3-16,10 0 0 0,8 8 0 16,10 5 4-16,8 4-2 0,5 1-1 15,2 0 0-15,-1 3-2 0,0-6 1 16,-8-4 0-16,-5-1 0 15,-10-8 0-15,-11-4 0 0,-11-4 4 16,-8-4 3-16,-7 0-2 0,-2 0-7 16,-4 3-6-16,-4 2-101 15,-8-3-159-15</inkml:trace>
  <inkml:trace contextRef="#ctx0" brushRef="#br0" timeOffset="881262.4823">24532 7374 467 0,'0'0'0'16,"0"0"132"-16,0 0-62 0,0 0-39 16,0 0-26-16,0 0-10 0,0 0 10 15,0 0 52-15,61 1-36 16,-12 1-4-16,20-2 4 0,18 0-3 16,18 0 5-16,12 0 6 0,13 0-11 15,6-2-5-15,10 2 5 0,2 0-3 16,-3 7-3-16,-3 1-8 0,-10 4-3 15,-3-4 0-15,-7 0 1 0,-8-4-2 16,-9-4 0-16,-10 0 0 16,-5-1 6-16,-11-4-2 0,-5 2 7 15,-12 0-2-15,-13 0-2 0,-16 2-2 16,-15-1-3-16,-16 1 0 0,-16 1 14 16,-24-3 4-16,-25-1-17 0,-26-2-2 15,-25-1-1-15,-21-2 0 16,-22 1 0-16,-19-5 0 0,-12 2 0 15,-8 1 1-15,-5 0 9 0,11 2-2 16,14 4 10-16,15 4 5 0,21 0-7 16,16 3-12-16,16 3-3 0,22 3 1 15,30-4-4-15,29 0-1 0,33-1-3 16,43-4-62-16,45 0 64 16,42 0 5-16,32-6 1 0,27-2-2 15,12 0 0-15,12 5 0 0,-3 3 0 16,-9 7-40-16,-21 5-13 15,-28 6-30-15,-29 2-75 0,-37-2-184 0</inkml:trace>
  <inkml:trace contextRef="#ctx0" brushRef="#br0" timeOffset="882025.9972">25151 9869 557 0,'0'0'0'16,"0"0"-12"-16,0 0 3 0,0 0-13 15,0 0 25-15,0 0 26 0,0 0 16 16,0 0 22-16,0 0-8 0,393-32-2 16,-273 23-15-16,15-1-15 0,8-1-10 15,8 3-9-15,-3-2 0 0,-12 6-2 16,-16 1-3-16,-11 3-2 15,-16 0 0-15,-17 0 0 0,-18 0-2 16,-21 0 0-16,-20 0 0 0,-23 0 0 16,-29 0 1-16,-28-4 13 15,-25-4-13-15,-24 0 0 0,-19 0 15 16,-16 0 15-16,-11-1-5 0,-6 3-5 16,-6 0 10-16,5 5 4 0,5-1-14 15,15 2-9-15,20 2-9 0,23 3 1 16,34 6-6-16,33 0-38 0,35 5-77 15,45 3-134-15,33-6-202 16</inkml:trace>
  <inkml:trace contextRef="#ctx0" brushRef="#br0" timeOffset="882760.3116">25297 11859 613 0,'0'0'0'0,"0"0"0"0,0 0 4 15,0 0-3-15,0 0 4 0,0 0-3 16,0 0 5-16,0 0 16 0,417 10-1 15,-287-4-3-15,14 2-1 16,9 0-5-16,-1 2-9 0,-7 1-1 16,-3 2 0-16,-13-1-2 0,-7-2 2 15,-7-4 5-15,-8 0 6 0,-8-3 13 16,-8-3 9-16,-12 2 8 0,-8-2-2 16,-14 0-13-16,-15 1-10 15,-16 0-12-15,-18 1-1 0,-16-1-1 16,-30-1 2-16,-30-3 5 0,-33-1-8 15,-36-7-8-15,-31-1-18 0,-20-2 19 16,-24-2 4-16,-10 3 0 0,-7 3 6 16,-6 5 6-16,16 4-5 0,10 1-4 15,32 4-1-15,34 3 0 0,41 3-2 16,44-3-1-16,46-3 0 16,41-4 0-16,54-1-10 0,53-9 13 15,50-1 4-15,44-3-6 0,37 2 0 16,24 4-2-16,18 8-60 0,16 3-108 15,0 8-150-15</inkml:trace>
  <inkml:trace contextRef="#ctx0" brushRef="#br0" timeOffset="883530.3851">24809 13833 512 0,'0'0'0'0,"0"0"-11"0,0 0 43 16,0 0 1-16,0 0 19 0,0 0-7 15,0 0-1-15,0 0-5 0,397-75-18 16,-289 66-7-16,11 7-5 16,12 1-5-16,11 1-3 0,16 1 2 15,10 1-6-15,10 2-1 0,1 1-2 16,2 2 0-16,-7-3 0 0,-3 1 1 16,-3-1 5-16,-7-2 0 0,-4 1 0 15,-12-3 11-15,-11 0 7 16,-14-1 8-16,-21-3-5 0,-16 3-4 15,-27-5-12-15,-24 1-1 0,-26 0 2 16,-26-6 25-16,-34 0-12 0,-35-5-23 16,-35 1 5-16,-33-2-2 15,-29 3-17-15,-25-2 13 0,-13 1 4 0,-14 2 1 16,-6 2 0-16,1 5 0 16,-1-1-1-16,17 6 1 0,25 1 0 15,40 0 8-15,54 0 1 0,56 0 2 16,56 0-2-16,67 1-18 0,68 1-21 15,67-2-76-15,64 0-181 16</inkml:trace>
  <inkml:trace contextRef="#ctx0" brushRef="#br0" timeOffset="885270.6125">24761 16206 347 0,'0'0'0'0,"0"0"82"16,0 0-31-16,0 0-12 15,0 0-19-15,0 0-10 0,0 0-7 16,0 0 0-16,962 32-1 0,-835-24-2 16,-4 0 0-16,-6 0 2 0,-5-2-2 15,-10-3 0-15,-10 0 1 0,-8 0-1 16,-12-1 41-16,-8 0-10 16,-10-2 2-16,-14 0-5 0,-13 0-3 15,-11 0-6-15,-16 0 6 0,-9-2 43 16,-17-4-32-16,-16 0-34 0,-17-2-1 15,-17-3 0-15,-17 4-2 0,-18 0-1 16,-8-1 0-16,-11 1 1 16,-4 3 2-16,-2-1-2 0,4 1 2 15,6 4 1-15,6 0 5 0,14 0-4 16,19 0-1-16,22 3-2 0,26 1 0 16,22 0 0-16,21 2-15 0,27 0-48 15,26-1 56-15,21 1-2 16,23-3-13-16,19-3 6 0,17 0 12 15,16 0 3-15,14-2 1 0,14 1 0 16,9 1 36-16,1 1-21 0,-8 6-4 16,-15 3-5-16,-23 0-3 0,-27 1-2 15,-36-3 0-15,-35-2 0 16,-42-6 2-16,-36 0 30 0,-48-14-17 16,-41-3-10-16,-31-2 8 0,-32 0-5 15,-18 1-1-15,-14 4-7 0,-8 3-1 16,2 3 0-16,6 6-131 0,9 2-7 15,19 0-63-15</inkml:trace>
  <inkml:trace contextRef="#ctx0" brushRef="#br0" timeOffset="886031.6202">21593 16749 388 0,'0'0'0'0,"0"0"0"0,0 0 16 16,0 0 3-16,0 0 0 0,0 0 11 15,0 0 8-15,0 0 7 0,0 0 16 16,0 28 3-16,10-26-15 0,5 0-10 16,4-2-11-16,3 0-9 0,5-2 9 15,9-6-3-15,5-1-7 0,9-4-1 16,6 0-3-16,6-5 3 15,5-7 1-15,8 0-3 0,5-6 1 16,8-2-3-16,6-2-3 0,2-1-1 16,2 2 3-16,2-2-5 0,-3 4-4 15,-2 2-1-15,-4 0 0 16,-6 5 0-16,-9 2-2 0,-9 6 0 16,-11 3 0-16,-7 2-6 0,-12 0 5 15,-6 6-1-15,-7-2-7 0,-6 5-6 16,-4 0-13-16,-8 0-25 15,-3 2-26-15,-3 0-1 0,-6 0-104 16,-8-3-41-16</inkml:trace>
  <inkml:trace contextRef="#ctx0" brushRef="#br0" timeOffset="886307.2519">22862 16140 677 0,'0'0'0'16,"0"0"29"-16,0 0 5 0,0 0-7 16,0 0-13-16,0 0-10 0,0 0-2 15,0 0-2-15,0 0 0 16,588-65-23-16,-552 74 19 0,-12 4 4 16,-11 1 0-16,-7 5 13 0,-6 5 10 15,-16-1 2-15,-2 2 5 0,-13 0-4 16,-5 0-2-16,-9 0-5 0,-7 3-10 15,-8 0-5-15,-8 1-1 16,0 1-3-16,1 3 0 0,3 0-115 16,6 2-15-16,4-1-78 0</inkml:trace>
  <inkml:trace contextRef="#ctx0" brushRef="#br0" timeOffset="894058.355">8901 17302 354 0,'-10'-10'0'16,"2"5"71"-16,2-1-8 0,2-1 11 16,2 3-22-16,-1-1 1 0,3 1-5 15,0-1-26-15,7 0-9 16,5 0-4-16,8-1-7 0,8 3-2 15,7 1 0-15,10 0 0 0,8-1 0 16,11 3-13-16,1 0-18 0,9 3 16 16,5 0 6-16,5-1 6 15,9-1 3-15,3 3 0 0,14 1 0 16,4-1 17-16,12-2 9 0,8 0-7 16,10 1-5-16,5-1-5 0,0-2-4 15,-1 0-3-15,-2 0 0 0,-3 0 1 16,-5 0-2-16,-9 0-1 15,-3-7 0-15,-5 1 8 0,-2-4 16 16,-4-1 1-16,-2 5-6 0,-8-3-5 16,-2 1-4-16,-8-1-3 0,-10 1-1 15,-9 2-5-15,-17 2 0 0,-12 0 2 16,-11-2-3-16,-10 1 0 0,-12 2 4 16,-10 0-2-16,-4-2 6 0,-12 2-1 15,-8-3-11-15,-12 1 0 0,-15-1 0 16,-12 2 2-16,-7 0-2 15,-14 2 4-15,-6-1 0 0,-11 3 0 16,-10 0 0-16,-11 0 0 0,-7 0 0 16,-8 0-29-16,-10 5-7 15,-8 1 16-15,-2 1 9 0,-2 2 8 0,4-4 2 16,9 1 1-16,3 2 0 16,7-4 0-16,3 3 0 0,3-3 1 15,4-2-1-15,4 4 0 0,8 0 1 16,6 2-1-16,6-4 0 15,9 3 0-15,9-6 1 0,13 1-1 16,13-1 0-16,12-1 0 0,14 2 0 16,14-2 0-16,11 0 0 0,6 0 0 15,16-6-35-15,7-1 29 0,9 4 6 16,15 0 0-16,9-1-13 0,9 3 12 16,9 1-3-16,9-2 4 0,13 1 0 15,10 1-2-15,15 0 3 16,9 3 0-16,12 4 1 0,5-3-1 15,4 8 1-15,-3 0-2 0,0 1 0 16,-1 1 0-16,-6 3 1 0,3-3-1 16,-6-2 0-16,-4-1 6 15,-1 1 6-15,-6-5 4 0,-1 0-1 16,-7 3 2-16,-5-4 1 0,-9 2-9 16,-11-1-5-16,-11 3-3 0,-12-3 0 15,-13 1 0-15,-15-2-1 0,-13 2 0 16,-13-2 4-16,-14 1 2 0,-6 3 0 15,-14-8 19-15,-14 4 17 16,-15 0-28-16,-14 0-9 0,-15-1-3 16,-13 1-1-16,-12-4 0 0,-10 2 0 15,-11 3 0-15,-10-1-2 0,-9 1 1 16,-7-3 0-16,-4-4-8 0,-7 0 6 16,-4-4 1-16,-3 1 0 0,-6-1 0 15,-1-1-2-15,-1 0-3 16,-2 4 1-16,-3 1 1 0,1 1-5 15,3 4-8-15,2 1 2 0,9 0 8 16,9 6 7-16,12 2 0 0,16-1-2 16,17-1 3-16,17 0-1 15,15-5 0-15,20-2 1 0,14-2-1 16,23-3 3-16,13 0 0 0,15 0-4 16,24 0-4-16,25-1 6 0,25-7-1 15,22-2 0-15,22-2-19 0,21-4 5 16,17 3 2-16,23-4 5 15,17 6 8-15,14 0-2 0,19 0 2 16,5 4-1-16,4-2 0 0,-1 8-1 16,-11 1 1-16,-9 1 0 0,-13 9-73 15,-12 2-99-15,-13 2-73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8:15:35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16631 15009 371 0,'0'0'0'0,"0"0"157"16,0 0-64-16,0 0-44 0,0 0-34 15,0 0-8-15,0 0-3 0,0 0-3 16,92-54-2-16,-88 58 2 0,-2-1 3 15,5 0 0-15,9-2 0 0,9-1 7 16,15-1 29-16,17-6-28 16,13-8-9-16,11-1-2 0,8-3-2 15,0-3-59-15,-5-2-138 0,-7 1-131 16</inkml:trace>
  <inkml:trace contextRef="#ctx0" brushRef="#br0" timeOffset="345.887">17223 16568 481 0,'0'0'0'0,"0"0"257"0,0 0-158 15,0 0-1-15,0 0-21 16,0 0-29-16,0 0-24 0,0 0-21 15,0 0-6-15,810-308-223 0,-716 275-71 16,-16 2-122-16</inkml:trace>
  <inkml:trace contextRef="#ctx0" brushRef="#br0" timeOffset="3874.2364">13423 10582 595 0,'0'0'0'15,"0"0"36"-15,0 0 21 0,0 0-34 16,0 0-22-16,0 0-1 0,0 0 0 15,0 0 0-15,139-40 1 0,-84 26 0 16,3-3 3-16,2 1 19 16,1 5 13-16,-9 1-26 0,-8 7-9 15,-10 3-2-15,-14 0-10 0,-14 4 5 16,-8 3-4-16,-19-1 18 0,-14 3 17 16,-13-2 13-16,-17-2 22 15,-10 0-7-15,-8 1-1 0,0-1-16 16,2-2-16-16,6 3-13 0,13 0-6 15,14-2 1-15,14 1-2 0,15 2 0 16,12 0-90-16,7 2-26 0,10 1-51 16,5 1-59-16,-4-3-148 0</inkml:trace>
  <inkml:trace contextRef="#ctx0" brushRef="#br0" timeOffset="7048.5562">11272 13598 257 0,'0'0'0'0,"0"0"31"0,0 0-6 16,0 0-14-16,0 0 7 0,0 0 1 15,0 0 2-15,0 0 8 16,6-30-7-16,1 26 2 0,1-2-11 15,-2 1-11-15,5 2 1 0,-1-1-3 16,1-5 0-16,0 6 1 0,0-3-1 16,4 0 0-16,2 2 7 0,2-3 6 15,5 1 3-15,3-3 1 0,3-3-1 16,5-1 1-16,5-1-4 16,4-3-4-16,6-1-4 0,3-2-3 15,2-5-2-15,7-1 0 0,2 0 2 16,2-3 0-16,8 4 0 0,1-2-1 15,1 2-1-15,6 0 0 0,2 2 1 16,-1-1-1-16,3 2-6 0,0 0 1 16,0 1-2-16,3-1 5 15,0 1 2-15,2-3 0 0,2 2 0 16,2-2 2-16,7 0-1 0,0 0 5 16,5-1 3-16,1 0 1 0,2-2 3 15,2-1 0-15,0-3-1 16,1-1-5-16,4 1-3 0,-2 0 0 15,3-2 2-15,3 3 1 0,1 0-2 16,-1 1 0-16,-2 1 0 0,-4 1 5 16,-3 0-1-16,-4 0 2 0,-5-1 4 15,-3 1 1-15,-3 0 0 16,1 5-7-16,-4-2-2 0,-2-2 3 16,-1 3 8-16,-3-4 1 0,-6 4-8 15,-1 2-1-15,-4-1 3 0,-2-2 0 16,-5 5-6-16,-4 0-2 0,-4 3 1 15,-2 1-5-15,-4 3 0 0,-5 0-1 16,-6 5 0-16,-4 0-49 16,-5 3-1-16,-7-1-26 0,-6-1-3 15,-4 3-7-15,-4 1-43 0,-4-3-6 16,-4 1-124-16</inkml:trace>
  <inkml:trace contextRef="#ctx0" brushRef="#br0" timeOffset="7342.6485">16561 11990 419 0,'0'0'0'0,"0"0"55"0,0 0-11 16,0 0-2-16,0 0-37 15,0 0-5-15,0 0 0 0,0 0 0 16,145-40 0-16,-90 34 0 0,2 1 5 15,5 0-6-15,-5 3 2 0,-1 2 0 16,-1 0-1-16,-8 8-1 16,-1 6 1-16,-10 3 0 0,-4 7 1 15,-6 0 16-15,-10 0 46 0,-6 2-16 16,-10-4-4-16,-4 5 5 0,-14-2-11 16,-9 3-16-16,-7 1-11 0,-11 3-6 15,-7 0-3-15,-12 0-2 16,-11 5-56-16,-11 3-54 0,-13 2-144 15,-9 1-145-15</inkml:trace>
  <inkml:trace contextRef="#ctx0" brushRef="#br0" timeOffset="16239.1345">30548 6104 481 0,'0'0'0'15,"0"0"14"-15,0 0-5 0,0 0-6 16,0 0 2-16,0 0 7 16,0 0 15-16,0 0 35 0,3 78-10 15,-3-67-15-15,0 3-9 0,-1-2-14 16,1 1-8-16,-2 2 0 0,0-1-2 16,-2 3 0-16,1-1 3 15,-3 1 1-15,0 1 1 0,-1-2-3 16,1 0 6-16,-1 2 7 0,1-6 7 15,4 0-3-15,2-1-11 0,0-4 0 16,5-4 0-16,2-3 0 0,-2 0 17 16,6-8 16-16,-1 1 2 0,0-2-1 15,-1-5-10-15,-1 2 0 0,4-5-5 16,7-6-5-16,8-2-5 16,11-12 2-16,10-7-4 0,15-2-8 15,11-9-6-15,8-1 1 0,7 1-4 16,2 3-2-16,0 8 0 0,-3 5 0 15,-9 12-158-15,-11 4 29 16,-8 6-1-16,-7 5-69 0,-9-4-68 16</inkml:trace>
  <inkml:trace contextRef="#ctx0" brushRef="#br0" timeOffset="17200.6919">30517 8704 439 0,'0'0'0'0,"0"0"121"0,0 0-79 15,0 0 2-15,0 0 0 0,0 0-21 16,0 0 6-16,0 0 10 0,-1-22-22 16,1 33-14-16,0 4 2 0,-3 5 3 15,-2 5 0-15,4 4-6 16,-2-1 12-16,3 0 7 0,0 0 3 15,0-4-1-15,3-2-9 0,4-4-3 16,1-5-5-16,4-6-4 0,5-2 3 16,7-5 9-16,8-6 10 0,13-11 16 15,13-8-10-15,16-6-12 0,9-8 4 16,15-6-1-16,8-4-9 16,3-3-6-16,0 2-4 0,-9 3-4 15,-2 4-233-15,-11 5-34 0,-12 3-136 16</inkml:trace>
  <inkml:trace contextRef="#ctx0" brushRef="#br0" timeOffset="18364.2453">30642 10974 295 0,'0'0'0'0,"0"0"95"16,0 0-24-16,0 0-18 0,0 0-6 15,0 0-9-15,0 0-6 0,0 0-1 16,0 0-15-16,28-59-3 16,-28 58 13-16,0 1 4 0,0 0-4 15,-1 0-3-15,-3 3-16 0,1 4-5 16,1 1 1-16,-1 1 4 0,1 3 4 15,2 1-4-15,0 3 0 0,2 2-3 16,3 2 4-16,-1 3 0 16,3 2-6-16,0-4 1 0,-1-1 2 15,0-3-1-15,-1-3 4 0,3-1 2 16,1-4 0-16,6-2 7 0,6-7 7 16,7-1 8-16,14-14 6 0,14-5-8 15,11-6-10-15,14-6-6 16,13-3-5-16,13-5-6 0,7-1-2 15,2 1 0-15,-2 3-2 0,-7 6-191 16,-13-2-97-16,-22-2-307 0</inkml:trace>
  <inkml:trace contextRef="#ctx0" brushRef="#br0" timeOffset="20322.7291">30654 12701 468 0,'0'0'0'0,"0"0"57"0,0 0-7 16,0 0-33-16,0 0-13 0,0 0-3 16,0 0 0-16,0 0 1 0,-5-6 1 15,4 13 11-15,-3 0 6 0,3 5 4 16,0 1 0-16,0 2-7 16,1 2-5-16,0 1-5 0,0 4-2 15,0-3-3-15,0 1 1 0,0-1-2 16,0-3 0-16,-2-2 1 0,1 2 0 15,-3-1 4-15,1-1 3 16,2-2-2-16,-2-3 6 0,2 0-4 16,1-2-7-16,0 1-1 0,1-2 2 15,6-1-1-15,-2-3-1 0,5-2 14 16,5-1 10-16,6-12 32 0,8-6-14 16,11-5-27-16,8-8-4 0,17-8-7 15,10-10-4-15,8-4 0 16,7-1-1-16,-1 1 0 0,-5 1-89 15,-10 0-187-15</inkml:trace>
  <inkml:trace contextRef="#ctx0" brushRef="#br0" timeOffset="22742.8549">30421 15097 376 0,'0'0'0'0,"0"0"102"0,0 0-42 16,0 0-1-16,0 0-11 0,0 0-16 15,0 0 2-15,0 0 7 16,-6-51-3-16,6 51-5 0,0 0-10 15,0 1-11-15,0 8-5 0,0 7 4 16,1 9 7-16,1 2 2 0,-1 3-2 16,1 2 4-16,-2-4-1 0,0 2 0 15,2-6-3-15,4-2-2 16,3 0-1-16,4-7 0 0,0-5 7 16,3-3 16-16,3-5 4 0,5-2 1 15,6-9-2-15,10-8-15 0,10-10-11 16,14-8-11-16,14-9 0 0,10-4-2 15,10-3-3-15,9-2-2 0,1 0-50 16,-2-7-190-16,-15-2-339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27:1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7716 5943 117 0,'0'0'0'0,"0"0"19"0,0 0 10 0,0 0 17 16,0 0-15-16,0 0-1 15,0 0-1-15,0 0-12 0,-20-14-5 16,16 14 4-16,0 0-2 0,4-1 7 16,-2 0 20-16,2 1-5 0,0 0 12 15,0 0 4-15,0 0-10 0,0-2-2 16,-1 2-5-16,1 0-17 16,0 0-8-16,0 0-1 0,0 0-3 15,0 0 2-15,0 0 6 0,0 0-1 16,0 0 1-16,0 0 6 0,0 2-6 15,0 0-2-15,0 1-4 0,0 3-2 16,0-4 1-16,0 4 0 16,0-2-2-16,0 0-3 0,0 1-1 15,0 1-1-15,0 1 0 0,0-1 1 16,0 1-1-16,1 0 0 0,3 1 1 16,-1 3-1-16,-2 0 0 0,1-1 0 15,-2 4 1-15,2 0-1 0,-2 4 0 16,2-1-4-16,-2 4 1 15,0-1 0-15,-1 7-1 0,-2 3-2 16,-1 3 1-16,2 4 5 0,-3 0 0 16,-1-1-2-16,2 6 3 0,-1-1-2 15,0 1-1-15,-2 7-8 0,-1-2 4 16,-2 2 5-16,5 4 0 16,0-3 1-16,3 1 0 0,-3-2 0 15,1 3 0-15,2 2 0 0,-3 3 2 16,1 0-1-16,-2-1 0 0,-3 1-1 15,2 2 0-15,-1 1 0 16,0 1 1-16,-2-1-1 0,1 2 0 16,-1-1 7-16,1 1-2 0,-2-1-3 15,0 0 1-15,1 2-1 0,-1-4 1 16,3 7-2-16,-1-5 0 0,1 4 1 16,2 0-2-16,-1-1 0 0,0 4 0 15,-3 0 1-15,3-3-1 16,-1-1 0-16,0 2 3 0,3 0-4 15,-1-2 2-15,3 0-1 0,1-2 0 16,-1 0 0-16,2-2 0 0,1 0 0 16,0 1 0-16,-2-1 0 0,1 3 0 15,-1-1 0-15,-2 3 0 0,0 1 0 16,-1-1 0-16,-2 3 1 16,3-3-1-16,-3 2 0 0,2-3 1 15,-2 3-1-15,3-4 0 0,2 1 0 16,0-3-1-16,2 3 2 0,-1 1-1 15,1-3 0-15,0 1 0 16,0-5 4-16,0 3 2 0,0-2 0 16,0-2-4-16,0 4-2 0,0-4 0 15,0-1 3-15,0-1-2 0,1-1-2 16,0-1 1-16,2 0 0 0,-1 0 1 16,-1 0-1-16,3 2 1 0,-3-2-1 15,0 2 0-15,0 2 0 16,0-3 3-16,2 2-3 0,-1 0 0 15,1-4 0-15,0 4 1 0,-1-6-1 16,-1 3 0-16,-1-1 1 0,0-4-1 16,0 2 0-16,0-4 2 15,-1 2-2-15,0-2 0 0,-2-4 0 0,1 5 1 16,0-4-1-16,-1 4 0 16,1-5 3-16,2 4 0 0,-2-6-2 15,2 4 1-15,0-2-3 0,0-3 1 16,0-1 0-16,1 9 0 15,0-10 2-15,0 2-2 0,0-3 0 16,-1-9 0-16,1 5 0 0,1-5 0 16,4 4 1-16,-2-2-1 0,5-1 0 15,-2 2 0-15,0-3 0 0,0-2 0 16,-2-4 0-16,4 0 0 0,-1 1 0 16,1-1 0-16,1-3 0 0,2 1 0 15,1-1 0-15,4-5-1 16,0 3 1-16,4-3 0 0,-1-1 0 15,1-1 1-15,2-1-1 0,3 1 0 16,5 0 1-16,-1 0-1 0,-1 0 0 16,0-1 0-16,-5 0 0 0,8 1 0 15,2-1 1-15,5-1-1 16,4-1-1-16,3-3 1 0,1 1 0 16,1 0 0-16,3-5 0 0,3 3 0 15,3-2 2-15,1-1-2 0,2 0 0 16,3-1 0-16,4 0 1 0,4 0-1 15,3 0 7-15,5-2-2 0,2 0-3 16,5 1-2-16,3-3 0 16,-1 2 2-16,1-1-2 0,1 0 0 15,2 0 0-15,2 2 0 0,1-2 0 16,3-1 0-16,4-2 0 0,3-2 0 16,4 3 0-16,5-3 1 0,1 2-1 15,4-1 0-15,-1 0 0 0,2 1 0 16,0-2 0-16,3 4 0 15,-1 0 0-15,2-1 1 0,2 1-1 16,1 0 0-16,5 0 0 0,-3 0 1 16,3 0-1-16,-2-1 0 0,3 2 0 15,1-1 0-15,1-2 0 0,2 1 0 16,0 0 2-16,2 0-4 16,-2-2 2-16,1 2 0 0,-1 1 10 15,5 1-1-15,-5 3 1 0,4-1-2 16,-1 0 3-16,-1 0-2 0,1-2-7 15,1 2 0-15,3-2-1 16,-1 0-1-16,2 0 0 0,0 0 2 16,-4 1-2-16,3 1 0 0,-1 1 0 15,-2 0 0-15,3 0 0 0,-6 0 0 16,3 1 1-16,-1 2-1 0,-3 0 0 16,0 0 0-16,4 2-1 0,-5-2 1 15,2 0 2-15,-1 1-3 16,3-3 2-16,0 1-1 0,0-1 0 15,0 2 0-15,-1-1 0 0,-3 0 0 16,-2 1 1-16,0-1-1 0,0 0 0 16,1 1 0-16,-3 1 0 0,-1-3 0 15,0 2 0-15,-1 0 0 0,-2 0 0 16,1 0 1-16,-3 1 0 16,1-1-1-16,3 1 0 0,-4 0 0 15,-2-1 0-15,-1-1 1 0,-6 0-1 16,1-1 0-16,-1-1 0 0,-4 0 0 15,0 0 2-15,-2 2-2 0,-1 3 0 16,-1 1 4-16,-2-2-4 16,1 2 0-16,-3 0 2 0,-3-2-2 15,4 1 0-15,-3-3 0 0,-1 4 0 16,-1-3 0-16,-6 0 0 0,2 2 0 16,-5-2 0-16,-1 2 0 0,0 1-5 15,-2-1 3-15,-5 1 1 16,0-2 0-16,-5 0 1 0,0 1 0 15,-2-1 0-15,-1 0 0 0,-1 0 2 16,-2-1-2-16,-2 1 0 0,-3-1 0 16,-3 0 0-16,-1 1 0 0,-4-1 0 15,-2 2 1-15,-5-4-1 0,-1 1 0 16,-2 1-1-16,-1-2 2 16,-3-1-1-16,0 1 0 0,-5-1 5 15,-2 0-3-15,-2-1 0 0,-5-2-3 16,-3-1 2-16,-3-1-1 15,-1 0 0-15,-3-2 2 0,-2 2-2 16,-3-2 2-16,0-1 0 0,-4-1-2 16,1-1 0-16,-2-1 3 0,-4 0-2 15,1-3 0-15,1 3 1 0,-6-5-2 16,4 0 0-16,-4-1 12 0,0-4 4 16,2 1-4-16,-1-4-6 0,0 2-4 15,0-3 0-15,0-1-1 16,-1-1-1-16,0 0 0 0,0-6 2 15,-2 2-2-15,1-5 0 0,3-1 1 16,-3-3-1-16,1-3 4 0,0-2-4 16,-2-2 0-16,0-3 0 0,0-2 2 15,0-1-2-15,-1-1 0 16,2-2 0-16,-3 2 5 0,1-3 0 16,-1 0-1-16,2-3 1 0,2 0-3 15,0-2-1-15,2-3-2 0,1-1 1 16,0 0 0-16,0 1 0 0,0-3 0 15,-4-2-1-15,1-2 1 0,1 0 0 16,0-3-3-16,-2 0 3 16,0 0 0-16,-1 1-2 0,-1-2 2 15,2 2 1-15,-2 1-1 0,1-4 0 16,0 2 0-16,-2-2 0 0,0-3-6 16,2 5 5-16,-2-3 1 0,0 0 0 15,1 0 0-15,-1-1 0 16,1 1 0-16,1-1 1 0,-2-1-1 15,0 5 0-15,0-1-1 0,1 0 1 16,-1 2 0-16,0 0 0 0,0-4 1 16,0 2-1-16,-3 0-3 0,-1 1-1 15,-1-1-4-15,2 2 3 0,0-2 0 16,-1 3-2-16,1-1 3 16,-4 2 4-16,2 0 0 0,1 0 0 15,-4 0 0-15,2 1 0 0,-1 2 0 16,-2-1 0-16,4 3 0 15,-2-1-2-15,0 3 2 0,-1 1 0 0,-1-3 0 16,4 5 0-16,2-3 0 16,0 0 0-16,2 5 0 0,0-5 0 15,-3 5 0-15,4-2 0 0,0 3 0 16,0 2-8-16,0-1 5 0,0 0-1 16,1 1 4-16,4 1 0 15,-1-2-1-15,3 6 1 0,-1 0 0 0,1 2 0 16,2 0-2-16,-3 0 1 15,0 4 1-15,4 0 0 0,-4 2 0 16,1 2-1-16,2-1 1 0,-4 0 0 16,2 0-4-16,0 2 3 15,1 3 1-15,0 3 0 0,1 2 0 0,-5-2 0 16,0 4 1-16,-3 1-1 16,5-1 2-16,-3 3 0 0,2 0 0 15,-1 0-2-15,-1 3 0 0,1 1-1 16,-1 1 1-16,1 2 0 0,-3 1 1 15,-1 2-1-15,0 2 0 16,0 0-1-16,0 2 1 0,-2 2 1 16,-2 1 1-16,0 1 0 0,-1 1-1 15,-3-1-1-15,4 4 0 0,-2-3 0 16,1 1 1-16,2 2-1 0,-6-1 0 16,3 0 0-16,0 0 0 0,-5 2-4 15,0 1-9-15,-2 0-5 0,-3-1 10 16,-1 0 6-16,0 2 0 15,-1 0 2-15,-3 2 0 0,-1 0-1 16,0-2 1-16,-4 1-5 0,-4-2-8 16,-1 1-5-16,-5 0 12 0,-1 1 4 15,-2-2-1-15,-3 2 3 0,-6 0 0 16,-1 0 0-16,-6-2 0 16,0 1 1-16,-3 0-1 0,-3 1 0 15,-1 1 0-15,-4-1 0 0,-4 2 0 16,-7-1-20-16,0 0 4 0,-5-3-6 15,0 3 21-15,-2 0 0 16,-3 1 2-16,-4 0-2 0,-3 0-1 16,-4 0 2-16,-3-2 0 0,0 2 0 15,-5-3-4-15,-1 2 4 0,-1-1 0 16,-1-1 0-16,1 1 0 0,3-1 0 16,-2 1 1-16,-3-4-1 0,-1 5 0 15,-3-5 0-15,-3 3-1 16,-1 0 2-16,-1-1-1 0,-3 0 0 15,6 1 0-15,-3-2 0 0,4-2 0 16,-1 2-1-16,-2-4-23 0,1-1 11 16,-3 1 6-16,2-1 6 0,-3 2 1 15,2-1 0-15,-1-1 0 0,-1 4 1 16,-2-1-1-16,-1 0 3 16,0 1-2-16,-1-2-1 0,-1-1 0 15,1 3 0-15,0 0-5 0,3-1 9 16,-2-1-3-16,0-1-1 15,-2-3 0-15,-1 5 0 0,1-2 0 0,-4 1 0 16,4 1 0-16,0 1 0 16,0 2 0-16,-1-3 1 0,2 3-1 15,-1 0 2-15,1 0-3 0,2-1 1 16,3-1 0-16,-1 0 0 0,0 1-2 16,4-2-6-16,-4 0-13 0,5 3-3 15,0-2 8-15,0 2 9 0,-2-2 6 16,1 0 0-16,0 1 1 15,-2 3 0-15,3-1 6 0,0-2 0 16,3 2 2-16,0 0-5 0,3 0-1 16,1 2 0-16,1-2-1 0,2-1 0 15,0 1 1-15,1 0-2 16,1-2 0-16,1 2 0 0,3-2 0 16,1 1-2-16,1 0 0 0,-1 0 2 15,1-3 0-15,1 0-2 0,1 0 2 16,1-1 0-16,2 3 0 0,-1-3 0 15,4 2 5-15,-2-1-1 16,3 1-4-16,-1 0 0 0,-1-2 2 16,4 3-3-16,1-1 1 0,1 0 0 15,1 1 0-15,-2-2 2 0,4 0 1 16,-3-1 3-16,2 3-2 0,1-1-4 16,0 0 0-16,2 0 1 0,2 2-1 15,-3-2 0-15,-1 2 0 0,6-1 0 16,-6 2-4-16,6 0-1 15,-1 3-3-15,-3 0 3 0,-1 0 4 16,-2 0 1-16,3 0 0 0,2 0-3 16,3 0 3-16,-2 0 0 0,4 0-5 15,1 0-2-15,0 0 3 0,4 0 1 16,0 0-1-16,2 0 3 16,0-1-1-16,0-3 0 0,2 4-3 15,1-2-4-15,1 2-7 0,-1 0 4 16,5 0 6-16,1 0 3 0,3 0 5 15,3-1 2-15,0-1 0 0,5-1 0 16,0 0-1-16,4 0-2 16,2-1-2-16,0 2 1 0,4-3 0 15,1 2 7-15,2 0 1 0,2 0 3 16,3-1 2-16,2 1-3 0,4-1-5 16,0 2 0-16,3-3-2 0,2 4-1 15,0 0 2-15,3-2 0 16,1 1 2-16,2 0-5 0,1 2 1 15,2 0-1-15,1 0-1 0,3 0 0 16,-3 0 0-16,3 1 1 0,-2 1-1 16,0 1 0-16,2-1 0 0,-1 1-1 15,3 1 1-15,-1-1 1 0,1 1-1 16,-2-1 0-16,-1 0-4 16,-1 2 2-16,1-1 3 0,-1 0-1 15,0 2 0-15,1 0 0 0,-3-1 1 16,2-1-1-16,0 2 0 0,-3 0 0 15,1-1 0-15,1 0 0 0,0 2 0 16,0-2-1-16,-1-1 1 16,3 3 1-16,-5-2-1 0,2 1 0 15,-3-1 0-15,-1 3 0 0,2 0 0 16,-4-2 0-16,2 1 2 0,0-1-2 16,2 0 0-16,3-1 0 0,0-2 0 15,3 3 1-15,0-4-1 0,1-2 10 16,2 1 3-16,-2-1-5 15,3 2-8-15,0-2 0 0,0 1-7 16,0 0 11-16,0 0-3 0,3 2-1 16,-2-1 0-16,0 0 3 0,-1-1-2 15,0 2 0-15,0 0 0 0,0 0-2 16,0 2 2-16,-1 2 0 16,0 0-1-16,-4 6 1 0,1 3-1 15,-2 1 2-15,1 2-2 0,1 2 2 16,-2 2-2-16,1 1 0 0,-1 1 1 15,-1 3-1-15,-1-1 0 0,1 6 1 16,-3-1-1-16,-2 2 0 16,1 4 0-16,-2 2 1 0,0 4-1 15,1 1 0-15,0 1 0 0,1 0 0 16,3 0 1-16,0-5-1 0,3-3 0 16,5-1 0-16,0-5 0 0,4-1 0 15,2-2-16-15,-1 0-9 16,0-1-7-16,1 1-3 0,0-4-9 15,2 1-62-15,0-3-95 0,-2-3-52 16</inkml:trace>
  <inkml:trace contextRef="#ctx0" brushRef="#br0" timeOffset="1439.5067">7821 6822 353 0,'0'0'0'0,"0"0"23"16,0 0 36-16,0 0-12 16,0 0-21-16,0 0-2 0,0 0-9 15,0 0 11-15,160 74 6 0,-122-64-6 16,8-1-4-16,5-1-1 0,5 1-3 15,6-3-1-15,6 0-6 16,2-2-3-16,6-1 5 0,4-3 5 16,8 0-1-16,9 0 3 0,5 0 6 15,11-4-4-15,4-1-5 0,6-1-5 16,8 1-4-16,0 0-3 0,6 1-1 16,6 1-3-16,2 1-1 15,6 2 0-15,3-1 2 0,4 1-1 0,3 0-1 16,1-3 0-16,4 3 0 15,2-3 1-15,6 2-1 0,8-2 1 16,2-1-1-16,3 1 0 0,3 2 0 16,1 1 0-16,4 0-1 0,0 4 1 15,-3 0-7-15,0 0 2 16,-2 1 4-16,2 3 1 0,-1 0 0 16,1-1 0-16,4 2 0 0,-5-3 0 15,2 1 0-15,2 0 1 0,1 1 3 16,1-1 5-16,0 3 6 0,-1-2-6 15,2 3-4-15,0 2 0 0,3-3-5 16,-1 2 0-16,-6-2 3 16,0 1-2-16,1 0-1 0,-1 2 0 15,2-1-4-15,-1 1 0 0,-6-1 2 16,-1-2 2-16,0 4 0 16,-4-5 0-16,2 4 0 0,-2-3 1 0,-6 0-1 15,-1 0 5-15,-4-1-4 16,0 2 2-16,2-2 2 0,-3 1 4 15,-1 1 8-15,-4-4-3 0,-1 0-5 16,-1-1 2-16,-2-1-6 0,2-1-3 16,0-1 1-16,-6-1 1 15,-2-2 1-15,-4 0-3 0,-6 0-1 0,1 0 0 16,-5 0 0-16,-3-2-1 16,-4 0 0-16,-2-1 0 0,-12 0 0 15,-6-3 2-15,-6 1-2 0,-8 1 0 16,-4-1-20-16,-8 1-2 0,-2-1 7 15,-7-1 3-15,-7 2-5 0,-6 0-1 16,-5 0 7-16,-11 2-4 16,-4-2-8-16,-10 3-22 0,-6-1-3 15,-8 2 1-15,-5-2-52 0,-7 2-54 16,-10-3-73-16</inkml:trace>
  <inkml:trace contextRef="#ctx0" brushRef="#br0" timeOffset="2599.2172">10832 5492 543 0,'0'0'0'16,"0"0"-5"-16,0 0 4 16,0 0 2-16,0 0 23 0,0 0-13 15,0 0 2-15,0 0 0 0,0 0 9 16,20 56 1-16,-14-34 0 0,4 6-13 15,-2 2-6-15,-1 3-3 16,-1 9 1-16,0 2 0 0,-4 8-1 16,-2 3 1-16,0 6-1 0,-5 5 1 15,1 0 3-15,-2 6 3 0,1 2-2 16,2 6-3-16,-2 3-1 0,4 4-1 16,1 4 0-16,0 2 0 15,0 0-2-15,4 4 1 0,-2-1 0 0,1 4-11 16,-1-2 1-16,-1 4 1 15,2 1-1-15,-2 2 1 0,-1 3 3 16,0 6-6-16,-5 0-4 0,1 4 10 16,-2 0 4-16,3 2 3 0,1 0-2 15,-2-3 2-15,2 1-1 0,-1-3 0 16,2 2 6-16,-1 3-5 16,0-4 1-16,-2 1-1 0,2-3-2 15,1-2 2-15,0-1-1 0,1-2 1 16,0-1 0-16,0 0-1 0,4 3 4 15,2-1 3-15,2-1-4 16,-1-3-3-16,1 0 0 0,0-3 0 16,-2-1 1-16,-4-2 0 0,-1-3-1 15,-1 1 1-15,0-2 0 0,-1 0-1 16,-1-2 0-16,-1 0 0 0,0-6 9 16,-1-1 8-16,2-2 2 0,2-1-1 15,-1 0-9-15,1-4-4 16,0-4 2-16,-2 0-3 0,2-5-2 15,-2-2-2-15,-3-3 0 0,4 2 0 16,1-8 0-16,-1 0 2 0,1-4-2 16,0-6 0-16,0-3 1 15,1-1-1-15,0-8 1 0,-1-2-1 16,4 0-4-16,-3-5 2 0,1-2-8 16,1-3-12-16,-2-1-46 0,4-2-13 15,-2-1-36-15,1-7 4 0,2-9-89 16</inkml:trace>
  <inkml:trace contextRef="#ctx0" brushRef="#br0" timeOffset="4683.8607">12110 5916 47 0,'0'0'0'16,"0"0"132"-16,0 0-37 0,0 0-47 15,0 0-3-15,0 0-10 0,0 0-11 16,0 0 21-16,-10-41-15 16,10 39-12-16,0 1 10 0,0 1 2 15,0 0-18-15,0-3-2 0,0 3-6 16,0-2-5-16,0 2 0 0,0 0 2 16,1 0 3-16,-1 0 0 0,0 0-2 15,0 0-2-15,0 0 0 16,0 0 17-16,0 0-1 0,0 0-3 15,0 0-2-15,0 0-5 0,0 0 0 16,0 2 1-16,0 1 3 0,2 0-1 16,-2-2-1-16,0 1-5 0,0-1 4 15,0 0 0-15,0 3-3 0,0-2-2 16,0-2-2-16,0 3 0 16,0 0 3-16,0-3-3 0,0 4 1 15,0-2-1-15,0-2 0 0,0 1 0 16,0-1 1-16,0 0-1 0,0 1 4 15,0-1 1-15,0 0 1 0,0 0-2 16,0 0-2-16,0 3 1 16,1-2 0-16,-1 0-1 0,0 0 2 15,0 0-2-15,0 3 0 0,0-4-1 16,0 3-1-16,0-2 0 0,0 0 0 16,0 3 0-16,0-3-1 15,0 2 1-15,1 2 5 0,2 0 1 0,0 1 0 16,0 4-2-16,-2 3-1 15,4 3 1-15,-1 5-3 0,0 6 0 16,1 0 1-16,-4 5-1 0,-1 1 0 16,0 3 1-16,0 2-1 15,-1 0 1-15,-3-2 0 0,-2 0-1 0,3-1 0 16,-5-1 0-16,3-3-2 16,-2-2 0-16,0-5-6 0,-2-1 3 15,3 0 3-15,0-7 1 0,1-2 0 16,1-4 0-16,0-5 0 15,4-1-1-15,0-2 1 0,0-2 0 16,0 0-8-16,3-6 13 0,-1-7-2 16,3-5 0-16,-2-6 4 0,1-1 2 15,0-3-1-15,2-2 0 0,0-6-2 16,0-3 0-16,1-4 1 0,-1-1 9 16,4-2-4-16,-1 0-2 0,-2 1 3 15,-1 1 5-15,1 3-3 16,0 2 10-16,3 6-2 0,1 2 3 15,1 3-3-15,2 1-13 0,4 2-3 16,3 4 2-16,-1 2 2 0,-1 3-1 16,1 4 3-16,-3 8 3 0,-3 4-2 15,2 12-9-15,-5 9-2 0,1 8 0 16,-1 3 1-16,-4 6-1 16,1-2-1-16,-3-2 0 0,-2-3-2 15,1-3 0-15,-1-2 1 0,-3-4-1 16,0-3-3-16,0 0 3 0,-4-1 0 15,-5-1 1-15,0 0-1 16,-7-1 1-16,1-3-1 0,0 3 0 16,-4-5-15-16,5 0-12 0,-3-3-46 15,2-4-21-15,3-2-20 0,1-2-105 16,4 0-93-16</inkml:trace>
  <inkml:trace contextRef="#ctx0" brushRef="#br0" timeOffset="5751.5737">13393 5609 407 0,'0'0'0'0,"0"0"13"0,0 0 13 0,0 0-7 16,0 0-1-16,0 0 14 0,0 0 27 15,0 0-19-15,0 0-13 0,22-50-3 16,-21 61 25-16,0 1-14 15,-1 4-14-15,4 9-12 0,1 5 0 16,-1 5-4-16,5 5-3 0,-2 4 0 16,-2 6-1-16,1 4 0 0,-1 4 0 15,1 3 2-15,-1 3-3 0,1-1 0 16,-1 1 2-16,-3 5-1 16,0 4-1-16,-2 1 0 0,0 3 2 15,0 7-1-15,0 0 1 0,0 5-1 16,0 3-1-16,0-1 0 15,0 1 2-15,2-1 7 0,-1-2-2 16,3 1-1-16,-3 3-3 0,1-1-2 16,-1 3 1-16,-1 3-1 0,2 3 0 15,-2 0-2-15,0 5 0 0,0-3-2 16,-3 1 2-16,0-3 2 0,-1-1-1 16,2 1 0-16,1 1 0 0,-3 1-1 15,2 1 0-15,-3-1 2 16,0 2-2-16,4-1 1 0,-2-1 0 15,1 3 0-15,-1-5-1 0,1-1 1 16,-2 0 2-16,1 0-1 0,0-2 2 16,-2 4 4-16,-3-5 1 0,1-1 4 15,1-3-1-15,-1 1-6 0,5 0 2 16,0-1 3-16,-2-4-3 16,0 1-1-16,1-3-1 0,-2-3-2 15,1 3 0-15,2-3 0 0,1-3-2 16,1-2 0-16,1-3-2 0,2-7 2 15,1-1 0-15,0-6-2 16,-2-3 2-16,1-2-2 0,3-2 0 16,-3-3 1-16,3-1 0 0,-2-4-3 15,0-1 2-15,-2-2 1 0,1 1 0 16,-1-3-3-16,0-2-2 0,-1-5-4 16,2-2 3-16,-1-4 3 15,2-3-2-15,2-1 1 0,-2-2-2 0,1-4-1 16,-4-2-6-16,1-1 2 15,1-1-2-15,-2-2-3 0,2 1 7 16,-1-1 2-16,-2-4 3 0,0 0 4 16,0-7 0-16,0 0-25 15,0-1 7-15,1-1 5 0,0 0 12 0,0 0 0 16,-1-1 2-16,0-1 14 16,0-2-16-16,-1 0-15 0,0-1 7 15,-2 2 12-15,-1 1-2 0,0 0 1 16,-2 1 3-16,1 0 2 15,-2 1 10-15,-2 2-14 0,3 2-5 16,-1-1 1-16,2 2 2 0,0 1 0 16,-1-2-2-16,4 0 1 0,1 2 0 15,1-3-6-15,0 0 4 0,0 0 1 16,0 0 1-16,0 4 0 0,1-1 0 16,1 1 0-16,-2 2 3 0,4 1-3 15,-2-2 0-15,1 1-6 0,0-1-18 16,0-5-14-16,1-2-8 15,2 0-10-15,-5 1-4 0,1 1-81 16,-2-3-171-16</inkml:trace>
  <inkml:trace contextRef="#ctx0" brushRef="#br0" timeOffset="6852.3677">14346 5900 533 0,'0'0'0'0,"0"0"2"16,0 0 41-16,0 0 0 16,0 0-15-16,0 0-10 0,0 0 20 15,0 0-2-15,12 7 1 0,-15 8-17 16,-2 2-3-16,1 4-5 0,3 7-7 15,1 4-4-15,0 2 2 16,0 6-1-16,2 0-2 0,-1-2 0 16,4 1 3-16,-3-3-3 0,-1-2 0 15,3-2 0-15,-3-6-2 0,1-2-5 16,-1-1-9-16,-1-6-8 0,0-4-13 16,0-5 14-16,0-4 16 0,0-1 7 15,0-3 0-15,0 0 5 16,0 0 2-16,0-6-8 0,0-3 2 15,0-3 12-15,0-3 3 0,0-4-6 16,0-3 7-16,0-4 4 0,-1-4-6 16,1-2 0-16,0-6-7 0,0 0-2 15,6-7-3-15,3-2-3 0,2-1 0 16,1-1 0-16,6 5 0 16,1 3 0-16,-1 7 0 0,4 3 0 15,-4 6 0-15,0 2 30 0,4 5 1 16,-2 6 11-16,-1 6-5 15,2 6-30-15,-1 5-7 0,-5 8 0 16,0 5 0-16,-3 3 2 0,-6 3 0 16,1 3 0-16,0-4 2 0,-2 2-2 15,-2-2-2-15,-1-4 0 0,-2 0-26 16,0-3-7-16,-4-1-1 0,-3-4 16 16,-2 0 15-16,-4 0 1 15,-2-3-14-15,2-1-5 0,0 1 10 16,1-2 7-16,3 4 2 0,3 0-1 15,1 2 1-15,5 2 0 0,0 1 2 16,7 5 0-16,-1 0-1 0,4 4 1 16,2 0 2-16,5 0 0 0,0 0-2 15,-2-2 0-15,4-2 8 16,-4-1-4-16,0 0-2 0,-4-1-2 16,0 0 0-16,-5 0-18 0,5 1 13 15,-3-1-7-15,1-1-31 0,-1 0-80 16,-3-2-71-16,-1 0-114 0</inkml:trace>
  <inkml:trace contextRef="#ctx0" brushRef="#br0" timeOffset="8571.8183">15990 5726 238 0,'0'0'0'15,"0"0"19"-15,0 0 15 0,0 0 0 16,0 0 9-16,0 0 31 16,0 0-6-16,0 0-3 0,3-77-8 15,-3 76-13-15,0-2-5 0,-1 2-22 16,1 1-14-16,-1 0-6 0,0 8-10 15,1 4 14-15,-3 2-1 0,3 3 0 16,-1 3-2-16,0 1 2 16,1 6 0-16,0 2-2 0,0 7 2 15,1 0 0-15,-1 5 0 0,0 4 0 16,0 2 0-16,0 2-3 0,0 3 3 16,0 0 0-16,-2 1 1 15,-3 0-1-15,3 0 0 0,1-1-1 16,1 3 3-16,0 1-3 0,0 2 2 15,0 1 0-15,1 2 2 0,2 5 4 16,-3 0-5-16,0-1-1 0,0 3 4 16,0 1 11-16,0 0-7 15,0 0-1-15,0-1 0 0,2-1-3 0,1 1 2 16,-3-2 2-16,5 4 1 16,-2 1-3-16,0-1 0 0,1 0 2 15,0-1-5-15,0-1 5 0,2 2 0 16,-1 0 0-16,2-3-5 0,-2-3 4 15,1 3 1-15,-1-3 4 0,3 3-8 16,0-3 0-16,0 1-5 16,1 2 0-16,-2 0 3 0,-2 2-4 15,2 0 1-15,-2 5 0 0,1-3 1 16,0 2-1-16,-1-1 2 0,-1-3-2 16,-1 2 0-16,0-2 0 0,-1 2 2 15,-1-1-1-15,-1-1 2 16,0 1-4-16,0 1 2 0,0 1 1 15,-3 2-2-15,0 1 0 0,-1 0 3 16,2 3-2-16,0-2 1 0,-1 0 0 16,3 0 3-16,0-4 1 0,0 1-2 15,0 1-2-15,0-3 0 16,2 2 0-16,0-4-3 0,0 2 2 16,0 2-1-16,-2 0 0 0,0 4 0 15,0-2 4-15,0 1-6 0,-2 1 4 16,-1 2-2-16,-2-3 0 0,2 3 2 15,-1-1-3-15,0-2 1 16,2-2 0-16,-1 4 0 0,0-6 0 16,1 2 0-16,2-2-1 0,0-1-1 15,0 1 2-15,0-1 0 0,0 0 0 16,0 1-2-16,2-1 2 0,2-1 0 16,-2-2 1-16,1-4-1 0,3-3 1 15,-2-1-1-15,3-5-1 16,-1-2 1-16,1-2 0 0,-2-4 1 15,4-2-1-15,1-1 0 0,-2-6 2 16,-1-1-2-16,1-2-2 0,1-4 2 16,-1-2 0-16,0-4 0 0,1-1 0 15,-1-7-34-15,-1-1-13 0,1-4-22 16,-1-7-59-16,0 1 8 16,0-6-72-16,-3 0-56 0</inkml:trace>
  <inkml:trace contextRef="#ctx0" brushRef="#br0" timeOffset="11002.1327">16853 6484 506 0,'0'0'0'0,"0"0"18"16,0 0 65-16,0 0 10 0,0 0-52 15,0 0-10-15,0 0 2 0,0 0 1 16,7-45-1-16,2 31-1 0,1-2 9 16,0-5-8-16,4 0-10 0,4-4-9 15,3-6-5-15,6 0-1 0,1-5 1 16,2-1-4-16,4-3-2 15,0-2-4-15,3 1 2 0,2-3 1 16,-4 2-3-16,0 3 2 0,-3 2-1 16,-6 7 0-16,-4 8 0 0,-6 5 0 15,-5 6 0-15,-3 5 0 16,-5 4 1-16,0 2 10 0,-2 0-8 16,-1 4-5-16,1 8 4 0,1 7 2 15,-1 4-2-15,-1 12-2 16,2 2 0-16,0 3 5 0,2 2-5 15,1-2 0-15,2-1 2 0,-1-1-2 0,0-4 0 16,0 0 3-16,1-5-3 16,0-3 0-16,-2-2 0 0,-1-2-35 15,0-3 7-15,-1-3-9 0,0-2-3 16,0-1 18-16,-3-2 12 0,0-1-13 16,0-3-12-16,0-1-9 0,-1-2-15 15,-4-2 19-15,1-2 6 16,-1 0 15-16,-4 0-17 0,-1-9-66 15,0 0-180-15</inkml:trace>
  <inkml:trace contextRef="#ctx0" brushRef="#br0" timeOffset="11187.8148">17217 6153 584 0,'0'0'0'16,"0"0"43"-16,0 0-1 15,0 0 44-15,0 0-21 0,0 0-5 0,0 0-1 16,0 0 2-16,0 0 0 16,111 31-18-16,-87-25-31 0,-1 1-24 15,-1 3-58-15,-2-3 3 0,-2 1-15 16,2-2 1-16,-1 2-67 0,0-2-161 16</inkml:trace>
  <inkml:trace contextRef="#ctx0" brushRef="#br0" timeOffset="12366.5623">17884 6310 575 0,'0'0'0'0,"0"0"11"16,0 0-5-16,0 0 40 0,0 0 3 16,0 0-18-16,0 0-4 0,0 0 6 15,0 0-6-15,-48-30-8 0,38 30-9 16,-5 5-7-16,-1 2-2 15,-2 4-1-15,0 2 0 0,-3 3 0 16,3 3 1-16,0 2-1 0,5 1 0 16,4 0-2-16,4 1 1 0,5-1 1 15,0 1 0-15,6-3-3 16,4-2 3-16,5-1 0 0,2-5 0 16,2-3 0-16,2-1 4 0,-1-1-1 15,1-1-1-15,-2-3-4 0,-2-1-44 16,2-2-46-16,-4 2-36 0,3-2 6 15,2 0-47-15</inkml:trace>
  <inkml:trace contextRef="#ctx0" brushRef="#br0" timeOffset="12635.3494">18332 6334 762 0,'0'0'0'0,"0"0"0"15,0 0-3-15,0 0 4 0,0 0 7 16,0 0-16-16,0 0 5 0,0 0 4 16,-118-6 2-16,94 13 8 0,-2 2 4 15,1 3 10-15,1 2-9 16,1 5-11-16,1 2 9 0,5 4 7 16,6 1 4-16,5 1-6 0,6 2-15 15,9-3-2-15,7 1 1 0,8-2-1 16,4-1 0-16,3-3 0 15,4-1-3-15,2-2 2 0,0-5-2 16,1-1-75-16,-4-4-71 0,-1 0-184 16</inkml:trace>
  <inkml:trace contextRef="#ctx0" brushRef="#br0" timeOffset="13835.7522">12504 6438 454 0,'0'0'0'0,"0"0"55"16,0 0-21-16,0 0-1 16,0 0-21-16,0 0-8 0,0 0 0 15,0 0-2-15,0 0 2 0,29 134 17 16,-30-130 18-16,-3-1 2 0,4 0-14 16,-2-3-15-16,0 0-5 0,0-1 1 15,-4-5 2-15,4 1-2 16,2 0 10-16,0-3-7 0,0-3-2 15,0-4 14-15,3-3-1 0,4-3 1 16,3 1 5-16,2-1-7 0,5-2 1 16,-1 0 11-16,5-1 2 0,-1 4 0 15,0 3-19-15,-2 2-14 16,-1 6-2-16,-4 5 0 0,-2 3-106 16,-1 1 20-16,-3 0-8 0,-1 5-33 15,2 3-30-15,-1-4-82 0</inkml:trace>
  <inkml:trace contextRef="#ctx0" brushRef="#br0" timeOffset="14171.0492">12963 6328 380 0,'0'0'0'0,"0"0"51"16,0 0 50-16,0 0 1 0,0 0-29 15,0 0-35-15,0 0-4 0,0 0 19 16,51-38-3-16,-52 34-6 15,-3 3-5-15,0 0-8 0,0-1-13 16,-1 2-7-16,-1 0-6 0,-2 4 0 16,-1 2-1-16,-1 1 0 0,1 3-2 15,-3-2-2-15,0 3 0 16,0 3 1-16,2-2-1 0,2 1 0 16,2 2 1-16,2 1-1 0,2 0-2 15,2 2 2-15,0-2 0 0,4 0-9 16,4 2 4-16,0 2-1 0,5-1-8 15,-1 0-12-15,2 0-3 16,-1-6-17-16,1-1-4 0,0-2-32 16,-3-4-24-16,1-2-6 0,2 1-51 15,2-5 28-15,-1 0-15 0</inkml:trace>
  <inkml:trace contextRef="#ctx0" brushRef="#br0" timeOffset="14344.1373">13078 6432 488 0,'0'0'0'15,"0"0"45"-15,0 0 1 0,0 0 3 16,0 0-15-16,0 0-16 16,0 0-13-16,0 0-5 0,0 0 0 15,-146 99-78-15,142-89-102 0,0-4-100 16</inkml:trace>
  <inkml:trace contextRef="#ctx0" brushRef="#br0" timeOffset="15235.3061">15118 6441 348 0,'0'0'0'0,"0"0"83"0,0 0 5 0,0 0-41 16,0 0-30-16,0 0-7 16,0 0-3-16,0 0 4 0,-67 2 7 15,57 2 0-15,-1 0 19 0,1 1-4 16,-2-1 0-16,4 2-13 0,-2 0-14 15,2 4-3-15,2 0-1 0,-2 2-1 16,3 1 2-16,-2-1 6 16,4 0-3-16,3 4 3 0,0-1-2 15,7 4-4-15,6-1-1 0,3 1 3 16,2-3 0-16,1 0 0 0,1-3 1 16,1-4-4-16,-2-1 0 0,-3-3 0 15,-2-2-4-15,-3 2-73 16,-2-5-29-16,-2 0-6 0,-4-2-79 15,-2-4-65-15</inkml:trace>
  <inkml:trace contextRef="#ctx0" brushRef="#br0" timeOffset="15442.1335">15171 6473 652 0,'0'0'0'0,"0"0"37"15,0 0 1-15,0 0-12 0,0 0-20 16,0 0-4-16,0 0-2 16,0 0 0-16,0 0 1 0,-132 144-1 15,127-130-24-15,-1-1-15 0,2-1-68 16,2-2-55-16,1-1-14 0,1-5-70 16</inkml:trace>
  <inkml:trace contextRef="#ctx0" brushRef="#br0" timeOffset="15870.167">15377 6519 546 0,'0'0'0'0,"0"0"61"16,0 0-7-16,0 0-13 0,0 0-16 15,0 0-24-15,0 0 0 0,0 0 0 16,0 0-2-16,-21 25 1 0,16-19 0 15,0 3 0-15,-1 0-8 0,3 1 1 16,-4 4 6-16,3-2 0 16,-3 3 0-16,2-2-13 0,-1 1-2 15,1 1 9-15,0 0-30 0,2-1-13 16,3 0-19-16,0-4 27 0,0-2-6 16,3-2 2-16,2-5 12 0,0-1 19 15,2 0 12-15,-2 0 2 16,4 0 2-16,-2-1 37 0,-2-4-6 15,2 2 3-15,-1 0 12 0,0 2-10 16,-3-1-5-16,3 2-17 0,-3 0-8 16,0 0 2-16,0 0 1 0,3 0 1 15,-2 0 6-15,5 0 1 0,2 0-11 16,0 0-4-16,1 0 0 16,0-4-2-16,0-3-1 0,1 1 0 15,2 3-37-15,-4 0-13 0,-1 3-8 16,-3-1-58-16,1 1-226 0</inkml:trace>
  <inkml:trace contextRef="#ctx0" brushRef="#br0" timeOffset="17157.6244">19666 5839 409 0,'0'0'0'0,"0"0"102"0,0 0-18 16,0 0-1-16,0 0-49 0,0 0-11 15,0 0 25-15,0 0-21 16,0 0-12-16,-14-73-3 0,14 73-9 16,0 4-6-16,0 7 2 0,-3 7 1 15,0 4 4-15,1 10 0 0,0 4-2 16,1 6 0-16,1 8-1 0,0 3 0 15,0 2 0-15,3 4 0 0,1 0-1 16,1 3 0-16,-3 5-2 16,-1 1 3-16,-1 0-1 0,0 3 0 15,0 3 0-15,-5 3 3 0,-3 1-5 16,-3 3 4-16,2-2-2 0,0 2 0 16,3 3 0-16,-2-3 2 0,5 2 1 15,-2-2 2-15,3 3-1 0,-1 1-2 16,1 3 0-16,-2-1-1 15,-1 3-1-15,-2 0 0 0,1 0 1 16,-2 3-1-16,1-1 32 0,1-2-13 16,-3 1 0-16,5-1-7 0,0-3-7 15,1 2-3-15,1-1-1 16,1 2 4-16,0-3-3 0,-1-1-1 16,-1 1 1-16,-1 0 2 0,2 0-2 15,0 2-1-15,-1 0 1 0,1 1 0 16,-1-1-2-16,1 0 0 0,-3 2 0 15,1-3 0-15,0 4 0 16,-1-2 6-16,2-1-3 0,-4-3-3 16,3-1 0-16,1-2 13 0,0 0-11 15,3 1 1-15,0-2-2 0,0-3 0 16,0 4 2-16,1-1-3 0,2 1 0 16,-2 0-2-16,0 2 2 0,-1-4 5 15,0 2-4-15,0-4 1 0,0-1-1 16,0-3 0-16,0 0 1 15,-2-3 2-15,-4-3 1 0,3-1-1 16,0-1-1-16,-3 0-1 0,3-3-2 16,-3 3 0-16,1-3 0 0,-1-2 2 15,0 0-2-15,-1-5 0 16,3-1 2-16,1-6-2 0,0-5 0 16,2 1 0-16,1-8 1 0,0-1-1 15,1-3 0-15,3-5-1 0,0-7 1 16,5 2 0-16,-3-8-9 0,1-6-7 15,1-4-13-15,-1-2-23 16,2-4-7-16,0 0 20 0,-3-3-25 16,1-4-37-16,0-5 5 0,-4-1-109 15,-1-7-86-15</inkml:trace>
  <inkml:trace contextRef="#ctx0" brushRef="#br0" timeOffset="18019.5635">20287 6878 615 0,'0'0'0'0,"0"0"102"0,0 0-14 15,0 0-28-15,0 0-15 16,0 0-1-16,0 0 1 0,0 0-22 16,0 0-9-16,-6-251 2 0,1 209-5 15,-1-3 2-15,2 0-7 0,0 1-2 16,-2 2 5-16,3 7-3 0,-2 3 7 15,3 8 2-15,2 3 8 16,0 3-3-16,8 2-12 0,1-2 0 16,1 2-4-16,4 1 1 0,2-1-1 15,4 4-2-15,1 0 2 0,2 2 8 16,2 1 3-16,6 4 3 0,5 4-2 16,-1 1-10-16,5 0-5 0,-5 8 0 15,-3 3 1-15,-4-1-4 16,-3 4-99-16,-5-2 24 0,-2 1-4 15,-8 1-24-15,-3-3 27 0,0 3 3 16,-6-3-49-16,-1 2-48 0,0-2-84 16</inkml:trace>
  <inkml:trace contextRef="#ctx0" brushRef="#br0" timeOffset="18210.1853">20409 6419 814 0,'0'0'0'16,"0"0"85"-16,0 0 3 0,0 0 19 15,0 0-36-15,0 0-13 0,0 0-34 16,0 0-21-16,231-31-6 0,-197 28-63 16,-1 0-67-16,-6 2-75 0,-5 0-182 15</inkml:trace>
  <inkml:trace contextRef="#ctx0" brushRef="#br0" timeOffset="18816.9846">20897 6486 478 0,'0'0'0'0,"0"0"150"0,0 0-37 15,0 0-43-15,0 0-18 0,0 0 2 16,0 0-7-16,0 0 8 15,38-26 5-15,-24 26-12 0,4 0-19 16,0 1-22-16,-1 4-6 0,-3 1-2 16,4 0-62-16,-4-2-5 0,4 2-3 15,-4-3-16-15,1-3 8 0,0 0-29 16,-2-5-49-16,0 0-12 16,-1-3-41-16</inkml:trace>
  <inkml:trace contextRef="#ctx0" brushRef="#br0" timeOffset="19010.2457">21329 6303 549 0,'0'0'0'16,"0"0"206"-16,0 0-112 0,0 0 4 16,0 0-47-16,0 0-14 0,0 0-18 15,0 0-10-15,0 0-5 0,3 189 0 16,-9-135-1-16,-1-2-6 15,3 0-83-15,-2-5-35 0,4-5-28 16,1-4-95-16,-2-11-23 0</inkml:trace>
  <inkml:trace contextRef="#ctx0" brushRef="#br0" timeOffset="20641.3697">7618 8486 465 0,'16'-5'0'0,"0"2"-1"0,1 1 24 15,1 0 5-15,0 2 16 0,0 0-25 16,5 0-2-16,3 0 3 16,4 1 2-16,7 2 1 0,3-2-2 15,2 0-10-15,3 0-4 0,1 1-5 16,5 0-1-16,5-1 0 0,6 0 2 16,2-1 2-16,6 0 3 0,5 0 7 15,5-2 1-15,8-1-3 16,5-3 0-16,9-1-8 0,8 0-3 15,3 0 2-15,4-1-3 0,5-1 0 16,0 3-1-16,2-2 0 0,2 0 2 16,-1 2-2-16,2-1 0 0,8 0 0 15,-1-1 0-15,2-1 0 16,-1 4 1-16,-1-1 0 0,2-1 0 16,2 2-1-16,1 2 0 0,4-1 0 15,4-1-1-15,1 4-7 0,2 0 4 16,-3 1 4-16,0 0 0 0,-1 2-1 15,1 3 1-15,-1 0 1 0,-3-1-1 16,1 1 0-16,-1 1 3 16,-1-1-3-16,5 0 0 0,3 0 1 15,-1 1-1-15,6 0 0 0,-4-1 2 16,1 1-2-16,-3 0 0 0,-3 0 0 16,2 1 0-16,-2 2 1 0,-1-1-1 15,2-1 0-15,-5 0 0 16,0-1 0-16,-4 0 0 0,-4 1 0 15,2-1 7-15,-3 0 3 0,1 2 1 16,2-3-1-16,-3 1-5 0,0 0 1 16,2-1-2-16,-4-1 0 15,-1 0-1-15,1 1-1 0,5-4 3 16,-1 2-4-16,2-3 1 0,-1 3 0 16,-4-3 4-16,-2 0 5 0,-2 0-1 15,-2 0 0-15,2-3-2 0,1-1-4 16,2 1-2-16,3 0-1 0,0-3-1 15,-2 0 0-15,1 0 1 0,-1 0-1 16,3-1 0-16,2-1 0 16,3 0 1-16,2-2-1 0,-1 2 3 15,0-2 1-15,-3 2 2 0,-3 1 0 16,-6 0-3-16,-1 4-1 0,-4-2-2 16,0 1 0-16,-1 3 2 0,-4-1-2 15,-5-1 0-15,0 2 2 16,-6-1-3-16,1 2 2 0,3 0-1 15,5-1 0-15,4 1 0 0,7 0-1 16,0 1 2-16,0 5-2 0,1-2 2 16,-6 3-1-16,-3-3 0 0,-6 3 0 15,-4 0 0-15,-5 0-1 0,-5 0 1 16,-9-1-5-16,-7 1 7 16,-5 0-1-16,-8 0 0 0,-6 1-1 15,-4 0 0-15,-4 0 3 0,-6 1-2 16,-5-1-1-16,-3 0 0 0,-5 1 0 15,-2-1-2-15,-2 0-30 16,-4 2-17-16,-4-2-46 0,-4 0-105 16,-7 2-52-16</inkml:trace>
  <inkml:trace contextRef="#ctx0" brushRef="#br0" timeOffset="21888.3629">7411 10049 637 0,'0'0'0'0,"0"0"24"15,0 0 22-15,0 0 5 0,0 0-24 16,0 0-9-16,0 0-11 0,0 0-5 15,0 0 0-15,331-7-1 0,-281 7 0 16,1 1 0-16,-3 2-1 16,4 1 0-16,1 0 2 0,3 4-2 15,8-2 0-15,6 0 0 0,10 0 1 16,6-4 0-16,6 0-1 0,9-2 0 16,10 3 1-16,9-2-1 0,7-1 8 15,4 0-6-15,3-3 0 0,1 0 0 16,-1 0-1-16,4 2-1 15,7-3 0-15,1 1 1 0,9 1-1 16,6-2 0-16,1 3 1 0,-1-1-1 16,3-1 0-16,9 1 2 0,3 0-3 15,10 0 1-15,5-1 0 16,0 2 0-16,6-1 1 0,3 2-1 16,3 0 1-16,0 0-1 0,2 2 0 15,-5 4 1-15,0 3-1 0,1 1 1 16,-3-1-1-16,1 1 0 0,4 0-1 15,0 0 2-15,-2-3-1 16,13 4 0-16,0-4 0 0,3 2 0 16,3-1 0-16,-3 0 0 0,0-3 0 15,-2-1 0-15,1 2 1 0,-4 2-1 16,-4 0 0-16,-3 3 1 0,1-1 3 16,1 0 8-16,-1-1 1 0,-4 0-3 15,1-1-4-15,0 0-5 16,0 0 0-16,8 0 0 0,-4-2 0 15,-2 2 2-15,1-3-2 0,0 0-1 16,0 2 0-16,-2-2 3 0,-3 0-2 16,-7 1 0-16,-2 0-1 0,-6-2 0 15,0 1 7-15,-6-1 4 0,-9-1 15 16,-3 0 2-16,-5-1-12 16,-5-1-4-16,0 0-2 0,-2 2-2 15,-5 0-2-15,-4-3-3 0,-6 0-1 16,-9 0-2-16,-4 0 0 0,-8 0-45 15,-4 0-29-15,-11 0-20 0,-9-6-28 16,-11 4-78-16,-14-4-176 16</inkml:trace>
  <inkml:trace contextRef="#ctx0" brushRef="#br0" timeOffset="23029.8283">8691 7407 452 0,'0'0'0'0,"0"0"105"0,0 0-27 15,0 0-17-15,0 0-7 0,0 0-22 16,0 0-6-16,0 0-3 0,2-8-17 15,-2 16 0-15,0 7 6 0,-1 5-8 16,-4 7-1-16,0 4 0 16,-1 5 0-16,-2 4 4 0,-1 0 2 15,-2-3-5-15,1-1 0 0,2-3-1 16,3 0-3-16,1-9 0 0,2 1 0 16,0-7-25-16,2-2 15 0,0-4-2 15,2-1 5-15,3 2 6 16,1-6-1-16,1 2 2 0,2-2 0 15,-1-3 5-15,3-1-3 0,1-1-1 16,2-2 1-16,4 0-4 0,1 0-61 16,4-3-86-16,2-7-67 15,0-2-202-15</inkml:trace>
  <inkml:trace contextRef="#ctx0" brushRef="#br0" timeOffset="23524.0822">9165 7582 523 0,'0'0'0'0,"0"0"55"15,0 0-16-15,0 0-7 0,0 0-6 16,0 0-16-16,0 0 4 0,0 0 16 16,0 0-12-16,-65 23-8 0,56-15-6 15,2 3-1-15,0-3-2 0,3 4-1 16,0 0 0-16,1 0-3 15,2-1 4-15,1-1 0 0,0 0-2 16,1-3-1-16,8-2 1 0,-3-2 2 16,3-3 14-16,1 0 8 0,1-1 0 15,-2-1-2-15,0 2-9 0,-1 8-5 16,1 8 11-16,-1 5-1 16,-2 5-7-16,2 5-4 0,-3 5-6 15,0 0 0-15,-4-1 4 0,1 0-3 16,-2-2 1-16,-1-2-2 0,-3-3 0 15,-4-3 0-15,-1-2 5 0,0-7-4 16,-1-1-2-16,-1-3-31 16,-1-3 1-16,1-3-1 0,-3-5-1 15,0-1 18-15,-1-4 1 0,-3-6-4 16,0-6 11-16,4-2 2 0,2-2 2 16,6 1 1-16,6-3 2 0,0 3 0 15,11-2 41-15,5-2-24 16,5-4-8-16,8 0-3 0,5-4-3 15,5-2-1-15,6 5-1 0,-4 1-1 16,-2 4 0-16,-5 6-78 0,-8 5-83 16,-5 7-100-16</inkml:trace>
  <inkml:trace contextRef="#ctx0" brushRef="#br0" timeOffset="25135.6327">8406 9616 627 0,'0'0'0'0,"0"0"56"0,0 0-12 15,0 0 25-15,0 0-48 0,0 0 41 16,0 0-38-16,0 0 9 15,36-216-2-15,-28 184-8 0,1 2 6 0,1-3 3 16,1 2-7-16,3 1-41 16,-3 4 32-16,0 7 24 0,-1 3-15 15,-1 8-16-15,-4 2-5 0,-1 5 0 16,0 1-8-16,0 10 1 0,1 11 4 16,0 8 3-16,0 8-2 0,-2 3 0 15,0 4-1-15,2 0-2 16,-3-2-14-16,1-3 10 0,0-6-1 15,0-4 2-15,-1-4 4 0,0-6 0 16,1-6-6-16,2-6 1 0,1-3 7 16,1-4-3-16,3 0 2 0,0-5 1 15,2-7 1-15,1-6-1 16,3-2-1-16,3-8 5 0,4-5 8 16,7-5 1-16,1-3-1 0,7-8-4 15,-1 1-1-15,4 1-4 0,-5 1-4 16,-2 10 0-16,0 15-2 0,-16 3-30 15,-5 11-28-15,-9 7-64 16,-4 0-51-16,-1 1-18 0,-2 5-288 16</inkml:trace>
  <inkml:trace contextRef="#ctx0" brushRef="#br0" timeOffset="25615.0365">9158 9576 714 0,'0'0'0'0,"0"0"114"15,0 0-40-15,0 0 11 0,0 0-22 16,0 0-5-16,0 0-6 0,0 0-25 15,0 0-13-15,89-290-10 0,-76 254 5 16,-2 2-6-16,-1 5-3 16,0 6 0-16,-5 6 0 0,2 8 0 15,-5 6 0-15,-1 3 0 0,2 0 0 16,0 8-20-16,0 6 21 0,2 11-2 16,1 9-23-16,-3 6-3 0,2 4-1 15,-1-1 4-15,0 2 10 16,2-4 10-16,-3-4 2 0,1-2 2 15,1-7 0-15,-1-3 0 0,3-5 0 16,-2-7 0-16,4-7-2 0,-1-3 3 16,1-3-1-16,4-3 0 0,0-11 32 15,7-5-15-15,6-8 1 0,6-5-4 16,9-11 14-16,12-6 14 16,11-5-31-16,4-2 2 0,-2 6 9 15,-6 4-19-15,-12 11-6 0,-11 11-51 16,-9 9-7-16,-13 8-71 15,-6 7-70-15,-9 2-115 0</inkml:trace>
  <inkml:trace contextRef="#ctx0" brushRef="#br0" timeOffset="27335.6334">8264 10562 102 0,'0'0'0'0,"0"0"50"0,0 0 2 15,0 0-4-15,0 0 16 0,0 0 10 16,0 0-23-16,0 0 35 0,3-29-17 16,-3 26-24-16,0-1 9 15,0 3 1-15,0 0-20 0,0 1-11 0,0 0 1 16,0 0-5-16,0 1-12 15,0 6 0-15,0 5-5 0,0 5 0 16,0 4 1-16,0 4-4 0,1 5 0 16,5 3 16-16,-1 4-11 0,-5 2-3 15,0-1-2-15,0 0 0 16,0-3 2-16,-5-3-2 0,-1-3 4 16,0-1-6-16,-3-2-20 0,2-2 15 15,1-3-7-15,-5-2-3 0,4-4 12 16,2-1 0-16,1-5-9 0,2-1 5 15,2 0 6-15,0-4 0 0,1-1 0 16,4-3 3-16,2 0 0 16,2-4 0-16,2-7 28 0,1-3 0 15,2-3-13-15,2-2-3 0,2-7 9 16,2-4 6-16,3-5 1 0,2-3 15 16,3-3-7-16,3-2 1 0,-1 2-3 15,-2 0-17-15,-4 1-9 16,-3 1-3-16,-6 1 3 0,-5 3-2 15,-5 3-3-15,-5 0 1 0,-1 4-2 16,-7 4-3-16,-6 2 2 16,-1 4 3-16,0 3-4 0,-2 2 0 15,0 8-6-15,1 3-21 0,-1 2-7 16,4 10-33-16,-4 6-46 0,1 5 12 16,-2 7-39-16,2 3-129 0,1-3 22 15</inkml:trace>
  <inkml:trace contextRef="#ctx0" brushRef="#br0" timeOffset="27920.626">8610 11046 335 0,'0'0'0'0,"0"0"139"16,0 0-14-16,0 0-39 16,0 0-21-16,0 0-2 0,0 0-4 15,0 0 0-15,0 0 9 0,65-176-12 16,-58 147-10-16,3-1-14 0,2-5-17 15,-1 1-9-15,0 1-3 0,4-2-2 16,0 3-1-16,2 3 0 16,-2 7 0-16,-4 6 2 0,-5 6-3 15,-2 4 2-15,-4 5 1 0,2 0 1 16,-1 1 1-16,-1 2-8 0,3 8 2 16,-2 6 5-16,2 6-2 15,2 7-2-15,-1 5-37 0,-2 3 15 0,-1 1-15 16,0 0 26-16,0 0 4 15,-1-5 2-15,0 2 3 0,0-9 3 16,0-1 0-16,0-3 0 0,1-5 1 16,2-3-1-16,1-6-1 0,0-1 1 15,-1-4 0-15,-1-3 0 0,-1 0 0 16,4-4 8-16,0-2 19 16,1-5 4-16,5 0 1 0,-1-6-13 15,1-6 3-15,4-2 4 0,2-7-6 16,5-3-3-16,6-3 0 0,4-6-5 15,3 1-1-15,-3-1-5 0,-5 4-4 16,-8 3-4-16,-4 7-25 16,-6 3 1-16,-3 5-17 0,1 6-45 15,-1 5-40-15,-1 3-38 0,0 6-197 16</inkml:trace>
  <inkml:trace contextRef="#ctx0" brushRef="#br0" timeOffset="28718.7294">9223 10989 379 0,'0'0'0'16,"0"0"160"-16,0 0-92 0,0 0-6 16,0 0 1-16,0 0-16 0,0 0-10 15,0 0 16-15,0 0-4 16,33-100 0-16,-29 81-2 0,3 0-13 16,-1-2-4-16,2-3 1 0,2-1-1 15,2-3-3-15,0-1 2 0,2-2-15 16,2-1-5-16,-2-1-5 0,-2 1 0 15,4 4-1-15,-3 0 0 16,-1 7 4-16,-1 6-3 0,-4 6-4 16,-3 5 0-16,-1 4 0 0,0 0-8 15,-2 9 10-15,-1 1-1 0,0 5-1 16,1 5 0-16,-1 3 0 0,1 2-31 16,0 4 21-16,0 2 1 0,-1 3 4 15,1 0 3-15,1-4 0 16,1 1-3-16,-2-6 4 0,3-1 0 15,0-4 0-15,-1 0 1 0,1 2 0 16,1-3-19-16,-3 0 9 0,1 1 2 16,0-5 2-16,1 1 7 0,-2-5-1 15,0-3 0-15,0-1-1 16,0-3 0-16,0-1-1 0,-2-1 1 0,1-2 0 16,-1 0 0-16,1 0 2 15,0-5 5-15,1 0-4 0,3-2 1 16,-1-4-1-16,-1 3-3 0,4-9 1 15,-1-4 0-15,4-3 43 16,1-5-20-16,4 1-3 0,0-2-6 16,0-2-2-16,4-1-4 0,4-5-4 15,3 0-1-15,1-2-2 0,3 6-1 16,3-1 0-16,-4 6 0 0,-3 8-12 16,-6 8-42-16,-11 6 8 0,-4 7-2 15,-3 0-83-15,-2 8-47 16,0-2-203-16</inkml:trace>
  <inkml:trace contextRef="#ctx0" brushRef="#br0" timeOffset="29248.2621">10107 10667 510 0,'0'0'0'0,"0"0"0"16,0 0 65-16,0 0-37 0,0 0 0 16,0 0 26-16,0 0-11 0,0 0 1 15,31-67 7-15,-28 63-7 0,2 2-5 16,7 1 0-16,1 1-2 16,3 0 5-16,1 0 7 0,2 0-12 15,5 3-6-15,6 4 9 0,0 5-15 16,-6 1-12-16,0 5-8 15,-10 4-2-15,-8 0 0 0,-5 4-1 0,-1-1 1 16,-8 1-4-16,-4-3-17 16,-2 3-4-16,-6-1 4 0,-1 5 0 15,-1-4 7-15,-2-1 5 0,8-4 2 16,5-11 2-16,5 2-4 0,6-2-6 16,8-3 0-16,4-5 7 0,2-1 5 15,6-1 0-15,1-3 4 0,3-4-2 16,0-2-4-16,-1 2-81 15,-1 1-94-15,-4 2-82 0,-9 1-209 16</inkml:trace>
  <inkml:trace contextRef="#ctx0" brushRef="#br0" timeOffset="31227.6218">7574 11689 491 0,'0'0'0'0,"0"0"20"0,0 0-17 16,0 0-2-16,0 0-1 0,0 0 0 16,0 0 8-16,0 0-3 0,0 0-6 15,-39-11 2-15,40 11 10 0,3 0 20 16,2 0 19-16,3 3-2 16,3 1-14-16,1 0 14 0,9 0 2 15,4 2 1-15,6-2-16 0,6 1-1 16,2 2-10-16,7-3-9 15,5 0-9-15,2 1-4 0,6-1 2 0,2-2-3 16,1-1 0-16,2-1 1 16,0 0-2-16,4 0 0 0,-1 0 0 15,3 0 2-15,3 2-3 0,0 0 1 16,5 2 0-16,2 0 1 0,2 0-1 16,3 0 0-16,4-3 1 0,2-1-1 15,5 0 6-15,5-3 0 16,2-2 1-16,5-4-5 0,2 3 0 15,0-5 0-15,1 4-1 0,4-4-1 16,-2 4 0-16,2 3 0 0,0-2 0 16,2 2 0-16,-1-1 3 0,3-1 3 15,2 3 1-15,3-1-5 0,3-3-1 16,1-1 0-16,1 1-1 16,-2-3 0-16,2 3 1 0,0-2-1 15,-1 1 2-15,0 0-2 0,-1 3-3 16,0 2 3-16,1-3 0 0,-2 3-1 15,-3 2 1-15,0-3 0 0,-1 1 0 16,-2-1 0-16,1 0 0 16,1 1 0-16,3-2 2 0,0 3-3 15,0 0 1-15,-2 1 0 0,0-1 0 16,-3 2 1-16,-4 0-1 0,-1 0 0 16,1 0 1-16,-2 0-1 15,1 0 0-15,-1 0-2 0,4 0 3 0,0 0-1 16,1 0 0-16,1 0 0 15,-1 0 0-15,1 0 0 0,-1 0 0 16,-2 0 0-16,2 0 0 0,0 0 0 16,0 0 0-16,2 0 0 15,-1 0 0-15,1 0 2 0,0 0-2 0,-2 0 0 16,1 0 1-16,3 2-1 16,-1-2 0-16,1 1 0 0,0 1 1 15,-2-1-1-15,-1 0 0 0,0 1 0 16,3-2 1-16,0 0-1 0,7 2 1 15,1-2-1-15,0 1 3 0,0-1-1 16,1 0-2-16,-4 0 0 16,2 0 2-16,-1-3-1 0,2 1-1 15,5 0 0-15,2-5 0 0,3 3 0 16,-1 3 0-16,1-2 1 0,-6-1-1 16,0-1 0-16,-1 1 1 0,3 0-2 15,-1 0 1-15,4-1 0 16,-2-1 0-16,-1-1 3 0,-1 0-3 15,-3 0 0-15,1 2 0 0,0 1-2 16,0-1 4-16,-3 1-4 0,-4 2 4 16,-4 0-2-16,-7 2 0 0,-1 0 0 15,-4-2-2-15,-1 0 4 16,1 0-1-16,1 0-1 0,-2 0 0 16,-2 1 1-16,-2 1-1 0,-5 0-1 15,-6 0 1-15,-5 0 0 0,-9 0 0 16,-8 0 1-16,-4 0-1 0,-8 0 0 15,-6 0 1-15,-5 0-1 0,-7 0 0 16,-5 0 20-16,-8-1 7 16,-8 1-14-16,-7 0-8 0,-9 0-2 15,-4 0 0-15,-3-2 2 0,-6 1 1 16,-5-1-12-16,-2 0-24 0,0 2 0 16,-1 0-17-16,-2 0-10 0,-5 0-56 15,-4-2-83-15,-8-4-111 16</inkml:trace>
  <inkml:trace contextRef="#ctx0" brushRef="#br0" timeOffset="31957.5192">8083 12558 397 0,'0'0'0'0,"0"0"-71"0,0 0 65 16,0 0 7-16,0 0-2 0,0 0-11 16,0 0 0-16,0 0-12 0,-3-18-74 15,3 11-76-15</inkml:trace>
  <inkml:trace contextRef="#ctx0" brushRef="#br0" timeOffset="32422.132">8128 12290 550 0,'0'0'0'15,"0"0"208"-15,0 0-110 0,0 0-47 16,0 0-16-16,0 0-16 0,0 0-8 15,0 0 0-15,0 0-8 0,3 68 0 16,-3-37-1-16,0 1-1 16,0 0 1-16,-1 2-2 0,-2-2 0 15,-2 1 2-15,-1-2-2 0,-1 0 1 16,1-4-1-16,0 3-8 0,3-7 4 16,3-3 2-16,0-3 1 15,0-4-5-15,4-4 3 0,-1-4-7 16,2-1 0-16,0-2 7 0,0-2-1 15,0 0 3-15,2-3 0 0,2-6 2 16,2-4 21-16,4-4-9 0,5-4-1 16,6-6-3-16,5-6 2 0,-1-2-3 15,3-5-5-15,1 2-1 0,-1-6 7 16,-5 4 8-16,0 1-6 16,-5-2-5-16,-4 0 0 0,-5 5-3 15,-3 2 0-15,-8 6 1 0,-3 0 3 16,-5 9 10-16,-6-1-2 15,0 6-1-15,-3 4-7 0,-3 4-8 0,-4 6-2 16,-5 5-24-16,-2 11-54 16,-7 9-16-16,0 2-4 0,0 6-64 15,4 1-51-15,3 1-73 0</inkml:trace>
  <inkml:trace contextRef="#ctx0" brushRef="#br0" timeOffset="32985.7338">8656 12669 423 0,'0'0'0'0,"0"0"200"15,0 0-106-15,0 0-15 0,0 0 2 16,0 0-18-16,0 0 2 0,0 0 9 16,0 0-14-16,47-154-17 0,-36 120-4 15,3-3-14-15,2-2-16 16,0-2-6-16,2-4-2 0,-2 4 2 15,-3 2-3-15,-2 6 0 0,2 8 1 16,-5 8-1-16,-4 6-3 0,-1 8 3 16,-1 3 0-16,0 2-15 0,0 11 16 15,2 9 3-15,0 9-3 0,-2 9 0 16,-1 5-2-16,0 5-21 16,-1-3 7-16,1-1 1 0,2-5 3 15,1-6 0-15,1-5 2 0,1-7 10 16,1-5-1-16,-2-9 0 0,0-5-1 15,1-2 1-15,-2-2 0 0,6-7 10 16,-1-8 9-16,1-5 1 16,4-5-4-16,3-7 1 0,5-4 7 15,7-9 0-15,3 0-5 0,1-4-11 16,-2 1-5-16,-1 6-6 0,-3 10-51 16,-5 7-54-16,-4 10-43 0,-4 5-119 15,-6 4-212-15</inkml:trace>
  <inkml:trace contextRef="#ctx0" brushRef="#br0" timeOffset="37192.16">9369 12702 603 0,'0'0'0'16,"0"0"7"-16,0 0-4 0,0 0 7 15,0 0 18-15,0 0 6 0,0 0 11 16,0 0 17-16,0 0-7 16,43-91-7-16,-38 76 4 0,3 0-15 15,-2-2-9-15,3-4-3 0,0-3-4 16,2-1-1-16,1-7 0 0,1 4-2 15,0-3 1-15,2 0 1 0,-2 5-5 16,-1-2-5-16,-5 6 1 16,0-2-3-16,-1 2 1 0,0 5-3 15,-1-2-4-15,1 1 2 0,-3 0-1 16,2 2 1-16,-2 1-3 0,1 5 1 16,2 1-2-16,-4 4 0 0,-1 2 1 15,0 3-1-15,-1 0 0 16,1 0 0-16,-1 5-8 0,1 6 7 15,1 5 2-15,0 9 0 0,0 2-1 16,-1 8 0-16,0 3-17 0,1 1 9 16,0 3-3-16,2-1-7 0,-1 0 0 15,2-5-3-15,-1-6 2 16,0-3-7-16,3-4 17 0,-3-3 0 16,4-7-1-16,-3-1 6 0,2-10 4 15,1-2 0-15,3-2 0 0,1-14 44 16,1-3-16-16,3-4 5 0,1-6-14 15,1-6-2-15,5-3 9 0,7-3 3 16,4-2-3-16,3 0-2 16,-1 1-17-16,-6 6-6 0,-5 8-2 15,-5 5-33-15,-7 9-2 0,-1 5-58 16,-3 5-25-16,-2 4-46 0,-2 0-108 16,-2-2-123-16</inkml:trace>
  <inkml:trace contextRef="#ctx0" brushRef="#br0" timeOffset="37586.6462">10313 12021 676 0,'0'0'0'0,"0"0"107"16,0 0-50-16,0 0-30 0,0 0-12 15,0 0-12-15,0 0-1 16,0 0-1-16,-40 118 1 0,31-93-2 15,3 0 0-15,4 0 0 0,2 0 0 16,0 0 0-16,6-3 1 0,1-4-1 16,9-1 3-16,-1-1 9 15,5-5 0-15,-2-1-6 0,3-2-4 16,1-5-1-16,1-3-2 0,1-1-28 16,2-6-19-16,2-3-52 0,1-4-58 15,-4-7-119-15</inkml:trace>
  <inkml:trace contextRef="#ctx0" brushRef="#br0" timeOffset="37715.1132">10583 12041 533 0,'0'0'0'15,"0"0"126"-15,0 0-50 0,0 0-10 16,0 0-46-16,0 0-16 0,0 0-2 16,0 0-4-16,0 0-38 0,-79 300-31 15,77-267-53-15,2-2-137 16</inkml:trace>
  <inkml:trace contextRef="#ctx0" brushRef="#br0" timeOffset="39966.7543">7563 12969 539 0,'0'0'0'16,"0"0"67"-16,0 0-14 16,0 0-34-16,0 0-8 0,0 0 0 15,0 0 0-15,0 0-1 0,0 0 6 16,-21 114-2-16,18-78 5 0,0 3-4 16,2 6 1-16,-1 5 2 15,0 4 1-15,-1 3-6 0,-1 1-6 0,-3 1-3 16,-1-3-1-16,-3 2-1 15,0-6 5-15,1 0-1 0,-2-2 1 16,5-4-3-16,-1 2-4 0,1-5 0 16,0 0 3-16,0 0-2 15,1-7-2-15,3 0 2 0,1-4-1 16,2-3 0-16,0-1 2 0,3-7-2 16,5-1 0-16,5-4 0 0,3-3 0 15,7-1 4-15,0-5-2 0,2-2-1 16,2 1 0-16,3-3 5 0,1 0 0 15,2-1 1-15,-1 3 0 16,5 1-1-16,-1-1-1 0,3-2-2 16,4 1 2-16,5-3-2 0,6-1 2 15,6 0 4-15,5 0-4 0,7-3-2 16,5-2-3-16,2-2 0 0,3 0 1 16,0 3-1-16,-1-1-9 15,1 1-4-15,2 4-2 0,-4 0 2 0,2 1 9 16,-2 2 2-16,0 2 3 15,0-3-2-15,2-2 2 0,1 0-2 16,6 0 2-16,1-2-1 0,3 0 0 16,2-2 0-16,0-1 0 15,0 4 1-15,0 1-1 0,-5 0 0 16,-3 0 0-16,-2 0 0 0,-4 0 0 16,-1 1 0-16,1 2 0 0,0-1 0 15,2-2 0-15,-1 0 0 0,-1 0 1 16,4-6-1-16,0 1 0 0,5 4 0 15,0-1-1-15,-2-1 1 16,1 1 1-16,-3 2-1 0,-2 0 0 16,-1 0 0-16,-3 0 0 0,3 0 0 15,-1 0 0-15,2 0 1 0,5 0-1 16,1 1 0-16,2 0-1 0,0 1 1 16,2-2 0-16,-1 0 0 0,1 1 0 15,-2-1 0-15,-1 2 0 16,1 1 2-16,-2 0 0 0,1 3-2 15,-1-3 0-15,1 0 3 0,3-1-3 16,5 4 0-16,-2 2 4 0,1-3-2 16,2-1-1-16,-1-2 0 0,1 1 0 15,1 0-1-15,1-3 0 0,0 0 1 16,2 0-1-16,1 0 0 16,-1 0 2-16,5 0 2 0,-4 0 1 15,4 2 1-15,-2-2 2 0,3 2 1 16,-4-2-3-16,4 0 1 0,1-2-2 15,-1 0-1-15,4 1-3 0,-1 1-1 16,-1-2 0-16,-3-1 1 16,3 2-1-16,-3-3 0 0,-3 3-1 15,2-2 1-15,-5-2 0 0,0 2 0 16,3 0 0-16,-1 1 0 0,0-1 1 16,2 2-1-16,-2-2 0 0,2 0 0 15,-2 3 0-15,1-1 0 0,-1 1 0 16,3 0 0-16,-2 0 1 15,-1 0-1-15,3 0-1 0,-5 0 1 16,3 3 1-16,-1 0-1 0,0-2 0 16,0 2 0-16,-2-3 0 0,3 0 1 15,-1 1-1-15,4 1-1 16,-5 1 1-16,2 0 1 0,2 2-1 16,-4-1 11-16,2 3-9 0,1 1 0 15,-5-2 0-15,0-2-2 0,-1 3 0 16,1-3 2-16,-2 1-2 0,4 2 0 15,0-4 1-15,3-1-1 0,-3 0 0 16,1 2 0-16,-2-3 0 16,-3 0 0-16,-1 1 0 0,-4-2 1 15,-2 2-1-15,0-1 0 0,-1 0 0 16,-2 1 0-16,0 1 0 0,-2-3 0 16,-1 0 0-16,-1 0 1 0,-6 0-1 15,-4 0 0-15,-1-2-1 0,-2-1 1 16,-3 2 0-16,0 0 1 15,0-1-1-15,-3 1 0 0,-1-1 1 16,-1 1-1-16,-3-3-1 0,-5 3 1 16,-2-2 0-16,-9 0 0 0,-3-1 0 15,-6-2 0-15,-3 1 0 0,-5 0 0 16,-4-2 1-16,-4-1-1 16,0 2 2-16,-2-2-1 0,-4 1 2 15,2 1-2-15,-3 0 0 0,2 2-1 16,-3-3 0-16,2-1 2 0,-3 1-1 15,-1 0 0-15,0-2 0 16,-5 0 0-16,0 2 1 0,-1-2-1 16,-3 1 3-16,1-3-2 0,1 3-1 15,0-2-1-15,1 1 0 0,1-1 1 16,3 1-1-16,0 0 1 0,1-2-1 16,0 0 0-16,2-2 0 15,-4 0 0-15,4 0 0 0,-1-2 1 16,-1 0-2-16,-1-3 2 0,2 4-1 15,-4-4 0-15,0 2 0 0,-1-4 1 16,0-1 0-16,0-1-1 0,-1-2 0 16,-1 1-1-16,2 0 1 0,-2-2 2 15,-1 0 0-15,2-2-1 0,-1 0-1 16,-1 0 0-16,1-2 0 16,1-2 1-16,1 1-1 0,1-2 0 15,0 2 1-15,0 0-2 0,0-1 2 16,0 1-1-16,1-1 0 0,-1 1-1 15,-1-2 1-15,0 0 0 16,2 1 0-16,0 1 1 0,-2 0-1 16,1 0 0-16,-2 1 1 0,0 1-1 15,-2 1 0-15,1 4 1 0,-2 1-1 16,0 2-1-16,0 6 1 0,-1-4-48 16,1 8-23-16,-2 0-13 0,0 2-76 15,-4 0-42-15,-5 0-163 0</inkml:trace>
  <inkml:trace contextRef="#ctx0" brushRef="#br0" timeOffset="40824.0965">10839 12764 452 0,'0'0'0'0,"0"0"57"16,0 0-37-16,0 0 10 0,0 0-1 15,0 0 1-15,0 0 12 0,0 0 8 16,5 277-16-16,-1-222-2 0,1 1 15 16,-1-1-12-16,1 2-21 0,-5-1-8 15,0 4-2-15,-2-1 0 16,-4-5-2-16,0-1 0 0,1-5-2 15,0-1 0-15,-2 1 3 0,0-4 7 16,4-3 17-16,-1-6-7 0,4-5-11 16,0-5-7-16,5-9-1 0,4-3-2 15,1-3-50-15,-1-4-28 16,-1 0-21-16,1-5-53 0,-3 3-79 16,-3-4-88-16</inkml:trace>
  <inkml:trace contextRef="#ctx0" brushRef="#br0" timeOffset="41573.4812">13454 12354 586 0,'0'0'0'0,"0"0"-15"16,0 0 17-16,0 0 1 0,0 0 2 16,0 0 0-16,0 0-3 0,0 0 0 15,0 0 0-15,-3 354-2 16,3-298 0-16,0 0 45 0,2 4-13 16,0-3-20-16,0 2-9 0,2 3-1 15,-1 1-1-15,1 0 3 0,1-3 14 16,0-2 8-16,3 1 13 15,3-4-14-15,1 0-4 0,0 1-10 16,-2-5-5-16,0-1-5 0,0 0 1 16,-3-4-2-16,-1-1 0 0,3 0 2 15,-6-1-2-15,2 1 0 0,2-2 4 16,1-2 0-16,2-4 4 0,1-2 3 16,1-4-1-16,0-2-3 15,-1-1-6-15,1-4 2 0,-2 0-2 0,-3-4-2 16,0 1-6-16,0-5-1 15,-1 0 1-15,2-2 6 0,-4-1 0 16,1-1 0-16,-2-4 1 0,-1 0 0 16,2-1 0-16,-1-4-1 0,-1 1 1 15,1-4-21-15,0 0-17 0,0-6-12 16,0-2-22-16,-1-1-29 16,0-4-72-16,3-2-178 0</inkml:trace>
  <inkml:trace contextRef="#ctx0" brushRef="#br0" timeOffset="42202.6921">16243 13083 235 0,'0'0'0'16,"0"0"107"-16,0 0-50 0,0 0-13 16,0 0-5-16,0 0-24 0,0 0 0 15,0 0 39-15,0 0 27 16,-13 300-10-16,13-248-29 0,1 0-22 16,0 0-12-16,1 3-1 0,1 0 2 15,1-3 0-15,0 3 10 0,4-2 4 16,0-4-3-16,0 2-9 0,5-4-5 15,-3-3-4-15,0 0-2 0,2-2 0 16,-3 2 2-16,-1-4-3 16,0-2 1-16,1-3-1 0,2-1-6 15,1-3-14-15,-1-6-14 0,1 3-16 16,5-7-23-16,-4-4-21 0,1 2-14 16,1-5-11-16,2-3-11 0,-2-1-100 15</inkml:trace>
  <inkml:trace contextRef="#ctx0" brushRef="#br0" timeOffset="42836.9904">19377 12809 443 0,'0'0'0'0,"0"0"35"15,0 0 35-15,0 0 34 16,0 0-34-16,0 0-12 0,0 0 3 16,0 0-27-16,52-43-10 0,-51 57-5 15,0 7 9-15,-1 10-19 0,-7 6-5 16,0 9 0-16,-4 0-5 0,5 7 2 16,0 2 1-16,-2 3-1 0,5 4-1 15,0 4 0-15,-1 5 3 16,1 0-1-16,0 3 9 0,0-1-5 15,3-2 2-15,0-2 0 0,0-3-2 16,5-2-4-16,1-3-2 16,4-3 0-16,-1-4 2 0,0-2 1 15,2-7-5-15,1 4 4 0,-3-11-2 16,5 2 0-16,-3-5 1 0,1-4-1 16,1 1-14-16,-2-8-55 0,-3-4-22 15,2-4-53-15,-6-3-139 0</inkml:trace>
  <inkml:trace contextRef="#ctx0" brushRef="#br0" timeOffset="43676.4331">8754 13458 568 0,'0'0'0'0,"0"0"72"0,0 0-44 16,0 0-11-16,0 0-2 0,0 0 17 16,0 0 24-16,0 0-19 0,0 0-5 15,-140-25 6-15,113 28-13 16,-3 7-10-16,-1 2-7 0,-1 7-7 16,-2 3 1-16,-2 6-1 0,1 3 0 15,5 1 3-15,8 3-2 0,8 4 5 16,10-5-2-16,4 2 0 0,9-1-3 15,6-1 0-15,6-4 2 0,1-1-1 16,6-6-1-16,2-4-1 16,5-3 0-16,4-2-1 0,-1-8 0 15,1 1-94-15,-2-2 6 0,-4-4-114 16,-3-1-82-16</inkml:trace>
  <inkml:trace contextRef="#ctx0" brushRef="#br0" timeOffset="44174.9813">8953 14045 614 0,'0'0'0'16,"0"0"72"-16,0 0 32 0,0 0-15 15,0 0-14-15,0 0 1 0,0 0-20 16,0 0-15-16,96-277-22 16,-78 232 0-16,3-1-2 0,-2 3-10 15,3 2-5-15,0 6 0 0,1 5 1 16,-5 4-1-16,1 10 0 0,-7 2 0 16,-1 6-1-16,-6 2-1 0,-2 6 0 15,0 0 0-15,-1 8-6 16,3 9 9-16,0 5-1 0,-2 9 0 15,-1 5-1-15,1 6-1 0,1 1 0 16,-2-1-9-16,2 0 0 0,0-5 3 16,0-3 5-16,4-5 0 15,0-2 1-15,3-4 0 0,2-3 0 0,-2-3-1 16,3-5 1-16,-2-5 0 16,-1-2 2-16,2-4-3 0,-3-1 2 15,-2-1 16-15,-3-7 1 0,4-1 4 16,2-6 1-16,2-3-4 0,7-7-7 15,5-5-4-15,7-2-5 16,2-3-2-16,1-1-1 0,-1 0 0 16,-6 2-60-16,-3 4 8 0,-4 7-38 15,-4 4-28-15,-4 7-22 0,-3 4-111 16,-5 1-138-16</inkml:trace>
  <inkml:trace contextRef="#ctx0" brushRef="#br0" timeOffset="44748.9787">9891 13855 564 0,'0'0'0'0,"0"0"106"0,0 0 5 16,0 0-34-16,0 0-16 0,0 0 1 15,0 0-8-15,0 0-7 16,47-164-3-16,-38 135-13 0,0 0-3 15,-1-6-9-15,1-1-13 0,2 3-2 16,1 1-4-16,1 1 0 0,2 8 7 16,-1 5 4-16,-3 4 3 15,0 6-4-15,-7 7-7 0,-1 1 0 0,1 10-6 16,-4 8 3-16,1 10 0 16,-1 8 6-16,0 5-7 0,0 7-22 15,0-3 9-15,0 5 1 0,-1-1 5 16,1-4 3-16,0-3 5 0,2-9 0 15,5-3-2-15,-2-10 2 16,6-6 0-16,1-7-1 0,3-7 1 16,2-2 5-16,1-12 14 0,2-11 7 15,9-5-1-15,6-3-2 0,4-9-3 16,5-3-10-16,1-4-5 16,-4-4-2-16,-5 3 2 0,-1 2 4 15,-4 4-6-15,-5 9-3 0,-6 9 0 16,-9 9-112-16,-9 6 55 0,-2 10-37 15,-8 1-186-15,-5 3-306 0</inkml:trace>
  <inkml:trace contextRef="#ctx0" brushRef="#br0" timeOffset="48853.608">16979 10987 690 0,'0'0'0'16,"0"0"51"-16,0 0 6 15,0 0-10-15,0 0-24 0,0 0-6 16,0 0 11-16,0 0 2 0,14-25 2 16,-9 25-15-16,-1 3 0 0,-2 6 6 15,-1-1 0-15,2 0-11 0,0-2-2 16,3-3-6-16,5-2-1 16,6-1 0-16,9-13 1 0,9-6-2 15,10-8 0-15,9-9-4 0,6-4-67 16,4-4-28-16,-3-6-233 0</inkml:trace>
  <inkml:trace contextRef="#ctx0" brushRef="#br0" timeOffset="49215.7825">17474 9400 893 0,'0'0'0'0,"0"0"0"0,0 0 34 16,0 0-3-16,0 0-20 0,0 0-7 16,0 0-8-16,0 0-284 15,755-325-235-15</inkml:trace>
  <inkml:trace contextRef="#ctx0" brushRef="#br0" timeOffset="55491.3001">24888 8592 537 0,'0'0'0'16,"0"0"69"-16,0 0-13 15,0 0-16-15,0 0-15 0,0 0 1 16,0 0 14-16,0 0 4 0,0 0 3 16,-35-26-6-16,34 28-33 0,1 10-6 15,0 9 2-15,0 6-6 0,1 8 4 16,1 1 2-16,1 3-1 0,1 4-1 16,-2-3 0-16,1 5-1 15,6 1-1-15,-1 3 0 0,-1-1 0 16,3 5-9-16,-1 3-1 0,0 0 8 15,-2 5 2-15,0 1 0 16,0 6-3-16,-3 0 5 0,-1 5-2 16,1 3 0-16,-3 3 0 0,-1 3 0 15,0 4 2-15,-6 2 0 0,0 1-1 16,-8 1 0-16,0 2 0 0,-1 0-2 16,-2 2 1-16,1 0 1 15,2-5 3-15,0 0-1 0,1 2 4 0,4-3 0 16,-4 5 0-16,-1 0-2 15,2 3-2-15,-3 0-2 0,-3 1 0 16,3 2-2-16,-6-2 2 0,2 4-2 16,-1-2 2-16,2-1-1 15,-1 2 0-15,1-4 0 0,-1 1-1 0,2-2 1 16,0-3 1-16,4-2-1 16,1-2 0-16,-2-4 0 0,2 1-9 15,0 3 7-15,1 0-1 0,-1-2-9 16,0 1 1-16,1-4 1 0,-2 0 6 15,4-3 4-15,1-5 0 16,-1-2-7-16,0-4 8 0,4-3-2 16,-1-5 1-16,3-2 0 0,-2-4 0 15,2-1 0-15,1-2-12 0,-4-2-11 16,1 0 7-16,-3-1 5 0,3-1 0 16,-3 2 6-16,1-1 3 15,2-4 0-15,1-2 4 0,1-4-1 0,2-3-2 16,1-6-1-16,1-2 2 15,4-2 0-15,2-4-4 0,1-3 4 16,1-3 0-16,2-2-6 0,1-1 6 16,-1-2 0-16,2 1 0 15,2-1-7-15,-1 0 3 0,1-2 2 16,1-2 1-16,3-3 1 0,2 1 0 16,1-1 0-16,4-1-2 0,3 0-10 15,4-3 12-15,1 0 0 0,4-1 2 16,6-2 3-16,-5-2-4 0,9 1 5 15,-3 1-4-15,4-3 1 16,6 2 1-16,0-2-2 0,5 0 0 16,7-4-1-16,1 0 1 0,2-4 0 15,5-3-1-15,3 1-1 0,3 0 0 16,2-1 0-16,6 4-12 0,-2 0 11 16,2 4 0-16,-2-3 1 0,3 4 0 15,2-1 0-15,4 0 8 16,0 1-2-16,3-1 1 0,2-1-5 15,1 0-2-15,-1-4 0 0,1 3 0 16,2-1 0-16,1-1 0 0,-1 1-2 16,3 1 2-16,-2-1 0 15,1 4 0-15,1 1 0 0,2 1 5 0,-2 0-4 16,4 1-1-16,-4 2 0 16,4 0 2-16,-3 1-1 0,-1 0 0 15,2-1-1-15,0 0 0 0,1-1 0 16,-1-1 1-16,1 2-1 15,0-2 3-15,3-1-2 0,-2 6-2 16,-2 0 2-16,0 0 0 0,-5 0 1 16,-2 6-1-16,-2 0 0 0,-1-1-1 15,-4 4 0-15,0-2 5 0,-2 1-5 16,-2-1 0-16,-1-2 2 0,0 0-2 16,0 1 2-16,-6-2-1 0,2-2 1 15,-4-1 0-15,-4 3 0 16,-1-1 0-16,-4 2 0 0,2-2-1 15,-4 0 0-15,-1 1-1 0,1 0 0 16,-6 1 1-16,-1-3-1 0,-5 0 0 16,0-2 0-16,-2 2 1 15,-4-2 1-15,4 0 9 0,-4 0 2 16,-3 0-2-16,1-2-8 0,-6-2-1 16,-1-1-3-16,-7-1 1 0,-1 1 0 15,-2 1 0-15,-4-3-1 0,-3 2 1 16,-3-1-3-16,-4-1 4 0,-4 0 0 15,1 1 0-15,-4-3-2 16,0 2 2-16,-2-4 0 0,-2 1-1 16,-1-2 3-16,3-1-1 0,-7-3 1 15,-3 2 0-15,0 0-2 0,-1-4 1 16,0-4 0-16,0 0-1 0,-4-2 2 16,1-4 1-16,-1-2-1 15,-3-1-3-15,5-5 0 0,-1 0 4 16,-1-1-4-16,1-4 0 0,-3 2 1 15,2-2-1-15,-1-2 0 0,-3 0 0 16,0-1 1-16,-2-2 2 0,0-3 0 16,3 1 5-16,0-5-4 0,0-4-2 15,2-1-1-15,-2-3 0 0,2-2-2 16,0-2 1-16,-3-5 0 16,1 2-1-16,-2-2 1 0,1-4-2 15,2 3 3-15,-1-3-1 0,-1-2 0 16,-2 1 0-16,1-2 0 0,-3-2 0 15,4 2 0-15,1-1-2 16,-1 0 2-16,1 0 0 0,-1-1 0 16,3-2 0-16,2-1 1 0,-2-3-1 15,4 1 0-15,1 0 0 0,0 0 0 16,0 0 0-16,0-1-1 0,0-1 1 16,0 4 0-16,-1-2 1 15,-2 2-1-15,3-1 2 0,0 0-1 0,0 0 0 16,0-1-2-16,4-1 1 15,1 3 0-15,-1 1 0 0,1-3-1 16,-1 3-1-16,1 0 3 0,1 2-1 16,-2 0 0-16,-3 5 0 0,4-1 0 15,-4 3-1-15,0 0 2 16,2 0-2-16,-2 1-4 0,3 1 4 16,-3 2 0-16,0 0 0 0,-1 3 1 15,0-3 0-15,0 1 0 0,0 4 0 16,0 0 0-16,0 1 0 0,-2 5 0 15,1-1 0-15,-3 5 0 0,0 2 1 16,-1 1-1-16,-3 3 0 16,1 1 0-16,-3 3 0 0,0 1 0 15,-2 5 0-15,0-1-19 0,-4 4 7 16,-1 3 10-16,-6 4 1 0,-3-2-1 16,-3 4 0-16,-2 5 2 15,-2-1 0-15,-1 2-4 0,-5 2-1 16,-1-3-3-16,-5 2-7 0,-5 2 0 15,1 2-1-15,-4 1 6 0,2-1 7 16,-4 3 3-16,-1 1 0 0,-7 1 0 16,0 2 0-16,-3 1 0 0,-6 0 0 15,-2 6 0-15,-5-1 0 16,-3 1-1-16,-5 0 1 0,-1 0 0 16,-4 1 5-16,0 0 1 0,-6 0 0 15,2 2 2-15,0-2-2 0,-1 2-4 16,1 1 0-16,1-3-3 0,1 4 1 15,-3-5 0-15,3 0 0 0,-3 1 0 16,-1-1 0-16,-1 0 0 16,-1 0 1-16,4 4-1 0,1-2 5 15,3-1-1-15,1-1-1 0,-3 0-3 16,3 0 0-16,0 0 0 0,1 0 0 16,3 0-3-16,-1 0 1 0,1-1 0 15,-3-1 0-15,-1-2 2 16,1 4 0-16,1 0-1 0,0 0 1 15,0 4 0-15,-5 0 1 0,1-1-2 16,1 4 1-16,0-3 0 0,2-1 3 16,2 2-3-16,-2-1 4 0,3 5-3 15,0-6 0-15,0 2 1 16,1 1 0-16,3 0 4 0,-2 0-1 16,2 1-4-16,0-1-1 0,0 4 0 15,3-3 2-15,-1-1-2 0,2 2-1 16,-1-1 1-16,4-1 0 0,3 0 0 15,4-2 1-15,-1-2-1 16,1 0 1-16,3 1-1 0,3 3 6 16,6-1 3-16,1-2-3 0,0 3-1 15,6-3-3-15,5-1-1 0,2 4-1 16,6-2 0-16,1 2 1 0,7-2-1 16,-1 1-11-16,8 1-2 15,4-2-5-15,1 0-3 0,6-1-10 0,4-2-33 16,2-1-14-16,5 0-24 15,0 2-64-15,3 1-50 0</inkml:trace>
  <inkml:trace contextRef="#ctx0" brushRef="#br0" timeOffset="57420.2803">26090 6961 626 0,'0'0'0'0,"0"0"40"15,0 0-1-15,0 0-8 0,0 0-1 16,0 0-8-16,0 0-5 0,0 0-1 16,-50-7-9-16,37 14 2 0,1 1 1 15,-1 3-6-15,-1 3-3 16,0 1-1-16,-1 4 0 0,-4 2 2 15,5 2-2-15,0 4 0 0,1-2-2 16,1 3 2-16,3-4 0 0,2 1 0 16,4-2 0-16,3-3-1 0,2-1 1 15,7-3-3-15,7-4 3 0,4-4-9 16,4-4 3-16,1-1 2 16,6-3 4-16,-3-2 0 0,4-5-9 15,1-2-6-15,-1 0-3 0,2-5 4 16,-1 1 8-16,-1-3 5 0,-4-1 2 15,-1-1-1-15,-7 1 0 16,-2-4 3-16,-2 5 0 0,-3 0 4 16,-5 2 8-16,-1 0 1 0,-3 5 4 15,-4 0 4-15,0 6-2 0,-1 0-7 16,-7 3-8-16,1 3-4 0,-3 4 4 16,-2 5-3-16,0 1-2 0,1 4 3 15,0 6-3-15,0 1-2 16,2 1 0-16,1 3-1 0,4-2 1 15,2-2-3-15,2-2 2 0,4-5-5 16,7-1 1-16,1-5 5 0,6-4 0 16,3-3-2-16,1-2 3 0,2-2 3 15,1-6-2-15,0-4 2 16,-3-2 4-16,1-3 9 0,0 1 2 16,-2-1-5-16,-4-2 0 0,0-1-7 15,-4 0-4-15,0-3-1 0,-3 4-1 16,-8-2 0-16,-2 2-2 0,-2 2 2 15,-9-2-1-15,-4 2-3 0,-3 2 5 16,2 3-4-16,3 5-9 16,0 3-8-16,1 2-15 0,3 5-41 15,0 3-39-15,0 2-100 0,-3 2-113 16</inkml:trace>
  <inkml:trace contextRef="#ctx0" brushRef="#br0" timeOffset="57841.5788">26801 7069 403 0,'0'0'0'0,"0"0"33"15,0 0 20-15,0 0 21 0,0 0-37 16,0 0-19-16,0 0-1 16,0 0 4-16,9 189-6 0,-13-169 0 15,2-5-8-15,2-1-2 0,-3-4-3 16,3-2 8-16,0-4-3 0,-1-4-5 16,1 0 1-16,0-4 2 0,0-5 1 15,1-6 2-15,4-2 22 16,2-1 11-16,1-4 4 0,4 2 1 15,5-1-5-15,0 0-11 0,4 2-1 16,3 5 11-16,-1 3-12 0,1 4-14 16,0 6-3-16,-1 1-2 15,-1 8-10-15,-3 6 0 0,-4 6-1 16,-4 3-6-16,-2-1-7 0,-1 2-18 16,-2-4-40-16,2-3-73 0,-1-7-105 15,1-1-97-15</inkml:trace>
  <inkml:trace contextRef="#ctx0" brushRef="#br0" timeOffset="58259.3154">27477 7366 377 0,'0'0'0'0,"0"0"90"16,0 0 27-16,0 0-14 0,0 0-23 15,0 0-5-15,0 0 13 0,0 0-18 16,0 0-24-16,-16-180-14 0,16 137-15 15,0-3-10-15,0-2-5 0,3-2-1 16,0-5-1-16,-1 2 0 16,2 0 0-16,0 8 1 0,-1 12-1 15,3 9 0-15,0 11 0 0,-2 7 0 16,3 3-2-16,3 3 2 0,6 0-8 16,6 5 9-16,5 5-1 0,8 0 0 15,2 4 0-15,3-1 0 16,-1 2-46-16,-2-2-30 0,-3 3-17 15,-5-1-63-15,-8 1-80 0,-8 2-25 16</inkml:trace>
  <inkml:trace contextRef="#ctx0" brushRef="#br0" timeOffset="58684.2898">27653 7101 626 0,'0'0'0'16,"0"0"182"-16,0 0-64 0,0 0-14 15,0 0-43-15,0 0-32 0,0 0-22 16,0 0-4-16,0 0-6 0,290-117-16 16,-279 111 17-16,-6 4 3 0,-3 2-2 15,-2 2-4-15,0 2 6 0,0 6 39 16,0 3-34-16,0 6-4 15,-4 3-1-15,-1 1 0 0,-2 5 1 16,0 2-3-16,2-1 2 0,3 1 0 16,2-5-1-16,0-5 0 0,6-4-1 15,2-3-1-15,4-7-9 0,0-1-4 16,2-5 7-16,2-4 9 16,-1-6 0-16,2-4-1 0,1-2 0 15,0-1 3-15,2 1-3 0,-2 4 0 16,-5 5 6-16,-2 6 4 0,-1 1 6 15,1 10-8-15,-3 3-1 0,3 4-5 16,-2 2 1-16,-1 3-3 16,0-3 0-16,2-1 0 0,3-2-79 15,2-8-12-15,5-2-31 0,2-6-60 16,-4-2-75-16</inkml:trace>
  <inkml:trace contextRef="#ctx0" brushRef="#br0" timeOffset="59038.1372">28727 7002 437 0,'0'0'0'16,"0"0"56"-16,0 0 32 15,0 0-52-15,0 0-19 0,0 0 5 16,0 0-1-16,0 0-9 0,-52 20-1 16,59-12 11-16,6 0 4 0,2 4 19 15,4 1-5-15,-3 5-14 0,0 0-2 16,-8 2-5-16,-3-1-7 0,-4 2 5 16,-1-5 6-16,-3 1-1 15,-4 0-1-15,-5-4-7 0,-1 1-3 16,-4-4-5-16,-2 1-3 0,-3-1-3 15,0-2 0-15,-2-1 0 0,-1-4-44 16,1-2-27-16,6-1-11 0,3 0 16 16,7-5-62-16,5-4-110 15,3 0-149-15</inkml:trace>
  <inkml:trace contextRef="#ctx0" brushRef="#br0" timeOffset="59236.8072">29031 7079 733 0,'0'0'0'0,"0"0"66"16,0 0-2-16,0 0-40 0,0 0-20 15,0 0-2-15,0 0-3 0,0 0 2 16,0 0 1-16,41 200-1 0,-41-178-1 16,2-6 0-16,2-5-40 0,-3-7-48 15,3-4-2-15,2-3-3 16,-4-9-40-16,1-6-8 0,0-3-35 15</inkml:trace>
  <inkml:trace contextRef="#ctx0" brushRef="#br0" timeOffset="59326.0428">29090 6980 476 0,'0'0'0'16,"0"0"120"-16,0 0-101 16,0 0-38-16,0 0-170 0,0 0 2 15</inkml:trace>
  <inkml:trace contextRef="#ctx0" brushRef="#br0" timeOffset="59968.243">29418 7049 517 0,'0'0'0'0,"0"0"31"16,0 0 24-16,0 0-37 0,0 0-15 15,0 0-6-15,0 0-41 16,0 0-11-16,-37 205 13 0,37-173 23 15,-3-1 12-15,3-3 4 0,3-6 6 16,2-8 4-16,9-7-12 0,1-7-9 16,-1 0 14-16,1-5 0 15,0-9 60-15,0-1 4 0,-2-4-23 16,2-3-10-16,-4-1 13 0,-2-1-15 16,-3 0 1-16,-5-4 5 0,-1 4-16 15,-4-1-16-15,-3 4-3 0,-3 5 0 16,-1 2 2-16,-3 4-3 0,-2 1-13 15,1 3 9-15,2 3-1 16,-2 1 3-16,4 2-17 0,3 1-27 16,1 5-16-16,4 2 3 0,2-2 30 15,1 2 21-15,0-2-6 0,6 0-7 16,5-2 20-16,6-3 2 0,-4-1 0 16,5 0 6-16,-2 0 0 15,3 0 13-15,-4-1 31 0,1 1 12 16,-2 1 7-16,-5 5-20 0,0 1-16 15,0 4-16-15,-1 2-8 0,-2 2-7 16,2 2-1-16,-4 1 0 0,1 0 0 16,-2 0 0-16,0-3-2 0,-2-1-8 15,2-3 1-15,-2-3 8 0,-1-3 0 16,2-2-2-16,-2-3 3 16,0 0-1-16,0-2 0 0,0-6 0 15,0 0-7-15,3-4 5 0,3-1 4 16,1 1 6-16,2-3 8 15,4 1 3-15,3 0 8 0,1 0 6 16,2 3-15-16,1 3-1 0,-3 2 4 16,2 5-11-16,-6 1-3 0,-2 7 1 15,-1 7-5-15,-5 3-4 0,0-2 2 16,-2 2 3-16,-2-1-2 0,-1-1-1 16,2-1-2-16,0-3-60 15,1 0-36-15,-1-5-46 0,-1-1-119 0</inkml:trace>
  <inkml:trace contextRef="#ctx0" brushRef="#br0" timeOffset="60785.6532">30564 7297 541 0,'0'0'0'0,"0"0"162"15,0 0-75-15,0 0-8 0,0 0-38 16,0 0-22-16,0 0 11 0,0 0 2 15,0 0-12-15,94-219-10 0,-82 185-6 16,-1-3-1-16,-2-3-2 16,4-4-1-16,-5-4 0 0,2-1 2 15,1 4-2-15,-1 0 0 0,1 6 0 16,1 6 0-16,-1 5 1 0,1 9-1 16,-3 9 0-16,0 6-2 0,-5 4 2 15,3 0 0-15,-4 10 32 16,0 6-9-16,2 7-15 0,-1 3-5 15,0 5-2-15,5 5 2 0,-2 0-3 16,-1-4 0-16,3 3 0 0,-1-6 2 16,-4-2-2-16,3-3 0 15,-2-4 1-15,0-5-1 0,-2 0-1 0,-1-9 1 16,0-4-9-16,2 3 6 16,-3-5 0-16,3 0 1 0,-1-5 4 15,3-3 6-15,4-10-5 0,2-2 7 16,1-3 2-16,6-1-4 0,-3-2-3 15,5 0-4-15,2-4 0 16,2 3 1-16,-1 0-1 0,-1 6 2 16,-1 5 8-16,-5 7 4 0,-6 5-1 15,-6 4-6-15,-4 4-10 0,0 8 4 16,-1 12 9-16,0 3-10 0,-2 9-1 16,0 7 0-16,-2 4 2 15,-2 4-2-15,4 0 0 0,0-2-7 16,2-3-1-16,0-3 4 0,2-5 2 15,3-5 0-15,0-5-12 0,-1-6-17 16,4-4-27-16,-1-6-16 0,0-2-23 16,0-3-76-16,-5-5-110 0,0-2-55 15</inkml:trace>
  <inkml:trace contextRef="#ctx0" brushRef="#br0" timeOffset="61107.0107">31623 7203 497 0,'0'0'0'0,"0"0"112"16,0 0-19-16,0 0-39 0,0 0-27 15,0 0-9-15,0 0-2 0,0 0-3 16,-115 10-9-16,96 2-2 15,0-1-1-15,1 5 0 0,1-1-1 16,2 3 0-16,1 0 0 0,1-2 0 16,4-2-2-16,6-3 2 0,3-3 0 15,7-4-5-15,7-3 3 0,3-1-15 16,2 1 18-16,0 1 1 16,2 4 0-16,-1 0 3 0,-6 2 3 15,0 0-6-15,-3-2-2 0,-1 3 0 16,5-9-77-16,-6 0-130 15,2 0-76-15</inkml:trace>
  <inkml:trace contextRef="#ctx0" brushRef="#br0" timeOffset="61352.547">31826 6625 773 0,'0'0'0'16,"0"0"53"-16,0 0 27 0,0 0-60 16,0 0 0-16,0 0-18 0,0 0 1 15,0 0-4-15,0 0-1 0,2 311 4 16,1-242-1-16,4-2-1 16,0-4 0-16,1-10-10 0,3-6-21 15,-1-8-54-15,-2-5-37 0,-3-6-22 16,-2-10-18-16,-3-5-210 0</inkml:trace>
  <inkml:trace contextRef="#ctx0" brushRef="#br0" timeOffset="61903.3267">31716 7053 494 0,'0'0'0'0,"0"0"45"15,0 0 30-15,0 0-47 0,0 0-19 16,0 0 8-16,0 0 8 0,0 0-2 16,243 25 16-16,-220-21-30 0,-6 3-10 15,-8 3-10-15,-7 2 9 16,-1 1 4-16,1 1 108 0,0 2-73 16,2 1-12-16,-1 0-8 0,1 2-12 15,-4-1-1-15,0 0-4 0,0 2 0 16,0-4-32-16,-3-1 5 15,0-2 9-15,2-7 3 0,0-2 2 0,0-4 9 16,1 0-4-16,0-4-34 16,1-6 13-16,8-3 25 0,0 1 8 15,7-5 23-15,0 2 8 0,6 1 4 16,-3 4 10-16,-3-1 2 0,2 9 6 16,-2 2-21-16,2 0-18 15,-3 5-13-15,0 6-6 0,-10 0-5 16,0 3-26-16,0 3 7 0,-5 0-1 15,0-1-13-15,0-2-1 0,0 0 15 16,0-4 17-16,0 1 7 0,0-5 1 16,2-1 0-16,-2-1-13 15,0-2-20-15,0-2-68 0,0 0-67 16,0-5 11-16,4-2 1 0,4-2 37 16,0-3 128-16,0-2 67 0,1-5-13 15,2-3 11-15,4-7 27 0,-2-1-12 16,1-1-10-16,-4 3-25 0,-9 4-21 15,2 9 8-15,-3 5 16 0,0 6-16 16,-5 4-27-16,-5 0-28 16,-1 4-98-16,-9 4-169 0</inkml:trace>
  <inkml:trace contextRef="#ctx0" brushRef="#br0" timeOffset="62204.7426">32421 7103 633 0,'0'0'0'0,"0"0"87"15,0 0-7-15,0 0-20 16,0 0-13-16,0 0 2 0,0 0-20 16,0 0-16-16,50 108-8 0,-37-70-3 15,0-3-4-15,0 0-66 0,5-1-9 16,0-4-1-16,1-6-69 0,2 0-50 16,-3-4 88-16,-3-8-19 0,-5-1-71 15</inkml:trace>
  <inkml:trace contextRef="#ctx0" brushRef="#br0" timeOffset="62361.9205">32731 7304 953 0,'0'0'0'0,"0"0"-63"0,0 0 79 16,0 0-13-16,0 0-6 0,0 0-571 15</inkml:trace>
  <inkml:trace contextRef="#ctx0" brushRef="#br0" timeOffset="65151.3321">32790 7275 415 0,'0'0'0'16,"0"0"130"-16,0 0-61 0,0 0-31 15,0 0 0-15,0 0-9 0,0 0-11 16,0 0-3-16,-2-12 10 0,4 10 4 16,-2 2-15-16,-3 0-8 0,-4 0 12 15,-1 0-8-15,2-1-12 0,-2 1 4 16,0 0 21-16,-1 0-16 15,1 0 5-15,1 0 2 0,-4 3-2 16,5 6-7-16,-3 0-5 0,2 1 0 16,-4 0 0-16,0 2 3 0,-4-5-2 15,0 4 1-15,-6-4-2 16,1 2 0-16,-3-1 8 0,-4 0-7 16,3 3 2-16,3-2-3 0,1 1 0 15,4 3-2-15,0-2-2 0,-3 0-3 16,3-1 0-16,2 1 3 15,2-3-6-15,5 2-6 0,-5-2-3 16,3-1-5-16,7 3-21 0,-2-3-41 16,4 4-38-16,0-2-55 0,1 1-76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43:5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4243 4238 219 0,'0'0'0'0,"0"0"32"0,0 0 26 15,0 0 12-15,0 0-35 16,0 0-6-16,0 0-10 0,0 0-9 15,-10 3-4-15,10 1-1 0,0-1 5 16,0 2 12-16,1 1-1 0,1-1-5 16,0-2-10-16,-1 6-3 15,1-3-2-15,1 4 0 0,3 1 0 16,-4-1 0-16,2 5 0 0,1-2 6 16,-4 0 2-16,3 6 0 0,-3 2 3 15,0 2 3-15,-1 2-4 0,0 1-7 16,0-2 2-16,0 1-4 15,0 0 1-15,0 1-2 0,0 3 0 16,0-1 1-16,0 4-1 0,2 0-1 16,1 2 0-16,-2 2 4 0,-1-3 0 15,0 4 0-15,0-2-2 0,0 3 1 16,0-1-1-16,0 0-1 0,-1-2 1 16,-4 2 0-16,3-1-1 15,-1-3 0-15,3 3 4 0,-2 0 2 16,-1-2-1-16,0 2 2 0,0-2 0 15,2 1 3-15,0 0 0 0,0 0-4 16,-4-3 4-16,3 1-5 0,0 1-1 16,-4-6-3-16,4 6 0 15,0-1-1-15,0-2-1 0,1 0 0 16,-2-1 1-16,2-3-1 0,-1 1 0 16,0 0 2-16,-1-2-3 0,-2 3 1 15,2-1 0-15,0-1 0 0,-3 1 3 16,3-2-3-16,1 2 0 15,-1-1 0-15,2 3 0 0,-1-4 0 16,1 1 0-16,1 1 0 0,0-3 0 16,1 0 0-16,2-3 0 0,1 1 0 15,-1-1 0-15,4-1 0 0,-3-1 0 16,3-1 0-16,-2 0 0 0,1 1 0 16,-1-2 0-16,4-1 0 0,-1-2 0 15,-1 2 0-15,3-5 0 16,-4 1 0-16,0 0 0 0,0 0 0 15,-1-1-3-15,6-1 3 0,-3 1 0 16,2 0 0-16,-2-2-1 0,1 0 1 16,1 2 0-16,0-1 0 15,0-2 0-15,0 2 0 0,3-3 0 16,-1 0-1-16,2-1 1 0,3-3 0 16,-2 1 2-16,4-2-3 0,3 2 1 15,-2-1 0-15,3 2 2 16,3-3-2-16,-1 0 0 0,0-2 2 15,0 1-2-15,4-1 0 0,-1 1 0 16,2 1 2-16,2-2-2 0,3 3 0 16,4-4 0-16,0 6 0 0,0-6 0 15,4 0 1-15,0 3-1 0,3-3 0 16,2 2 0-16,4-2 1 0,1 0-1 16,-1 0 0-16,3 0 0 0,1 0 0 15,0 0 0-15,0 0 0 16,3 1 0-16,4-1 1 0,-1 0-1 15,6 0 0-15,-1 0 5 0,1 0 4 16,1 0-5-16,2 0-1 0,0-1-2 16,-1 1-1-16,0-2 0 0,2 1 1 15,-1-1-1-15,0 2 3 16,0 0-1-16,0 0-1 0,-2 0 0 16,-1 0 2-16,-2-3 0 0,-2 0 1 15,0 1 1-15,-3-2-2 0,-1 2 0 16,-3-3 1-16,-2 4-1 15,-2 1 1-15,-3 0-1 0,-5 0 1 16,-1 0 3-16,-2-3-1 0,-2 0-6 16,-2 0 0-16,-4-1 2 0,-2 1-2 15,-4 0 2-15,-3 0 0 0,-4 0-3 16,-4-1 2-16,-3 0 1 0,-4 0-3 16,-3 0 2-16,-2-1 0 0,-2 0-1 15,-3 0 7-15,0 0 0 16,0 0 15-16,-2-3 1 0,-1-2-4 15,-1-3-3-15,2-2-9 0,0-1-3 16,1-5-3-16,0 0-1 0,-1-3 0 16,-1 0 1-16,2-2-1 0,-2-2 2 15,3-1-3-15,0 0 2 16,-1-2-1-16,-1 2 0 0,0-3 0 16,0 0 0-16,-2-1 0 0,4-4 1 15,0 3-1-15,0-5 0 0,0-1 0 16,0 0-1-16,0-3 1 15,2 0 0-15,1-5 0 0,0 4 1 16,0-3-1-16,1-2 0 0,2 4 0 16,-1-3 0-16,0 0 0 0,-1 3-3 15,-3-2-2-15,0 6 5 0,0-2 0 16,-1 3-2-16,0 2 1 0,-1 0 1 16,-1-2 0-16,-1 3 2 15,2-1-3-15,1-1 0 0,0 2 1 16,0-6 0-16,0 2 1 0,0 1-2 15,2-4 0-15,0 4 1 0,0 3 1 16,-1 0-1-16,-1 1-6 0,0 2 4 16,-1 0 0-16,-1 5 3 15,-3 0-2-15,1-1 2 0,2 1-2 16,0 1 2-16,0-3-2 0,1 3 1 16,-2 0 0-16,1-1 0 0,-1 3-1 15,0 1 1-15,-1 0 1 16,-2 2-1-16,0 0 1 0,-1 4-1 15,-1-2 0-15,2 3 0 0,-3-1 0 16,1 2 1-16,-1 0-1 0,-2-2 0 16,0 5 0-16,-1 0 0 0,-2 1 0 15,0 2-2-15,-3 0 3 0,-1 4-2 16,-3-4-1-16,0 4 1 0,-1 0-4 16,-2-1 4-16,-3 2 0 15,1 1 0-15,-1-1 1 0,-1-1 0 16,-2 2 0-16,-1-2 0 0,-2 0 0 15,-1 1 0-15,-1 0 0 0,-2 0 0 16,0 2 0-16,-4 0 0 0,-2-1 0 16,-3 1 0-16,0 3 0 15,-6-2 0-15,0 3 0 0,-3 0 0 16,-5-2 0-16,0 2 0 0,0-1 0 16,0 0-1-16,-1-1 1 0,0 2 0 15,-2 0 0-15,0 0-10 0,-2 0-1 16,0 0 3-16,-4 0 1 15,2 0 2-15,-1 0 1 0,-2 0 0 16,0 3 4-16,-4 0 0 0,2-3-2 16,1 4 0-16,-1-3 3 0,3 2-2 15,1-1-1-15,-1-2 2 0,6 0 0 16,-2 0 0-16,1 0 0 0,1 0 0 16,0 1 0-16,-2 1 2 15,4 0-2-15,0 0-2 0,2 2 2 16,4-1 0-16,-1 0 2 0,4 0-2 15,-1 0 0-15,4 2-3 0,5-3 1 16,1 2-14-16,1-1-5 0,5 2-8 16,2-1-42-16,5 3-39 15,4-2-58-15,3-1-132 0</inkml:trace>
  <inkml:trace contextRef="#ctx0" brushRef="#br0" timeOffset="683.1415">3321 6853 470 0,'0'0'0'16,"0"0"18"-16,0 0 53 15,0 0 8-15,0 0-22 0,0 0-28 16,0 0-7-16,0 0-1 0,0 0-6 16,262-24-2-16,-243 34-4 0,-4 4-4 15,-6-4-2-15,-5 7 0 0,-4 2 10 16,-4 4 7-16,-10 0-3 0,-4 4-10 15,-8 1-3-15,-4 3-2 16,-6 3 0-16,0 2 1 0,-4 1-2 16,5-1 2-16,1 1 3 0,3-6 8 15,5 1-4-15,3-3-7 0,10-7-3 16,7-2 0-16,6-4 1 0,9-5-1 16,9-1-9-16,4-2-37 15,3 1-50-15,7-5-48 0,1-3-49 16,-2-1-67-16</inkml:trace>
  <inkml:trace contextRef="#ctx0" brushRef="#br0" timeOffset="1122.0355">3913 6902 595 0,'0'0'0'0,"0"0"101"16,0 0-39-16,0 0-8 0,0 0-26 15,0 0-13-15,0 0-6 16,0 0-4-16,0 0 1 0,-39 3-1 16,39 10-1-16,4 5 0 0,7 6-2 15,3 0-1-15,7 5 1 0,2-2-1 16,2 3 0-16,2 2 0 0,1-3-1 16,-3 0 0-16,-4-4 2 0,0-1 1 15,-7-4 3-15,-3 0-1 16,-7-2-2-16,-4 3 0 0,-5-2-1 15,-7 0 1-15,-3 0-1 0,-7-1 0 16,-6-1 0-16,-4-1-1 0,-4-6-1 16,0-3 0-16,2-5-12 15,9-2 8-15,3-11 1 0,12-5 2 16,7-9 2-16,3-6 6 0,8-11-4 16,9-5-2-16,4-4 1 0,2-3 1 15,2 2 10-15,0 4 20 0,-5 4-14 16,-3 11-10-16,-7 6-9 15,-5 12 0-15,-5 5 5 0,0 7-5 16,-9 3 0-16,-1 3-99 0,-2 3-67 16,-1 4-121-16</inkml:trace>
  <inkml:trace contextRef="#ctx0" brushRef="#br0" timeOffset="1749.9748">7297 3196 504 0,'0'0'0'0,"0"0"56"16,0 0 12-16,0 0 25 0,0 0-35 15,0 0-27-15,0 0-7 16,0 0-1-16,0 0-11 0,291-67-8 16,-251 76-2-16,-11 3-2 0,-8 9 0 15,-8 2-7-15,-11 4 0 0,-3 0 5 16,-13 4 1-16,-5 0 2 0,-6 1 2 16,-5 4-3-16,0 4 0 15,1-1 2-15,3 2-1 0,5-5-1 16,9-3 0-16,7-2 0 0,5-6 19 15,7-2-13-15,9-6-2 0,3-5 0 16,4-2-4-16,5-7 0 16,0-3-40-16,1-4-41 0,2-9-75 15,0-5-116-15</inkml:trace>
  <inkml:trace contextRef="#ctx0" brushRef="#br0" timeOffset="2154.5735">8058 2821 806 0,'0'0'0'15,"0"0"-21"-15,0 0 23 0,0 0 2 16,0 0 0-16,0 0-2 0,0 0-2 16,0 0 0-16,32 182 3 0,1-127 4 15,1 3-1-15,0-1-5 16,-1-3 0-16,-4-5-1 0,-4-6 0 15,-7-3-9-15,-5-5 9 0,-5-3 0 16,-8-3 0-16,0-3 1 0,-11-3 2 16,-8-2-2-16,-3-4 5 15,-3-2-1-15,-7-4-4 0,-4-3 1 16,1-8 0-16,1-5-2 0,2-15 0 16,12-12 5-16,12-10 5 0,8-8 15 15,16-6-20-15,11-6-5 0,10-6 0 16,5-4 0-16,6 5 1 15,-4 3-1-15,-5 8 11 0,-6 10 2 16,-11 10-4-16,-8 10 4 0,-9 7 3 16,-5 5-4-16,-7 6 1 0,-10 8-13 15,-7 5 0-15,-8 15-112 0,-12 9-117 16,-11 12-164-16</inkml:trace>
  <inkml:trace contextRef="#ctx0" brushRef="#br0" timeOffset="3741.5054">12366 2802 602 0,'0'0'0'0,"0"0"-162"16,0 0 153-16,0 0 10 0,0 0-2 16,0 0-65-16,0 0 64 0,0 0 4 15,-73 729 20-15,66-614 18 0,1 3-6 16,0 10-3-16,-4 6-20 16,0 6-10-16,-1 12 1 0,-3 5-1 0,-1 9 0 15,1 3 0-15,2 3 0 16,-2 6 3-16,5 6 27 0,1 11 5 15,-1 4 18-15,4 8-16 0,-3 1-11 16,0 5-10-16,1 9-13 0,-4 10-3 16,1 1-2-16,-4 10 0 0,-1 1 1 15,-2-2 0-15,0 11 0 16,0-4 6-16,3-2 9 0,0 4 26 16,4 2 3-16,3-1-6 0,1-2-18 15,1 1-11-15,5-5-1 16,0 8 3-16,0-9-4 0,3 0-3 15,2 1 2-15,-1-1-3 0,1 0-2 16,-2-3 0-16,-1-1-1 0,-1-5 0 16,1-3 0-16,4-5 3 0,2-8 12 15,3-6 4-15,4-8-1 0,-1-5-4 16,3-8-8-16,-1-6 0 0,3-11-4 16,-3-3 0-16,2-7-2 15,-2-2 0-15,-2-4-9 0,0-3-2 16,1-12-2-16,-1-2 9 0,2-8 2 15,0-8-7-15,1-5-1 0,0-9-10 16,3-10-22-16,0-7-19 16,2-12-17-16,2-8-63 0,2-10-25 15,1-10-90-15</inkml:trace>
  <inkml:trace contextRef="#ctx0" brushRef="#br0" timeOffset="8318.1091">15098 6039 470 0,'0'0'0'15,"0"0"10"-15,0 0 4 16,0 0 16-16,0 0-5 0,0 0-9 16,0 0-4-16,0 0 0 0,0-15 4 15,0 19-7-15,-1 3-5 0,-2 5-2 16,0 4-1-16,0 0 1 0,-1 5-2 15,1 1 0-15,2 4 2 16,-1 3-3-16,-2 1 2 0,-1 2 13 16,2 6-2-16,-3 0 0 0,2 3 1 15,-3 7-6-15,3 1-3 0,-5 2-3 16,3 5 1-16,-3 4-1 0,-1 2-1 16,0 3 0-16,0 1 0 15,-1 1 0-15,0 1 1 0,2 1-1 16,-3 0 0-16,1 2 12 0,3 1 1 15,-4 3-5-15,2-1-5 0,-2 4-1 16,-2-2-2-16,1 3 0 0,1-5 0 16,6 1 0-16,-1-5-3 15,4-3-2-15,2-8 3 0,1-4 1 0,0-3-1 16,3-4 0-16,7-5 2 16,3-2 0-16,1-5 0 0,6-2-2 15,1-5 0-15,3-1 2 0,5-1 0 16,-1-7 0-16,6 1-1 15,5-4 1-15,1-2 4 0,2 0 2 16,3-5 1-16,2 1-6 0,3-1 0 16,6 0 1-16,5-2-1 0,3 0 0 15,7-2 1-15,2 1-1 0,8-2-2 16,4-4 2-16,1 4-2 16,4-5-2-16,4 0 2 0,-1 0 0 0,2 0-2 15,3 0 1-15,0-2 2 16,3-1 0-16,5 3 0 0,1 0-1 15,4 0 1-15,2 0 0 0,1 0 1 16,0 0-1-16,2 0 0 16,-2 3 9-16,4-1 4 0,0-2 0 15,5 1 5-15,-4 1 4 0,0-2-12 16,-5 0-6-16,0 0-1 0,-1 0 0 16,-2 0-2-16,-2 0-2 0,-1 0 2 15,0 1 0-15,-1 2-1 0,1 0 1 16,-3 1-1-16,-3-2 1 0,-6 2 0 15,-1-1-1-15,-4-2 0 16,-7 0 0-16,-2-1 1 0,-5 0-1 16,-8-1-9-16,-3-4 5 0,-6 0 2 15,-5-1 3-15,-5-1-2 0,-4 1 1 16,-5-3 0-16,-3-1 1 0,-6-3-1 16,-4 0 0-16,-2-1 2 0,-3-5-2 15,-3 0 0-15,-3-3 2 16,-2-1-1-16,-6-4 2 0,-1-1-2 15,-3-6 0-15,2 1 0 0,-2-3-1 16,-2-2 0-16,1-3-2 0,-2 0-12 16,-2-5-5-16,0 0 5 15,0-1 4-15,0-4 6 0,2-2 2 16,1 0 0-16,2-5 2 0,-2 1 0 16,1-1 2-16,-1-3 7 0,-2 2 1 15,1 0-2-15,-1 2 2 0,0 2-5 16,-1 1 0-16,0 0 2 15,0 1-3-15,0-2 2 0,0-1-3 16,0 2-1-16,1 1-2 0,1 3 0 16,-2 2 0-16,0 1 0 0,0-1 0 15,-2 1-2-15,-3 1 1 0,-3 2 0 16,-1 4 2-16,-2 2-1 0,-2 2 0 16,1 2 0-16,-5 5 2 0,-1-2-3 15,-4 4 2-15,-1 1-2 16,-6 1 2-16,3 4 0 0,-6 1-1 15,-2 2-2-15,-2 2 3 0,-3 0-2 16,-3 5 0-16,-3 0 1 0,2 2 0 16,-3 0 0-16,0-1 1 0,-1 4-1 15,-2-1 0-15,-3 1 0 16,-5 0 0-16,-1 3 0 0,-5 1 1 16,-1 0-2-16,-1 2 1 0,-2-2 0 15,-5 0 1-15,0 1-1 0,2 0 0 16,-3-3 1-16,3 1-2 15,0-2 2-15,0-1 0 0,-4-1-2 16,1 0 2-16,-4 0-1 0,2 3 0 16,-5-3 0-16,0 1 0 0,-2 0 0 15,2-2 0-15,-4 1 3 0,4 3-2 16,-2-5 3-16,-2 3-3 0,2-3-2 16,-2 2 2-16,2 1 0 0,-1-3-1 15,-1 1-1-15,-1-2 1 16,-2 1 0-16,0 1 0 0,1-1 0 15,-4-1 0-15,2 4 0 0,1-5 0 16,-1 4 1-16,3 0 1 16,0 1 3-16,5 0-2 0,0 0 1 0,5 0-1 15,0 0-3-15,3 2 0 0,4 0 0 16,-1 0 1-16,4 2-1 16,4-1 0-16,3 3-33 0,2 0 9 15,2 0-12-15,3 0-30 0,4 0 1 16,6 3-23-16,2-1-71 0,5 0-56 15</inkml:trace>
  <inkml:trace contextRef="#ctx0" brushRef="#br0" timeOffset="9065.8872">13844 8936 656 0,'0'0'0'0,"0"0"39"16,0 0-23-16,0 0 19 0,0 0-19 16,0 0 1-16,0 0-14 0,0 0-3 15,8 70 0-15,-20-44 3 0,-1 8 0 16,-3-4-1-16,-1 0 1 0,0-3 0 16,8-5-1-16,5-8-1 0,4-3-2 15,12-4 0-15,6-2 1 16,11-1 11-16,6 2-6 0,8 3 4 15,5 4-2-15,6 8-3 0,-2 2-4 16,0 3 0-16,-6 3 0 16,-9-4 0-16,-9 2 3 0,-13-1-3 0,-7 0 9 15,-8-2 2-15,-3 4-2 16,-12-5-5-16,-7 4 0 0,-5-4-1 16,-4-1-2-16,-1 0-2 0,-4-6-26 15,0-4-30-15,-4-3-74 0,-7-9-42 16,-5-2-229-16</inkml:trace>
  <inkml:trace contextRef="#ctx0" brushRef="#br0" timeOffset="9209.4033">13724 8993 989 0,'0'0'0'15,"0"0"12"-15,0 0-3 16,0 0-1-16,0 0-16 0,0 0-171 15,0 0-106-15,0 0-140 0</inkml:trace>
  <inkml:trace contextRef="#ctx0" brushRef="#br0" timeOffset="9625.0809">14996 9200 445 0,'0'0'0'0,"0"0"11"16,0 0 12-16,0 0-8 0,0 0 13 15,0 0 13-15,0 0-15 16,0 0-16-16,-301 282-6 0,286-225 2 15,6 0 8-15,4 0 15 0,5-4-19 16,2-10 4-16,11-7 7 16,6-9 0-16,8-9-9 0,6-10-8 15,1-8-5-15,3-6 2 0,4-20 40 16,-3-10-19-16,2-9 29 0,0-8 15 16,-4-4-29-16,-5-7 0 0,-10-2-13 15,-11 0-17-15,-10 3-5 0,-8 2 0 16,-12 9-1-16,-5 9-2 15,-7 9-1-15,-3 11-4 0,-3 8-5 16,-7 8-4-16,-2 7 1 0,-4 3-9 16,-5 11-60-16,3 5-22 0,-1 2-122 15,2 1-144-15</inkml:trace>
  <inkml:trace contextRef="#ctx0" brushRef="#br0" timeOffset="10263.0773">20312 5119 831 0,'0'0'0'0,"0"0"0"0,0 0 21 16,0 0-1-16,0 0-8 0,0 0-6 16,0 0 0-16,0 0 1 0,237-52 1 15,-214 62 0-15,-4 2-2 0,-9 3-6 16,-7 4 0-16,-5 2 5 0,-14 1-3 16,-3 5-3-16,-12 3 0 0,-5 1 1 15,-7 6 0-15,1 0 3 16,3 4-4-16,-1 3 2 0,9-3 0 15,9 3-1-15,4-7 0 0,10-2-1 16,8-1 0-16,13-3 1 0,13-5 0 16,5-3-2-16,8-9 2 0,5-5-43 15,0-7-46-15,2-8-97 16,0-9-77-16</inkml:trace>
  <inkml:trace contextRef="#ctx0" brushRef="#br0" timeOffset="10560.8429">21209 4920 933 0,'0'0'0'15,"0"0"87"-15,0 0-39 0,0 0-25 16,0 0-20-16,0 0-3 0,0 0 0 16,0 0-2-16,0 0 0 0,-107 328 0 15,90-272-14-15,11-13-47 16,6-12-84-16,14-14 65 0,9-15-65 15,8-8-35-15,6-16-2 0,8-6 79 16,2-4 32-16,3-4 28 0,-4 2 88 16,-7 5 93-16,-6 9 9 0,-10 8 37 15,-7 11-46-15,-7 8-14 16,-4 18-17-16,-5 10-14 0,0 13-41 16,-10 5-30-16,-2 5-15 0,-3-2-10 15,0-1-32-15,3-3-88 16,-3-5-69-16,-2 0-156 0</inkml:trace>
  <inkml:trace contextRef="#ctx0" brushRef="#br0" timeOffset="11178.3984">13953 8632 517 0,'0'0'0'16,"0"0"75"-16,0 0-1 0,0 0 4 16,0 0-41-16,0 0-14 0,0 0 0 15,0 0 6-15,0 0-2 0,15 73 6 16,20-73 11-16,11-5-1 0,11-6-10 16,11-4-21-16,11-2-9 0,6-2-6 15,2 3-292-15,-1 0-73 16</inkml:trace>
  <inkml:trace contextRef="#ctx0" brushRef="#br0" timeOffset="12968.8838">19030 12606 663 0,'0'0'0'0,"0"0"-28"15,0 0 30-15,0 0-4 16,0 0 4-16,0 0 0 0,0 0 5 16,0 0 13-16,-23 177 1 0,20-131-4 15,-1 3 0-15,2 5-6 0,-4 5 0 16,-1 5-4-16,-3 6 10 0,0 3-2 15,-1 1 0-15,-1 2 3 16,1 2-7-16,-1-2-8 0,1-1-1 16,0 0 0-16,-1-3-2 0,5-2 0 15,2-5 4-15,0-3-3 0,5-6 4 16,0-3 2-16,2-3 1 16,3-5-4-16,3-1 0 0,-3-4 2 15,4-2-4-15,2 0-1 0,1-7 1 16,3-1-2-16,3-7 0 0,0-1 3 15,1-4 0-15,3-5 6 0,3-1 1 16,0-3-1-16,4 0-2 16,-2-6-3-16,2 6-1 0,3-5 2 15,0 0 0-15,-2 4-1 0,2-5-1 16,0 1-2-16,1-2-1 0,2 5 0 16,1-1 0-16,1-3-6 0,3 2 1 15,1 0 4-15,0 1-1 0,6-5 3 16,3 0-2-16,0 2 1 15,6-3 0-15,2 0 0 0,6 2 0 16,2 0 0-16,2 1 1 0,5 1-1 16,1 0-9-16,5 0 10 0,3 2-2 15,4-5 2-15,5 1-1 0,3 1 0 16,0-1 0-16,4 3-1 0,5 1-25 16,-1 1-5-16,-1-4 21 0,3 4 0 15,-2-1-7-15,0-2 11 16,-1 5 5-16,0-4 1 0,-4 0 0 15,-4 1 0-15,-3-1 1 0,-4-3-1 16,-5 2 0-16,-4 0 0 0,-5 0 0 16,-4 1 0-16,-7-4 0 15,-5-1 0-15,-5 0 0 0,-8 0 0 16,-2-6 6-16,-4-5 3 0,-3 0 1 16,-4-4-1-16,1-5-4 0,-2-5 1 15,-6-4 1-15,-1-4-4 0,-4-11 0 16,-2-2-6-16,1-6 0 0,-4-6 3 15,0 0 0-15,1-5 0 16,-2-1 0-16,0-4 0 0,3-4 0 16,-1-4 0-16,3-5-1 0,3-1 1 15,3-7 0-15,0-2 0 0,3-4-6 16,4-4 5-16,0 1 0 0,3 2-6 16,1 0-6-16,-2 3 6 0,-2 6 0 15,-6 2 2-15,-1 8 0 16,-5 5 2-16,-7 6 6 0,-2 8 16 15,-3 2 4-15,-5 5-4 0,-1 0-5 16,0 7-9-16,0 4-5 16,-6 4 0-16,-1 4-25 0,-4 5 12 0,-4 1 0 15,-4 4-6-15,-7 4 0 16,-4 4-14-16,-8 3-10 0,-7 3 21 16,-4 3 1-16,-10 0 6 0,-3 3 13 15,-7 2 3-15,-2 0 3 0,-6-1 7 16,-4-2 12-16,-5 0 0 0,-6-2 1 15,-2-1-3-15,-4-3-4 16,-3 2-1-16,-7-1 8 0,-3 4-3 16,-7 3-9-16,0 1-1 0,-4-2 7 15,-3 2-5-15,-1 0-7 0,-6-1-4 16,3-1-1-16,-4-1-1 0,-2-1 0 16,-1 1-29-16,-2 0 11 0,-6-4 8 15,2 4-10-15,-1 3 5 16,3 6 5-16,8 2-7 0,8 4-10 15,5-3-14-15,11 0-32 0,6-3-44 16,7 1-108-16,9-1-72 0</inkml:trace>
  <inkml:trace contextRef="#ctx0" brushRef="#br0" timeOffset="13568.9465">17704 15035 335 0,'0'0'0'15,"0"0"62"-15,0 0-4 0,0 0 3 16,0 0 15-16,0 0 23 15,0 0-13-15,0 0-38 0,0 0-26 16,45-73-17-16,-23 77-5 0,-3 10 0 16,0 2-4-16,-3 3 5 0,-4 2 4 15,-1 4 2-15,-3 0-1 0,-2-1 4 16,-2 0-2-16,-1-3-3 0,-3-2-4 16,0-2 2-16,-3-2-1 15,-5-2-1-15,-4 3 2 0,-5-2 2 16,-3 3 8-16,-7 4 10 0,-2 4 9 15,3-1 8-15,0 0-16 0,1 0-7 16,7-4-8-16,2-1-5 0,6-1-3 16,3-1-2-16,7 0 0 15,4-2-2-15,11-1-15 0,8-2-4 16,7-1 7-16,9-1-1 0,9 1-16 16,7 0-2-16,6 0-2 0,2-4-8 15,-1-2-28-15,-2-3-79 16,-4-2-105-16</inkml:trace>
  <inkml:trace contextRef="#ctx0" brushRef="#br0" timeOffset="13917.8298">18342 15118 905 0,'0'0'0'0,"0"0"-49"15,0 0 43-15,0 0 2 0,0 0-35 16,0 0-33-16,0 0 48 0,0 0 23 16,0 0 2-16,187 300 14 15,-169-266 4-15,-1-5-9 0,-3-5 7 16,-5-2 5-16,-5-6 0 0,-4-1 6 16,-11-5-4-16,-6-1 2 0,-7 1-11 15,-4-6-12-15,-4-4-2 0,-2 0-1 16,-4-17 0-16,-5-3-23 15,-1-10-9-15,4-6-1 0,5 0-1 16,10-6 3-16,12-2 14 0,12-2 7 16,1-1 14-16,12 4 10 0,2 2 27 15,5 4 28-15,-6 6 5 0,3 6-14 16,-4 6-48-16,-3 6-11 0,3 5-2 16,-4 7-74-16,1 1 0 0,3 3-124 15,3-3-188-15</inkml:trace>
  <inkml:trace contextRef="#ctx0" brushRef="#br0" timeOffset="14547.7467">23375 11085 688 0,'0'0'0'15,"0"0"4"-15,0 0 31 0,0 0 34 16,0 0-42-16,0 0-8 0,0 0 6 16,0 0-2-16,0 0-13 15,330-117-4-15,-302 130-2 0,-6 3-1 16,-4 4-3-16,-10 2 0 0,-8 4 0 15,-5 0-7-15,-16 3 7 0,-8 1 0 16,-4 4 1-16,-6 0-1 16,-2 5 13-16,-2 4-2 0,2 2 6 15,3 2 1-15,10-4-5 0,7-3-8 16,14-6-4-16,10-4-2 0,10-9 1 16,12-6 0-16,5-7-61 0,4-6 5 15,0-2-59-15,1-6-253 0</inkml:trace>
  <inkml:trace contextRef="#ctx0" brushRef="#br0" timeOffset="14949.7905">24110 10865 967 0,'0'0'0'0,"0"0"21"15,0 0 0-15,0 0-10 0,0 0-10 16,0 0-2-16,0 0-4 0,0 0 7 16,0 0-4-16,193 199-1 0,-181-159 0 15,-5-1 2-15,-7-2 1 16,0-1 0-16,-11-7 0 0,-1 0 0 16,-7-6 10-16,1-2 4 0,-7-5-5 15,1-3-4-15,-3-4-6 0,-2-6-3 16,3-3-15-16,1-11 8 15,4-11 8-15,10-8-8 0,10-10-2 16,5-13 7-16,17-6-8 0,12-3-7 16,10-6 5-16,6 4 0 0,3 3 12 15,0 4 4-15,-4 11 0 0,-9 5 8 16,-10 11 1-16,-15 3 3 0,-9 11 23 16,-7 1 11-16,-12 5-12 0,-6 3-19 15,-6 5-16-15,-4 2-32 16,-6 6-48-16,-4 3-11 0,-10 8-53 15,-4 0-66-15,-2 2-234 0</inkml:trace>
  <inkml:trace contextRef="#ctx0" brushRef="#br0" timeOffset="15837.3903">18465 14736 503 0,'0'0'0'0,"0"0"44"0,0 0 9 16,0 0-21-16,0 0-8 0,0 0-11 16,0 0 0-16,0 0-3 0,-102 0-4 15,92 10-4-15,1 3-1 0,0 0 3 16,-1 5 13-16,0 4 8 0,-1 0 2 16,3 3-9-16,1 2-4 15,5 2-6-15,0-1-3 0,2-5-4 16,0-3-2-16,3-6 2 0,4-6 0 15,-1-5-1-15,4-3 15 0,1-9 18 16,0-10 8-16,5-12-1 0,3-8-5 16,5-5-12-16,5-4-1 0,-3-2 4 15,-2 6 1-15,-6 0-12 16,-7 10-8-16,-8 9-2 0,-3 6 6 16,-6 10 1-16,-4 3-5 0,-6 5-3 15,0 1-8-15,-6 8-68 0,-1 9-16 16,-4 4-51-16,-4 5-168 15</inkml:trace>
  <inkml:trace contextRef="#ctx0" brushRef="#br0" timeOffset="33621.1981">2551 10404 251 0,'0'0'0'0,"0"0"84"15,0 0-46-15,0 0-13 0,0 0-17 16,0 0-5-16,0 0-1 15,0 0 0-15,-1-22-1 0,1 18 2 16,2-4 10-16,1 0 14 0,2-3 11 16,3 0-13-16,3-4-10 0,3-4 5 15,4-4-3-15,2 0 4 0,6-6 7 16,0-1 2-16,3-6 4 0,2-3 8 16,1-5-6-16,2-5-7 15,3-2 5-15,3-6-3 0,2 0-9 16,-1-6-1-16,8-1-4 0,0-5 0 15,5 0-6-15,4-5-6 0,3-4-3 16,2 1-1-16,0-5 1 0,-3 3-2 16,-4 1 0-16,-3 1 7 15,-2 0 7-15,-2 3 4 0,-5 2-4 16,-2 5-2-16,-5 6-6 0,-5 5-2 16,-2 10-4-16,-10 7 0 0,-4 4 0 15,-4 5 1-15,-3 5-1 0,-2 6-12 16,-3 4 0-16,-1 2-4 15,1 6-2-15,1-2-23 0,-2 5-18 16,0 2 1-16,1 2-42 0,-3 0-19 16,1 0 13-16,-2 6-28 0,0 3-22 15</inkml:trace>
  <inkml:trace contextRef="#ctx0" brushRef="#br0" timeOffset="33993.9981">3555 8547 302 0,'0'0'0'16,"0"0"87"-16,0 0-11 15,0 0-8-15,0 0-4 0,0 0-2 16,0 0-9-16,0 0-8 0,239-276 3 16,-206 245-10-16,-1 7-6 0,-3 7-10 15,-5 6-17-15,-5 9-4 0,-4 4-2 16,-6 11-4-16,-2 8-1 0,-5 8 5 16,-2 8 2-16,0 3 2 0,0 3-3 15,-4-1 0-15,0-2 2 16,1 0-2-16,2-4 0 0,1 1 1 15,0-3-1-15,3-2 0 0,0 3 1 16,-1-3-62-16,-1 1-8 0,0 0-28 16,0-2-43-16,1 1-33 15,0-6-70-15</inkml:trace>
  <inkml:trace contextRef="#ctx0" brushRef="#br0" timeOffset="39597.9016">4685 11626 190 0,'0'0'0'0,"0"0"32"15,0 0-2-15,0 0 1 16,0 0-13-16,0 0-6 0,0 0 8 16,0 0 3-16,-4 130-2 0,4-112-8 15,0 4-6-15,0 0-3 0,1 4-2 16,0 3-1-16,2 1 0 0,-1 4-1 16,0-2 0-16,0 2 4 15,-1 0 4-15,0 2 4 0,-1 3-2 16,0-1-5-16,0 3 0 0,0 1-2 15,0-3 1-15,1 4-2 0,2 0-3 16,1 1 2-16,-2-1 0 0,2 2-2 16,-1-1 1-16,0 4 0 15,-1-2 3-15,-1 2 1 0,-1 3 2 16,0-1-2-16,0 1-2 0,0 1-1 16,0 0-1-16,-3-1 0 0,-4 2 0 15,0 0 1-15,1 1-1 0,-1-2 0 16,3 0 2-16,2-1 7 15,-2-3 0-15,4 2 3 0,0-3-2 16,0-3-4-16,0-1-4 0,3-1 2 16,0 0-3-16,0-3-1 0,3 1 0 15,-2-3 0-15,5-2 0 0,0-1 1 16,2 0-2-16,2-6 0 0,1 0 0 16,5-3 1-16,0-3 0 15,5 0-3-15,1-3 3 0,2-3-8 16,3 0 5-16,1-1 2 0,0-2 2 15,3 2 3-15,4-2-2 0,2-1 4 16,3-2 12-16,6 2-6 0,3-2-6 16,1-1 1-16,6 0-4 15,0-2-3-15,1 0 0 0,6 3 0 16,1 0 0-16,2-1 0 0,4 1 1 16,-1-1-1-16,4-2 0 0,-3-1 0 15,5 0 1-15,1-3-1 16,0 0 0-16,3-2 0 0,3-1 0 15,2 3 0-15,0-2-2 0,0 1 2 16,1-1 0-16,-3 1-6 0,1 1 1 16,-3 3 3-16,-3 0 1 0,-1-1 2 15,-1 4 0-15,-1 0-1 0,-2 1 0 16,1-2 4-16,-2 2 2 0,-3-4 3 16,2 2-6-16,-4 0-1 15,-3-2 1-15,-4 0 1 0,-4 1-2 16,-3-2-1-16,-5 2 0 0,-3-3-1 15,-3 5 0-15,-2-1 2 0,-4-4-2 16,-3 2 3-16,-1-2 0 0,-1-2 4 16,-1-2-3-16,-3 0 1 15,-2-3 0-15,-2-6-2 0,-2 2 3 16,-2-5-2-16,-3 2-1 0,-1-2-1 16,-5-1-2-16,-1-3 0 0,-1 3 3 15,-4-4-3-15,0-1 0 0,-4-4 10 16,1 0-1-16,-2-2-2 15,0-5-2-15,1-2-4 0,-2 2-1 16,1-6 0-16,0-1 1 0,-1-3-1 16,0-1 0-16,0-3 1 0,0 1-1 15,-2-4 0-15,2 2 1 0,0-3-1 16,-2-2 0-16,2-1 0 0,0 0 0 16,0-3 0-16,0 0 0 0,2-2 0 15,0-1-1-15,0 2 1 16,1 0 0-16,-1 1 1 0,1 0 0 15,-2 1 0-15,1-2 1 0,2 2 0 16,1-3 3-16,1-1-1 0,2 0-1 16,0 2 0-16,0 1-1 15,1 0-2-15,3 0 0 0,-3 2 0 16,2-1 0-16,-1 2 0 0,0 0 2 16,-2 2-2-16,0-1 0 0,0 4 2 15,1 1-2-15,-2 2 0 0,3 3 0 16,-2 0 0-16,1 2 0 15,-2 1 1-15,1 1-2 0,1 2 1 16,-3 2 0-16,0 2 0 0,1 0 1 16,-3 2-1-16,1 2 1 0,-1 2-1 15,-2 1 0-15,-1 2 1 0,-1-1-1 16,0 5 0-16,0 0 0 16,-1 3 1-16,-4 0 0 0,-1 1-1 15,-2 2 0-15,0-3 3 0,0 5-2 16,-2-2 0-16,-1 1 3 0,2 0-1 15,-2 2 4-15,0 0-4 0,0 0 2 16,-2 0-1-16,0 0-2 0,-2 3-1 16,-2-4 0-16,-1 4-1 0,0-1 0 15,-2 1 0-15,0 1 1 16,-2 0-1-16,-2 3 0 0,-1-3 0 16,-1 3-1-16,-1-3 1 0,-1 0 0 15,-3 3 0-15,1-1 0 0,-4 1 0 16,0-1 0-16,-3 0 0 15,-2 1 0-15,-1-1 0 0,-4 1 0 16,0 0 0-16,-2 4 0 0,-1 0 0 16,-2 1-1-16,-1 0 1 0,-2-2 0 15,-1 1 0-15,-2-3 0 0,-1 1-1 16,0-1 1-16,-4 3 0 0,1 0 0 16,-1 0 0-16,-4 1 0 0,1 0 1 15,-3 1-1-15,-2 0 13 16,3-2-10-16,-2 4 1 0,4-6-1 15,-1 1 3-15,3-1-5 0,-3-1 1 16,0-1 0-16,-2 0-2 0,0 0 0 16,0 2 0-16,1-2 1 0,1 0-1 15,-1 0 0-15,0 0 0 16,-1 0 0-16,2 1 0 0,0-1 0 16,-1 0 0-16,5 0 0 0,1-1 0 15,0-4 0-15,4 2 2 0,-1-2-2 16,1 0 0-16,3 2-4 15,0 0-13-15,0 3-36 0,3 0-50 16,-1 0-3-16,2 4-52 0,-1 0-113 16</inkml:trace>
  <inkml:trace contextRef="#ctx0" brushRef="#br0" timeOffset="40536.6777">4593 12178 282 0,'0'0'0'0,"0"0"79"16,0 0-15-16,0 0-12 0,0 0-15 15,0 0 7-15,0 0-23 0,0 0-8 16,-132-53-4-16,108 48-1 0,-2 0-2 16,-2 4 7-16,-1 1 0 15,-4 0 2-15,-1 0-2 0,-3 4 1 16,-2-1 3-16,2 2-3 0,-5-3-6 16,3 0 1-16,-1-2-4 0,0 0-3 15,2 0 2-15,1 0 0 16,2 0 1-16,0 0-3 0,0 1 0 15,0 4 0-15,-2-1-3 0,5 0 2 16,0 4-2-16,1-2 2 0,5-2 0 16,-1 2-1-16,6 3 5 0,2-2-6 15,0 2 2-15,6-1-2 0,0 0 2 16,3-1-1-16,3 3 0 0,2-2 0 16,3 4-1-16,-1-2 0 15,2 3 1-15,1 5 0 0,0-1 0 16,2 4 1-16,2 1 0 0,1 0-1 15,0 0 1-15,-1 5-1 0,-2-1 0 16,-1 7 0-16,-1 2 1 0,-1 3-1 16,-3 1 0-16,-2 3 1 15,0-1-1-15,-3 5 0 0,-3 0 1 16,0-3-1-16,-2 0 0 0,-1-4 1 16,2-4-1-16,2-2 9 0,1-4-3 15,2-1-1-15,1-6-1 16,3 0-3-16,1-3-2 0,1-2 2 15,2-3-1-15,0 0 0 0,0-3 0 16,0-3 0-16,0-2 0 0,2-1 0 16,4 0 0-16,2-2-2 0,1 1 2 15,2-4 0-15,0 0 2 0,6 0-2 16,3 0 12-16,-2-3-10 16,6 0-1-16,2 2-2 0,1-3-2 15,7 1 10-15,3 0 1 0,3-1-5 16,4 0 0-16,1-2 0 0,1 0-3 15,0-1 0-15,5 2 16 0,1-1-11 16,3 0-2-16,1-2-3 0,1 0 0 16,0-1 5-16,-1 0-5 15,1 0 0-15,-2 0-46 0,0-1 18 16,-3 1-7-16,-6 1-53 0,-1 0-30 16,-7 1-49-16,-11 3-171 0</inkml:trace>
  <inkml:trace contextRef="#ctx0" brushRef="#br0" timeOffset="42334.7845">625 11801 516 0,'0'0'0'0,"0"0"9"0,0 0 1 15,0 0-3-15,0 0-5 0,0 0 1 16,0 0 2-16,0 0 22 15,0 0-16-15,10-21 0 0,-13 41-5 0,-1 8-3 16,0 8-3-16,-4 6 0 16,-2 3 0-16,-1 7 1 0,-1 1-1 15,-2 3 0-15,2 4 2 0,1 4-2 16,-1 6 53-16,4 5-50 0,4 2-3 16,2 2 0-16,0 3 0 15,0-1-12-15,0 3 11 0,-3 0 0 16,-1 0 1-16,1 1 0 0,0 0 0 15,2 2-3-15,1 2 2 0,2 2-1 16,0 3 0-16,3 0 1 0,4 0-5 16,-1-4-2-16,3-2 5 15,-1-2 0-15,-1-6-2 0,2-1-2 16,1-5 4-16,-1-3 2 0,1-3 1 16,1-3 0-16,0-1 0 0,3-9 0 15,-2 1 0-15,0-10 0 0,1-5-15 16,-1-9-32-16,2-3-25 15,1-6 9-15,-3-11-9 0,3-1-10 16,-2-6-4-16</inkml:trace>
  <inkml:trace contextRef="#ctx0" brushRef="#br0" timeOffset="42919.7596">764 12106 497 0,'0'0'0'16,"0"0"-19"-16,0 0 23 0,0 0-2 15,0 0 1-15,0 0-2 0,0 0-1 16,0 0 0-16,0 0 4 0,14-190 0 16,2 175-1-16,0-2-1 15,6 1-1-15,2-1 0 0,6-2-1 16,2-1 0-16,0 1 3 0,5 0 19 15,1 1 22-15,7 4 5 0,1 6-8 16,5 7-26-16,1 3-11 16,0 13-4-16,-4 6 0 0,-3 8 2 15,-1 2-3-15,-9 3 1 0,-3 4 0 16,-6 0 1-16,-5 4-1 0,-3-1 0 16,-2 3 4-16,-6 0 7 0,-5 3 2 15,-5 1-4-15,-3-3-1 0,-9 0-4 16,-7-2-1-16,-7 0 6 15,-3-7 12-15,-2-1-4 0,-7-6 2 16,-2-3-3-16,-5-4-10 0,-1-4-4 16,-3-7-4-16,-1-3-25 0,5-4-7 15,-1 0 4-15,6-1 8 0,3 0-5 16,6-2-3-16,3-1-10 16,7-1-12-16,9-8 21 0,7 0-34 15,3-2-141-15</inkml:trace>
  <inkml:trace contextRef="#ctx0" brushRef="#br0" timeOffset="44780.9777">820 12709 303 0,'0'0'0'0,"0"0"18"0,0 0-2 15,0 0-4-15,0 0-1 16,0 0-6-16,0 0-1 0,0 0 9 16,0 0-2-16,-14-57-5 0,14 52 1 15,0-1-1-15,0 4-4 0,-1 2 3 16,1-5-2-16,-1 4 4 0,1-1 7 16,-1 2-7-16,-1 0-3 0,1 0 3 15,1 0-3-15,0-1 1 16,-1-1-1-16,1 1-3 0,0-2 4 15,0 1 6-15,0 2-4 0,0 0 4 16,0-1 7-16,0 1 0 0,-1 0 0 16,1 0-2-16,0 0-10 0,0-1-3 15,-1-1-2-15,1 2-1 16,-2-4 0-16,1 2 7 0,0 1-3 16,1-2 2-16,0 0-1 0,-1 1 0 15,1 0-3-15,-2 1-1 0,1-1 0 16,0 1 0-16,1 1 9 15,-1-1-1-15,1 1-2 0,0 0-1 16,-1 0-2-16,-1 0-4 0,2 1 0 16,-3 0 2-16,0 2-2 0,1-1 4 15,1-2-4-15,-1 2 0 0,0-1 4 16,-2 1-4-16,1 2 0 0,2-1 0 16,-1 0 0-16,1 1 0 0,-3 2 0 15,0-1 0-15,2 3 0 16,-2 4 0-16,0 1 3 0,2 0-3 15,-1 1 0-15,-2 1 7 0,2 2-1 16,-1 3 1-16,-3 6-2 0,5 2-2 16,-2 7 0-16,-1 3-2 0,2 6 0 15,-4 2-1-15,2 6 0 16,-1 4 1-16,2 1-1 0,-2 2 0 16,3 1 0-16,-1 1 11 0,-2 1-5 15,2 5 5-15,2 0-3 0,-2 5-3 16,2-1-3-16,1-1 2 15,0 3 2-15,1-3-4 0,0 0 0 16,4-2-2-16,3-3 0 0,-1-3 2 16,0-1-2-16,0-5 0 0,1 2 0 15,0 1 0-15,2-5-11 16,-2-2-7-16,0-6 12 0,-1-1 4 0,2-7 3 16,-1-4-1-16,-1-2 0 15,2-2-1-15,0-3 1 0,-2-6 0 16,3 2 0-16,-4-10 1 0,1 3-1 15,-1-8 0-15,0-3-1 0,-3-2-4 16,0-3 1-16,1 0 4 0,0-4 0 16,1-7-2-16,-2-5 3 15,-1-4 0-15,2-5 0 0,-2-6 16 16,3-5-12-16,-1-4-1 0,-1-1 0 16,3-5-1-16,-1-3 1 0,1-9-2 15,1-4-1-15,3 1 1 0,-2-3 0 16,1-1-2-16,-2 0 0 15,-3-5 1-15,0 1-1 0,-3-6 1 16,0 1-1-16,-5 3 7 0,-2-2-2 16,2 2 2-16,-2-2 1 0,4 0-3 15,0-2-1-15,1 2-1 0,-1 2 0 16,3 1-1-16,0 5 0 0,4 4 3 16,-1 4 7-16,0 8-10 0,1 8 2 15,-2 6-3-15,1 6-1 16,-3 7 0-16,0 5 3 0,1 9-4 15,-1 5 2-15,0 4-2 0,0 13-10 16,-2 12 6-16,-5 8-1 16,1 8 5-16,-6 9-16 0,-3 6 2 0,1 5 5 15,-1 9-3-15,-2 6-20 16,5 5-22-16,1 1-34 0,9-1-31 16,2-6-82-16</inkml:trace>
  <inkml:trace contextRef="#ctx0" brushRef="#br0" timeOffset="45603.6997">2032 12628 471 0,'0'0'0'0,"0"0"14"16,0 0 13-16,0 0-21 0,0 0 6 16,0 0 1-16,0 0 7 15,0 0 16-15,79-49-10 0,-47 42-6 16,4 4 0-16,5 2-16 0,-1 1-3 15,2 0-2-15,1 0-13 0,0 0 7 16,1-2 4-16,-3 0 2 0,2-3 1 16,-5-2 0-16,-4 2 2 15,-5-5-2-15,-4 1 0 0,-6 0 0 16,-5 4 0-16,-7-3 0 0,-7 5 0 16,-6 2 0-16,-10-2 6 0,-6 3 2 15,-5 0 12-15,-4 1 11 0,-6 4-7 16,-5-2-4-16,-1-2-5 15,-3 5-10-15,-1 1-3 0,0 4-4 16,1-1-63-16,2 0-29 0,4-3-74 16,5-6-91-16</inkml:trace>
  <inkml:trace contextRef="#ctx0" brushRef="#br0" timeOffset="55152.7249">17335 4424 1423 0,'0'0'16'0,"0"0"8"0,0 0-27 15,0 0-1-15,0 0-27 0,0 0-6 16,0 0 15-16,0 0 6 0,340 249-11 16,-259-144 3-16,1 14-6 15,3 12 12-15,-1 17 16 0,-3 14 2 16,3 17 0-16,-3 14-1 0,1 11 1 15,4 14 0-15,3 11 1 0,6 13 2 16,10 12 0-16,7 10 5 0,12 8-3 16,10 13-1-16,9 4 2 15,4 10-1-15,2 10 2 0,-1 3-5 16,-5 5-3-16,-3 3 2 0,-5 5 0 16,2-4-1-16,-2 9 17 0,-1-2 6 15,4 1 13-15,-2 1 3 0,8-9-11 16,2-3-9-16,5-12-5 0,8-7-4 15,3-8-2-15,3-11-6 16,-2-11 1-16,-7-12-3 0,-4-14 0 16,-8-16-26-16,-3-17 8 0,-10-14-7 15,-6-21-14-15,-5-21-24 0,-3-26-37 16,-2-27-32-16,-1-30-17 0,1-27-41 16,-1-36-96-16</inkml:trace>
  <inkml:trace contextRef="#ctx0" brushRef="#br0" timeOffset="55635.9648">25456 4500 1498 0,'0'0'0'16,"0"0"-16"-16,0 0 27 0,0 0-8 15,0 0-5-15,0 0 1 0,0 0-11 16,0 0-9-16,0 0-3 0,-749 541-2 16,597-373-14-16,-20 21-1 15,-19 23-2-15,-23 16-14 0,-20 23 19 16,-20 19 24-16,-21 19 12 0,-20 23 2 16,-13 18 0-16,-21 24 3 0,-12 11 0 15,-10 20 7-15,-15 22 4 0,-6 5 3 16,-6 15 2-16,0 4 9 15,4 5-13-15,3 11-1 0,9-2-10 16,11 2-1-16,11-7-2 0,15-10-2 16,17-5-18-16,17-13-14 0,21-17-47 15,21-10-80-15,24-21-96 0,18-24-460 16</inkml:trace>
  <inkml:trace contextRef="#ctx0" brushRef="#br0" timeOffset="68582.2495">30190 8876 313 0,'0'0'0'16,"0"0"36"-16,0 0 7 15,0 0-8-15,0 0-16 0,0 0 19 16,0 0 5-16,0 0-7 0,-194-68 6 16,137 57 0-16,-6-1-1 0,-5-4 4 15,-6 1-5-15,-4-2-28 0,-7-1-4 16,-9 3-6-16,-5 2-1 0,-9-2 0 16,-9 1-1-16,-4-1 0 0,-14 0 1 15,-6 2-1-15,-11 1 0 16,-10 4 2-16,-10 1 8 0,-5 7 8 15,-7 0-1-15,-1 5-1 0,1 4-3 16,0 3-5-16,2 1-2 0,13 2-2 16,7-1-2-16,11 2 0 0,12 1-2 15,14 0 0-15,9-1 0 16,12-1 2-16,8 0-3 0,9-3-1 16,7-2-12-16,9 0-25 0,13-1-7 15,12 0-12-15,9-4-45 0,8-5 7 16,13 0-32-16,10-7-30 0,7-5 6 15</inkml:trace>
  <inkml:trace contextRef="#ctx0" brushRef="#br0" timeOffset="68877.0066">26912 8271 320 0,'0'0'0'0,"0"0"95"0,0 0-93 16,0 0 8-16,0 0 14 0,0 0-6 16,0 0-12-16,0 0-2 0,0 0-2 15,-422 103 2-15,322-74-2 16,-10 1-1-16,-7 5-1 0,-10 1 0 16,-7 1 3-16,-1 1-3 0,-1-1 0 15,8 0 58-15,13 3-7 16,15-3-4-16,16 1-6 0,21 0-10 15,22-3-5-15,20 5-3 0,21-1 2 16,23 3 4-16,27 3 1 0,26-1-19 16,30 2-8-16,33 0-6 0,29-4-100 15,21-3-91-15,24-6-160 0</inkml:trace>
  <inkml:trace contextRef="#ctx0" brushRef="#br0" timeOffset="70825.3943">9286 771 646 0,'0'0'0'0,"0"0"23"0,0 0-19 16,0 0 5-16,0 0 2 0,0 0-5 16,0 0-4-16,0 0-1 0,-108-27-2 15,78 37-1-15,-3 1 0 0,-5 1 3 16,-7 3 3-16,-3-4 8 0,-5 3 4 15,-2 2 3-15,1-5 7 16,-3 2-5-16,-2-1-10 0,-1-4-2 16,-3 4-2-16,-1 1-4 0,-8 2-3 15,-4 2 0-15,-7 6 1 0,-6 5-1 16,-2 3 0-16,-7 5 0 16,-4 1 0-16,-3 4 0 0,-2 5 0 15,2-1 1-15,4 7-1 0,-2 6 0 16,5-1 0-16,2 6 0 0,1 2-3 15,7-1 1-15,2 1 2 0,1 0 0 16,2-4-1-16,8-2 1 0,2-2 0 16,6-2 0-16,10-3 0 15,4-1 2-15,5-1-1 0,10-5-1 16,3-3 0-16,6-4-1 0,6-4 1 16,6-4 0-16,5-6-15 0,6-5-1 15,3-7-7-15,3-5-22 0,0-5-15 16,3-2-34-16,3 0-23 15,2-10 17-15,1-4-48 0</inkml:trace>
  <inkml:trace contextRef="#ctx0" brushRef="#br0" timeOffset="71090.8113">6515 1666 371 0,'0'0'0'16,"0"0"175"-16,0 0-111 0,0 0-16 15,0 0-7-15,0 0-20 0,0 0-11 16,0 0-3-16,0 0-4 16,-209 99-1-16,168-34-3 0,0 10 1 15,2 6 0-15,3 0 2 0,7-8 2 16,8-11 6-16,10-16 1 0,11-12 14 16,2-9-5-16,16-7 0 0,13-7-4 15,12-6 4-15,15-5-11 0,19-14-4 16,17-13-3-16,19-10 1 15,14-6-6-15,10-7-83 0,1-3-250 16</inkml:trace>
  <inkml:trace contextRef="#ctx0" brushRef="#br0" timeOffset="80883.0611">5411 4989 496 0,'0'0'0'0,"0"0"62"15,0 0-9-15,0 0-18 0,0 0-20 16,0 0-4-16,0 0 20 0,0 0 30 16,0 0-38-16,-35-18-5 0,35 0 14 15,0-1 9-15,-1-6 2 16,-1-2 0-16,0-4-18 0,2 1 1 15,0-5 0-15,-1 2 0 0,1-2-2 16,0 1-8-16,2 2 2 0,6 3-1 16,-2 7-1-16,3 5 5 15,-1 3-3-15,-1 5 6 0,-2 5-10 16,0 4-13-16,2 9 2 0,-1 6 7 16,8 4 0-16,-1 7-1 0,3 2-5 15,4 4-2-15,1-1-2 0,1-3 0 16,1-1 3-16,0-4-3 15,0-4 0-15,0-4 1 0,-4-3-1 16,-1-2 0-16,0-5-32 0,-4-2-8 16,0 1-22-16,-5-4-36 0,-1 0-74 15,-2 0-48-15,2 0-87 0</inkml:trace>
  <inkml:trace contextRef="#ctx0" brushRef="#br0" timeOffset="81281.787">6042 4848 474 0,'0'0'0'0,"0"0"73"15,0 0-22-15,0 0 3 0,0 0-10 16,0 0-24-16,0 0-5 0,0 0 7 16,0 0 5-16,148-139 2 0,-117 103 17 15,4-1-2-15,3-2-20 0,5-1-9 16,2 0-1-16,2 2 3 0,-3 10 16 16,-5 9-30-16,-8 8-2 15,-11 10 2-15,-7 1 16 0,-4 12-10 16,-3 5-2-16,-2 9-1 0,-1 3-3 15,-1 5 0-15,-2 4-2 0,0 3 0 16,-4 3 0-16,0 4 0 16,-6-1-1-16,0-1 0 0,-1 0 2 15,-3-3-1-15,3-4-1 0,-1-1 0 16,3-5-45-16,3-2-21 0,0 0-28 16,-1-2-75-16,3-2-180 0</inkml:trace>
  <inkml:trace contextRef="#ctx0" brushRef="#br0" timeOffset="82120.1035">5364 5284 384 0,'0'0'0'0,"0"0"39"16,0 0 31-16,0 0-17 0,0 0-25 16,0 0-17-16,0 0-7 15,0 0 2-15,-58 11 13 0,42-3 1 16,-8-2-3-16,-3 2-12 0,-6 1-4 16,-2 0 2-16,-2 1 10 0,-5 1 12 15,5-3 8-15,1 1 1 0,2 2-18 16,4 2-10-16,3 0-4 15,2 0 0-15,2 0-1 0,4 2-2 16,1-2 1-16,8-1 0 0,8-2 0 16,3 1-3-16,10-5-2 0,11-4 10 15,5-1 1-15,4-1-4 0,7 0-1 16,-2-5 1-16,-2 1-3 0,-5-2-12 16,-7 6-2-16,-5 0 2 0,-11 7 4 15,-6 4 4-15,-14 3 8 16,-7 6 22-16,-12 7 0 0,-5 1-4 15,0 4-2-15,-4 2-11 0,6-1-5 16,3-2-2-16,5-2 0 0,5-1-2 16,8-4 1-16,4-1 0 0,10-7-4 15,1-1-11-15,9-2-15 16,6-3 1-16,1 0 4 0,3 0 1 16,3 1 6-16,-6 1 16 0,-1 6 3 15,-9 2 12-15,-4 1 42 0,-2 5 2 16,-8 0-10-16,-3 0-16 15,0 0-19-15,2-2-9 0,6-8-2 16,3-1-1-16,8-7 0 0,9-3-37 16,6-5 1-16,0 0-36 0,4 0-128 15,2-8-140-15</inkml:trace>
  <inkml:trace contextRef="#ctx0" brushRef="#br0" timeOffset="82671.8923">6297 5478 457 0,'0'0'0'0,"0"0"0"0,0 0-14 16,0 0 29-16,0 0-1 16,0 0 1-16,0 0 5 0,0 0-15 0,0 0-3 15,260-35-4-15,-227 35 4 16,-7 3 1-16,-9 4 1 0,-8 4 13 15,-9 1 35-15,-6 4 10 0,-7 3-39 16,-5 4-14-16,-3 0-5 0,-5 2-2 16,-3 2 0-16,1 0-1 15,2 2 24-15,4 1 12 0,5-3-20 16,8-4-8-16,8-4-2 0,1-2-5 16,9-2-4-16,2-4-41 0,5-1-28 15,3-2 31-15,-1 1 37 0,4-3 2 16,-4 1 2-16,1 2 34 0,-4 1 12 15,-3 0 1-15,-3 0-1 16,-5 4-23-16,-4 0-12 0,0 0-7 16,-4 1-2-16,-4 1-1 0,-2-3-4 15,0 3-60-15,0-4-11 0,-1-1-15 16,2-4 6-16,3 2-11 0,0-4 42 16,3 4 48-16,-3 2 3 15,-4 0 0-15,-3 2-274 0</inkml:trace>
  <inkml:trace contextRef="#ctx0" brushRef="#br0" timeOffset="83075.7037">5293 6298 330 0,'0'0'0'15,"0"0"111"-15,0 0-37 0,0 0-17 16,0 0 4-16,0 0-19 16,0 0-18-16,0 0 8 0,227 181 0 15,-184-168-14-15,3-5-5 0,9-8 15 16,6-3-5-16,4-15-6 0,5-8-5 16,5-6-2-16,-1-8-2 0,1-3-6 15,-8-1-4-15,-6 3-85 0,-7 1-76 16,-7 2-36-16,-13 5 11 15,-7 2 28-15</inkml:trace>
  <inkml:trace contextRef="#ctx0" brushRef="#br0" timeOffset="83691.999">5472 5310 639 0,'0'0'0'15,"0"0"-22"-15,0 0 31 0,0 0 20 16,0 0-18-16,0 0 3 0,0 0 19 15,0 0 13-15,0 0-14 0,-78-24-3 16,67 27-11-16,-2 4-11 0,3 3-1 16,-2 4-1-16,0 5-5 15,3 5 0-15,-1 4 0 0,1 1 1 16,7-1-1-16,2-3 6 0,11 2 5 16,6-7 0-16,6-4 5 15,4-4 4-15,8-5-8 0,4 1-1 0,3-4-4 16,1-1-3-16,-1-3 0 0,-2 0-2 15,-2-2-1-15,-4-7 2 16,-5-3-1-16,0-3 2 0,-8-6 0 16,-4 1-2-16,-3-1-1 0,-5 0 1 15,-2 2-1-15,-7 0-1 16,-10 2 0-16,-11 1-16 0,-11 2 12 0,-6 7 4 16,-9 3 0-16,-5 5-7 0,-2 9-11 15,-2 8-12-15,3 3-38 16,2 1-94-16,4 2-40 0,9-3-109 15</inkml:trace>
  <inkml:trace contextRef="#ctx0" brushRef="#br0" timeOffset="83995.03">5818 5336 680 0,'0'0'0'0,"0"0"20"16,0 0 33-16,0 0-9 0,0 0-38 16,0 0-6-16,0 0 0 0,0 0 0 15,-16 77 0-15,24-56 0 0,5-2 0 16,7 1 2-16,5-7-1 0,3 1 12 16,7-8 14-16,-1-5-15 0,2-2-7 15,-5-7 2-15,0-8 5 16,-4-6 8-16,0-2 1 0,-5-2-5 15,-5-4-11-15,-1 3-4 0,-10 0 0 16,-6 6-2-16,-1 2-47 0,-13 7 0 16,-4 10-63-16,-2 2-96 0,-9 9-204 15</inkml:trace>
  <inkml:trace contextRef="#ctx0" brushRef="#br0" timeOffset="84295.8623">5485 5992 620 0,'0'0'0'0,"0"0"76"0,0 0-19 16,0 0 12-16,0 0-16 0,0 0-10 16,0 0 8-16,0 0-2 15,0 0-11-15,72 133-1 0,-38-133-12 16,5-2 9-16,-1-11-10 0,2-6-15 16,-1-4-5-16,0-1-8 0,-1-3-96 15,-4 2-73-15,-3 0-158 0</inkml:trace>
  <inkml:trace contextRef="#ctx0" brushRef="#br0" timeOffset="384126.8995">21224 5009 361 0,'0'0'0'16,"0"0"84"-16,0 0-60 0,0 0 0 16,0 0 12-16,0 0 22 0,0 0 28 15,0 0-15-15,46-28-2 0,-36 23 13 16,-3 2-17-16,1 2-19 0,-5 1-22 16,-1 6-13-16,0 8-1 15,-2 4-3-15,-3 4 10 0,-5 5-5 16,-1 0-3-16,-1 4-2 0,1 0-2 15,-1 2 3-15,0-3 1 0,-2 0 0 16,3-1-8-16,1-4 0 16,1-3 1-16,2 1-3 0,0-4 0 15,5-3 0-15,0-2-3 0,5-1 2 16,6-5 0-16,4-2 0 0,4-1 2 16,4-5 0-16,6 0 28 0,3-5 10 15,3-7 6-15,7-4-2 0,3-3-5 16,3 0 1-16,-3-2-8 15,-1 3-12-15,-8 3-14 0,-6 1-4 16,-8 2 0-16,-9 3 0 0,-6 2-61 16,-4 4-10-16,-3 0-31 0,0-1-68 15,0 2-92-15,-8-4-183 0</inkml:trace>
  <inkml:trace contextRef="#ctx0" brushRef="#br0" timeOffset="384351.2841">21643 5065 762 0,'0'0'0'0,"0"0"212"0,0 0-195 16,0 0-11-16,0 0-3 0,0 0 25 15,0 0 30-15,0 0-1 16,0 0-37-16,-141 313-14 0,134-266-4 0,0-3-3 15,2-6-10-15,1-2-35 16,3-3-29-16,0-2-33 0,0-2-138 16,0-2-79-16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46:53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5797 5305 204 0,'0'0'0'15,"0"0"21"-15,0 0-8 0,0 0 8 16,0 0 18-16,0 0 21 0,0 0-28 16,0 0-11-16,-4-7 9 0,2 12 10 15,-1-4-9-15,-2 0-1 0,2 3-10 16,0 1-1-16,-2 3 0 15,3 4-5-15,1-1-3 0,0 5-3 0,1 4 0 16,0 2-3-16,1 4 0 16,-1 2-1-16,0-1-2 0,0 6 1 15,-2 0-2-15,-4 3 1 0,1 1 1 16,-4 0-1-16,-3-1-1 0,2 0 1 16,-1 1-2-16,-2 3 0 0,-1-4 2 15,-3 5-1-15,1-4 1 16,-2 0 3-16,4-2 0 0,-1-3 7 15,4-6 5-15,2-3-5 0,3-4-6 16,3-4 1-16,2-3-4 0,1-2 0 16,1-3-1-16,7-4-3 0,4-3 1 15,2-3 0-15,5-8 10 16,0-4-2-16,4-6 2 0,1-2-5 16,1-4-2-16,1-4 3 0,1-1-5 15,-1-1 5-15,0-3-1 0,3-2-2 16,-2-6-2-16,2-2 1 15,-1-2-1-15,-1-4 3 0,-1-1 6 16,-4 0-4-16,1 1-3 0,-6 0-1 16,1 1-1-16,-4 3 1 0,-1-1-2 15,-2 4 0-15,-1 1 16 0,-3 2-4 16,-3 8 1-16,-3 4-3 0,-1 5 3 16,-1 9-1-16,-8 4 1 15,-5 2 6-15,2 8-3 0,-7 2-13 16,1 8-4-16,-6 9 0 0,-4 5-1 15,-2 8-13-15,-4 5-15 0,-1 7-22 16,0 1-17-16,2 6-2 0,5 0-10 16,3-3-28-16,3 0-55 15,4-5-105-15</inkml:trace>
  <inkml:trace contextRef="#ctx0" brushRef="#br0" timeOffset="389.6688">6296 5782 435 0,'0'0'0'0,"0"0"49"16,0 0 58-16,0 0-39 0,0 0-28 0,0 0 1 15,0 0-4-15,0 0-13 16,0 0-10-16,-57 79-7 0,45-60-4 15,-2 4-2-15,1 1-1 0,1 0 0 16,1 0 1-16,2-2-1 0,6-2 0 16,2-8 0-16,1 0 0 15,2-6 0-15,6-4-4 0,2-2 4 16,-1 0 0-16,5-8 7 0,-1-4 11 16,1-3-3-16,5 1 2 0,-2 2-6 15,1 3-4-15,-4 6-4 0,-1 3 0 16,-2 2 0-16,0 9 0 0,-1 3 2 15,-1 0-3-15,2-1-2 16,0-1 0-16,0-5 1 0,0-2-1 16,3-5-17-16,0 0-17 0,5-10-44 15,3-3-90-15,-3-5-119 0</inkml:trace>
  <inkml:trace contextRef="#ctx0" brushRef="#br0" timeOffset="684.0394">6948 5110 688 0,'0'0'0'0,"0"0"45"16,0 0-10-16,0 0-9 0,0 0-9 16,0 0 8-16,0 0 2 0,0 0-22 15,0 0 9-15,111-26-3 0,-111 76 0 16,0 9-6-16,-4 8-5 15,-2 7 0-15,0 2 2 0,-3-1-2 16,1-1 1-16,0-8-1 0,1-7 2 16,-1-8-2-16,2-7 0 0,2-8 0 15,-1-4-38-15,1-7-32 0,2-3-7 16,-2-6 30-16,-2-5-1 0,2-5-39 16,2-4 9-16,-1-2-20 15,-1-2-56-15</inkml:trace>
  <inkml:trace contextRef="#ctx0" brushRef="#br0" timeOffset="1004.5064">6888 5603 393 0,'0'0'0'0,"0"0"19"16,0 0 23-16,0 0 22 0,0 0-19 16,0 0-34-16,0 0-9 0,0 0-2 15,0 0 0-15,322 46 2 0,-290-38-2 16,-5-2 10-16,-6-2-6 15,-3 3 2-15,-6-4 7 0,-3 1 22 16,-4-1-13-16,-4-2-8 0,-1 4 11 16,0-2 10-16,-3 2-6 0,-2 6-12 15,-1-3-8-15,0 7 1 0,-2 0 10 16,2 4 0-16,0-1-6 16,2 0-6-16,4-3-2 0,0-4-4 15,3-1-2-15,7-6 0 0,4-2 0 16,4-1 14-16,7 2-10 0,1 2-1 15,3 1-3-15,1-1 0 0,-1 3 0 16,-3 0-22-16,-3 1-49 0,-1 0-25 16,-4-3-59-16,-1-3-22 0,2-1-116 15</inkml:trace>
  <inkml:trace contextRef="#ctx0" brushRef="#br0" timeOffset="1602.4084">6468 6953 593 0,'0'0'0'0,"0"0"0"0,0 0 34 16,0 0-9-16,0 0-3 0,0 0-9 15,0 0-1-15,0 0 11 0,0 0 7 16,-211 8-7-16,199-2 0 0,1 1 3 16,7-1-10-16,2 0-8 0,2 4-4 15,7 0 0-15,12 3 1 16,5 3 6-16,9 5 1 0,5 1-3 15,4 2-4-15,0 1-2 0,-5 1-2 16,-5-1-2-16,-5-2 1 0,-5 1 0 16,-7-3-7-16,-7-4 6 0,-4 2 1 15,-4-2 0-15,-9-2 2 16,-7 0 1-16,-4-2 2 0,-8 0 1 16,-5-1-3-16,-3 1 4 0,-6-3-2 15,1-1 1-15,0-5-5 0,1-1 0 16,2-2-2-16,5 1-40 0,4-1-32 15,7-1-25-15,6 0-73 16,10-1 23-16,6-5-74 0</inkml:trace>
  <inkml:trace contextRef="#ctx0" brushRef="#br0" timeOffset="1926.6769">6872 7132 605 0,'0'0'0'15,"0"0"-33"-15,0 0 31 0,0 0 4 16,0 0 16-16,0 0 9 0,0 0 19 16,0 0-12-16,0 0-22 0,53-13-4 15,-60 18 2-15,-2 2-1 16,1 4 4-16,-2 1 2 0,-4 2-4 16,3 2-7-16,-2 3 5 0,-2 2 3 15,4-2 0-15,0 3-1 0,6-1-3 16,5 1-6-16,1 1 1 15,10-4-2-15,1-2-2 0,6-1 1 16,1-7 0-16,4 1 0 0,1-6 0 16,1 0-7-16,-1-3-18 0,-2-1-53 15,-4 0-35-15,-2-2-32 0,-2-4-33 16,-2-1 3-16</inkml:trace>
  <inkml:trace contextRef="#ctx0" brushRef="#br0" timeOffset="2049.6208">7060 7192 509 0,'0'0'0'0,"0"0"107"16,0 0-54-16,0 0-22 0,0 0-17 15,0 0-8-15,0 0-2 16,0 0-3-16,0 0-1 0,-172 215 0 16,160-193-24-16,5-2-123 0,3-8-62 15</inkml:trace>
  <inkml:trace contextRef="#ctx0" brushRef="#br0" timeOffset="2304.4514">7604 6557 756 0,'0'0'0'0,"0"0"-53"0,0 0 37 15,0 0 32-15,0 0-6 0,0 0-8 16,0 0-4-16,0 0-10 0,0 0 8 16,-82 423 8-16,70-353 33 0,2-9 13 15,-1-4-22-15,5-8-20 16,1-5-6-16,-1-6-2 0,0-5 0 16,1-5-56-16,2-6-57 0,-3-2-73 15,-1-9-22-15</inkml:trace>
  <inkml:trace contextRef="#ctx0" brushRef="#br0" timeOffset="2466.7544">7366 7034 744 0,'0'0'0'16,"0"0"21"-16,0 0 13 0,0 0 37 15,0 0-28-15,0 0-20 16,0 0-9-16,0 0-12 0,561-99-4 15,-492 74-271-15,-10-1-140 0</inkml:trace>
  <inkml:trace contextRef="#ctx0" brushRef="#br0" timeOffset="3436.8666">6295 4235 538 0,'0'0'0'0,"0"0"24"16,0 0 32-16,0 0-15 0,0 0-22 15,0 0-11-15,0 0 2 0,0 0 5 16,-456 147-4-16,399-103-1 16,0 8 2-16,-1 8-7 0,1 6-3 15,2 14-1-15,-2 2 0 0,3 8 1 16,3 6 0-16,-2 5 2 0,8 7-1 15,2 4 0-15,3 7-3 0,4 8 0 16,-1 7 3-16,7 5-2 0,-1 3-1 16,3-1 0-16,7 0 0 0,3-1 3 15,5 6-3-15,5-2 0 16,8 0 9-16,2 0-5 0,13-3-2 16,2-5 0-16,9 2 1 0,10-10-3 15,7-3 0-15,10-5 4 0,12-4 2 16,5-9-2-16,8-5 0 0,3-11 3 15,6-5 2-15,3-7 4 16,0-8-8-16,4-6-6 0,-4-8-1 16,3-8 0-16,3-8 3 0,-2-9-2 15,2-12 2-15,2-7 16 0,2-11-9 16,1-4 2-16,1-12-5 0,-2-10 3 16,-2-7-4-16,-3-6-2 0,-2-5 1 15,-4-6-2-15,-4-4-1 16,-1-4 0-16,-6-4 0 0,-2-3-13 15,-4-2 5-15,-3-2 6 0,-7-7 0 16,-1-3 3-16,-3-8-2 0,-5-6 1 16,2-6 0-16,-5-8 0 0,1-2-5 15,-5-7 8-15,-1-6-2 16,-1-3-1-16,-4-7 9 0,-3-3 2 16,-8 3 0-16,-8-3-2 0,-7 5-8 15,-9 1-1-15,-5 1 0 0,-10 1 0 16,-7 3 0-16,-5-5 1 15,-3 4 3-15,-1 0 6 0,-5-2 10 16,-1 4-6-16,-4 1-3 0,-6 2-4 16,-4 3 5-16,-8 6 5 0,-5 9-11 15,-8 10-5-15,-5 11-2 0,-6 12-16 16,-10 9-5-16,-4 15 6 16,-5 8-14-16,-5 18-14 0,0 7-21 15,4 10-28-15,3 8-58 0,5 5-87 16</inkml:trace>
  <inkml:trace contextRef="#ctx0" brushRef="#br0" timeOffset="4371.225">8386 5172 476 0,'0'0'0'16,"0"0"113"-16,0 0-39 0,0 0-15 16,0 0-22-16,0 0-17 0,0 0 0 15,0 0 10-15,0 0-2 0,271-227-2 16,-221 200-8-16,4 1-7 16,4 0-7-16,5 0 0 0,7-1 0 15,1 0 1-15,5-2 5 16,5-2 1-16,2 2-1 0,4-1 3 15,3-1 0-15,3 1 2 0,4 0-4 16,0 2-3-16,3 3-6 0,-1 5 1 16,2 1-3-16,-5 2 0 0,-2 5 4 15,-2 6-3-15,-4 5 1 0,-7 1-2 16,-1 11 0-16,-8 3 0 0,-3 5 1 16,2 6-1-16,-7 3 0 0,0 1 1 15,-3 6 0-15,-1-2-1 16,-1 7 0-16,-3-1 0 0,-1 1 3 15,-4 4-3-15,1 2 2 0,-5 1-2 16,-3-2 0-16,0 4 4 16,-6 0-4-16,3-1 0 0,-1 2 0 0,-3-1 1 15,3-1-1-15,-2-2 0 16,1-2-1-16,-1-1 0 0,-3-2-2 16,-1-3-2-16,-1-2-4 0,-2-3 3 15,-2 0-10-15,-4-5-3 16,-3 0-1-16,-1-5-8 0,-5-2-21 15,-1-3-9-15,-3-1-8 0,-3-4-75 16,-5 0-52-16,-4-2-90 0</inkml:trace>
  <inkml:trace contextRef="#ctx0" brushRef="#br0" timeOffset="4751.0784">11384 5565 616 0,'0'0'0'0,"0"0"16"16,0 0 6-16,0 0 11 0,0 0 0 15,0 0-13-15,0 0-4 0,0 0-6 16,0 0-4-16,284 130-2 0,-260-122-4 16,-1 5 0-16,0 2 4 0,0-4-1 15,-2 3 12-15,-1-3 4 0,-3-1 4 16,1-5-3-16,-3-5-4 0,0 0-1 16,1-8-1-16,0-3-7 0,0-8-2 15,0-6-2-15,1-3-2 16,-2-4-2-16,1-1-5 0,-4-3-9 15,2 0-26-15,-9-4-10 0,2 1-20 16,-3-2-28-16,0 2 13 0,2 1-9 16,-2 1-77-16,0 3-52 15</inkml:trace>
  <inkml:trace contextRef="#ctx0" brushRef="#br0" timeOffset="6124.1297">12820 6396 560 0,'0'0'0'0,"0"0"91"15,0 0-45-15,0 0-14 16,0 0-13-16,0 0-5 0,0 0-3 15,0 0-4-15,-34-45 4 0,18 45-3 16,-6 3 1-16,-2 6-5 0,-7 5-1 16,-1 5 1-16,-2 1 4 0,1 4 1 15,0 2-3-15,4 2-2 16,1 2 4-16,6 2 0 0,7 3 0 16,4 1 0-16,8 1 0 0,3-1 5 15,10 0 1-15,8-5-5 0,9-2-4 16,4-3 1-16,5-7-1 0,4-4-1 15,0-4-6-15,4-4-6 16,2-2-36-16,1-2-20 0,-1-1-53 16,-5 0-68-16,-4-2-53 0</inkml:trace>
  <inkml:trace contextRef="#ctx0" brushRef="#br0" timeOffset="7384.6661">13453 6322 113 0,'0'0'0'16,"0"0"33"-16,0 0 25 0,0 0-16 16,0 0-13-16,0 0 12 0,0 0 11 15,0 0 5-15,-45-33 2 0,43 32-36 16,2 1-9-16,0 0-1 0,0 0-4 15,0 0-8-15,0 0-1 16,0 0 0-16,0 0-1 0,0 0 1 16,0 0 2-16,0 0-3 0,0 0 2 15,2 1 0-15,-1 0 4 0,-1-1 18 16,0 0 5-16,0 1-6 0,-1-1-9 16,-1 1-7-16,1 0-1 0,-1-1 0 15,1 3-2-15,1-2-1 16,-4-1 2-16,3 1 3 0,-1 1-4 15,0-2 2-15,2 2-4 0,-1-2 1 16,-2 1-1-16,-1-1 0 0,-1 3 2 16,0-3 1-16,0 1 6 15,-4 1 1-15,-2-1-3 0,2 4 3 16,-1-3-3-16,3 3 2 0,-4-1-4 16,5 1-1-16,-2-1-2 0,0-1-1 15,1 1-2-15,1 1 0 0,-1-1 0 16,1 1 0-16,1-1 0 0,1 0 0 15,0 1 0-15,2 0 0 16,2 1 2-16,0-1 6 0,0-2 3 16,3 5 2-16,1 0-4 0,2 1-3 15,1 1-3-15,2-1 2 0,2 2-4 16,0 0 0-16,1-1 0 0,3 2 1 16,0-2 0-16,1 1-1 0,-2 1 0 15,0-3-1-15,1 3 0 16,-2 0 0-16,-2-1 2 0,-1 3-2 15,0-3 0-15,-1 3 0 0,-3-2 0 16,-1 3 2-16,-1 1-2 16,-4-2 0-16,0 2 3 0,0 1-2 0,-7-2-1 15,1-1 0-15,-2-3 3 16,-7-3 1-16,3-2 6 0,-7 5 5 16,1-5 1-16,-2 1 1 0,-4-2-5 15,-1-2-3-15,-5 0 4 16,-1-1-4-16,-3-1-1 0,-2 0 2 15,3 1-5-15,2-2-2 0,3 0-6 16,6 0-11-16,5-9-28 0,8 2-23 16,6-1-16-16,3-3-53 0,14 1-56 15,6-2 11-15</inkml:trace>
  <inkml:trace contextRef="#ctx0" brushRef="#br0" timeOffset="7684.548">13709 6485 668 0,'0'0'0'16,"0"0"36"-16,0 0-23 0,0 0-5 16,0 0-7-16,0 0-2 0,0 0-3 15,0 0 1-15,0 0 5 16,6 226 4-16,-7-202 10 0,1-6 4 0,0-6-4 15,2-6 0-15,5-5 7 16,2-1 5-16,2-9 4 0,8-5-2 16,6-10-16-16,6-4-3 0,8-10-2 15,1-4 1-15,5-2-5 0,-4 2-4 16,0 3-2-16,-7 3-85 0,-6 4-28 16,0 2 4-16,-5 3-3 0,-5 5-35 15,-4 5-33-15</inkml:trace>
  <inkml:trace contextRef="#ctx0" brushRef="#br0" timeOffset="8784.5234">12720 5960 375 0,'0'0'0'16,"0"0"40"-16,0 0 8 15,0 0-4-15,0 0-6 0,0 0 1 16,0 0 0-16,0 0-8 0,0 0-3 16,-48-68-15-16,40 70-2 0,-2 6 3 15,-3 1 0-15,-2 4-2 0,-2 4-2 16,0 6-5-16,-3 5 5 0,3 7 3 16,-5 4-4-16,-1 9-2 0,3 7-2 15,-2 12-4-15,1 7 0 16,3 9 0-16,-1 5-2 0,10 6 2 15,2 0 0-15,7 0-1 0,5 3 0 16,2-7-5-16,8 2-5 0,3 0 3 16,2-4 2-16,8 3 1 0,5-4 1 15,3-4 2-15,8 0-2 16,0-6 2-16,7-6-1 0,5-7 0 16,3-7 4-16,3-10 10 0,5-7 1 15,4-7 1-15,6-6 5 0,4-5-3 16,0-7-7-16,-1-8 1 15,-1-7-4-15,-3-1-4 0,-2-11 1 16,-1-7-2-16,-4-7 0 0,-2-8 2 16,0-7-3-16,-1-5 0 0,-3-8 1 15,-1-9-1-15,-3-10 3 0,-1-6 7 16,-1-7 10-16,-2-3 7 0,-7-6-10 16,-3-2-10-16,-6 3 0 0,-3-1 3 15,-9-1-3-15,-2 1-4 16,-4 0-1-16,-6 1-2 0,-6 2 0 15,-5 2 1-15,-5 2-2 0,-13 4-1 16,-9 3 2-16,-7 2 0 0,-11 4 1 16,-9 6-17-16,-7 6-8 0,-11 9-15 15,-10 10-14-15,-11 13-4 16,-13 11-27-16,-7 11-106 0,-6 9-34 16</inkml:trace>
  <inkml:trace contextRef="#ctx0" brushRef="#br0" timeOffset="9331.3809">14501 6025 514 0,'0'0'0'16,"0"0"29"-16,0 0 34 0,0 0 16 16,0 0-32-16,0 0-4 15,0 0-1-15,0 0-16 0,0 0-2 16,535-341-4-16,-443 286-4 0,6 0-3 15,9 3-2-15,4-1-1 0,11 5-4 16,4 5-5-16,1 3 1 0,3 3-1 16,-3 3 0-16,-3 2-1 15,-4 6 0-15,-4 1 0 0,-8 7-7 16,-5 1-12-16,-8 9-17 0,-7 1 15 16,-7 2 16-16,-5 4 2 0,-9 1-31 15,-6 0-30-15,-5 3-26 16,-8 8-6-16,-4 0-19 0,-9 2-82 15</inkml:trace>
  <inkml:trace contextRef="#ctx0" brushRef="#br0" timeOffset="9820.6391">14715 6586 499 0,'0'0'0'0,"0"0"102"16,0 0-7-16,0 0-19 16,0 0-22-16,0 0-6 0,0 0-4 15,0 0-4-15,836-235-9 0,-688 204-18 16,-3 4-10-16,-7 6-6 0,-8 4-64 16,-7 3-52-16,-10 4-70 0,-10 1-6 15,-6 1 56-15,-11 4 54 0,-9 1 48 16,-10 0-21-16,-6 2-43 0</inkml:trace>
  <inkml:trace contextRef="#ctx0" brushRef="#br0" timeOffset="10250.7513">16948 4881 320 0,'0'0'0'0,"0"0"36"16,0 0 1-16,0 0 12 15,0 0-2-15,0 0 9 0,0 0 29 16,0 0-24-16,0 0-10 0,-113-210-9 16,135 199-16-16,12 2 5 0,12 0 7 15,16 6-6-15,11 3-8 0,13 5-7 16,2 8-8-16,1 6-5 0,-7 3-8 16,-8 3-45-16,-3 2-5 15,-10 0 5-15,-8-1 15 0,-8-1 21 16,-15-2 11-16,-11 2 3 0,-17-1 1 15,-8 2 11-15,-20 2-8 0,-12 2-2 16,-13 3-3-16,-12 2 0 16,-7 3-23-16,-3 3-63 0,-1 4-52 15,2-4-61-15</inkml:trace>
  <inkml:trace contextRef="#ctx0" brushRef="#br0" timeOffset="10661.9655">16459 5973 663 0,'0'0'0'0,"0"0"24"16,0 0-11-16,0 0 14 0,0 0-10 15,0 0-1-15,0 0 8 0,0 0-5 16,0 0-5-16,360 130-3 0,-279-105-7 15,0 0-2-15,0 0 0 16,-5 3-4-16,-9-3-11 0,-15 1-2 16,-14-2 9-16,-19 2 4 0,-17-1-4 15,-14 3 12-15,-21 1 6 0,-18 4-9 16,-10 6-6-16,-14 4-35 0,-11 6-57 16,-11 3-111-16</inkml:trace>
  <inkml:trace contextRef="#ctx0" brushRef="#br0" timeOffset="15149.4466">8781 2490 652 0,'0'0'0'0,"0"0"0"0,0 0 3 16,0 0-1-16,0 0-2 0,0 0 0 15,0 0 3-15,0 0 6 0,-26 180 8 16,22-145 13-16,1-2 0 0,-2-2 4 16,2 2-2-16,2-5-10 15,1-1 2-15,0-8 0 0,2-4-8 16,8-6-2-16,9-8-1 0,9-4 17 16,12-19 12-16,12-12 0 0,18-14-5 15,16-20-3-15,23-14 12 0,16-16-11 16,13-4-11-16,8-3-17 15,-2 4-5-15,-3 3 0 0,-5 10-2 16,-10 10 0-16,-16 11-121 0,-16 11-33 16,-19 5-16-16,-15 8-36 0,-10 5-45 15,-12 6-25-15</inkml:trace>
  <inkml:trace contextRef="#ctx0" brushRef="#br0" timeOffset="15732.8372">10235 1457 746 0,'0'0'0'0,"0"0"0"0,0 0 10 15,0 0 2-15,0 0-7 16,0 0-6-16,0 0-9 0,0 0-9 16,-261 23 9-16,191 12 4 0,-10 2 0 15,-10 10 7-15,-2 6 9 0,-10 6 17 16,-7 10-6-16,-1 2-9 16,-9 6-1-16,0 10 2 0,0 3 9 0,-1 4 13 15,6 3-12-15,7 3-8 16,5 6-5-16,5 2-8 0,10 2-1 15,7 2-2-15,11 0 0 0,13 1-4 16,9 1 0-16,12-8 2 0,17-10-1 16,13-10 2-16,14-13-2 15,17-9 1-15,15-10-2 0,13-9-3 16,9-9 5-16,8-10 4 0,14-14 8 16,15-12 8-16,15-10 11 0,19-22 2 15,15-16 11-15,12-16 14 0,14-16-10 16,4-10-5-16,5-14-2 15,5-7-13-15,1-10-14 0,7-4-3 16,-4 3-4-16,-7-6-2 0,-7 1-2 16,-14-3 0-16,-17-2-1 0,-14 0 1 15,-15-1-13-15,-17 2 2 0,-16 6 0 16,-19 9 3-16,-18 10 7 0,-17 12 2 16,-19 7-1-16,-13 15 0 15,-21 10 0-15,-25 11 0 0,-19 14-7 16,-21 13-26-16,-22 12-16 0,-18 12-17 15,-19 2-19-15,-14 19-9 0,-11 9-19 16,-3 16-110-16,-10 13-34 0</inkml:trace>
  <inkml:trace contextRef="#ctx0" brushRef="#br0" timeOffset="17285.8212">13596 8059 525 0,'0'0'0'0,"0"0"79"15,0 0-17-15,0 0-30 16,0 0-20-16,0 0-9 0,0 0-1 16,0 0 0-16,7-5-2 0,-7 14 0 15,0 4 8-15,0 5-5 0,0 3-2 16,-1 0 0-16,-2 3-1 0,3 2 0 15,0 1 3-15,0 1 6 16,0 2 5-16,2-1-3 0,0 2 2 16,3 1-2-16,-2 4-4 0,3 0-4 15,-2 4 0-15,0 0-3 0,2 1 0 16,-3 2 1-16,-1-2-1 0,0 6 0 16,1 1 0-16,-3-1 1 15,3 4 2-15,4 0 1 0,-1 0 3 16,4-3 3-16,0 0 2 0,1-1-4 15,6-1 0-15,4-1-3 0,0 1-1 16,3-2-1-16,3 0 0 0,1-3 0 16,3 0-2-16,2 0 3 15,3-5 1-15,3 1 1 0,3-5-4 16,1 1 0-16,3-1-1 0,2-3 1 16,3 2-1-16,2-5-1 0,2 2 0 15,1-6 0-15,7 0 0 0,0-4 1 16,6 0 1-16,3-2 0 15,1-1-2-15,2-1 0 0,2-3 7 16,-3-1-6-16,-1-1 0 0,-2-3 0 16,-2-1 0-16,-3 1 0 0,-2 0-2 15,-3-4 0-15,4 1 1 0,-4-1 2 16,1-1-3-16,-4-1 2 0,0 0-1 16,-3 0 0-16,0-3 0 15,-4 0 2-15,-1 0-2 0,-3 0 0 16,-9-2-18-16,-2 1 10 0,-4 0-6 15,-7 1 9-15,1 0 3 0,-4 0-1 16,-5-2 2-16,3 2 0 0,-1 0-7 16,-3 1-13-16,2-3-13 15,-3 2-33-15,-2-1-51 0,-1 2-45 16,-2-3-6-16,-1-1 11 0</inkml:trace>
  <inkml:trace contextRef="#ctx0" brushRef="#br0" timeOffset="17573.0183">16186 9660 325 0,'0'0'0'0,"0"0"30"15,0 0 3-15,0 0 2 0,0 0-7 16,0 0-10-16,0 0 4 0,0 0 8 16,0 0-1-16,66-31 4 0,-46 39 5 15,5-1-7-15,3 3-20 16,-1 3-4-16,3-2-3 0,-2 3-1 15,-2-2 4-15,0 2 2 0,-1 2 15 16,0-1 32-16,0-2-18 0,-3 1-20 16,-7-1-13-16,-6 2-2 0,-6 2 0 15,-3-3 0-15,-15 5 1 16,-8 1 13-16,-8 0-1 0,-5 3-6 16,-3-1-4-16,-1 1-6 0,-1 2 0 15,5-2-29-15,3-1-51 0,6 2-36 16,4-5-110-16</inkml:trace>
  <inkml:trace contextRef="#ctx0" brushRef="#br0" timeOffset="18839.3184">18353 9657 533 0,'0'0'0'0,"0"0"18"16,0 0 19-16,0 0-1 0,0 0-21 16,0 0-2-16,0 0-2 15,0 0-2-15,-114-66-8 0,91 66 0 16,-3 8 2-16,-3 0-4 0,-2 6 2 15,0 2 23-15,-3 4 3 0,-1 5 2 16,1 5-4-16,0 9-11 0,2 7 0 16,4 7-1-16,3 4-5 15,9 5-1-15,8-2-2 0,8 2-3 16,4-3 7-16,11-5 3 0,9-2 8 16,6-8 9-16,7-1-7 15,8-8-15-15,1-7-8 0,4-5 2 0,-4-8 7 16,0-4-9-16,-3-6-36 15,-1-3-66-15,-3-2-78 0,-4-5-141 16</inkml:trace>
  <inkml:trace contextRef="#ctx0" brushRef="#br0" timeOffset="19441.8041">18775 10521 735 0,'0'0'0'0,"0"0"3"16,0 0-3-16,0 0 19 0,0 0 5 15,0 0-6-15,0 0-4 0,0 0 2 16,0 0 5-16,98-74 4 0,-82 46 7 15,4-5 4-15,5-4-4 16,5-6-12-16,4-6-5 0,3-3-2 16,3-4-6-16,0 0-1 0,1-4-5 15,-1 2 0-15,1 5 1 0,-2 5 1 16,1 9-1-16,-3 11 2 16,-5 8-3-16,-6 9 1 0,-6 6-3 15,-8 5-3-15,-3 10 0 0,-5 5-6 16,-4 13-1-16,0 5-7 0,-6 11 10 15,-4 5 2-15,1 2 1 0,1 6 4 16,0-3-1-16,-1-8 2 0,3-3 0 16,1-9 0-16,3-5 0 0,1-6 0 15,1-5 0-15,0-7 5 16,2 1-4-16,0-5-2 0,1 1 0 16,1-2 0-16,-1-4-2 0,1 0-1 15,3-2 1-15,3-6 0 0,1-9 6 16,5-10 1-16,4-10-6 0,7-9 1 15,5-8 2-15,9-4 10 16,1-8 2-16,8-5-4 0,-2-7 9 16,5 0 2-16,-4 1-7 0,-1 5-9 15,0 8-2-15,-7 5-2 0,-1 10 0 16,-5 8-42-16,-7 11-7 0,-6 13-79 16,-3 5-92-16,-10 10-98 15</inkml:trace>
  <inkml:trace contextRef="#ctx0" brushRef="#br0" timeOffset="20005.4744">20066 10246 588 0,'0'0'0'0,"0"0"110"16,0 0-8-16,0 0-34 0,0 0-19 16,0 0-13-16,0 0-10 15,0 0-5-15,142-365 0 0,-116 310-3 16,3 1-5-16,-1 8-7 0,2 3-3 16,-1 10-1-16,1 9-4 0,-6 10 1 15,-5 8-1-15,-5 6-16 0,-6 9 1 16,-5 14 8-16,-3 14 7 0,0 12 1 15,-8 6-10-15,-5 7-1 16,2 4 7-16,1 3 4 0,4-1 2 16,3-6 0-16,-1-9 0 0,4-4 1 15,0-12 1-15,7-4 8 0,5-6-4 16,1-11-3-16,5-9 3 0,2-9 19 16,7-16 8-16,6-15-6 0,6-14-10 15,11-11 1-15,8-15 6 16,9-12 10-16,6-8 3 0,3-7-21 15,1 5-16-15,-5 3-2 0,-6 11-150 16,-6 17-112-16,-8 13-123 0</inkml:trace>
  <inkml:trace contextRef="#ctx0" brushRef="#br0" timeOffset="21240.562">17687 9061 964 0,'0'0'0'16,"0"0"-17"-16,0 0-17 0,0 0 32 15,0 0 4-15,0 0 0 0,0 0-1 16,0 0-2-16,0 0 2 0,-67 302 0 16,46-216-2-16,-5 8 2 0,-6 5 1 15,0 5 1-15,-7 0 0 16,0 0 1-16,2-5 0 0,1-1 1 16,4-6-3-16,4-6 0 0,3-3 4 15,4-5 0-15,6-6-3 0,3-2 2 16,5-5-5-16,6-8 0 15,2-2 2-15,11-5 1 0,8-6 1 16,6-4 4-16,10-8 4 0,7-7-3 16,6-3 0-16,8-7-4 0,11-3-2 15,8-4 1-15,10-3 0 0,10 1-3 16,7-3 0-16,9 1 3 0,2 0-4 16,9 2 0-16,4 5 0 15,0-4-56-15,5 4 15 0,-1-2 11 16,-2 0 4-16,5 4 20 0,-6-3 2 15,-3-1 6-15,1-1-2 0,-4 1 0 16,-3 0 5-16,-1-3-3 16,-5-3 5-16,1 1 9 0,-1 0 0 0,-2-2-5 15,0-1 0-15,-5-1-8 16,2 0-4-16,-9-3 1 0,-2-1 0 16,-9-2 0-16,-6-2-15 0,-11-6 6 15,-5 0 9-15,-7-5 0 0,-6-2-10 16,-6 1 8-16,-5-2-1 15,-7-2 3-15,-3-3 0 0,-4-1 22 16,0-4 0-16,-1-2 5 0,-3-1-4 16,0-4-17-16,1-2-3 0,-5 0-3 15,2-3 0-15,-1-3 0 0,0-4-6 16,-2-3 0-16,-1-2 4 0,0-2 1 16,-2-1 0-16,0 1 2 0,0-1 17 15,0-2-13-15,1-1 8 16,2-4-11-16,1 1-1 0,1 1-1 15,4-3 0-15,1 3-5 0,0 4 3 16,3 3-1-16,-1 5 3 0,1 2 0 16,-3 2 3-16,-1 4 2 0,-2 2 8 15,-5 1 5-15,-1 4-2 16,-1 4-3-16,-4 3 1 0,-3 3-8 16,-4 1-4-16,-4 4 1 0,-1 1-3 15,-3 0 0-15,-9 3-11 0,-7 1 4 16,-5 2 0-16,-7 3-2 0,-6 3 0 15,-6-1 1-15,-9 4 5 16,-9-1 6-16,-6 0 1 0,-10 1 10 16,-7 0 0-16,-10 0 5 0,-9 0 9 15,-5 2 3-15,-10-3-1 0,-4 1 4 16,-10-3-6-16,-5 2-6 0,-8-6-9 16,-6 2-5-16,-9-5-6 0,-6 0-1 15,-5-3-1-15,-10-5 0 16,-9 4 0-16,-10 0-11 0,-15-1-10 15,-6 8-33-15,-17 7-19 0,-9 6-26 16,-9 4-110-16,-8 7-143 16</inkml:trace>
  <inkml:trace contextRef="#ctx0" brushRef="#br0" timeOffset="26926.5595">18860 3642 542 0,'0'0'0'0,"0"0"88"16,0 0-55-16,0 0-24 0,0 0-5 0,0 0 5 15,0 0 9-15,0 0 13 16,-20-215 6-16,16 211 5 0,-3 4 2 15,0 0-21-15,-2 12-18 0,-3 7-5 16,1 8 0-16,-2 13 1 0,-3 9-5 16,4 9-3-16,-4 10-11 15,1 6 11-15,1 7-9 0,-2 6-1 16,-2 9 6-16,0 9 3 0,-4 9 5 16,-4 9 0-16,-4 4 2 0,-4 6-1 15,-4 6 0-15,-4-3 3 0,-1 7-1 16,-2 0 0-16,0 2 1 15,0 2-1-15,2 2 0 0,0-5 0 16,4-3 0-16,0-4-1 0,2-5 1 16,5-2 0-16,5-1 1 0,3-5 10 15,10-7 0-15,1-3-2 0,6-11-6 16,6-3-2-16,1-8-2 0,4-7-6 16,5-4 2-16,2-6 0 0,5-1 0 15,7-4 4-15,9-6 0 16,9-3 2-16,9-6 2 0,9-10 5 15,14 0 4-15,10-10-8 0,8-4-2 16,11-8 0-16,11-3-1 0,4-5 0 16,10-2-2-16,6-3-1 15,5 0 2-15,4 1 0 0,0 0 2 16,-1 1-1-16,-4 2-1 0,-2 0 0 16,-6 4 4-16,-2-1-4 0,-3 1 0 15,-5-1 12-15,4-3 2 0,-3-1-3 16,-5-6 7-16,-1-1-7 15,-6-2-1-15,-3 0-2 0,-10-1-3 16,-4 0-4-16,-10 2 1 0,-8-1-1 16,-11 1 0-16,-7 0 0 0,-4-1 3 15,-11-1 3-15,0-2-3 0,-6-1 1 16,-1 0-3-16,1-4 0 0,-5-7-2 16,3-5 0-16,-2-3 1 0,-2-6-11 15,0-1-1-15,-2-6-3 16,-2-1 9-16,-1-7 3 0,-3-1 2 15,-3-5 0-15,0-2 0 0,-1-5 2 16,0-1-2-16,1-6 0 0,-1 1 0 16,0-1 0-16,-3-7 0 15,0-1 0-15,0-6 0 0,1-5 0 16,-1-2 0-16,1-3 0 0,2-3 0 16,1-8 2-16,1-1-3 0,3-3 1 15,2-4-1-15,0-2 0 0,4 0 1 16,-4-4-2-16,3 0 1 0,-3-2 2 15,1-3-1-15,1 1 0 16,3-1 0-16,2-1 1 0,4-3-1 16,3-1 6-16,5 0-4 0,2 2-1 15,5 3-2-15,-2-3 2 0,2 6-1 16,-3-3-1-16,-1 4-1 16,-4 6-2-16,-4 3-2 0,-3 5-3 15,-5 6 1-15,-2 4 4 0,-2 7-5 16,-3 4 2-16,-1 2 7 0,-4 4 0 15,1 2 0-15,-7 4 5 0,-5 5 9 16,-4 4 7-16,-2 7-2 0,-6 3-4 16,-7 3 1-16,-7 5-2 15,-5 6-2-15,-7-1-2 0,-5 7-6 16,-7 0-3-16,-4 3-2 0,-7-2 2 16,-5 4-2-16,-7 1 0 0,-8 0-5 15,-9 0 4-15,-7 3 2 0,-10 1 0 16,-8 2 0-16,-5-1 0 15,-13-2 10-15,-3 3 7 0,-7-1 4 16,-6 1-2-16,-6 2 2 0,-3 1 1 16,-1 1-10-16,-1 0-8 0,4 3-3 15,4-3-1-15,3 4 0 0,10 2-57 16,3 2-19-16,7 0-20 16,7 8-48-16,4 4-97 0,8 0-122 15</inkml:trace>
  <inkml:trace contextRef="#ctx0" brushRef="#br0" timeOffset="27734.6565">23931 3429 532 0,'0'0'0'0,"0"0"57"0,0 0-21 15,0 0-18-15,0 0-17 0,0 0-2 16,0 0 1-16,0 0 2 0,0 0 0 16,-74 159 2-16,71-108-1 0,0 2 1 15,2 11 0-15,1 1-1 16,0 3-2-16,1 7 1 0,4 2 0 16,-2 5 1-16,-2 4 1 0,-1 6 14 15,0 5 4-15,-2 3-2 0,-5 6-10 16,-2 4-2-16,0 0-3 15,-1 1-4-15,-3 2 1 0,2 0-2 16,-4-1 0-16,-2 1 0 0,-1 1 0 16,-4-5 0-16,1-1 0 0,-4 0 0 15,1-5 3-15,-1-4-3 0,3-7 0 16,0-2 10-16,4-6-3 0,2 0 9 16,2-5-5-16,4-4-5 15,2-3 5-15,1-4 1 0,3-4-3 16,2-7-7-16,2-5 2 0,0-3-2 15,3-6-3-15,5-5-20 0,-2-7-37 16,2-6-58-16,-2-6-33 0,-2-9-83 16</inkml:trace>
  <inkml:trace contextRef="#ctx0" brushRef="#br0" timeOffset="28037.7138">23429 6711 690 0,'0'0'0'0,"0"0"9"15,0 0-9-15,0 0 0 0,0 0-19 16,0 0 16-16,0 0 3 0,0 0 0 16,0 0 10-16,58 314 5 0,-45-264 1 15,5-3-3-15,0-4 1 16,5-8 7-16,4-6 1 0,1-5-5 15,1-6 6-15,4-6-11 0,2-5-3 16,4-7 0-16,7-5 1 0,4-11 9 16,7-6 6-16,5-8-19 15,2-8-5-15,1-3-2 0,-3-5-54 16,-4-2-8-16,-5 1-27 0,-7-2-7 16,-4 8-58-16,-8 1-77 0</inkml:trace>
  <inkml:trace contextRef="#ctx0" brushRef="#br0" timeOffset="29312.8461">24432 9501 315 0,'0'0'0'0,"0"0"157"15,0 0-79-15,0 0 3 0,0 0-28 16,0 0 0-16,0 0-17 0,0 0-4 15,-607 164-7-15,504-154-10 0,-3 0-8 16,-4-1-2-16,-1 2-4 0,4 0-2 16,8 2-1-16,3 1-4 15,11-1-1-15,8 2-21 0,8 0-14 16,9-1-12-16,9 3-44 0,3-4 3 16,8 0-6-16,6-2-117 0</inkml:trace>
  <inkml:trace contextRef="#ctx0" brushRef="#br0" timeOffset="29550.7653">23080 9624 676 0,'0'0'0'0,"0"0"6"15,0 0-6-15,0 0 0 16,0 0 38-16,0 0-34 0,0 0-4 15,0 0 0-15,0 0-14 0,-284 61-4 16,204-33 17-16,-4 2 2 0,-4-3 5 16,7 2 27-16,10-2 3 15,12 1-6-15,19 2-7 0,17-3-20 16,19 1-6-16,15 2-9 0,28 0-26 16,24 2-17-16,23-4-91 0,22-4-144 15</inkml:trace>
  <inkml:trace contextRef="#ctx0" brushRef="#br0" timeOffset="41243.7868">13180 13115 537 0,'0'0'0'0,"0"0"117"0,0 0-94 15,0 0 37-15,0 0-8 16,0 0-20-16,0 0-16 0,0 0-7 16,240-46-5-16,-193 43-2 0,-2 3-4 15,-5 0-23-15,-4 2-1 0,-2 3 19 16,-5 1 7-16,-3 2 0 15,-5 0 6-15,-8 0 1 0,-3 3-4 16,-9-3-1-16,-2 3 4 0,-11 5-5 16,-10 1 1-16,-4 1-2 0,-5 2 0 15,-8 4 15-15,5 3 14 0,2 3 0 16,6 1-15-16,10 1 10 16,4-3-7-16,7-6-8 0,5-1-5 15,11-4 0-15,5-1-2 0,7-3 0 16,4-2 2-16,4-4-8 0,4-2-8 15,0-4-11-15,2-1-47 0,-4-1-28 16,0-3-66-16,-2-3 26 0,-3-2 29 16,2 0-53-16</inkml:trace>
  <inkml:trace contextRef="#ctx0" brushRef="#br0" timeOffset="41785.9065">14118 13028 565 0,'0'0'0'16,"0"0"0"-16,0 0 21 16,0 0 13-16,0 0-24 0,0 0-9 15,0 0-1-15,0 0 0 0,0 0 0 16,-114 62 0-16,113-46 0 0,1 3 0 15,6 3 6-15,6 2 12 0,6-1-5 16,4 2-5-16,2 0 7 0,2 2 3 16,2 0 9-16,-1 3 1 15,-1 0-14-15,-1-2 4 0,-6 2-2 16,-2 0-12-16,-6-6 0 0,-8 0-3 16,-3-4 0-16,-3-2 2 0,-8-4 0 15,-3-1 0-15,-2-2 0 0,-1-2-1 16,-2-2 0-16,4-3-1 15,1-3 1-15,2-1 0 0,5-1 1 16,0-6 11-16,4-3 14 0,3-3-2 16,0-1-14-16,0-4-11 0,3-2-2 15,6-4-1-15,7-2 1 0,4-4-6 16,5-2-2-16,6-3-13 0,5-4-15 16,5-1 8-16,-1-2 15 15,-1 3 13-15,-5 0 0 0,-7 5 2 16,-8 4 0-16,-8 9 8 0,-7 5 20 15,-4 7 28-15,-8 3 0 0,-8 1-18 16,-7 4-20-16,-3 1-11 0,-5 1-6 16,-3 5 0-16,0 7-3 15,-1 2-1-15,1 1-26 0,5 4-21 16,1-1-31-16,4 1-46 0,3 1-66 16,9-2-117-16</inkml:trace>
  <inkml:trace contextRef="#ctx0" brushRef="#br0" timeOffset="42066.7847">14787 13049 624 0,'0'0'0'0,"0"0"87"0,0 0-5 16,0 0-36-16,0 0-36 0,0 0 4 15,0 0 11-15,0 0 3 0,-22 81-2 16,29-45 0-16,4 7-11 0,3 3-10 16,5 0-3-16,4-1 2 15,3 0-1-15,-3-6-3 0,6-5 0 16,-4-7 0-16,-1-6 1 0,2-5-2 16,-5-5-43-16,0-3-24 0,-5-7-6 15,-2-1-51-15,-2-1-37 16,-2-7 29-16,-3-3-54 0</inkml:trace>
  <inkml:trace contextRef="#ctx0" brushRef="#br0" timeOffset="42305.6853">15271 12958 948 0,'0'0'0'0,"0"0"5"15,0 0 19-15,0 0-4 0,0 0-14 16,0 0 1-16,0 0 4 0,0 0 5 16,0 0-6-16,-460 322-6 0,423-269-3 15,6-3-2-15,7-3-22 16,9-8-33-16,5-5-51 0,7-3-34 16,0-7-71-16,1-2-202 0</inkml:trace>
  <inkml:trace contextRef="#ctx0" brushRef="#br0" timeOffset="42734.2179">15590 12971 433 0,'0'0'0'0,"0"0"19"16,0 0 6-16,0 0 64 0,0 0 1 16,0 0 2-16,0 0-3 0,0 0-33 15,0 0-32-15,165-35-17 0,-148 46-5 16,-1 4-1-16,-8 3-2 0,-4 4 2 15,-4-2 2-15,-8 2 1 0,-9 2-1 16,-2 1 0-16,-5-3 4 16,-5 0 4-16,2 1-1 0,-2-3-3 15,2 3-4-15,2 1-3 0,4 1 0 16,2 0 2-16,7-2 0 16,4-1 2-16,8-4-2 0,4-2-1 0,8 0 0 15,3-4-1-15,5-2 0 16,4 0 0-16,3-3-26 0,5 0 8 15,5-2 2-15,4-3 7 0,1-2-38 16,-4-4-180-16,2-8-201 0</inkml:trace>
  <inkml:trace contextRef="#ctx0" brushRef="#br0" timeOffset="43240.062">16236 12864 722 0,'0'0'0'0,"0"0"39"15,0 0-4-15,0 0-18 0,0 0-11 16,0 0-4-16,0 0 0 16,0 0 0-16,0 0 4 0,-68 51 2 0,83-27-1 15,2 3-3-15,3 4-3 16,3 7 0-16,2 4 1 0,4 1-1 15,0 2 11-15,1-5 24 0,-3 1-14 16,-4-4-11-16,-4-5-1 16,-5 0 6-16,-5-4-3 0,-6-4-8 0,-3-4-3 15,-1-4 1-15,-6-4 0 16,-1-2 0-16,-3-3 0 0,-1-5 0 16,-5-2 1-16,1-2-3 0,-6-9 0 15,-1-3 0-15,1-6 0 16,-1-5 1-16,4-4 0 0,12-3 12 0,3-5 16 15,6-1-3-15,12-1-16 16,9-4-10-16,6-2-2 0,10-3-17 16,6-3 7-16,4-3 3 0,5-2 6 15,1 2 4-15,-4 2 6 0,-11 8 1 16,-6 11-2-16,-13 8 0 0,-14 12-5 16,-8 6 5-16,-22 4 15 15,-14 5-16-15,-16 9-6 0,-8 7 0 16,-7 7 0-16,-1 12-19 0,0 5-4 15,7 4-34-15,6 4-34 0,8 1-19 16,12-2-130-16,11-9-198 0</inkml:trace>
  <inkml:trace contextRef="#ctx0" brushRef="#br0" timeOffset="43689.1616">17170 12910 584 0,'0'0'0'0,"0"0"125"0,0 0-76 15,0 0-7-15,0 0-8 0,0 0 4 16,0 0 9-16,0 0 15 15,35-96-11-15,-29 94-16 0,0 4-27 16,2 13-10-16,3 11 4 0,1 12 8 16,3 6-6-16,0 6-1 0,3 0 0 15,-1 0 0-15,-1-4-1 0,-2-4 0 16,-1-3-2-16,-4-7 0 0,-1-4-76 16,-3-5 3-16,-2-2-10 0,-3-6-21 15,0-1-35-15,-3-3-86 16,-4-8-143-16</inkml:trace>
  <inkml:trace contextRef="#ctx0" brushRef="#br0" timeOffset="43959.5186">17557 12641 798 0,'0'0'0'0,"0"0"9"16,0 0-7-16,0 0 13 0,0 0 4 16,0 0 21-16,0 0 6 0,0 0 14 15,0 0 22-15,-261 393-14 0,210-333-22 16,2-4-22-16,3-2-15 0,0-2-6 16,6-6-1-16,2-5-2 0,5-7 0 15,7-4-15-15,6-5-13 16,6-6-38-16,6-4-37 0,3-1-51 15,3-8-134-15,2-6-157 0</inkml:trace>
  <inkml:trace contextRef="#ctx0" brushRef="#br0" timeOffset="44219.3272">18123 12633 886 0,'0'0'0'0,"0"0"6"0,0 0 12 16,0 0-10-16,0 0-7 0,0 0 2 16,0 0-2-16,0 0 11 15,0 0 38-15,-220 508 0 0,208-447-27 16,2-7-20-16,3-2-6 0,3-7-44 15,0-2-54-15,1 0-32 0,-1-2-135 16</inkml:trace>
  <inkml:trace contextRef="#ctx0" brushRef="#br0" timeOffset="47845.5407">14041 14711 771 0,'0'0'0'0,"0"0"-20"16,0 0 37-16,0 0 11 0,0 0-15 16,0 0-5-16,0 0 7 15,0 0 0-15,-30 122 7 0,35-96 1 16,-1 3-2-16,2 5-7 0,-2 3-2 15,-2 3 2-15,0 4-1 0,1-1 1 16,-3 1-3-16,0 2-5 0,-5-4-3 16,-1 0-2-16,2-6 2 15,2-1-1-15,2-5-2 0,0-3 0 16,2-3 1-16,5-3-1 0,1-4 0 16,-3-2-51-16,2-3-5 0,-5-2 10 15,1 1-5-15,0-4-64 0,-3 0-32 16,0 1-12-16,-2-4 2 15,-4-1-68-15</inkml:trace>
  <inkml:trace contextRef="#ctx0" brushRef="#br0" timeOffset="48107.7246">13633 15635 682 0,'0'0'0'0,"0"0"25"16,0 0 25-16,0 0-10 15,0 0-29-15,0 0-14 0,0 0 6 16,0 0 30-16,53 24 5 0,-13-18 10 16,7-3 5-16,10-3 2 0,8-4 1 15,5-8-26-15,3-3-22 0,-2 0-13 16,-4-5-93-16,-10 2-66 15,-8-2 39-15,-12-3 18 0,-13 3-22 16,-12-4-61-16,-10 0-97 0</inkml:trace>
  <inkml:trace contextRef="#ctx0" brushRef="#br0" timeOffset="48304.3181">13433 14962 778 0,'0'0'0'0,"0"0"136"15,0 0-91-15,0 0 20 0,0 0-6 16,0 0 4-16,0 0-13 0,0 0-34 16,0 0-15-16,614-205-2 0,-521 195-339 15,-13 2-42-15</inkml:trace>
  <inkml:trace contextRef="#ctx0" brushRef="#br0" timeOffset="48868.0188">14849 15238 450 0,'0'0'0'0,"0"0"131"0,0 0-63 16,0 0-5-16,0 0 7 0,0 0-16 15,0 0-3-15,0 0 7 0,0 0-16 16,-11-55-14-16,13 59-23 15,0 4-4-15,1 9 25 0,2 2-6 16,-2 4-2-16,1 5 0 0,3-1 1 16,-5-2-8-16,-2-1-6 0,0-3-2 15,-4-4-1-15,-4-1 0 0,4-5 1 16,-4-3 0-16,2-6 0 0,1-2 3 16,-2 0-1-16,3-3 0 15,-1-4-3-15,-1-4 0 0,3 3-1 16,-1-6-1-16,4 3 0 0,0-5 3 15,0 2-2-15,3-2 2 0,4-1-2 16,3-1 2-16,8-3-2 0,3-2 0 16,2-2 0-16,4-2 0 15,5 4 1-15,-1 3 4 0,-3 7 1 16,0 7 7-16,-4 6-9 0,-6 3-5 16,-1 15 0-16,-4 4 5 0,-2 7 2 15,-6 2 1-15,-1-1-4 16,-3 2-1-16,-1-4-2 0,2-6-2 15,-1-1-4-15,2-7-21 0,3-2-45 16,2-3-23-16,-2-5-35 0,3-1-18 16,3-3-54-16,0 0-59 0</inkml:trace>
  <inkml:trace contextRef="#ctx0" brushRef="#br0" timeOffset="49304.9131">15516 15193 445 0,'0'0'0'0,"0"0"56"16,0 0 13-16,0 0-30 0,0 0-4 16,0 0 17-16,0 0 17 15,0 0 9-15,34-4-21 0,-39 26-25 16,0 7-19-16,-4 8-5 0,-1 6-6 16,0 8 0-16,1 2 5 0,2 9 2 15,-1 0-7-15,-5 5-1 0,-2-2 1 16,-4 1 0-16,-2-6 3 15,0-4 10-15,0-7-10 0,4-10-2 16,-2-4-2-16,5-8 0 0,2-8-1 16,2-4 0-16,3-11 0 0,4-4-31 15,1-7-3-15,-1-13 16 0,-1-5 5 16,3-12 12-16,1-7 1 0,0-7 0 16,10-10 23-16,3-8-15 0,8-3-4 15,8-1 0-15,9 3 2 16,7 5 0-16,10 2 8 0,2 7 8 15,3 5 19-15,2 8-3 0,1 8-5 16,0 10-17-16,-6 8-13 0,-9 12-3 16,-8 5 0-16,-12 15-24 15,-11 8 14-15,-12 7 7 0,-5 3 2 16,-10 3 0-16,-7 0 1 0,-9 1 0 16,-2 1-40-16,-7-2-75 0,-5-2-9 15,2-4-57-15,0-7-109 0</inkml:trace>
  <inkml:trace contextRef="#ctx0" brushRef="#br0" timeOffset="50427.9127">16279 15122 791 0,'0'0'0'0,"0"0"7"15,0 0 41-15,0 0-31 0,0 0-14 16,0 0-3-16,0 0 0 0,0 0 6 16,0 0-3-16,-55 111 2 15,50-90 3-15,-1-2 8 0,4-2-2 16,0-2-9-16,2-4-5 0,1 0 0 16,6-4 3-16,2 0 0 0,2-1-2 15,5-3 1-15,-1-1 0 0,3 0-1 16,-2-1 1-16,5-1 1 0,-1 0 2 15,0 0 0-15,0 0-4 16,2 0 1-16,-3-1-1 0,-3-1-2 16,1 2 2-16,-7 0 1 0,-5 0-2 15,1 0 0-15,-4 0 11 0,1 0 12 16,5 0 1-16,1-6-10 0,2-3-9 16,5-4-3-16,2 0-4 15,1-5-16-15,3-4 3 0,-1-1-4 16,0 2 4-16,0-4 13 0,-5 2 2 15,2-1 0-15,-4 1 0 0,-2 0 4 16,-4 3 3-16,-4 3 9 0,-2 3-1 16,2 4 1-16,-1 3-6 0,-3 2 2 15,1 4-5-15,0 1-6 16,-1 0-1-16,0 2 0 0,-1 7 0 16,-7 0 5-16,5 4-3 0,-2-2-2 15,-1 0 0-15,1 3 0 0,1-3 1 16,2-2-1-16,1-1 1 15,0-2-1-15,-1 1 0 0,-1 2-1 16,-1-1-6-16,1 3 6 0,-1-1 1 16,0 0 0-16,2 1 0 0,0-1 0 15,0 3 0-15,1-2 0 0,1 1 0 16,0 3 0-16,0-7 0 16,2 3 0-16,1-2 0 0,1-3-1 15,0 3 1-15,-3-6 1 0,1 0-1 16,-1 1 0-16,-1-4 0 0,2 2 0 15,-1 0 1-15,2 1-1 0,0-1 0 16,0 2 2-16,1-2-2 16,0-2 0-16,1 0 0 0,2 0 3 15,0 0 1-15,0-3 5 0,3-3 2 16,-1 2-3-16,-1-1-2 0,0-1-4 16,1 2 4-16,-2-3-1 0,0-2-1 15,4-1-4-15,0-3 0 0,4-1 0 16,2-3 0-16,-3 0-2 15,4-3-11-15,-3 1-1 0,0-1 4 16,-3-2 9-16,0-2 0 0,-1 0 1 16,1-3 0-16,2 0 0 0,0-3 0 15,3 0 0-15,-1 0 0 0,1-3-4 16,-1 1 6-16,-4-1-2 16,-1 4 0-16,0-2-2 0,-4 3 2 0,0 2 0 15,-1 1 0-15,-1 1 0 16,3 5 0-16,-4 1 0 0,2 3 2 15,-1 4-2-15,0 1 11 0,-2 1-5 16,-3 4-1-16,0 4-1 0,0 1 6 16,-1 1 5-16,-1 10-13 15,0 3-3-15,-1 5 1 0,2 6 0 16,-1 6 0-16,0 3 0 0,2 8 1 16,-2 3 0-16,2-2-1 0,3 6 0 15,5-4 0-15,2-1 1 0,-1-6-1 16,0 2 2-16,2-9-1 15,0-6 1-15,-2-3-3 0,0-3-33 16,-2-3-12-16,-3-2-25 0,-1-4-4 16,-3-2 37-16,0-3 7 0,-3-3 7 15,-3-2 8-15,-1-6-13 0,-2-8-87 16,-4-5-23-16,-4-3-74 16</inkml:trace>
  <inkml:trace contextRef="#ctx0" brushRef="#br0" timeOffset="50554.1351">16942 14809 712 0,'0'0'0'16,"0"0"121"-16,0 0-42 0,0 0-24 16,0 0-25-16,0 0-20 0,0 0 14 15,0 0 39-15,0 0-9 16,106-43-20-16,-66 43-12 0,0 0-12 16,2 3-7-16,-5 2-6 0,-2 5-238 15,-5-1-127-15</inkml:trace>
  <inkml:trace contextRef="#ctx0" brushRef="#br0" timeOffset="52740.5921">3643 11064 504 0,'0'0'0'15,"0"0"21"-15,0 0-1 0,0 0 9 16,0 0-12-16,0 0-2 0,0 0 10 16,0 0 13-16,-11-18-1 0,9 18 12 15,0 0-20-15,0 0-7 16,0 0 3-16,2 0-6 0,0 1-11 15,0 2-7-15,0-2-2 0,0 4 1 16,0 3 0-16,2 2 0 0,2 5 1 16,1 3-1-16,1 1 1 15,-1 3-1-15,1-1 0 0,0-3 2 16,1-2-2-16,1-1 0 0,2-1 2 16,1 2 1-16,3 6 0 0,1 1 2 15,-1 2 0-15,4 4 1 16,-1-4-1-16,0 0-5 0,-2-1 0 15,-3-4 3-15,-3 3-2 0,-1-4-1 16,-4 1 0-16,2-3 5 0,-5 0 8 16,0-1 7-16,0 2-3 0,-1-2-5 15,0-2-5-15,-6 4-4 0,-1-4 1 16,-2 0-1-16,-1 1 3 0,0-5 5 16,-1 1-5-16,-2-3-4 15,-1 1 0-15,0 0 0 0,-2 0-2 16,2-2 0-16,-1 1 0 0,1-2-17 15,2-5-10-15,-1 1-16 0,1-2-13 16,0 0-49-16,1-3-32 0,1-8-24 16,-2-2-152-16</inkml:trace>
  <inkml:trace contextRef="#ctx0" brushRef="#br0" timeOffset="52927.9059">3689 11078 599 0,'0'0'0'0,"0"0"57"0,0 0-8 16,0 0-33-16,0 0-8 0,0 0-2 16,0 0-4-16,0 0-4 15,0 0-282-15,245-25-161 0</inkml:trace>
  <inkml:trace contextRef="#ctx0" brushRef="#br0" timeOffset="53321.656">4363 11090 628 0,'0'0'0'16,"0"0"15"-16,0 0 30 15,0 0-12-15,0 0-10 0,0 0-6 16,0 0-7-16,0 0-1 0,0 0 5 16,-203 158-5-16,189-120 3 0,7 1 0 15,4-2-3-15,3-3 0 0,0-2 9 16,5-3-3-16,6-4-1 0,2-6-5 16,8 0 7-16,0-8 4 0,3 1 6 15,7-8 2-15,2-1 5 16,4-3-4-16,2-3 6 0,4-5-5 15,3-9-5-15,3-4-9 16,0-2 0-16,-2-4 0 0,-1-2-6 0,-5-1-6 16,-7-2-2-16,-6-2 1 15,-6 1-4-15,-5-1 2 0,-10 1-1 16,-7 3 0-16,-3-1-15 0,-11 3 0 16,-8 3-4-16,-5 4-6 0,-2 11-26 15,-6 5-25-15,-2 7-17 0,-2 10 14 16,3 5-73-16,1 5-136 15</inkml:trace>
  <inkml:trace contextRef="#ctx0" brushRef="#br0" timeOffset="53734.573">5426 10978 423 0,'0'0'0'0,"0"0"55"16,0 0-8-16,0 0-28 0,0 0 0 16,0 0 4-16,0 0 12 0,0 0 19 15,0 0-12-15,19 165 0 0,-2-127-6 16,3 2-12-16,-3-2-9 0,3 0 6 16,1-4-10-16,-5-5 4 15,5-3 5-15,-2-1-9 0,-4-3-9 16,-1-2 1-16,-3-2-3 0,-2-2 0 15,-2-5-80-15,-1 0-9 0,-5-3-30 16,2-4-22-16,-3-3 12 0,0-1 4 16</inkml:trace>
  <inkml:trace contextRef="#ctx0" brushRef="#br0" timeOffset="53956.3677">5728 11042 836 0,'0'0'0'0,"0"0"9"15,0 0-2-15,0 0 2 0,0 0-6 16,0 0-2-16,0 0 1 0,0 0 1 16,0 0-1-16,-306 283-1 15,269-239-1-15,2-2 0 0,2-4-72 16,2-2-47-16,5-1-31 0,3-8-18 15,3-3-79-15</inkml:trace>
  <inkml:trace contextRef="#ctx0" brushRef="#br0" timeOffset="54322.4474">6092 10931 749 0,'0'0'0'0,"0"0"10"15,0 0 40-15,0 0-23 0,0 0-24 16,0 0-4-16,0 0 1 0,0 0 0 16,0 0 0-16,-12 90-1 15,9-65-7-15,2-2-4 0,1 2-1 16,7-4 2-16,5-2 8 0,4-3 3 15,6-4 0-15,6 1 0 0,0 1 15 16,5 3 4-16,1 0-2 0,0 3-2 16,-1 1 23-16,-3-2-20 15,-7 1-11-15,-6-2-4 0,-6 0-2 16,-5-4 8-16,-5 0 5 0,-1-3 2 16,-7-3-2-16,-2 1-9 0,-5-3-5 15,-3-2 0-15,-4-1-79 0,-7-3 6 16,-1-5-118-16,-3-9-374 0</inkml:trace>
  <inkml:trace contextRef="#ctx0" brushRef="#br0" timeOffset="54450.2942">6254 10912 916 0,'0'0'0'0,"0"0"81"15,0 0-10-15,0 0-63 16,0 0-16-16,0 0-149 0,0 0-128 15</inkml:trace>
  <inkml:trace contextRef="#ctx0" brushRef="#br0" timeOffset="54734.8691">6776 10941 840 0,'0'0'0'15,"0"0"0"-15,0 0-12 0,0 0-6 16,0 0-29-16,0 0 16 0,0 0 27 15,0 0 4-15,0 0 0 16,12 371 1-16,9-348-1 0,4-11 0 16,6-11-57-16,1-3 11 0,1-12 39 15,0-4 11-15,0-7 39 0,1-8 17 16,-1-5-7-16,-2-5 9 0,-2-4 20 16,-6 1-52-16,-6-2-11 0,-9 1 7 15,-8 6-18-15,-4 1-7 16,-12 9-2-16,-7 7-1 0,-4 10 2 15,-9 9 0-15,-4 5-23 0,-6 8-32 16,-1 6-38-16,-3 3-37 0,2 2-111 16</inkml:trace>
  <inkml:trace contextRef="#ctx0" brushRef="#br0" timeOffset="55098.1636">7716 10857 603 0,'0'0'0'16,"0"0"181"-16,0 0-118 0,0 0-30 15,0 0-11-15,0 0-3 16,0 0 5-16,0 0 6 0,0 0-6 16,231 349-18-16,-210-323-2 0,-4-4-4 15,0-1 0-15,-6-3-45 0,-4-5 4 16,0-3-4-16,-5-4-11 0,0-2-1 15,-2-2-17-15,0-1-73 16,-3-1-84-16</inkml:trace>
  <inkml:trace contextRef="#ctx0" brushRef="#br0" timeOffset="55303.9628">8082 10781 758 0,'0'0'0'16,"0"0"74"-16,0 0-4 0,0 0-9 16,0 0-49-16,0 0-10 0,0 0 3 15,0 0 23-15,0 0-11 16,-220 218-12-16,185-174-5 0,2 0 0 16,3-5-154-16,3 2-3 0,-2-9-21 15,1-3-100-15</inkml:trace>
  <inkml:trace contextRef="#ctx0" brushRef="#br0" timeOffset="55944.1678">8567 10575 609 0,'0'0'0'16,"0"0"81"-16,0 0-34 0,0 0-38 16,0 0-8-16,0 0-1 0,0 0 0 15,0 0 37-15,0 0 5 0,8-14-7 16,-4 12 3-16,-1 1 0 0,0 0-16 15,-1 0-13-15,2-2-4 16,-2 1 0-16,1 1 1 0,2 1 5 16,0 0 1-16,4 0-1 0,2 0-2 15,3 0-3-15,-1 0 4 0,4 0-1 16,-5 1-2-16,3 3-1 16,2-1 0-16,-4 4-1 0,1 2-4 0,-3-3 1 15,0 2 0-15,-2 0-2 16,-4 0 0-16,-1 0-27 0,-3-2 14 15,-1 1 4-15,0-3 6 0,0 1-2 16,-1-2-5-16,1 0 4 16,0 0 1-16,7-1 0 0,4 2 5 0,5 0 0 15,0 5 7-15,3 3 12 16,2 5-10-16,-2 4 1 0,-4 1 4 16,-1 2 4-16,-5 1-8 0,-5-2-2 15,-1-1-1-15,-2-3 2 0,-1-2-5 16,-1-3-2-16,-4-2 0 0,-3-1 1 15,-3-3-1-15,-1 0 1 16,-4-1-2-16,-2-3 1 0,-1 2-2 16,0 1 0-16,-2-2 5 0,0-2-5 15,0-3 0-15,-3 0 0 0,1 0 0 16,0-6-17-16,4-1-8 0,3 2-10 16,4-1-4-16,3 0-25 15,3 2-32-15,2 0 13 0,2 2-39 16,1 1-110-16,1-1-135 0</inkml:trace>
  <inkml:trace contextRef="#ctx0" brushRef="#br0" timeOffset="56673.0236">8602 10751 468 0,'0'0'0'0,"0"0"141"16,0 0-76-16,0 0-26 0,0 0-4 16,0 0 18-16,0 0 4 0,0 0 5 15,0 0-37-15,11-14-4 0,6 9-4 16,5 1-10-16,2 4-6 0,-2 0-2 16,1 9-144-16,-3 1-33 15,-1 0-200-15</inkml:trace>
  <inkml:trace contextRef="#ctx0" brushRef="#br0" timeOffset="82130.3311">6179 8056 625 0,'0'0'0'16,"0"0"15"-16,0 0-8 0,0 0-6 15,0 0 0-15,0 0-1 16,0 0 0-16,0 0 2 0,53-74-2 16,-42 66 12-16,0 1-12 0,-1 1 0 15,0-1 4-15,-4 3-4 0,2-1 0 16,-4 2 3-16,-2-1-3 0,0 2 0 15,1 1 16-15,-2-2 1 16,1 3-2-16,0 0-6 0,1 0-4 16,0 0 1-16,-1-1-1 0,0 1-4 15,1 0 2-15,-2-2-2 0,0 2-1 16,-1 0 0-16,0 0 4 0,0 0-1 16,0 0 0-16,0 0 1 0,0 0 0 15,-1 2 3-15,-2-1 1 16,1-1 6-16,2 4 1 0,-2-4 2 15,2 2-3-15,0-1-7 0,-2-1-6 16,2 2-2-16,0 1 0 0,0 0 1 16,1 0 0-16,-1 0-1 15,1-1 1-15,-1 0-4 0,0-1 2 16,0 1 2-16,1-1 0 0,-1-1 0 16,0 2 2-16,0-2-2 0,0 0 0 15,0 0 2-15,0 0-3 0,0 0 2 16,0 0-1-16,0 1 0 15,-1 2 0-15,-1-1 1 0,0 1-1 16,-1-3-5-16,-1 2-16 0,-1-2-25 16,1 0-1-16,0 0-56 0,-2 0-79 15,1 0-78-15</inkml:trace>
  <inkml:trace contextRef="#ctx0" brushRef="#br0" timeOffset="83095.0058">13637 7497 915 0,'0'0'0'0,"0"0"1"0,0 0-2 15,0 0 2-15,-69-23 0 0,57 23 2 16,5-2-1-16,-1 2 0 15,1 0 1-15,2 0 1 0,1 0-3 16,1 2-1-16,2 1 0 0,0 0-5 16,1 0 3-16,0 2 1 0,0-2 0 15,0-2 0-15,0 0 1 0,0-1 0 16,0 0-6-16,-1 0 7 0,1 0 0 16,0 0 0-16,0 0-1 0,0 0 0 15,0 0 0-15,0 0 0 16,0 0 0-16,0 0 0 0,0 0 0 15,0 0-5-15,0 0-6 0,0 0-4 16,0 0 2-16,0 0 4 0,0 0 1 16,0 0-8-16,0 0 1 15,0 0 4-15,0 0 3 0,0 0 4 16,0 0 0-16,0 0 2 0,0 0 1 16,0 0 2-16,0 0 0 0,1 0 0 15,3 0 0-15,1-1 2 0,0-2-4 16,2 0-10-16,-3 3-43 15,3-1-17-15,3 1-27 0,-4 1-39 16,0 5-33-16</inkml:trace>
  <inkml:trace contextRef="#ctx0" brushRef="#br0" timeOffset="84343.8483">3150 6436 685 0,'0'0'0'0,"0"0"0"0,0 0 30 15,0 0-15-15,0 0-9 0,0 0-1 16,0 0-1-16,0 0 6 0,0 0-2 16,-189 3 5-16,162 11 4 15,-1 5-1-15,-1 0-8 0,3 3 0 16,-1 5-2-16,2 2 7 0,2 0-6 15,1 9 1-15,4-3 2 0,3 0 5 16,6 4-4-16,4-2-3 0,5 0 0 16,1 0-1-16,7-1-3 15,7 0-1-15,4-4-2 0,7-3 3 16,4-3 0-16,6-7-2 0,4-4-1 16,2-5-2-16,2-2-20 0,1-5-15 15,-1-1-21-15,1-2-39 0,-2-2-52 16,-3-3-19-16,-3-6-88 15</inkml:trace>
  <inkml:trace contextRef="#ctx0" brushRef="#br0">3471 6873 588 0,'0'0'0'0,"0"0"170"15,0 0-133-15,0 0-26 16,0 0-10-16,0 0-1 0,0 0 0 15,0 0 1-15,0 0-1 0,-128 86 0 16,116-63 0-16,1 5 0 0,4 0 0 16,3 1 3-16,2 3-1 15,2-6 1-15,2-2 1 0,8-5-3 16,6-5 0-16,3-4 2 0,3-5 1 16,1-5-2-16,4-2 6 0,-1-8 8 15,4-3-5-15,-1-3 0 0,1-4-5 16,-2-2-3-16,0 0 2 15,-1-3-3-15,-7 2 0 0,1 0 0 16,-5-1 0-16</inkml:trace>
  <inkml:trace contextRef="#ctx0" brushRef="#br0" timeOffset="85011.5702">4026 6356 657 0,'0'0'0'16,"0"0"84"-16,0 0-13 0,0 0-18 15,0 0-16-15,0 0-16 0,0 0-11 16,0 0-9-16,0 0 0 0,-68 25 0 16,59 17 2-16,5 7 0 15,1 8-1-15,1 6 1 0,1 0 0 16,-1 1-2-16,-1 1 1 0,-3-7-2 15,0 3 0-15,-2-5-16 16,-1-9 6-16,4-2-2 0,-4-5-3 16,3-4-10-16,3-4-23 0,1-5-23 15,1-4-41-15,1-4-65 0,0-5-10 16</inkml:trace>
  <inkml:trace contextRef="#ctx0" brushRef="#br0" timeOffset="85295.4139">4162 7092 465 0,'0'0'0'0,"0"0"27"15,0 0-26-15,0 0 0 0,0 0-1 16,0 0 0-16,0 0 3 0,0 0-2 16,0 0 0-16,-99 253-2 15,99-248-7-15,3-5-3 0,7-9 19 16,6-8 9-16,0-7 1 0,6-4 21 15,5-6 25-15,1-3-3 0,0-1-14 16,-2 2-6-16,-7 1-12 16,-2 8-12-16,-8 3-11 0,-4 8-1 15,-3 8 3-15,-2 6 10 0,-3 2 1 16,-5 2-12-16,0 8-14 0,-3 1-29 16,1 4-25-16,3 2-84 0,2-1-77 15</inkml:trace>
  <inkml:trace contextRef="#ctx0" brushRef="#br0" timeOffset="85577.5695">4415 7129 587 0,'0'0'0'0,"0"0"30"15,0 0 2-15,0 0-25 0,0 0-7 16,0 0 0-16,0 0-136 0,0 0 85 15,-46 309 20-15,31-283 35 0,2-2 55 16,-2-5 53-16,4-8-20 0,5-5-10 16,4-6 5-16,2-6-31 0,0-5-30 15,1-5-19-15,9-11-3 16,9-5 2-16,9-8-1 0,7-5 0 16,9-5 11-16,5-3 15 0,13 1-2 15,-8 4-12-15,-1 9-16 0,-8 12-2 16,-11 8-164-16,-2 9-53 15,-8-1-45-15</inkml:trace>
  <inkml:trace contextRef="#ctx0" brushRef="#br0" timeOffset="87144.3958">13291 7442 351 0,'0'0'0'0,"0"0"104"16,0 0-56-16,0 0-10 0,0 0-8 15,331-104-2-15,-267 85-6 0,-5 3-1 16,-8 1 3-16,-11 5-6 0,-12 1-6 15,-9 5-6-15,-10 2-4 16,-9 2 1-16,-3 0-6 0,-17 0 6 16,-8 0 48-16,-11 3-49 0,-8 3-3 15,-13 1 2-15,-4-1 4 0,-10 1 10 16,-4 2 18-16,-6 1 1 0,-4 1 3 16,5-1-6-16,8-1-9 0,13 0 2 15,15-6-14-15,14 0-4 16,14-3-4-16,13 0 1 0,6 0 0 15,17-2-6-15,11-5-25 0,12-4 3 16,10-1-1-16,12-1 22 0,7-1 3 16,11 2 1-16,6 1 0 0,-2 0 19 15,3 3-3-15,-9 2-7 16,-15 4-6-16,-14 2-2 0,-19 0 1 16,-16 5 0-16,-14 0-4 0,-15 1 4 15,-19 2 37-15,-17 0-23 0,-15 1-3 16,-10 0-2-16,-7 3-5 0,-4-1 0 15,6 1-3-15,10-2-4 16,17-2 2-16,20-4 0 0,16-3-1 16,14-1-12-16,13-1-29 0,14-6-19 15,11-5 16-15,11-1 3 0,9-1 15 16,8-2 22-16,6 1 8 16,6-1 37-16,2-2 9 0,2 2-7 15,-8 0 4-15,-8 2-9 0,-22 8-18 16,-16 3-15-16,-21 3-2 0,-18 0 7 15,-23 4 23-15,-21 5-20 0,-16 1-3 16,-11 4-8-16,-9 3 2 16,-2 2-3-16,3-1-2 0,8 4 2 15,12-6-2-15,13-1-45 0,9 0 13 16,11-7 7-16,13 0-3 0,9-3-1 16,9-1-2-16,9-1-11 0,1-1-9 15,9 1 20-15,5 0 38 16,1-1-3-16,1-2-1 0,-7 0-2 0,-5 0 0 15,-4 3 15-15,-5 2 33 16,-6 4-21-16,0-5-11 0,3-3-12 16,2 2 0-16,6-3-3 0,0 1-2 15,3 1-26-15,9 0-14 0,4-1-83 16,1-1-183-16</inkml:trace>
  <inkml:trace contextRef="#ctx0" brushRef="#br0" timeOffset="91127.8382">15711 3888 226 0,'0'0'0'16,"0"0"12"-16,0 0-12 0,0 0-101 15,0 0-36-15</inkml:trace>
  <inkml:trace contextRef="#ctx0" brushRef="#br0" timeOffset="91305.3493">16527 3557 81 0,'0'0'0'0,"0"0"92"15,0 0-57-15,0 0 4 0,0 0 21 16,0 0 9-16,0 0-17 0,0 0 4 15,829-102-2-15,-737 102-38 0,-7-1-12 16,-1 1-4-16,-4 3 0 0,-7 2-47 16,-8 4-14-16,-5 2 37 15,-8 3 5-15,-8 6-4 0,-2 2 2 16,-5 1 13-16,-1-2 4 0,0 1-1 16,0-1-23-16,2-2-7 0,-1 0 1 15,0-5-121-15</inkml:trace>
  <inkml:trace contextRef="#ctx0" brushRef="#br0" timeOffset="101960.5327">13511 11712 134 0,'0'0'0'15,"0"0"-43"-15,0 0-48 0</inkml:trace>
  <inkml:trace contextRef="#ctx0" brushRef="#br0" timeOffset="108170.8324">22479 12541 392 0,'0'0'0'15,"0"0"101"-15,0 0 1 0,0 0-5 16,0 0-32-16,0 0-18 0,0 0 6 16,0 0 3-16,9-77-6 15,-11 75-4-15,2 2-24 0,-2 2-13 16,-1 4-8-16,1 7 3 0,-2 2-2 15,2 2-2-15,1 2 0 0,0 0 2 16,1 1-2-16,0 3 0 0,0-3 1 16,0 3-1-16,0 0 7 15,1 4-3-15,-1 2 1 0,0 2 0 16,0 3 0-16,0-1-2 0,0 1-2 16,-2-4 3-16,-3-3-1 0,1 0 0 15,-1-2-1-15,1-1-2 0,-1-1 0 16,1-4 2-16,-1-4-2 0,1-3 0 15,2-3 0-15,1-2 0 16,1-2 1-16,-2-2-2 0,2-2-26 16,-2-1-4-16,1 0-9 0,0 0-19 15,0-5-33-15,-1-1-1 0,1 0-17 16,1-3-4-16,0-1 2 0,1-1-13 16,4-3-16-16</inkml:trace>
  <inkml:trace contextRef="#ctx0" brushRef="#br0" timeOffset="108689.6936">22481 12358 400 0,'0'0'0'0,"0"0"114"0,0 0-19 16,0 0-30-16,0 0-17 0,0 0-13 15,0 0-17-15,0 0 7 0,-101-2 14 16,81 19-10-16,-3 6-12 0,-2 3-5 16,-4 6 1-16,3 3 0 0,-1 3 3 15,3 3-7-15,3 3-1 16,3-1-1-16,4-1-2 0,7 1-1 15,4 0-1-15,3 2 3 0,3-1-4 16,5 3-2-16,2-1 0 0,1 0 3 16,0-5-4-16,3-3 2 0,3-3-1 15,2-5 0-15,3-5-1 16,0-5 1-16,2-8 0 0,5-5 0 16,1-5 0-16,5-2 1 0,0-5-1 15,3-7 23-15,0-5 12 0,3-4-17 16,1-6-3-16,-2-7-3 0,-1-5-6 15,0-6 2-15,1-5 8 16,-2-5-6-16,-2-5-2 0,-2-2-8 16,-4 1 0-16,-12 0 2 0,-10 7-2 15,-8 4 0-15,-12 7 1 0,-7 4-1 16,-7 7 0-16,0 5 3 0,1 8-5 16,-2 7-17-16,1 7-47 15,-2 5-27-15,-5 9-1 0,0 7-76 16,-2 9-179-16</inkml:trace>
  <inkml:trace contextRef="#ctx0" brushRef="#br0" timeOffset="109893.8156">22455 14037 384 0,'0'0'0'0,"0"0"42"0,0 0-1 16,0 0-20-16,0 0-8 16,0 0 9-16,0 0 14 0,0 0 3 0,0 0-6 15,-48-2-11-15,43 2-12 16,2 0-2-16,-1 0-5 0,2 0 7 16,0 0 6-16,-1 0 5 0,2 0-4 15,0 0 0-15,1 0-8 0,0 0-6 16,0 0 0-16,0 0-5 15,0 0 1-15,0 0 2 0,0 0-1 16,0 0 0-16,0 0 6 0,-2 0 3 16,2 0 4-16,0 0-3 0,0 0-7 15,0 0 0-15,2 0 0 0,-2 0 14 16,0 0 8-16,0 0-6 0,-2 0-3 16,1-1-5-16,-1-1 1 15,1 0 0-15,0 0-6 0,0 1-4 16,-1-1-1-16,-2 2 1 0,4-1 0 15,-2-1-3-15,0 1 2 0,-1-1 1 16,1 2 2-16,0 0 3 16,2 0-2-16,0 0-1 0,0 0 0 15,-1 0-4-15,1 0 0 0,0 0-1 16,0 0 1-16,0 0 0 0,1 0 8 16,2 0 7-16,3-1 15 0,4-1-3 15,-2 0-10-15,3-1 2 0,5 0-4 16,-2 1 2-16,3 1 0 15,0 1-10-15,0 1-4 0,-3 4 0 16,-2 0-3-16,-3 5 0 0,-2-1 2 16,1 2-2-16,1 2 5 0,-3-2-5 15,-1 2 0-15,-2-1 2 0,-1-1-2 16,-2 1 0-16,0 3 3 16,0-1-3-16,-6 1 0 0,-5 1 3 15,-2 1-2-15,-3 2 0 0,-5 0 0 16,1 0-1-16,-5 1 0 0,0-1-1 15,2 4 1-15,-3-4-9 0,3 4 7 16,-1-2 0-16,1-4 2 0,4 4 0 16,5-3-1-16,2 1 1 15,2 1 0-15,3-3 0 0,4-1-1 16,3-2 1-16,2 1-5 0,6 0 6 16,4 0-2-16,0-2 0 0,3 0 1 15,3-1 0-15,1-3 1 0,2 2-1 16,2-4 3-16,1 3-3 15,1-2 0-15,-4-6 0 0,1 3-6 16,-3-5-31-16,-3 0 4 0,1-6 1 16,-6-2-6-16,1-3-6 0,-1-2-22 15,0-1-23-15,0-2-63 0,-3-4-120 16,-4-6-37-16</inkml:trace>
  <inkml:trace contextRef="#ctx0" brushRef="#br0" timeOffset="110376.5727">22553 13966 495 0,'0'0'0'16,"0"0"86"-16,0 0-42 0,0 0-37 16,0 0 9-16,0 0 28 0,0 0 0 15,0 0-9-15,-135-59-6 0,110 74-4 16,-1 6 11-16,-3 5-19 15,-4 2-3-15,-1 5-4 0,0 7-9 16,-2 2 5-16,3 3-2 0,0 0 13 16,9 0-5-16,5 2 0 0,5 2-8 15,7 2-1-15,6 1-1 0,1 1-1 16,0-3 0-16,6-3-1 0,3-2 0 16,4-4 0-16,1-5 0 15,5-2 0-15,-1-9-1 0,5-4 1 16,3-7 0-16,2-5 0 0,8-5-1 15,1-4 2-15,1-1 18 0,2-9 6 16,-2-5 2-16,-1-5-5 16,1-5-3-16,-2-2 7 0,-1-7-9 15,-4-8-13-15,-3-3-3 0,0-7 2 16,0 0-1-16,-4-7-3 0,-3-1 2 16,-5-3-1-16,-5-2 0 0,-7 0 4 15,-4 3-3-15,-7 8 0 16,-9 6 1-16,-5 11-1 0,-2 7-2 15,-7 10 2-15,-3 7 0 0,-4 7-1 16,-4 6-73-16,-1 8 20 0,-4 10-44 16,3 7-54-16,2 3-108 0,0 5-186 15</inkml:trace>
  <inkml:trace contextRef="#ctx0" brushRef="#br0" timeOffset="111391.067">22305 15508 350 0,'0'0'0'0,"0"0"72"16,0 0-18-16,0 0-19 0,0 0-10 15,0 0 2-15,0 0 8 0,0 0-5 16,0 0-2-16,-42-17 3 15,41 17-5-15,1 0-2 0,0 0 2 16,0 0-13-16,-2 0-4 0,2 0 4 16,0 0 0-16,0 0 3 0,0 0 5 15,0 0-1-15,0 0 2 0,0 0 5 16,0 0-6-16,0 0-11 0,0-3-3 16,0 3 3-16,0 0 2 15,0-1 2-15,0 1-3 0,0-1-7 16,0 1 0-16,0-1 1 0,0-1 0 15,0-1 1-15,0 0-1 0,0-1 1 16,0 2 2-16,0 0-2 0,0 1 2 16,0-1-5-16,0 2 0 15,0-1-1-15,0 1-1 0,0 0-1 16,0 0 0-16,0 0 0 0,2-2-2 16,3 2 1-16,1-2 2 0,0 0 1 15,3 1 3-15,-1-3 3 0,0 2-2 16,4 2-1-16,4 0 3 15,2 2 0-15,0 3-2 0,2 2 0 16,-1 1-1-16,2 0 0 0,-1 3-4 16,1 3-1-16,-4 2 0 0,-2 2 0 15,-5-1-3-15,-5 0-5 0,-4-1-6 16,-1 1 0-16,-6 1 4 0,-10-1 3 16,0-1 6-16,-5-2 1 15,2 0 0-15,0-4 0 0,1-2 2 16,6-1-2-16,4-3 0 0,7 1 0 15,1-3-4-15,5 4-2 0,6 2 6 16,4 3 0-16,2 6 0 0,6 2 0 16,0 2-5-16,-3-1-20 15,0 1 17-15,-4-4 8 0,-5 0 0 16,-4-2 1-16,-4-2 0 0,-3 2 18 16,-6-2 2-16,-6 0 4 0,-8 0-4 15,-4 0-10-15,-3-1-3 16,-7 3-5-16,2-3 0 0,-4 0-1 15,1-4-1-15,3 0 1 0,4-2-4 16,1-4 2-16,2 0 0 0,7 0-76 16,0-2 3-16,7 0-25 0,2-4-67 15,7-6-78-15,2-1-140 0</inkml:trace>
  <inkml:trace contextRef="#ctx0" brushRef="#br0" timeOffset="111905.1295">22303 15321 644 0,'0'0'0'0,"0"0"48"16,0 0-20-16,0 0-8 0,0 0-10 16,0 0 3-16,0 0 3 0,0 0 9 15,0 0-2-15,-215 35-1 0,176 0-2 16,-7 8-6-16,-3 9-2 0,0 5 20 16,2 5-9-16,3 3-11 15,12 1-2-15,9 2-1 0,9-1-2 0,9-1 1 16,5 1-1-16,8-7-1 15,6-3-3-15,7-5-1 0,4-8-2 16,5-5 0-16,4-6-1 16,2-7 1-16,5-8 0 0,3-7 0 15,3-6 0-15,0-5 0 0,4-5 1 16,1-6 0-16,-2-3 8 0,2-5 21 16,-5-2-17-16,-2-6-5 0,-5-3 0 15,-6-5-3-15,-4-4 0 0,-3-4-1 16,0-3 0-16,-2-4 0 15,1-7 2-15,-6 3-6 0,-8-7 0 16,-4 1 2-16,-8 2-1 0,-5 1 0 16,-10 1-2-16,-6 8-15 0,-9 0-21 15,-5 4-6-15,2 5 3 0,-1 2-37 16,3 1-75-16,-3-4-133 0,6 2-90 16</inkml:trace>
  <inkml:trace contextRef="#ctx0" brushRef="#br0" timeOffset="112553.5914">24774 11521 211 0,'0'0'0'0,"0"0"1"0,0 0-1 15,0 0-103-15</inkml:trace>
  <inkml:trace contextRef="#ctx0" brushRef="#br0" timeOffset="113074.3783">24878 11307 275 0,'0'0'0'0,"0"0"91"15,0 0-27-15,0 0-18 16,0 0 5-16,0 0 26 0,0 0-29 16,0 0-1-16,0 0 2 0,-30-70-18 15,24 67-5-15,-3 3-3 0,1 0-10 16,0 5-7-16,0 1-1 15,-3 5 0-15,0 0 0 0,1 5 3 16,1 4-2-16,0 3-1 0,2 2-4 16,-4 0 0-16,4 2 0 0,3 3-1 15,3-5 0-15,1 1 0 0,4-4 0 16,4-3 0-16,5-3 0 16,-2-4 0-16,2-5 2 0,0-1 0 0,-2-4 1 15,5-2 5-15,-3-6 19 16,6-7 16-16,-3-5-3 0,4-5-6 15,-2-3-14-15,1-3-11 0,0-2-4 16,-4 3-2-16,-3 1 0 16,-7-1-3-16,-5 4 0 0,-6-2 2 15,-9 5 1-15,-5 4-4 0,-6 5-1 16,-5 7-5-16,-3 5-26 0,-2 6-2 16,1 10-4-16,1 2-14 0,4 4 1 15,10-2-33-15,5-2-54 0,9-4-33 16,4 2-78-16</inkml:trace>
  <inkml:trace contextRef="#ctx0" brushRef="#br0" timeOffset="113639.8229">25491 10782 606 0,'0'0'0'16,"0"0"54"-16,0 0 14 0,0 0-29 16,0 0-19-16,0 0-1 0,0 0 19 15,0 0-2-15,0 0 0 0,43-70-8 16,-52 95-22-16,-6 9-4 0,-1 10 1 16,-6 9 0-16,-4 7-1 0,-1 2-1 15,2 9 1-15,-2-4-1 16,3 1 1-16,3-6 1 0,6-5-1 15,3-8-2-15,7-10 0 0,5-5 2 16,0-9-2-16,6-3-1 16,6-9 1-16,2-2 0 0,4-7 2 15,0-2 0-15,-1-2 20 0,5-6 9 16,-2-9 0-16,4-2-2 0,0-5-15 16,-1 1-10-16,-1-4-2 0,-1-2 2 15,-8 0-1-15,0 4 2 0,-4-2 9 16,-8 5 0-16,-1 2-6 0,-4 0 5 15,-8 8-4-15,-2 2-5 16,-1 8-5-16,-1 3-8 0,-1 8-26 16,-1 7-3-16,0-1-44 0,5 5-48 15,2 1-46-15,1-2-117 0</inkml:trace>
  <inkml:trace contextRef="#ctx0" brushRef="#br0" timeOffset="113889.8946">25810 11300 779 0,'0'0'0'0,"0"0"59"16,0 0 1-16,0 0-54 0,0 0-7 16,0 0 2-16,0 0 5 0,0 0-1 15,0 0 6-15,20 244-1 0,-23-188-7 16,-2-3-2-16,-2-5 2 15,-3-7-1-15,0-7-1 0,-2-1-2 16,0-5 0-16,-2-4 1 0,-3-5-8 16,2-2 2-16,-3-6-33 0,0-4-65 15,-3-6-82-15,-1-1-59 0</inkml:trace>
  <inkml:trace contextRef="#ctx0" brushRef="#br0" timeOffset="114039.0093">25964 11037 936 0,'0'0'0'0,"0"0"11"16,0 0-11-16,0 0-184 0,0 0-50 16,0 0-57-16</inkml:trace>
  <inkml:trace contextRef="#ctx0" brushRef="#br0" timeOffset="114319.6908">26303 11161 520 0,'0'0'0'0,"0"0"128"0,0 0-51 0,0 0-61 15,0 0-17-15,0 0-3 16,0 0 8-16,0 0 8 0,0 0 6 15,-156 1 16-15,139 12-8 0,2 1-5 16,7 0 0-16,6 4-17 0,2 0-2 16,4 4-3-16,7-2 0 15,4 2 2-15,4-3 0 0,4-1 0 16,1-2 0-16,-2-4-1 0,2-4 0 16,-2-2-113-16,1-4 47 0,-4-2-44 15,-3 0-5-15,-1 0-70 16,-3-5-11-16</inkml:trace>
  <inkml:trace contextRef="#ctx0" brushRef="#br0" timeOffset="114495.3355">26422 11157 643 0,'0'0'0'16,"0"0"200"-16,0 0-126 0,0 0-34 0,0 0-28 15,0 0-8-15,0 0-3 16,0 0-2-16,0 0 2 0,-171 62 1 15,147-42-3-15,5-3-1 0,0-1-30 16,5-1-54-16,5-1-13 0,4-1-29 16,5-6-84-16,0-6-116 15</inkml:trace>
  <inkml:trace contextRef="#ctx0" brushRef="#br0" timeOffset="114740.6633">26749 11100 611 0,'0'0'0'16,"0"0"126"-16,0 0-48 0,0 0-10 16,0 0-38-16,0 0 3 0,0 0 8 15,0 0-14-15,0 0-13 0,4-56-9 16,-22 65 0-16,2 4-4 16,-3 3-1-16,1 3 0 0,1 3 0 0,2 8-1 15,5-1 1-15,5 3 0 16,5-2-6-16,3-1 1 0,8-5-8 15,6 1-9-15,5-4-1 0,0-7-29 16,1-2-82-16,0-5 44 0,-3-7-85 16,-1 0-128-16</inkml:trace>
  <inkml:trace contextRef="#ctx0" brushRef="#br0" timeOffset="115044.5937">27139 10551 719 0,'0'0'0'15,"0"0"168"-15,0 0-94 0,0 0-15 16,0 0-26-16,0 0-13 0,0 0-11 16,0 0-2-16,0 0-6 0,-32 127 0 15,21-70 0-15,-1 4 1 16,8 5-4-16,2 3-16 0,2 1-23 15,3-3 9-15,4-6 13 16,0-6 16-16,-3-8 1 0,2-8 3 16,-2-8 0-16,-1-6-2 0,1-10-56 15,1-5 8-15,-1-4-32 0,-4-6 1 16,0 0-21-16,0-7-15 0,-7-6-33 16,3-2-17-16</inkml:trace>
  <inkml:trace contextRef="#ctx0" brushRef="#br0" timeOffset="115419.7485">27027 11068 482 0,'0'0'0'0,"0"0"54"0,0 0 1 16,0 0-2-16,0 0-6 0,0 0 8 15,0 0 10-15,0 0-1 0,183-67 4 16,-144 61-6-16,5-2-2 0,2 0 9 16,0 5-36-16,-3 1-26 0,-9 2-11 15,-7 1-12-15,-9 6 5 16,-7 6 5-16,-4 1 4 0,-4 3 4 15,-1 4 28-15,0 1-13 0,-1 2-9 16,0 0-6-16,0-2 0 16,1-4-2-16,0-3 0 0,0-2 0 0,0-5 0 15,0-5-23-15,0-2 4 16,0-1-8-16,2 0-5 0,-2-6-10 16,0-7-44-16,-1-1-43 0,1-6 6 15,-2-3-30-15,2-2 4 0,0-5 21 16,-2-3 27-16,3 1 71 15,-1 2 60-15,0 5 149 0,4 5-33 16,-5 3-18-16,2 9-12 0,-3 0-11 16,0 4-56-16,0 2-29 0,-1-1-12 15,-1 3-8-15,0 0 0 0,0 5-37 16,-1 0-38-16,0 4 26 0,1 0-3 16,-1 4-123-16,2 1-113 0</inkml:trace>
  <inkml:trace contextRef="#ctx0" brushRef="#br0" timeOffset="115602.5976">27676 11126 534 0,'0'0'0'0,"0"0"97"0,0 0-37 16,0 0-44-16,0 0-10 0,0 0-3 16,0 0-1-16,0 0-1 0,0 0-2 15,83 70-1-15,-75-70 4 0,-1-5 9 16,-1-2-15-16,2-2-1 15,0-2-16-15,1 0-12 0,0 1-85 16,0 3-36-16,3-1-36 0</inkml:trace>
  <inkml:trace contextRef="#ctx0" brushRef="#br0" timeOffset="115963.3772">28255 11043 444 0,'0'0'0'0,"0"0"165"0,0 0-59 16,0 0-26-16,0 0-24 0,0 0-12 15,0 0-5-15,0 0-26 16,0 0-12-16,-33-24 3 0,18 24 3 16,-3 1-5-16,-1 5 2 0,-1 2-2 15,-2 4-2-15,3 0 0 0,-3 2 6 16,5 4-5-16,3-1 1 0,6 2-2 15,0 1 0-15,6-2-4 16,2-2 1-16,5 4 3 0,7-2 0 16,7-2 0-16,1-3 14 0,3-3 13 15,7 0-3-15,2-3-12 0,2-1-11 16,4-3 0-16,-4-3-2 0,2 1-54 16,-3-1-31-16,-9 0-13 15,-4-1 13-15,-3-1-33 0,-5-1 23 16,-1-1 42-16,0-2 4 0,-3-1-68 15</inkml:trace>
  <inkml:trace contextRef="#ctx0" brushRef="#br0" timeOffset="116571.7072">27676 11001 624 0,'0'0'0'0,"0"0"94"0,0 0-16 16,0 0-27-16,0 0-18 0,0 0-14 15,0 0 1-15,0 0 17 0,3 27 10 16,2-8-9-16,1 5-16 0,-1 2-9 16,1 3-8-16,-2 1-4 0,0-5 1 15,-3-2-1-15,2-2 0 16,-2-6-1-16,0 1 0 0,2-7 2 15,0-2-2-15,1-3 0 0,0-4 0 16,4 0-7-16,-1-1 10 0,4-6 9 16,4-5 8-16,2-5-2 15,3-3 1-15,3-5-5 0,2-5 2 16,2-1-5-16,1-1-2 0,-2-1-3 16,-1 5-6-16,-4 5 0 0,-6 2-18 15,-1 4-24-15,-5 6-44 16,-4 0-20-16,-4 4-84 0,-1 6-211 0</inkml:trace>
  <inkml:trace contextRef="#ctx0" brushRef="#br0" timeOffset="116922.4213">28331 10989 494 0,'0'0'0'0,"0"0"64"0,0 0 6 15,0 0-17-15,0 0-10 0,0 0-14 16,0 0-6-16,0 0 2 0,0 0-3 15,-63 68-4-15,55-46 19 16,1-1 7-16,3-1-16 0,0-3-13 16,-1-1-11-16,0-1-2 0,0 2 0 15,-2-2 0-15,1-1-1 0,0-2-1 16,1 1 0-16,1-4 0 0,4 2-74 16,0-5-46-16,0-2-45 15,1-4-125-15</inkml:trace>
  <inkml:trace contextRef="#ctx0" brushRef="#br0" timeOffset="117275.5852">28617 10933 749 0,'0'0'0'0,"0"0"65"16,0 0 18-16,0 0-19 0,0 0-35 15,0 0-15-15,0 0-1 16,0 0-8-16,0 0 0 0,-60-21 0 16,44 27 4-16,1 4-2 0,6 3-2 15,4-1 0-15,5 4 1 0,3 0 3 16,8 2 1-16,6 3 0 0,5-2 8 16,1 0-2-16,6 1-4 15,2-1 1-15,-2 0 5 0,1 1 5 16,-4-3-12-16,-3 4-10 0,-7-3-1 15,-4-4 0-15,-10-2 0 0,-2-3 3 16,0-3 21-16,-7 1 1 0,-4-1-11 16,-4 0-11-16,-6-1 0 15,-4-4-6-15,-4-1-59 0,-1 0-6 16,-2-4-36-16,1-3-112 0,-1-2-138 16</inkml:trace>
  <inkml:trace contextRef="#ctx0" brushRef="#br0" timeOffset="118044.8159">29958 11120 406 0,'0'0'0'16,"0"0"42"-16,0 0 9 15,0 0-31-15,0 0-3 0,0 0 22 16,0 0 4-16,0 0 5 0,-122 38-5 16,101-25-11-16,4 3-3 0,1 0 5 15,4 4-7-15,0 1-11 0,6-1-3 16,4 0 1-16,2 1-2 0,6-4 0 16,7-2-8-16,0-4-5 15,8-5 0-15,1-6 2 0,6 0 16 16,3-11-4-16,6-6 7 0,-2-4 0 15,1-3 3-15,-7-1-6 0,-4-5-6 16,-7 3-1-16,-8 0-1 16,-9 6 1-16,-8 1 5 0,-11 3-3 15,-9 3-11-15,-5 1-2 0,-4 8-58 16,2 5-23-16,-3 2-43 0,4 7-97 16,4-1-243-16</inkml:trace>
  <inkml:trace contextRef="#ctx0" brushRef="#br0" timeOffset="118382.7313">30161 11384 634 0,'0'0'0'0,"0"0"19"16,0 0 70-16,0 0-50 15,0 0-21-15,0 0 20 0,0 0 3 16,0 0 5-16,0 0 2 0,127-47 2 15,-112 20 24-15,0-3-21 0,-1-4-29 16,-4-2-19-16,-4-6-3 16,-1-4 0-16,-5-4 0 0,0-8 0 15,-7-3-3-15,-2 0-1 0,-1-3-3 16,-1 6 5-16,4 12 0 0,0 13-2 16,4 10 1-16,3 8-1 0,0 7 3 15,6 1-2-15,8 3-5 0,2 2 6 16,7 2 0-16,1 6 0 15,7 5 0-15,7 4 2 0,4 4-2 16,3 4-7-16,-4 3-8 0,-4-1-79 16,-6 4-13-16,-6-1-55 0,-11-1-66 15,-12 0 4-15,-3-1-84 0</inkml:trace>
  <inkml:trace contextRef="#ctx0" brushRef="#br0" timeOffset="118518.0614">30491 11093 817 0,'0'0'0'0,"0"0"118"16,0 0-71-16,0 0-31 0,0 0-14 15,0 0 0-15,0 0-4 0,0 0-97 16,0 0-190-16</inkml:trace>
  <inkml:trace contextRef="#ctx0" brushRef="#br0" timeOffset="118914.1139">31445 10830 647 0,'0'0'0'15,"0"0"11"-15,0 0 31 16,0 0-17-16,0 0-16 0,0 0 1 15,0 0 26-15,0 0 10 0,0 0 2 16,-34-19 3-16,31 32-10 0,-3 9-9 16,0 3-7-16,-3 10-19 15,-1 3-5-15,1 5 0 0,-4 2 1 16,3-3 0-16,-2-1 0 0,1-3 4 16,5-6 1-16,-1 1-6 0,7-7-1 15,0-3 0-15,2-1-6 0,7-3 9 16,0-5-4-16,5 3 1 15,2-3 0-15,3 0 5 0,3-1-3 16,2-4 1-16,3-1-3 0,-1-4 0 16,2-2-19-16,0-2 9 0,4 0-1 15,-3-3-2-15,2-7 6 0,-6 2-54 16,-7-3-60-16,-6 2-17 0,-5-5-72 16,-7-2-34-16</inkml:trace>
  <inkml:trace contextRef="#ctx0" brushRef="#br0" timeOffset="119093.9827">31329 11068 770 0,'0'0'0'0,"0"0"111"0,0 0-42 16,0 0-40-16,0 0-17 0,0 0-5 15,0 0-1-15,0 0-6 0,274-6 0 16,-240 0 0-16,-6 1-69 15,-11-3-86-15,-10-1-75 0,-7 3-111 16</inkml:trace>
  <inkml:trace contextRef="#ctx0" brushRef="#br0" timeOffset="119244.2731">31537 10757 998 0,'0'0'0'16,"0"0"105"-16,0 0-47 0,0 0-43 15,0 0-11-15,0 0 2 0,0 0-4 16,0 0-4-16,0 0-25 0,236 102-74 16,-206-83-156-16,-6 2-147 15</inkml:trace>
  <inkml:trace contextRef="#ctx0" brushRef="#br0" timeOffset="119495.1694">32083 11155 705 0,'0'0'0'0,"0"0"96"15,0 0-35-15,0 0-21 0,0 0-4 16,0 0-10-16,0 0-4 0,0 0 0 16,0 0 14-16,0 17 2 15,3 4-15-15,2-2-15 0,3 9-5 16,1 2-2-16,2-1 0 0,0 3-2 15,0-6-45-15,2 0 2 0,3-3-8 16,-5-4-32-16,0-4-33 0,1-2-55 16,-2-6-21-16,-3-1-6 15</inkml:trace>
  <inkml:trace contextRef="#ctx0" brushRef="#br0" timeOffset="119724.2961">32340 11210 850 0,'0'0'0'16,"0"0"71"-16,0 0-41 0,0 0-23 15,0 0-4-15,0 0 1 0,0 0 11 16,0 0 8-16,0 0-1 0,-213 127-11 16,166-97-8-16,4-4-4 15,0 3-6-15,4-2 8 0,6-1-2 16,6-3-2-16,4 0-3 0,6-4-28 15,3-1-57-15,5-4-38 0,4-3-25 16,2-3-108-16</inkml:trace>
  <inkml:trace contextRef="#ctx0" brushRef="#br0" timeOffset="120075.8266">32516 11390 382 0,'0'0'0'16,"0"0"30"-16,0 0 32 0,0 0 49 15,0 0-29-15,0 0 3 0,0 0 17 16,0 0-42-16,0 0-19 0,-24-47-16 16,7 47-13-16,4 0-5 15,-1 2-4-15,-2 4-2 0,5 3-1 16,0 0 0-16,2 2-1 0,4 1 1 15,1 1 8-15,2 1 3 0,1 4 4 16,1-4 3-16,7 1-4 16,2 2-2-16,7-5-5 0,-2 2-2 15,1-1-1-15,1-2-3 0,0-1 4 16,-1-3-4-16,1-2-2 0,1-2 1 16,-2-3 0-16,-1 0-87 0,1-2 19 15,-5-4-35-15,-1-1-67 0,0-5-45 16,-4 1-122-16</inkml:trace>
  <inkml:trace contextRef="#ctx0" brushRef="#br0" timeOffset="120565.7983">32695 11251 718 0,'0'0'0'15,"0"0"37"-15,0 0 54 0,0 0-17 16,0 0-40-16,0 0-22 0,0 0-7 15,0 0-2-15,0 0-1 0,95 100 1 16,-88-76-4-16,-6-3 2 0,-1-2 4 16,0-1-5-16,-3-2 0 15,2-5 4-15,-4-1-4 0,3-4 8 16,0-1-7-16,0-2-2 0,2-2-1 16,0-1-4-16,2-1-8 0,3-8 7 15,3-2 2-15,3 3 0 0,3-1 1 16,3 3 6-16,0 2-3 15,-1 0 2-15,0 4 24 0,-3 0 1 16,3 7-4-16,-2 3-2 0,3-2 5 16,-1 3 4-16,-1-4-5 0,-4 4-17 15,-4-2-4-15,-1-2-3 0,-3-2 0 16,0-4-1-16,-1-1 5 0,-1 2-3 16,-1-2 3-16,2-2-2 15,3-2-4-15,6-4-8 0,-2 0 1 16,4-3 3-16,-1 3 6 0,-1 4 0 15,0 0-2-15,-5 4 3 0,-3 6 27 16,-3 5 7-16,0 8 3 16,-1 4-16-16,-5 0-12 0,0-1-7 15,3-3-3-15,1-4 0 0,2-3-75 16,0-5 10-16,1-5-20 0,3-1 23 16,0-1-56-16,2 0-45 0,-3-4-61 15,0 0-104-15</inkml:trace>
  <inkml:trace contextRef="#ctx0" brushRef="#br0" timeOffset="122238.1889">24356 12921 374 0,'0'0'0'0,"0"0"-97"16,0 0-45-16</inkml:trace>
  <inkml:trace contextRef="#ctx0" brushRef="#br0" timeOffset="123256.7743">24527 12691 258 0,'0'0'0'0,"0"0"0"16,0 0 66-16,0 0-15 0,0 0-6 16,0 0 5-16,0 0-1 0,0 0-8 15,0 0-2-15,-21-50 8 0,18 49-20 16,-6 0-8-16,4 1-11 0,-4 0-5 15,-2 0 4-15,-3 0-5 16,-6 2 1-16,1 4 0 0,-3 2 8 16,-2-1 4-16,0 2 5 0,0-1 12 15,-1 3-11-15,-1-1-9 0,5 2-2 16,-1 2-7-16,2 3-2 0,-1 1-1 16,4 1 0-16,1-2 0 15,3 2 1-15,3-1-1 0,1-1 0 16,6-2-2-16,3 0 1 0,5-3-2 15,11 0 1-15,7-3 4 0,3-4 0 16,9-2-2-16,3-3 0 0,0 0-120 16,3-3-63-16,-1-5 2 0,-1 0 6 15</inkml:trace>
  <inkml:trace contextRef="#ctx0" brushRef="#br0" timeOffset="123593.7864">24809 12743 586 0,'0'0'0'16,"0"0"20"-16,0 0 7 0,0 0-13 15,0 0-6-15,0 0 22 0,0 0 32 16,0 0-13-16,0 0-12 0,-117 140 7 16,117-117-7-16,6-1-11 0,7-2-8 15,5-2-8-15,5-1-3 16,4-6-2-16,5-2-2 0,2-4 1 15,2-5-4-15,1-3 0 0,0-6 4 16,-1-1-11-16,-1-5-14 0,-3-2-12 16,-9-2-12-16,-2-2 11 15,-9 1 17-15,-7 1 14 0,-5-3 0 16,-14 5-20-16,-3-1-16 0,-12 4 33 16,-1 3 7-16,-2 5 5 0,-1 5 5 15,2 1 3-15,1 5-8 0,5 4-4 16,3 2-4-16,8 1-24 0,3 0-41 15,5-1-81-15,6-2-70 16,4-3-61-16</inkml:trace>
  <inkml:trace contextRef="#ctx0" brushRef="#br0" timeOffset="124091.9799">25451 12341 910 0,'0'0'0'16,"0"0"-146"-16,0 0 108 0,0 0 32 16,0 0-11-16,0 0 19 0,0 0 17 15,0 0 9-15,0 0-1 16,-25 149 13-16,15-106-1 0,3 0-11 16,3-1-11-16,2 1-3 0,0 2-2 15,2-5-5-15,0 1-3 0,7-6 2 16,-1-1-2-16,2-4-3 0,7-2 0 15,-3-7 0-15,4-5 0 16,6-5 1-16,-1-7 0 0,4-2-3 16,1-2-8-16,3-8-17 0,1-2-5 15,0-5 0-15,0-2-5 0,-5-2-9 16,-3 1 17-16,-7 1 28 0,-6 5 0 16,-8 5 4-16,-1 3 8 0,-6 4 8 15,-5 0-11-15,-2 9 6 16,-2 3 1-16,2 4-4 0,1 3-2 15,0 0 5-15,7 1-2 0,3-2-6 16,2-2-7-16,7-3 0 16,7-5 14-16,6-2-9 0,3-6-1 15,5 0 2-15,2-7-4 0,1-3 1 16,-1-4-3-16,-2-1 0 0,-6-3 0 16,-7-1-8-16,-6-2-3 0,-9 2-6 15,-10 3-7-15,-7 2-13 0,-11 2 3 16,-4 7-21-16,-3 1-72 15,-1 4 31-15,3 3 2 0,7 3-176 16</inkml:trace>
  <inkml:trace contextRef="#ctx0" brushRef="#br0" timeOffset="124724.7672">26201 12846 505 0,'0'0'0'0,"0"0"65"0,0 0-6 16,0 0-40-16,0 0-11 0,0 0 5 15,0 0 5-15,0 0 2 16,0 0-3-16,-20 168 4 0,17-164 21 16,-3-3 0-16,1-1-13 0,2 0-18 15,0-1-5-15,-1-9-4 0,4-4 1 16,0-7 1-16,6-1-3 0,6-5 0 16,5-4-2-16,9-3 2 0,4 0-1 15,10-1 1-15,0 1 0 16,5 5-2-16,4 5 2 0,-3 6-2 15,0 5-2-15,-6 6-113 0,-2 0-249 16</inkml:trace>
  <inkml:trace contextRef="#ctx0" brushRef="#br0" timeOffset="125196.209">27601 12616 499 0,'0'0'0'0,"0"0"114"0,0 0-53 15,0 0-2-15,0 0 0 0,0 0-11 16,0 0-7-16,0 0-18 15,2-33-12-15,-4 40-2 0,0 6 12 16,-1 6 0-16,3 6 1 0,0 6-8 16,0 2-6-16,0 2-3 0,2-1 14 15,-1-2 0-15,1-3-19 0,0-2 0 16,2-6 6-16,2-4-7 16,0-4 1-16,0-1 0 0,-1-7-46 0,0-1-59 15,-2-3-31-15,-1-1-93 16,-2-9-172-16</inkml:trace>
  <inkml:trace contextRef="#ctx0" brushRef="#br0" timeOffset="125330.7816">27557 12452 907 0,'0'0'0'0,"0"0"-128"0,0 0 114 16,0 0-147-16,0 0-122 0,0 0 86 15</inkml:trace>
  <inkml:trace contextRef="#ctx0" brushRef="#br0" timeOffset="125910.51">27957 12621 633 0,'0'0'0'0,"0"0"6"16,0 0-4-16,0 0 5 0,0 0 18 15,0 0 6-15,0 0 22 0,0 0-12 16,0 0 4-16,19 176-16 0,-20-164-10 16,1-1-12-16,0 0-5 0,0-3 0 15,0-1-4-15,0-1-34 0,0-3 10 16,1 1 4-16,0 1 4 0,-1-5 2 15,0 0 0-15,0 0 5 16,3-6 16-16,-1-1-2 0,3-3-2 16,2-3 1-16,1-3-2 0,4-2 0 15,1-1 0-15,4 2 1 0,4-1 0 16,2 3 6-16,5 2 11 0,-4 1 20 16,2 2 9-16,-3 5-7 15,-6 3-21-15,-5 2-16 0,-1 7-6 16,-7 1-2-16,0 5 0 0,-1 2 3 15,-3 2 4-15,0-1-2 0,-4 3 0 16,-2-4 11-16,-1-1-10 0,1-5-1 16,-2 0 0-16,3-2 6 0,3-5-6 15,2-1 0-15,0-1 9 16,1 0-1-16,3-4-4 0,3-7-4 16,3-1 0-16,3-3-9 0,4 0 4 15,3-1-3-15,4 3 0 16,3 3 7-16,2 0 1 0,-7 4 0 15,-3 4 22-15,-1 2-7 0,-5 8-7 16,1 8-3-16,0 5-5 0,-5 3 0 16,3 0 4-16,2-2-4 0,-3-2 0 15,2-1 3-15,0-5-3 0,-1 0 0 16,2-6-94-16,0 0-8 0,-3-2-147 16,-4-5-98-16</inkml:trace>
  <inkml:trace contextRef="#ctx0" brushRef="#br0" timeOffset="126395.9054">29090 12675 825 0,'0'0'0'0,"0"0"0"0,0 0-48 16,0 0 50-16,0 0-3 0,0 0 0 16,0 0 2-16,0 0 25 0,-114 26 7 15,102-15 3-15,3 2-6 16,2 1-18-16,1 0-10 0,-1-1-1 15,1 2 0-15,2-3 1 0,1 1-2 16,3-3 0-16,-1 2 0 16,1-4-3-16,0 0 2 0,5-4-3 0,2 1 2 15,7-5 4-15,1 0 12 16,2-1-7-16,5-5-5 0,0-3 2 16,1 0-3-16,-1-4-1 0,-3 2 0 15,-4 1 1-15,-3 3-1 16,-2 3 3-16,-2 4-4 0,-2 0-3 15,1 0 4-15,1 7 0 0,-2-1 0 16,-1 1-2-16,1 1 2 0,-1-3 1 16,2 1-1-16,3-3-26 0,2-1-32 15,5-2-68-15,1 0-101 0,0-2-128 16</inkml:trace>
  <inkml:trace contextRef="#ctx0" brushRef="#br0" timeOffset="126975.8198">29415 12698 810 0,'0'0'0'0,"0"0"10"16,0 0-10-16,0 0 0 15,0 0 0-15,0 0 0 0,0 0 0 16,0 0 0-16,0 0 1 0,-101 33-1 16,101-25 0-16,0-2-7 0,10-2 10 15,6 5 2-15,5-3-2 0,4 5 4 16,7 4 10-16,4 3 8 15,4 8 11-15,-3 4-22 0,-5 3-9 16,-7 6 0-16,-8 2 11 0,-6 0-4 16,-6 0-2-16,-5-4-1 0,-11-2-4 15,-3-1-1-15,-6-4 3 0,-2-2-2 16,-2-4-2-16,-7-5-2 0,-2-1 0 16,-3-5-2-16,-2 0-40 0,0-4 6 15,1-3-12-15,1-4 6 16,3-2-17-16,1-5 4 0,8-6-27 15,7-3-19-15,8-5 52 0,9 0 14 16,5 0 18-16,11-1-15 0,9-2-22 16,0 0-12-16,7-4 7 15,6-2 29-15,6 0 34 0,7-5 0 16,4-1 21-16,2-4 32 0,3-1 17 16,0-3 42-16,-2 2 43 0,1 0-42 15,-3 1-52-15,-6 3-19 16,-4 2-23-16,-9 6-16 0,-5 3-6 0,-9 6-2 15,-7 3 0-15,-6 6 1 16,-8 3-1-16,-2-2 0 0,-9 7-13 16,-8 2 13-16,-1 0 0 0,-3 11 2 15,-2-1-2-15,-3 7 27 0,3 4-19 16,5 6 0-16,5 0-2 0,7 4-2 16,6 0 2-16,10-2-1 15,6-4 2-15,8-4-2 0,5-3-1 16,4-6 1-16,2-4-4 0,2-5 2 15,-2-3-1-15,-1 0-4 0,-3 0-123 16,-1-3-120-16,-5-1-217 16</inkml:trace>
  <inkml:trace contextRef="#ctx0" brushRef="#br0" timeOffset="127608.7288">30790 12512 406 0,'0'0'0'16,"0"0"-2"-16,0 0 3 0,0 0-1 15,0 0 0-15,0 0 24 0,0 0 44 16,0 0 26-16,0 0-37 0,-146 19-30 16,145-4-6-16,1 3-12 15,10 5 3-15,9 6 1 0,5 1-1 16,3-1 3-16,4 4-6 0,3-4-3 16,0-1-2-16,-1-2 9 0,-8-6 15 15,-6-3 5-15,-9-5 7 16,-10 1-24-16,-11-2-6 0,-10 0 14 15,-9-3-11-15,-7-1-9 0,-5 0-7 16,-3-1-61-16,-4-1-74 0,-7-2-163 16</inkml:trace>
  <inkml:trace contextRef="#ctx0" brushRef="#br0" timeOffset="128445.3907">24470 14224 377 0,'0'0'0'0,"0"0"10"15,0 0 15-15,0 0 24 0,0 0-27 16,0 0 4-16,0 0 50 0,0 0-3 16,0 0-27-16,-92-55-18 0,63 55-15 15,0 7-11-15,-2 6 0 0,-3 4-3 16,0 2 1-16,1 3 0 15,1 3 0-15,2-2 4 0,0 3 19 16,7 0 7-16,3 4-5 0,8 1 11 16,9 0-14-16,3-2-11 0,13 2-4 15,15-6-2-15,10 0-2 0,8-8 2 16,5-6-2-16,5-7 1 16,2-4-4-16,3 0 0 0,-2-4 4 0,-1-1-5 15,0 1-123-15,-4 0 37 16,0-1-80-16,-4 1-86 0</inkml:trace>
  <inkml:trace contextRef="#ctx0" brushRef="#br0" timeOffset="129486.4153">25307 14211 289 0,'0'0'0'15,"0"0"90"-15,0 0-39 16,0 0-1-16,0 0-7 0,0 0 11 15,0 0 8-15,0 0-19 0,0 0-10 16,-64-62 3-16,48 57-10 0,-2 2-10 16,2 1 1-16,-4 2-5 15,3 0-9-15,-3 2-4 0,-3 4 2 16,1 1-2-16,-3 5-1 0,-1 0 2 16,1 1 0-16,3 1 0 0,5 2 5 15,7 2 7-15,7-2 3 0,7 6-7 16,18 6 4-16,17 3 6 15,13 1-8-15,6-2-5 0,5-5-1 16,-2-3-2-16,-5-3-2 0,-10-2 0 16,-10-2 0-16,-10-2 0 0,-13 0-1 15,-10-2 1-15,-6-1 0 0,-17 0 0 16,-14-2 51-16,-10-1-45 0,-13-4-1 16,-6-1-1-16,-3-2-3 15,-1 0-2-15,3-3-5 0,5-2-32 16,6-1-59-16,8 4-63 0,11-3-72 15,10 0-182-15</inkml:trace>
  <inkml:trace contextRef="#ctx0" brushRef="#br0" timeOffset="129795.7022">25748 14439 641 0,'0'0'0'0,"0"0"110"16,0 0-50-16,0 0-20 0,0 0-29 16,0 0-8-16,0 0-1 0,0 0 3 15,123 223-3-15,-111-219 0 16,2-2 1-16,2-2-1 0,-1 0 1 15,-2-3 1-15,3-8 3 0,-2-3 1 16,1-7 2-16,-1-5-7 0,5-5-2 16,-4-7 1-16,6-3 2 15,2 1 18-15,3 5 32 0,-2 7-28 16,0 7-27-16,-3 9-38 0,1 6-47 16,-4 4-76-16,1 2-158 0</inkml:trace>
  <inkml:trace contextRef="#ctx0" brushRef="#br0" timeOffset="130842.9644">27286 14375 478 0,'0'0'0'0,"0"0"12"0,0 0 3 16,0 0-3-16,0 0-8 0,0 0 0 16,0 0 26-16,0 0 32 15,21 160 12-15,9-149-31 0,5 1 0 16,4-8-3-16,2-2-17 0,1-2-15 15,-3-6-2-15,-4 0-1 0,-5-3-4 16,-7 3 0-16,-6-4 1 0,-3 4 0 16,-6-8 1-16,-1-2 1 15,-2 2-4-15,-4-5 0 0,-1-2 4 16,-8 0-7-16,-4 2-18 0,-8-3-15 16,-5 2-7-16,-3-1 8 0,-5 3 15 15,-1 5-7-15,0 1-36 0,4 8 30 16,4 2 31-16,7 2 4 15,5 5 7-15,9-2 6 0,5 2-5 16,4 0-15-16,12-1 0 0,7 3 10 16,4-3 19-16,8 4-7 0,3 2-21 15,3 1 8-15,1 3 83 0,-3 2-61 16,-2 1-15-16,-4 1 0 16,-1 4 17-16,-5-3 0 0,-4 2-16 0,-6 2-5 15,-5-6-5-15,-5 1-1 16,-4-4-2-16,-3-2 2 0,-6-2 3 15,-3-4 12-15,-4-3 13 0,0-1 7 16,0-2-20-16,-2-2-6 16,3-7-2-16,4-1-2 0,4-5-2 15,4 0-2-15,6-3-4 0,11-1 4 16,11-4 19-16,4-6-2 0,12-6 12 16,9-1 19-16,2 5 25 0,1 6-35 15,-4 8-37-15,-8 6-6 16,-6 4-48-16,-3 4 40 0,-2 3-20 15,1 0-50-15,2 4-48 0,-4 3-155 16,-2-3-303-16</inkml:trace>
  <inkml:trace contextRef="#ctx0" brushRef="#br0" timeOffset="134223.3563">29316 14003 551 0,'0'0'0'0,"0"0"20"0,0 0 8 16,0 0 4-16,0 0-9 0,0 0 1 15,0 0 9-15,0 0-4 0,0 0-4 16,-57 122 2-16,58-93-4 0,-1 3-16 15,-1-2-4-15,-4-2-1 16,-1 0-2-16,-3-4 0 0,1-2 2 16,0-1-2-16,0-10 0 0,5 0 2 15,-1-6-2-15,4 1 0 0,4 0 0 16,0-2 0-16,8-1 6 0,6 2 1 16,0-2 11-16,7 1-4 0,2-3-6 15,2 0-4-15,1 1-4 16,2-1 0-16,-1-1-60 0,-3 0-16 15,-2 0-41-15,-6-4-40 0,-1 0-4 16,-5-3-50-16</inkml:trace>
  <inkml:trace contextRef="#ctx0" brushRef="#br0" timeOffset="134658.9253">29668 14220 675 0,'0'0'0'0,"0"0"71"15,0 0-44-15,0 0-11 0,0 0-13 16,0 0-5-16,0 0 2 0,0 0 0 16,0 0 13-16,-59 4 3 0,48 6 19 15,1 3-3-15,-1 0-5 0,2 1-6 16,6 3-12-16,0-3-4 0,3-3-1 16,4 0-1-16,10-5 2 15,5 0 0-15,4-6-1 0,1 0 0 16,0-2-2-16,4-4-1 0,0 6-1 15,3 2 0-15,-5 12 0 0,1 16-2 16,-4 4-1-16,-3 11 5 0,-2 6 1 16,-6-1 0-16,-3 1 2 15,-7-4-4-15,-2-3-1 0,-3-4 0 16,-6-7 3-16,-2-3-2 0,-4-5 2 16,-3-5 2-16,-1-1 0 0,0-8 0 15,-2-1-3-15,2-4-2 0,0-6 0 16,3 0 1-16,4-11-8 15,2-6-4-15,6-8 2 0,3-4 0 16,1-8 6-16,9-1 0 0,5-1 1 16,2-3-9-16,4-2-26 0,2 4-25 15,3 2 9-15,1 4-51 0,-1 7-108 16,2 7 64-16,-4 2 18 0,-1 2-57 16</inkml:trace>
  <inkml:trace contextRef="#ctx0" brushRef="#br0" timeOffset="134943.1131">30233 14499 684 0,'0'0'0'15,"0"0"145"-15,0 0-86 0,0 0-7 16,0 0-21-16,0 0-4 0,0 0-3 16,0 0-14-16,0 0-4 0,121 313 2 15,-129-288 2-15,-5-6 4 0,-2-3 6 16,0 2-3-16,-2-7-12 0,6 0-2 16,-3-2-6-16,-2 0-62 15,3-1-53-15,-7-1-36 0,4-4-90 16,-2-3-81-16</inkml:trace>
  <inkml:trace contextRef="#ctx0" brushRef="#br0" timeOffset="135567.019">30511 14523 424 0,'0'0'0'16,"0"0"14"-16,0 0 17 0,0 0 33 15,0 0 14-15,0 0 3 16,0 0-5-16,0 0-21 0,0 0-8 15,98-71 2-15,-89 49-39 0,-5-4-7 16,1-1 0-16,-2-5 2 0,-2-2 3 16,-1-1-1-16,0-2-5 0,0 1-2 15,3 3 0-15,1 3 0 16,0 4 0-16,3 3 0 0,1 5 0 16,-1 4 0-16,0 4-1 0,-3 5-8 15,-4 2 4-15,2 3-4 0,-2 6-18 16,1 8 26-16,5 8 2 15,-2 10 3-15,4 7-2 0,0 10-3 16,-4 3 2-16,4 0-1 0,-2-1 0 16,1-6 0-16,-3-5 1 0,1-6 0 15,-1-9 0-15,2-8 1 0,0-7 10 16,3-4-4-16,1-6 2 16,2 0 3-16,2-9 0 0,-1-7 0 15,3-3-1-15,1-4-6 0,-3-8-2 16,2-5 2-16,-1-7-3 0,-1-6 1 15,3-3-1-15,0-4 5 0,1-1 6 16,2 4 16-16,-4 7-14 0,2 9-11 16,-5 6-4-16,-1 10 1 15,-4 8-2-15,-3 4 0 0,0 4-43 16,2 5-8-16,-5 0-44 0,4 8-15 16,-1 4-57-16,0 3-133 0</inkml:trace>
  <inkml:trace contextRef="#ctx0" brushRef="#br0" timeOffset="136221.4536">31204 14568 677 0,'0'0'0'0,"0"0"98"0,0 0 0 15,0 0-39-15,0 0-23 0,0 0 5 16,0 0-13-16,0 0-15 0,61-150-9 16,-52 125 0-16,-2-2-2 15,-2-6-1-15,2-3 2 0,-2-3 4 16,1 0 1-16,-1-4-5 0,-2 3 0 15,1 4-2-15,-2 2 4 0,-1 8-2 16,0 2 3-16,-1 8-1 0,0 5-4 16,0 5-1-16,0 3 0 15,0 3 0-15,0 9-28 0,0 7 34 16,0 9-6-16,0 9 0 0,2 8 0 16,7 6 2-16,0 4-2 0,0 1 0 15,-2-4 1-15,0-5-1 0,1-7 0 16,-2-8 2-16,1-4-2 15,-1-6 0-15,4-9 3 0,-4-1-3 16,0-9 0-16,1-3 9 0,-2-4-3 16,6-8-2-16,-1-2-2 0,0-7-1 15,2-11 0-15,0-6 1 0,1-7-2 16,0-7 0-16,1-7 2 0,2 3-2 16,0 1 0-16,2 9 2 15,-1 11-2-15,0 11-1 0,-3 11 0 16,-3 8-104-16,-1 8-4 0,-3 1-110 15,-6 8-281-15</inkml:trace>
  <inkml:trace contextRef="#ctx0" brushRef="#br0" timeOffset="136516.8701">31986 14597 611 0,'0'0'0'0,"0"0"124"16,0 0-52-16,0 0-23 15,0 0-10-15,0 0 2 0,0 0-12 16,0 0-14-16,0 0-1 0,-13 258 1 15,3-234-3-15,-9 1-8 0,3-3-3 16,-3-3-2-16,-1-2-17 0,4-5-4 16,-1-2-28-16,2 0-21 15,4-7-52-15,-3-3-161 0</inkml:trace>
  <inkml:trace contextRef="#ctx0" brushRef="#br0" timeOffset="136988.7524">32125 13972 724 0,'0'0'0'0,"0"0"7"0,0 0-3 15,0 0 5-15,0 0 5 0,0 0 9 16,0 0 20-16,0 0-5 0,0 0-7 16,63 244-9-16,-57-194-6 15,0 2-8-15,1-2-4 0,-2-3 0 16,-2-7-3-16,-1-6 1 0,-2-8-2 16,-2-6 0-16,2-9 1 0,0-2-1 15,-1-6 1-15,1-3-1 0,-1 0-39 16,1 0 2-16,4-4-2 15,3-1 24-15,3-3 10 0,0-5 5 16,3-3 0-16,2-5 0 0,3-1 5 16,-2-4 0-16,6-6-1 0,-4-2-4 15,3-7 0-15,2 0 9 0,-4-2 7 16,0 2 3-16,-4 2-3 0,-5 8-12 16,-2 5-2-16,-5 6 1 15,-1 3 0-15,-1 4 5 0,-1 1 5 16,-5 6 4-16,-8 2-14 0,-2 2-2 15,-3 2-2-15,-6 5-22 0,-1 2-10 16,-5 5-14-16,-4 3-33 0,2 2-104 16,1 2-93-16</inkml:trace>
  <inkml:trace contextRef="#ctx0" brushRef="#br0" timeOffset="142710.8497">32684 14551 248 0,'0'0'0'16,"0"0"100"-16,0 0-21 0,0 0-4 15,0 0-7-15,0 0 9 16,0 0-40-16,0 0-10 0,0-117 7 15,3 101-7-15,3 1-8 0,-2-1 1 16,0-3-5-16,1-2-2 0,1-2 11 16,1-2-2-16,1 0-1 0,-2 3-1 15,-2 3 1-15,0-2 0 0,0 3-4 16,-1 3-8-16,4 0-2 16,-4 2 0-16,0 3-3 0,0 2-2 15,-3 2 1-15,1 1-1 0,1 1-4 16,0 4 2-16,-2 0 0 0,2 0 0 15,-1 4-18-15,4 4 16 0,0 6 4 16,0 7-2-16,-2 7 1 0,-3 4 2 16,1 7 0-16,0-2-2 15,3 1 1-15,0-2-2 0,-2-4 0 16,1-3 2-16,1-4-3 0,1-3-7 16,3-5 3-16,-2-5-3 0,-2-2 7 15,-2-4 0-15,-1-4 1 0,0-2 0 16,0 0 0-16,1-2 14 15,-1-3 16-15,1 0-16 0,0-1 1 16,1-1-2-16,3-7-6 0,2 0 0 16,0-4-3-16,7-7 0 0,-4-2-2 15,3-8 4-15,1-3 0 0,2-1 1 16,-2-4-2-16,1 5-3 0,0 0-2 16,0 8 0-16,-2 6 0 15,1 7-2-15,-6 7 0 0,-1 5-37 16,-3 5-53-16,-2 0-37 0,-2 7-63 15,0-2-137-15</inkml:trace>
  <inkml:trace contextRef="#ctx0" brushRef="#br0" timeOffset="143290.0256">33115 14530 403 0,'0'0'0'0,"0"0"151"0,0 0-73 16,0 0-10-16,0 0-32 0,0 0-2 15,0 0 6-15,0 0-11 0,0 0 2 16,10-33 18-16,-8 25-3 0,-1-3-11 16,1-1-6-16,2-5-1 15,-3 2-4-15,3-3-2 0,1-2-9 16,0-1-3-16,2-4 0 0,0 1-1 16,-1-3-6-16,3 2-2 0,3-2 0 15,-1 2-1-15,0 2 0 0,1 3 0 16,-5 7 0-16,-1 2 0 15,-2 9 0-15,-3 2 0 0,-1 0 0 16,0 0 0-16,-1 11 10 0,-2 5-10 16,0 12 0-16,-3 5 1 0,1 5-1 15,0 4-4-15,0 2-5 0,3-1 2 16,2-8 5-16,0-3-1 16,0-5 1-16,0-8 4 0,1-5-3 15,5-6 0-15,-1 0 2 0,0-8-1 16,1-3 0-16,2-10 21 0,6-8 3 15,-1-9-9-15,6-2 3 0,3-4-6 16,-3-5 4-16,2 0-3 0,-1-2-7 16,-7 4-7-16,0 7 2 15,-4 5 2-15,-3 6-9 0,0 8-2 16,0 5-22-16,-1 0-36 0,0 6-38 16,-5 2-76-16,0 0-157 0</inkml:trace>
  <inkml:trace contextRef="#ctx0" brushRef="#br0" timeOffset="147072.7219">24184 15780 441 0,'-11'-3'0'0,"-4"0"14"0,0 2 19 16,0 1 9-16,-1-2-14 0,1 2 0 15,4 0-8-15,0-3-7 0,1 0 13 16,0 3 9-16,0 0-15 0,-2 1-13 16,-1 6-5-16,-3 3-1 15,0 0-1-15,-2 3 0 0,-3 0 0 16,1 4 0-16,2 1 2 0,2 1-1 16,2-2 0-16,3-1 0 0,4 2 0 15,2-3-2-15,4-2 1 0,1-4 0 16,3-1 0-16,6-2-1 15,4-2 1-15,3 0 16 0,2-4 17 16,3 0-14-16,3-2-6 0,3-2-1 16,3-4-7-16,1 0 2 0,1 1-2 15,-1-4 0-15,0 1 4 0,1 0 0 16,-4-1 7-16,-5 3-4 0,-7 0-6 16,-7 2-1-16,-5 3 0 15,-4 1 5-15,0 1 29 0,-4 1-11 16,-5 2-32-16,-2 5 2 0,-3 6 0 15,-1 4 0-15,0 2 0 0,4 2 3 16,1 2-2-16,7 3 1 0,3-2 0 16,0-4 0-16,2-1 0 15,7-3 1-15,2-5-2 0,4-3 2 16,4-6 2-16,2-2-3 0,2 0 0 16,1-8 5-16,-3-3-3 0,1-5 2 15,-2 0-3-15,-2-2 3 0,-2 1 1 16,-3 1-3-16,-5 2 2 15,-2-3 7-15,-6 3-6 0,0-3-5 16,-9 0 0-16,0 1 1 0,-1-1-1 16,-1 2 0-16,-1-1 0 0,2 4-13 15,2 4 11-15,1 2 1 0,5 3-4 16,2 3 5-16,0 0 0 16,0 0-16-16,0 3 9 0,0 0 6 15,4 5-1-15,2-2 1 0,1-1 2 16,3 3-1-16,2-6 0 0,5 1 5 15,5-3 15-15,0-5-7 0,3-7-3 16,5-4-1-16,4 0-2 0,3-5-5 16,0 1 1-16,4-5-1 15,-6 0-1-15,2 1 1 0,-5-2-1 16,-2 2 2-16,-4 0 7 0,-6 2 1 16,-4 2 4-16,-4-1 5 0,-3 4 0 15,-5 2-7-15,-1 2 0 0,-2 6-5 16,-1 2-1-16,0 5-8 15,-1 0-6-15,-8 11 3 0,-4 6 2 16,-6 8 2-16,-2 8 0 0,1 6 0 16,1 4-2-16,-1 1 2 0,5 0 0 15,2-2 1-15,6-8-1 0,3-5-3 16,4-7 0-16,2-6-2 0,6-6 1 16,4-6 2-16,4-4-1 15,4-2 5-15,5-10 1 0,2-6 0 16,5-1 1-16,3-3-3 0,-3-6-1 15,2 0 0-15,-3 2 4 0,-3-2-5 16,1 1 2-16,-5-1 0 16,-2 0-1-16,-2 4 0 0,-6 6 4 15,-3 3-5-15,-6 7 2 0,-1 2 1 16,-3 3-1-16,-1 3-2 0,0 0-11 16,0 0-47-16,-4 8 14 0,0 2 12 15,1-1-8-15,-3 2-5 16,3-3 11-16,0-2-1 0,-2-1 0 15,2-1 19-15,2 0 7 0,-2-1 10 16,1-3 0-16,0 0 3 0,2 0 3 16,0 2 4-16,0-2-2 0,-2 0 1 15,1-2 3-15,0-3 0 0,1 3-3 16,0-1-9-16,0-3 0 0,2 4-2 16,1-2 3-16,1 1 0 15,-1 0 0-15,0 1-2 0,1-1 1 16,-2 1 1-16,0 2-1 0,-2 0 0 15,1 0 0-15,-1-1 1 0,0 1-1 16,0 0 8-16,0 0-7 16,3 0-1-16,-2 0 0 0,0 0 0 15,2 0 3-15,-2 0-1 0,0 0 0 16,0-2-1-16,-1 0 1 0,2 1-1 16,-2 1 0-16,0-2 1 0,0 2 5 15,0 0 2-15,0 0-4 0,0 0 0 16,-1 0-6-16,-2 0 2 15,-3 5 1-15,1-4-1 0,0 1 1 16,0 3 0-16,-1-3 0 0,1 4-2 16,-5 5 0-16,4 0 0 0,-4 3 0 15,0 9 0-15,-3 0 0 0,2 5 23 16,-3 5-6-16,3-1-3 0,3 0-5 16,1 0-6-16,5-9 0 0,2-1-3 15,6-4 0-15,2-5 2 16,2-4-2-16,4-2 5 0,-2-3-4 15,4-3 2-15,-4-1 3 0,-1-1 15 16,0-8 4-16,0 1-6 0,-1-1-6 16,1-6 0-16,1 2-6 15,-1-6-1-15,2-1-1 0,-2-3-3 16,0-3 2-16,-5-2-3 0,0 2 1 16,-3-1-2-16,-1 7 0 0,0 3 5 15,-2 2-5-15,0 7 0 0,0 2 1 16,2 4-1-16,-2 1 0 15,0 0-1-15,0 1 2 0,0-2-2 16,0 2-10-16,3 0 2 0,0 0 4 16,7 4 7-16,-1 2-3 0,0 1 1 15,3 3 0-15,1 1 0 0,1 4 3 16,1 3 13-16,2 2 0 0,-4 2 1 16,-3-1-3-16,-1-2-5 15,-5-2 1-15,0-3-2 0,-2-2-3 16,-2-1 0-16,0-2 0 0,0-4-1 15,0-2-2-15,0 0 1 0,0-3-3 16,0 0 0-16,0-2-6 16,2-7 6-16,3 1 0 0,6-4-27 15,5-5 19-15,2 2 1 0,4-2-4 16,2-1-15-16,2 5-11 0,-3-1 1 16,-7 0-12-16,-4 3-72 0,-4-2-35 15,-8 2-114-15,-1-3-156 16</inkml:trace>
  <inkml:trace contextRef="#ctx0" brushRef="#br0" timeOffset="147626.874">24894 15462 252 0,'0'0'0'0,"0"0"71"15,0 0-5-15,0 0-7 0,0 0 17 16,0 0 3-16,0 0-23 0,0 0-2 15,0 0-3-15,128-213-10 0,-115 185-10 16,0 2-3-16,-3 3-5 16,0 3 0-16,-2 4 12 0,-3 4-3 15,3 4-11-15,-5 1-12 0,0 4-3 16,0 1-1-16,-3 2-1 0,0 0 0 16,-7 11-8-16,-6 3-5 0,-5 9 10 15,-6 4 4-15,0 6 0 0,0 2 0 16,4 0-6-16,0-2 2 15,5 1-2-15,-3-3-18 0,4-4-4 16,3-5 1-16,3-4-5 0,7-2-12 16,1 0-23-16,0-4-42 0,3 4-109 15,-2-7-77-15</inkml:trace>
  <inkml:trace contextRef="#ctx0" brushRef="#br0" timeOffset="150594.2424">23201 14284 276 0,'0'0'0'15,"0"0"67"-15,0 0-24 0,0 0-11 16,0 0-2-16,0 0 9 15,0 0-3-15,0 0-14 0,0 0-3 16,-16-38 5-16,15 38 14 0,-2 0 6 16,0 0-24-16,-7 1-13 0,0 4-9 15,-5 4 4-15,-3 2 0 0,-2 2 0 16,0-1-1-16,-1 2 4 16,0 1-5-16,3-2 0 0,1 1 5 15,6 1 0-15,-1 0 2 0,4 0-5 16,3-2 2-16,1-2 0 0,2 1-4 15,2-1 0-15,0 0 0 0,5 1 2 16,2-3-2-16,6 1 0 16,1 0 2-16,5-2 1 0,-1-5-6 15,-3 0 6-15,-2 0-6 0,-2-1-57 16,2-2 13-16,-2 0-1 0,1 0 20 16,-1-8-10-16,2 3-26 0,3-2 27 15,-1 0-8-15,2 1 12 0,-3-5-2 16,1 3 4-16,-3-1 24 15,-2 2 9-15,-4 2 17 0,-3 1 31 16,-3-2 18-16,0 0 26 0,-3 0-9 16,-3 3-39-16,0 3-18 0,-4 0-36 15,-1 8 7-15,0 2 2 0,0 1 12 16,3 3-9-16,3 0 0 16,1-2 1-16,4 4 4 0,0-4-5 15,4-5 1-15,1 0 3 0,1-2-4 16,0-2 3-16,0 0 3 0,2-2-10 15,-2 1 0-15,2-2 4 0,-2-2 3 16,0 1-4-16,1-4-2 0,-1 3 9 16,-1-3-8-16,0 0-1 0,0 3 1 15,1-5 2-15,-4 2-1 16,2-2 2-16,1-2 2 0,1 0-4 16,1-3-2-16,3 4-1 0,1-5 0 15,-1-4 0-15,0 1-1 0,-2-1-1 16,-2 0 0-16,-3 2-3 15,-3 4 4-15,0 0 1 0,-3 7 0 16,-2 0 13-16,-1 4 1 0,1 0-11 16,-1 1-2-16,-1 5 4 0,1 1-4 15,-1 4 2-15,3-4-6 0,2 2 3 16,2 0 0-16,0-2 2 0,3-2-2 16,3 1 0-16,-1-5 3 15,2-1-3-15,2 0 11 0,-1-4-2 16,-1-2-4-16,3-2 0 0,0-2-3 15,-2-4 2-15,1 3-3 0,2-5 2 16,-4-2-3-16,2-1 0 16,2 1 2-16,-2-5-2 0,3 1 0 15,0-3 0-15,-1-6-3 0,4 2-2 16,1-3-2-16,-3 1 1 0,3-1 3 16,-2 0 0-16,0 2-1 0,-4 5 4 15,-2 4 0-15,-1 4 4 0,-3 6 0 16,-4 4 10-16,0 7 4 15,0 0-6-15,-1 0-12 0,-3 6 0 16,-4 6-1-16,1 3 3 0,-1 6-3 16,1 5 1-16,-1 4 0 0,0 5 0 15,-1 6 0-15,-2 0-1 0,1 5 2 16,2-1-1-16,2-2 0 0,4 1 0 16,-2-3 0-16,2-6 0 0,-1-3 0 15,0-3 0-15,-2-6 3 16,1-2-5-16,3-5 2 0,1-6 0 15,0-2-2-15,2-4 1 0,2-4 2 16,0-1 3-16,8-4-1 16,-1-6 1-16,1-1 0 0,5-2-3 15,-1-3 1-15,1-1-3 0,-1 1 2 16,-2 1 1-16,-4 2 0 0,0 2-1 16,-4 6 0-16,-3 3 1 0,-1 3 10 15,-2-1 3-15,0 1-11 0,-3 0-8 16,-2 4 6-16,-3 6-1 15,2 1-2-15,-2 1 0 0,1-1 2 16,3 1-1-16,0 0 0 0,4-3-2 16,0 1 3-16,0-3-1 0,1 2 0 15,2-4 0-15,0-1-1 0,2-1 1 16,0-3 0-16,1 0 1 16,1 0 1-16,4-4-2 0,-1 1 0 15,1 0 10-15,-2-5-11 0,0 1 2 16,-3-2 2-16,-1 0-2 0,-2 4-1 15,2-1 0-15,-1 0 4 0,-3-1-3 16,0 1-1-16,0-1 0 0,-1-3-2 16,0 3 2-16,0-4 0 15,0 4-4-15,0 1-3 0,0-2 4 16,-1 5 3-16,1 3 0 0,0 0-7 16,0 0 1-16,0 0-3 0,0 0 2 15,0 3 6-15,0-1 2 0,-1 3 0 16,1-1-2-16,0 3 0 15,3 2 1-15,5 1 0 0,1 2 0 16,-1-4 5-16,4 5-3 0,-2 0 1 16,-1-1 0-16,0 1 0 0,-3 1-1 15,0 0-1-15,-1-1 0 0,-4-4 2 16,1 1 0-16,-2-3 5 16,0-3-3-16,0 2-2 0,0-6-1 15,0 0 0-15,0 2-1 0,0-1 0 16,0-1 0-16,0 1 3 0,0-1-1 15,-2 0-1-15,1 0 2 0,0 0 0 16,-3-4 2-16,4-3 10 0,-1-1-4 16,1-5 0-16,3-1-3 15,9-1-5-15,1-5-5 0,4 1 2 16,1 0 5-16,0 0-10 0,-4 3 8 16,-2 2-1-16,-3 4-1 0,-2 2-1 15,3 2-2-15,-2 4-2 0,-1 1 1 16,0-2-24-16,-1 3-74 15,0 0-14-15,-3 4-42 0,1 2-82 16,-2-1-72-16</inkml:trace>
  <inkml:trace contextRef="#ctx0" brushRef="#br0" timeOffset="152417.8769">26178 15693 152 0,'-6'0'0'0,"-1"-2"-28"0,-2 2 78 16,3 0-15-16,0 2 1 0,1-2-7 16,-1 0-7-16,3 1 6 0,0-1-14 15,3 3 3-15,0-2 21 0,0 5-6 16,0-1-4-16,1 4 26 15,1 6 1-15,-2 1 4 0,2 9 3 16,-2 2-25-16,0-1-14 0,-2 1-11 16,-4-4-4-16,3-4-4 0,-1-4 0 15,-1-3-2-15,2-5 0 0,0-1 0 16,1 0-2-16,2-5 0 16,0 0 0-16,2-1-206 0,1-5-23 15</inkml:trace>
  <inkml:trace contextRef="#ctx0" brushRef="#br0" timeOffset="152536.1141">26177 15577 204 0,'0'0'0'0</inkml:trace>
  <inkml:trace contextRef="#ctx0" brushRef="#br0" timeOffset="152928.4627">26322 15691 351 0,'0'0'0'16,"0"0"28"-16,0 0 16 0,0 0 0 15,0 0 17-15,0 0-12 0,0 0 16 16,0 0 0-16,0 0-37 0,11 7-7 16,-11-7 1-16,0 0-8 15,0 0-5-15,0 0-2 0,0 0-6 16,0 0-1-16,0 0 0 0,0 0 0 16,0 0 0-16,0 0 2 0,0 0 1 15,0 0 2-15,0 0 0 0,0 0 0 16,0 0 0-16,0 0 4 15,0 0-3-15,0 0-5 0,0 0-2 16,1 0-4-16,0 0-2 0,1 0 11 16,-1 0-8-16,2 0-22 0,-2 0-11 15,0 1 7-15,-1-1 11 0,0 1-1 16,0 1 8-16,0-2-5 0,1 0-2 16,1 0-15-16,1 0-52 15,-2 2-101-15,-1-2-69 0</inkml:trace>
  <inkml:trace contextRef="#ctx0" brushRef="#br0" timeOffset="153660.597">26380 15556 307 0,'0'0'0'0,"0"0"172"16,0 0-49-16,0 0-32 0,0 0-22 15,0 0-26-15,0 0-23 0,0 0 2 16,0 0-2-16,-38 6-2 0,30-2 0 16,-2 3-5-16,-1 2-5 15,-1 0 5-15,-3 5 1 0,-2-1 2 16,2 0 4-16,-1 4 0 0,1-3-1 15,4 5-2-15,-2 2-7 0,-2 1-3 16,-1 1-2-16,0-2-4 16,-2 4 1-16,1-4 0 0,-1 2 0 15,4-4-2-15,0-1 0 0,2 1 0 16,6-1 0-16,1 0 0 0,5-1 9 16,0-2 8-16,5 1 19 0,5-5-9 15,4 3-5-15,3-3-3 0,2-1-6 16,3-3-4-16,1-1-4 15,0-3 0-15,0-2-3 0,-1 2 1 16,0-3-2-16,-1 0-2 0,0 0-45 16,-3 0 7-16,-1 0-31 0,0-3-84 15,1 0-19-15,-2-4-97 0</inkml:trace>
  <inkml:trace contextRef="#ctx0" brushRef="#br0" timeOffset="154017.6134">26853 15554 673 0,'0'0'0'0,"0"0"60"0,0 0 26 16,0 0-36-16,0 0-24 0,0 0 6 15,0 0 12-15,0 0-18 0,0 0-12 16,-86-24-10-16,70 42 14 15,0 2-7-15,5 3-2 0,3-1 3 16,6 3-3-16,2 1-1 0,8 0 0 16,10 3 11-16,2-1 1 0,6-2-5 15,0-1-8-15,0-2 2 0,-1-2 0 16,-6-3-5-16,-5-2-2 0,-7-2 1 16,-7-2-1-16,-5-2 6 15,-11 1 42-15,-5-1-13 0,-7-1-19 16,-6-2-13-16,-3 0-2 0,-4-2 0 15,-4-3-4-15,4 0-9 0,0-2-18 16,0 0-34-16,7 0-15 0,7-3-19 16,6 2-57-16,8-5-48 15,9-2-136-15</inkml:trace>
  <inkml:trace contextRef="#ctx0" brushRef="#br0" timeOffset="154382.9302">27024 15591 405 0,'0'0'0'0,"0"0"136"16,0 0-58-16,0 0-8 15,0 0-21-15,0 0-25 0,0 0-6 16,0 0 13-16,49 25 0 0,-48 0-5 15,4 5 6-15,-2 8-9 0,6 4-7 16,-4-2 0-16,1-2 8 0,1-4-2 16,-7-4 1-16,6-3-6 15,2 0-4-15,-2-7-3 0,2-4-2 16,1-3-1-16,1-7 4 0,4-3 10 16,5-3 18-16,7-3-3 0,3-8-18 15,6-3-9-15,3-9-4 16,-2-4-1-16,1-2-5 0,1-3 2 15,-5 2 1-15,-5-2-3 0,-5 2-113 16,-1 5-37-16,-1 6-12 0,-7 2-150 16,-3 2-169-16</inkml:trace>
  <inkml:trace contextRef="#ctx0" brushRef="#br0" timeOffset="155001.6394">28569 15702 340 0,'0'0'0'0,"0"0"12"0,0 0-4 16,0 0 23-16,0 0 21 15,0 0-12-15,0 0 2 0,0 0 7 16,0 0-7-16,-151 145-23 0,142-116-10 16,7-4-1-16,2-3-2 0,6-3 14 15,5-7 26-15,5-3 5 0,5-3-4 16,3-6 7-16,3-4 12 0,3-9-2 16,1-2-24-16,2-4-13 15,0 0-2-15,-1-1-2 0,-3-4 3 16,-3 2 0-16,-11 0-6 0,-5-2-8 15,-8 2-5-15,-5 0-6 0,-12 4-2 16,-9 5-56-16,-6 6-20 16,-2 6-21-16,-3 1-54 0,2 8-39 15,4 3-86-15</inkml:trace>
  <inkml:trace contextRef="#ctx0" brushRef="#br0" timeOffset="155427.4995">29017 15702 537 0,'0'0'0'0,"0"0"48"0,0 0 7 16,0 0 24-16,0 0-8 0,0 0-19 15,0 0-19-15,0 0-22 0,0 0-7 16,-4 163 0-16,-8-145 2 16,1-3 8-16,4-5 9 0,2-3-9 15,4-4-8-15,1 0-1 0,2-1 5 16,6-2-1-16,4-5 11 0,4-7-4 16,6-4-2-16,4-1 7 0,2-1-8 15,1 4-5-15,-3 3 2 0,-1 3 9 16,-2 4 18-16,-3 4 20 15,-2 4-33-15,3 8-9 0,-3 6-2 16,0 3-8-16,-2 1-4 0,-2 0 1 16,0-5-1-16,3 1-2 0,3-2-29 15,3-5-3-15,1-3-15 0,2-5-12 16,3-1-7-16,-2-1-31 16,4-1-22-16,-1 3-14 0,2-3-26 15,-4 0-123-15</inkml:trace>
  <inkml:trace contextRef="#ctx0" brushRef="#br0" timeOffset="156577.5435">31017 15539 116 0,'0'0'91'0,"0"0"6"0,0 0-39 15,0 0 5-15,0 0 14 16,0 0-20-16,0 0-13 0,0 0 4 15,0 0-11-15,20-27-8 0,-20 25-3 16,0-1-1-16,1 0 0 0,0 0 1 16,-1 1-8-16,0-3 2 0,-2 1-4 15,-6 0-8-15,-5 0-1 0,0 4 1 16,-7 0-9-16,-4 2 2 0,-3 5-1 16,-4 0 1-16,-1 2-1 15,3 0 0-15,-1 5 0 0,4 4-2 16,-2 2 2-16,3 6 0 0,-2 3 0 15,3 2 0-15,-1 2 0 0,9 2-1 16,4-2 1-16,7-1 3 0,5-1 6 16,9-6 12-16,9-5 2 15,5-4 8-15,9-2 10 0,3-5-15 16,3-5-12-16,6-1-8 0,-4-3-3 16,0 0 0-16,-4 0-6 0,-4 0-161 15,-3 0 38-15,-5 0-72 0,-3 2-33 16,-2-2-101-16</inkml:trace>
  <inkml:trace contextRef="#ctx0" brushRef="#br0" timeOffset="157096.7565">31311 15937 403 0,'0'0'0'0,"0"0"163"0,0 0-59 16,0 0 11-16,0 0-31 0,0 0-2 16,0 0 4-16,0 0-52 15,0 0-15-15,49-19 10 0,-32 7-13 16,2-1 0-16,0 0 3 0,0-4-3 16,-1 1-8-16,0-4-2 0,1-3 0 15,1-4-4-15,-3-2-1 16,0-1 0-16,-2-1-1 0,0 6 0 15,-3 6 4-15,-4 5-5 0,-1 4 0 16,-6 7 1-16,1 3 0 0,-2 0-14 16,0 7 2-16,-4 8 10 0,-5 9 1 15,-1 7 2-15,-3 3 1 0,0 4 0 16,0 1-1-16,4-5 0 0,2-3-1 16,6-7 0-16,1-3 0 15,1-4 1-15,4-5 0 0,-1-1 1 16,1-4-3-16,-2-2 2 0,3-2 1 15,0 0 0-15,2-3 1 0,3 0 4 16,4 0 4-16,7-4-5 0,5-2-2 16,5-4-4-16,2-3 0 15,-1-2 4-15,0-4-3 0,1-5 1 16,-1-2-2-16,3-5 0 0,1-7 1 16,-3-1-1-16,3 0-5 0,-7 7 4 15,-2 7-3-15,-2 8-9 0,-11 6-10 16,-4 4-25-16,-8 2-41 15,-3 5-12-15,-3 0-79 0,-8 7-206 16</inkml:trace>
  <inkml:trace contextRef="#ctx0" brushRef="#br0" timeOffset="157649.8596">32178 16015 581 0,'0'0'0'16,"0"0"20"-16,0 0 77 15,0 0-45-15,0 0-8 0,0 0 4 0,0 0 3 16,0 0-3-16,90-65 13 15,-80 46-15-15,1 0-1 0,2-5-4 16,-2-2-22-16,2 0-11 0,-1-9-6 16,-2 2-1-16,2 6 0 0,1 2-1 15,-1 11 0-15,-1 2 11 0,-3 5-7 16,-2 4 0-16,0 0-1 16,-6 3 3-16,0 0 2 0,1 4-13 15,-1 13-1-15,-2 7 11 0,-6 8-4 16,-1 3 0-16,-4 3 1 0,-1-2-1 15,2 0-1-15,-1-4 0 0,6-2 1 16,1-4-1-16,1-4 0 0,2-8-4 16,2-3-1-16,1-2 5 15,1-4 0-15,6-4-3 0,0-1 5 16,4 0 3-16,-1-6-3 0,3-4-3 16,7 0 2-16,5-2-1 0,5-3 1 15,5-4 0-15,2-4-1 0,6-1 0 16,5-2 1-16,3-1-1 15,-3 0 0-15,-4 0 1 0,-4 3-1 16,-5 4-1-16,-2 6 1 0,-3 7 0 16,-4 3-71-16,-1 4-7 0,-2 4-29 15,2 6 8-15,-5 1-34 16,0 0-139-16,-12 1-82 0</inkml:trace>
  <inkml:trace contextRef="#ctx0" brushRef="#br0" timeOffset="158503.297">22127 16722 506 0,'0'0'0'0,"0"0"86"16,0 0-7-16,0 0 1 15,0 0-39-15,0 0-23 0,0 0-15 16,0 0-4-16,0 0 1 0,-51 12 0 16,33 8 7-16,0 3-6 0,-3 6-2 15,1 0 2-15,4-2 1 0,4-2 5 16,5-3 7-16,4-2-6 0,3-4-5 16,4 0 0-16,4-3 2 0,5 0 0 15,5-8 8-15,0 1 7 16,7-6 5-16,3 0-7 0,1-3-15 15,5-4 4-15,1-1-6 0,0 1-2 16,0 2-87-16,-4-1 13 0,-3-1-31 16,-5-1-58-16,-2-3-20 15,-6-5-20-15</inkml:trace>
  <inkml:trace contextRef="#ctx0" brushRef="#br0" timeOffset="158708.5739">22472 16694 568 0,'0'0'0'0,"0"0"215"0,0 0-175 16,0 0-24-16,0 0 2 0,0 0 8 16,0 0-11-16,0 0-4 0,-192 299 5 15,166-250 1-15,-4-5-13 0,6-3 0 16,2-4-2-16,2-3-1 0,7-9-2 16,2 0-13-16,1-6-17 15,6-5-45-15,3-2-22 0,1-7-48 16,0-4-43-16,5-1 11 0</inkml:trace>
  <inkml:trace contextRef="#ctx0" brushRef="#br0" timeOffset="159141.9262">22300 16573 582 0,'0'0'0'0,"0"0"-67"16,0 0 61-16,0 0 4 0,0 0-1 16,0 0 6-16,0 0 26 0,0 0 27 15,0 0-8-15,-305 58-15 0,254-16 4 16,0 14-10-16,-1 8-19 0,5 6-3 16,3 5-4-16,10-4-1 15,9-1 0-15,12 0 0 0,10-4-2 16,4-1 2-16,12-1 1 0,9-3-1 15,4-4 10-15,5-2-5 0,2-9 7 16,2-8 5-16,4-10 4 16,5-17 4-16,0-5 8 0,7-6-3 15,5-7-8-15,5-20 4 0,6-13 1 16,1-12-3-16,-1-7 5 0,0 4-4 16,-4 3 0-16,-4 0-6 0,-7-2-4 15,-10-1-10-15,-14 1-4 0,-13-4 0 16,-15 4-2-16,-18-5-11 15,-15-3 3-15,-5-3-9 0,-6 0 7 16,-4 7 6-16,2 11-6 0,1 13-27 16,3 14-27-16,-2 7-32 0,-2 10-92 15,-6 3-124-15</inkml:trace>
  <inkml:trace contextRef="#ctx0" brushRef="#br0" timeOffset="162884.5445">23650 17281 425 0,'0'0'0'15,"0"0"62"-15,0 0 13 0,0 0-5 16,0 0-13-16,0 0 3 15,0 0-18-15,0 0-12 0,-27-77-7 16,23 74 6-16,1 0-6 0,-1 2 2 16,2 1-12-16,2-2-4 0,-1 0 1 15,1 0-1-15,-1-1-4 0,0 1 4 16,-3-3 7-16,4-1 0 16,-1-5 19-16,-2-3 10 0,0-3-9 15,2-1 3-15,-1-3-26 0,2-5-6 16,0-2-6-16,0-4 1 0,3-3-2 15,2-1 0-15,2-5 2 0,0-6-2 16,1 6 0-16,1 1 0 0,1 5 2 16,0 11-3-16,-1 3 1 15,2 4 0-15,0 2 0 0,6 2 29 16,-1 1-9-16,7 4 0 0,6 2-5 16,4 0-9-16,4 0 0 0,4 3-4 15,-3-1-2-15,0 2 0 16,0 2-58-16,-11 0 10 0,-2 0-25 15,-8 0 9-15,-3 0 0 0,-7 3-29 16,-4 2 36-16,-2 4 2 0,-1 1-57 16,-4 3-30-16,-12-1-127 0</inkml:trace>
  <inkml:trace contextRef="#ctx0" brushRef="#br0" timeOffset="163040.411">23823 16862 578 0,'0'0'0'0,"0"0"244"16,0 0-113-16,0 0-55 15,0 0-41-15,0 0-29 0,0 0-8 16,0 0-62-16,179-22-73 0,-161 33 0 16,-4 1-95-16,-3-4-133 0</inkml:trace>
  <inkml:trace contextRef="#ctx0" brushRef="#br0" timeOffset="163251.5919">24334 16745 496 0,'0'0'0'0,"0"0"320"16,0 0-199-16,0 0-20 0,0 0-41 16,0 0-60-16,0 0 0 15,0 0 0-15,0 0 0 0,-40 115 5 16,34-83-4-16,0-6 1 0,3-2-1 15,3-3-2-15,0 0 2 0,8-4-2 16,-1-3-58-16,2 0 6 0,0-1-10 16,2-3-20-16,-2-1-41 15,-3-1-115-15</inkml:trace>
  <inkml:trace contextRef="#ctx0" brushRef="#br0" timeOffset="163761.8783">25216 17140 604 0,'0'0'0'16,"0"0"95"-16,0 0-35 0,0 0-23 15,0 0-11-15,0 0-12 0,0 0-7 16,0 0-5-16,0 0 2 0,-16 294 2 16,3-274-12-16,1 0-32 15,-2-4-66-15,2 0-157 0,-2-8-121 16</inkml:trace>
  <inkml:trace contextRef="#ctx0" brushRef="#br0" timeOffset="164333.7707">25839 16825 516 0,'0'0'0'15,"0"0"0"-15,0 0 59 0,0 0-5 16,0 0-5-16,0 0 9 0,0 0-13 16,0 0-5-16,0 0-3 0,21 372-8 15,-21-333-3-15,0-2-13 0,-3-4-6 16,-4-3-5-16,1-4-2 15,-1 1 0-15,4-7 1 0,-2-3-1 16,3-3-31-16,0-5 7 0,-4-4 0 16,4-4 12-16,-1-1-1 0,1-10-28 15,-2-6 13-15,3-7 21 16,0-3 6-16,1-9 2 0,2-4 2 0,1-5 10 16,4-1-4-16,3-4-9 15,4 1 0-15,8 2-6 0,-3-1 7 16,10 7-2-16,-1 4 2 0,1 3 56 15,2 8-11-15,-5 5-1 0,-2 10 11 16,-8 7-14-16,0 3-26 0,-6 11-13 16,-6 10 1-16,-2 5 3 0,-3 4-4 15,-8 1 1-15,-2-2 1 16,-7-1-2-16,2-6-2 0,-4-1-2 16,2-3-14-16,0-4-33 0,3-1-42 15,5-6-44-15,0-1-115 16,3-6-107-16</inkml:trace>
  <inkml:trace contextRef="#ctx0" brushRef="#br0" timeOffset="164885.1186">26328 16838 674 0,'0'0'0'0,"0"0"56"0,0 0 30 15,0 0-29-15,0 0-40 0,0 0-8 16,0 0 12-16,0 0 4 0,0 0-2 16,56 117-4-16,-57-100-8 15,-3-4-6-15,-4 0-2 0,5-5 1 16,1-2-4-16,-2-1 0 0,4-4 3 16,0 1-4-16,0-2-14 0,3 0-10 15,0-3 15-15,1-5-15 0,1 0-5 16,2-5 2-16,1 2-2 15,2 0 24-15,3 0 4 0,-1 3 1 16,4-1 2-16,-2 1 5 0,3 0 16 16,4 0 3-16,6 0-3 0,7 4-5 15,5-3-10-15,3-1 1 0,-3 4-2 16,3-5-2-16,-4 2-1 16,-1-4 7-16,-2 0 1 0,-5-1-9 15,-1 1 2-15,-7 1 2 0,-6 2 4 16,-4-1 1-16,-5 0 2 0,-3 3 6 15,-4 0 7-15,0 3-8 0,0 2-14 16,-8-1-8-16,-4 2-3 0,-2 3-3 16,-1 7 1-16,2 2 5 15,3 0-1-15,1 0 3 0,1 2 1 16,6 2 0-16,0 0-3 0,2 1 2 16,3 1 1-16,5 2 0 0,5-2 2 15,-2 1-1-15,2-1 1 0,0-3 0 16,4-1-1-16,-4-5 0 15,0-3 2-15,3-3-3 0,-8 0-51 16,4-3-19-16,-2 0 11 0,1 0-2 16,1-6-20-16,-1-2-49 0,0 3-39 15,1-6 20-15,0 2-10 0</inkml:trace>
  <inkml:trace contextRef="#ctx0" brushRef="#br0" timeOffset="165021.7725">27150 16879 428 0,'0'0'0'0,"0"0"240"15,0 0-160-15,0 0-55 0,0 0-17 16,0 0-5-16,0 0-2 0,0 0-1 16,0 0 0-16,-192 43 3 15,175-32-3-15,5-3 0 0,6 3-74 16,3-7-112-16,-1 0-218 0</inkml:trace>
  <inkml:trace contextRef="#ctx0" brushRef="#br0" timeOffset="165395.2876">27629 17008 685 0,'0'0'0'16,"0"0"151"-16,0 0-91 0,0 0-29 15,0 0-17-15,0 0-7 0,0 0-2 16,0 0-3-16,0 0 1 0,-56 254-2 16,43-233-2-16,2-4-24 0,-3-1-3 15,3-2-11-15,1-1-62 0,-1-2-180 16,-3-9-83-16</inkml:trace>
  <inkml:trace contextRef="#ctx0" brushRef="#br0" timeOffset="165843.9913">28395 16901 562 0,'0'0'0'0,"0"0"53"0,0 0-45 15,0 0 17-15,0 0-6 0,0 0 3 16,0 0 23-16,0 0-3 0,0 0-15 16,-14 166-13-16,10-165-2 15,4-1 2-15,0-1-3 0,0-7-9 16,4-3 1-16,3-1-3 0,6-1 0 16,4-5 0-16,5 0 0 0,5-1 1 15,3-1 13-15,2 6 13 0,-4 2-7 16,-3 7-15-16,-1 3-10 15,-3 2-141-15,0 0-67 0,-2 0-120 16</inkml:trace>
  <inkml:trace contextRef="#ctx0" brushRef="#br0" timeOffset="166116.5292">29042 16922 517 0,'0'0'0'16,"0"0"150"-16,0 0-72 0,0 0-31 15,0 0-26-15,0 0-7 0,0 0-3 16,0 0-10-16,-55 1 2 0,38 9-1 16,1 0 10-16,4 3-6 15,0 3-4-15,6-3-2 0,6 3 0 16,0-2 5-16,8 2 1 0,5 1 14 16,0 0 0-16,5-2 3 0,0 2 0 15,4-5-9-15,2-3-8 16,-1-3-1-16,1-1-3 0,1-1-4 15,-2-4-77-15,5 0 11 0,0-2-59 16,-2-3-64-16,0-4-21 0,-3 2-56 16</inkml:trace>
  <inkml:trace contextRef="#ctx0" brushRef="#br0" timeOffset="166242.9373">29370 16984 242 0,'0'0'0'15,"0"0"250"-15,0 0-169 0,0 0-31 16,0 0-1-16,0 0-12 0,0 0-11 15,0 0-8-15,0 0-12 0,-179 20-4 16,161-9-2-16,3 0 0 0,0 0-87 16,6 1-62-16,2-5-65 15</inkml:trace>
  <inkml:trace contextRef="#ctx0" brushRef="#br0" timeOffset="167360.497">29711 16963 356 0,'0'0'0'0,"0"0"83"15,0 0 28-15,0 0-46 0,0 0-34 16,0 0-15-16,0 0 7 0,0 0-1 15,0 0 7-15,-11 6-2 0,4 2-8 16,0 1-12-16,-1 3-5 0,-3 2-2 16,0 0 0-16,-1 3 0 15,1-2-19-15,0 1-2 0,2-2 5 16,4 0-3-16,4-3-7 0,1-3 20 16,0 0-2-16,6-6 0 0,3 0 5 15,1-2 3-15,-1 0 0 0,4-3 4 16,0-3-1-16,-2-1-2 15,0-2 3-15,-1 5 7 0,-3-1 5 16,1 4 11-16,-4 1 21 0,1 0-22 16,-3 0-12-16,1 6-2 0,0-4-9 15,-2 4 1-15,1-3-3 0,1-3-2 16,1 0 1-16,1 0 0 0,1 0 6 16,2 0-3-16,3-4-3 15,-1-3 0-15,0 0 3 0,-1-4-3 16,-4 2 0-16,1 1 0 0,-3 0 22 15,-2 1 2-15,-1-2-6 0,0 4 0 16,0 2 8-16,1 0-13 16,0 0-10-16,-1 1-3 0,0 0 0 15,0 1 0-15,0 1 2 0,0 0-2 16,-1-3 2-16,1 3-2 0,0-2 0 16,-1-2 4-16,1 2 3 0,0-1 4 15,-1 0-6-15,1 3-4 0,0-1 2 16,-2-2-4-16,2 2 2 15,-2 1 0-15,0-2-1 0,2 1 0 16,0-1 0-16,0 1 1 0,0 1-2 16,0 0 1-16,0 0 0 0,0 0-10 15,0 3 8-15,0 0 3 0,0 1-2 16,0-3 2-16,0 4-1 0,0-1 0 16,0 1 0-16,3-1 0 15,0 0 0-15,2 2 0 0,1 0 4 16,0 0-5-16,0 1 2 0,-2-1 1 15,2 0-1-15,-1 0 2 0,0-1 1 16,2 0 3-16,1-2 4 0,2 1 1 16,2-1-2-16,0 0-1 15,4-2-1-15,-3-1-4 0,0 0-1 16,0 0 0-16,-5 0-2 0,3-1 2 16,-2-8-1-16,4 2-2 0,-1 2 0 15,-1-2 1-15,-2 0-8 16,-1 0 2-16,0 1 2 0,-3 0 1 15,-1 0 4-15,-4 0-2 0,0 1 0 16,0 2 3-16,-2-2-3 0,1 1 0 16,-1-2 1-16,1 2-1 0,0 1 0 15,1 0-1-15,0 1 1 0,0 2-25 16,-1 0 16-16,-1-1-1 0,1-1 1 16,-2-1 5-16,-1 3-1 15,2 0 4-15,-3 0 1 0,1 0 0 16,2 0 1-16,0 0 0 0,1 0 0 15,1 0-2-15,0 0 1 0,0 0 0 16,0 0 0-16,0 0 3 0,-2 0 1 16,2 0-3-16,-1 0 0 15,0-2-2-15,1 1-1 0,-2-1 3 16,1 1-2-16,-1-2-2 0,-3 2 3 16,0 0 0-16,3 1 0 0,-2 0 0 15,0 0-2-15,2 0 1 16,-3 0 1-16,0 0-6 0,0 0-54 15,-2 0 8-15,-3 1 7 0,0 2-10 16,0 4-19-16,-2-1-67 0,-2 2-113 16</inkml:trace>
  <inkml:trace contextRef="#ctx0" brushRef="#br0" timeOffset="168663.4819">29941 17080 297 0,'0'0'0'0,"0"0"71"16,0 0-41-16,0 0-12 0,0 0 14 16,0 0 12-16,0 0 12 0,0 0-7 15,0 0-29-15,-34 25-13 0,34-20-1 16,-1-2 3-16,1 2 3 16,0 0-4-16,0-2-4 0,0 1 3 15,2-1 5-15,0 3-5 0,0-2 2 16,2 1 5-16,0-3 0 0,1 3-6 15,-2-2-2-15,-1 1-1 0,3-4 2 16,-2 0 4-16,0 3 10 0,2-3 4 16,0 0 5-16,2 0-8 15,-2-3-10-15,2-1-6 0,-1 0-4 16,2-1-1-16,-3-1-1 0,1 0 0 16,-1-2 3-16,2 2-3 0,2-2 0 15,-2-3 0-15,1-1 2 0,-3-1-2 16,0 1 3-16,-2 1-3 15,1 4 2-15,0-2 3 0,-1 2 1 16,2 3 3-16,-3 1 1 0,-1 0 10 16,1 3 6-16,-2 0 1 0,0 0-9 15,0 0-9-15,0 3-9 0,0 2 0 16,-1 4 8-16,0 1-5 0,-1 2-2 16,2 2 1-16,0 0-1 15,2-2 1-15,5-2-2 0,0-1 0 16,3-1 5-16,0-4-3 0,1 0 2 15,-1-4 13-15,3-1 14 0,1-6 1 16,3-1-3-16,0-2-16 16,0-3-7-16,2-1-3 0,-1-2-1 15,0-3-2-15,0 0 0 0,-4-2 0 16,4-1-16-16,-5-2-1 0,-2-3 0 16,-1-4 6-16,-4-3 6 0,-3-4-6 15,0-2-3-15,3-4 2 0,-1 4 5 16,-1 3 2-16,0 5 4 15,-2 7 1-15,-1 7 0 0,-1 6 0 16,1 8 4-16,-1 3 5 0,0 1-3 16,0 4-9-16,-2 10 2 0,-1 8 0 15,-1 13 2-15,0 10 2 0,-3 9-3 16,1 8 3-16,-1-4-2 0,3-1 0 16,1-7 0-16,1-8-1 15,2-9 0-15,0-4 1 0,5-10-1 16,1-5 0-16,2-3-8 0,5-10 5 15,0-1 2-15,6-6 2 0,0-8 4 16,3-2-3-16,1-3 0 0,1-7-1 16,3-2 0-16,5-7 0 15,2 0-1-15,0-5 0 0,-1-9 0 16,-4-4 0-16,-2-4 1 0,-4 1-1 16,0 9 0-16,-2 9 0 0,-7 12 0 15,-5 12 0-15,-4 5 9 0,-5 9 21 16,-3 0 1-16,-6 12-20 15,-1 13-13-15,-1 12 3 0,1 10-2 16,2 7 1-16,0 2 0 0,6-4 0 16,1-4-15-16,1-10-3 0,0-7-21 15,0-6-16-15,4-4-22 0,3-6-38 16,-1-1-42-16,4-2-35 0,1-2-109 16</inkml:trace>
  <inkml:trace contextRef="#ctx0" brushRef="#br0" timeOffset="169141.1435">31156 17216 684 0,'0'0'0'15,"0"0"5"-15,0 0-2 0,0 0 15 16,0 0-8-16,0 0 0 0,0 0 6 16,0 0-2-16,0 0-7 0,-112 185-6 15,94-180-2-15,2-2-164 0,-3 0-183 16</inkml:trace>
  <inkml:trace contextRef="#ctx0" brushRef="#br0" timeOffset="172416.3867">32095 16917 449 0,'0'0'0'16,"0"0"109"-16,0 0-79 0,0 0-18 15,0 0 20-15,0 0 17 0,0 0-8 16,0 0-12-16,-107-8-5 0,85 14-4 16,-4 1-10-16,2 4-6 0,2 1-3 15,-1 1 0-15,4 5 1 16,-1 4 6-16,4-6 5 0,5 6-2 16,1-2 9-16,10 0 14 0,1 2-3 15,10-5-10-15,4-2-4 0,4 0 2 16,4-4 7-16,0 1 14 15,5-3-10-15,0-5-15 0,2 1-9 16,0-4-5-16,-5-1 0 0,-2 0-2 16,-7 0-33-16,-4 0-35 0,-1-1-34 15,-3-4-29-15,-4-1-74 0,2-2-204 16</inkml:trace>
  <inkml:trace contextRef="#ctx0" brushRef="#br0" timeOffset="172592.4482">32086 16950 465 0,'0'0'0'16,"0"0"276"-16,0 0-189 15,0 0-49-15,0 0-10 0,0 0-5 16,0 0-6-16,0 0-10 0,0 0-5 16,-133 170 0-16,119-142-3 0,5-7-6 15,6 2-15-15,3-7-12 0,0-6-9 16,8-2-38-16,0-5-37 15,5-3 31-15,2-2-19 0,-2-7-158 16</inkml:trace>
  <inkml:trace contextRef="#ctx0" brushRef="#br0" timeOffset="172838.8045">32451 16526 617 0,'0'0'0'0,"0"0"134"0,0 0-33 16,0 0 9-16,0 0-23 16,0 0-59-16,0 0-24 0,0 0-3 15,0 0-2-15,-7 116-2 0,-10-52 4 16,-1 1-2-16,5-3-34 0,5-2 19 16,5-5 11-16,3-5 3 0,-1-11-1 15,1-1-11-15,0-9-31 16,0-10-3-16,0 0-3 0,0-12-43 15,0 0-8-15,0-2 22 0,-3-5-132 16</inkml:trace>
  <inkml:trace contextRef="#ctx0" brushRef="#br0" timeOffset="173006.8877">32311 16849 707 0,'0'0'0'0,"0"0"123"15,0 0-67-15,0 0-18 0,0 0-12 16,0 0-19-16,0 0-4 0,0 0-6 16,286 32-175-16,-255-21-65 15,-10-2-69-15</inkml:trace>
  <inkml:trace contextRef="#ctx0" brushRef="#br0" timeOffset="173244.1004">32964 16941 635 0,'0'0'0'0,"0"0"120"0,0 0-88 15,0 0-26-15,0 0-3 0,0 0 16 16,0 0 6-16,0 0-2 16,0 0 35-16,-168 63 2 0,163-41-28 0,5 6-16 15,3-3-10-15,6 4-4 16,6-3 0-16,1 2 3 0,3-9 7 15,0-2 10-15,-1-5-7 0,0-6-11 16,1-1-8-16,2 0-173 0,3-5-40 16,-1 0-221-16</inkml:trace>
  <inkml:trace contextRef="#ctx0" brushRef="#br0" timeOffset="174244.8749">24469 11969 678 0,'0'0'0'0,"0"0"-11"15,0 0 31-15,0 0-7 16,0 0-2-16,0 0 7 0,0 0 2 16,0 0-7-16,134-18 1 0,-85 18-3 15,13 0-1-15,10 0 14 0,10 0-3 16,13 0-9-16,7 0-5 15,8-1-3-15,10-2-2 0,13 2 0 16,6-2 4-16,9 1-6 0,10-2 0 16,10 0 12-16,4 1 12 0,6-3 10 15,6-2 2-15,8 1 3 16,18-2 6-16,16 0-12 0,16-1-6 16,13 0 1-16,15-2-18 0,7 0-6 15,5 6-4-15,3 2 0 0,-4 4 5 16,-3 0-4-16,-5 2 0 0,-3 5 0 15,-8 6-2-15,-1 0-26 0,-2 5-25 16,-4 0-25-16,-6 6-11 0,-8 2-47 16,-12 2-207-16</inkml:trace>
  <inkml:trace contextRef="#ctx0" brushRef="#br0" timeOffset="227783.1827">30318 11139 482 0,'0'0'0'0,"0"0"106"0,0 0 18 16,0 0-45-16,0 0-9 0,0 0 12 16,0 0-3-16,0 0 12 15,74-75-37-15,-67 70-32 0,-2 2 2 16,2 2 2-16,-1-1-8 0,3 2 5 15,1 0 5-15,5 0-1 0,4 2 3 16,4 0-4-16,0 3-9 0,-2-1-14 16,2-1-1-16,0 1 2 15,-1-2-5-15,2 1-30 0,-2 0-11 16,1-2-36-16,3 4-95 0,3 2-43 16,4 3-161-16</inkml:trace>
  <inkml:trace contextRef="#ctx0" brushRef="#br0" timeOffset="231332.722">24299 13305 127 0,'0'0'0'0,"0"0"38"16,0 0-32-16,0 0-6 0,0 0 0 16,0 0-31-16,0 0 10 0,0 0 14 15,1-8 11-15,-1 8 1 0,0-1 5 16,-1-1 10-16,-2-1 2 0,-1 3-3 16,0-4-5-16,4 4 2 0,0 0-2 15,0 0-10-15,0 2-4 16,0-2 0-16,0 1-2 0,0-1 24 15,2 1 2-15,1-1-9 0,1 0 1 16,0 2 6-16,2-1-9 0,2 1-3 16,0-1 2-16,3-1-5 0,2 0 4 15,1 0 8-15,3-1-8 16,-2-4 0-16,2 5-6 0,-3-5-4 16,-2 4 0-16,1 0-1 0,1 0 0 15,1 1 3-15,-2 0 13 0,5 2 6 16,-1-1-8-16,5 2-2 0,-1-1-1 15,1 0-2-15,2-1 4 16,4 1-4-16,3-1-4 0,2 0-1 16,2 2-4-16,0-2 0 0,1 0 2 15,-2-1-1-15,-1 1-2 0,-1-1-2 16,0 0 0-16,1 0 1 16,-1 0 3-16,-1 1-1 0,2 1 0 15,0-2-1-15,4 1 1 0,1-1 0 16,-2 0 1-16,6 0-1 0,3 0 0 15,-1 0 0-15,5 0 0 0,-1-3 0 16,6 2 0-16,1-3 0 0,1 1 0 16,-1-3 0-16,4 2 0 15,-1 0 0-15,1 1 0 0,2-3 10 16,-6 3-7-16,-3 1 1 0,-1 2-3 16,-1 0 1-16,-5 0-2 0,2 0 0 15,-3 0 0-15,2 0 2 16,-1 0 1-16,0 0 0 0,1 0 0 15,0 0-2-15,-1 0-1 0,1 2 0 16,1-2 1-16,-1 0-1 0,2 1 1 16,0-1-1-16,-2 0 2 0,1 0-1 15,1 0 1-15,1-3-2 0,0 2 0 16,1-1 3-16,0 1-1 0,0-2-1 16,4 0 1-16,-1-1 2 15,0 1 3-15,-3-2-4 0,1-1 1 16,-2 2 0-16,-2-2-1 0,-1 2-2 15,-2-1-1-15,-2 1 0 0,-1-2 11 16,1-1 9-16,-1 2 1 0,4-1-9 16,-1 2-4-16,3-2-3 15,1 0 0-15,0 0-1 0,2 0 0 16,5 2-1-16,-3 0-1 0,3-1-1 16,-4 1 0-16,-1-1-1 0,0 0 0 15,0 0 0-15,-1-1 1 0,2 2-1 16,0-1 0-16,1 0 0 15,3 0 2-15,-3 1-2 0,1 0 0 16,1 0 0-16,-3 1 0 0,2-2 0 16,2 0 0-16,1 1 1 0,-6-1-1 15,2 0 0-15,0 1 1 0,4-1-1 16,-1 3 0-16,5 1 0 0,0 0 0 16,-1-1 1-16,4 2-1 15,-3 0 0-15,3 0 0 0,-3 2 1 16,1-1-1-16,1 0 0 0,-3 0 0 15,-1-1 0-15,0 0 0 0,1 0 0 16,2 1 0-16,-1 0 0 16,4 3 0-16,-3 0 0 0,5 2-1 15,0 0 1-15,0-1 0 0,-4 4 0 16,-1-4 1-16,-4 2-1 0,-5 0 0 16,-2 2 1-16,-5 0-1 0,-5-1-20 15,-1 3-4-15,-3-5-30 0,0 2-19 16,-4 1-20-16,-3-1-48 0,-3-1-59 15</inkml:trace>
  <inkml:trace contextRef="#ctx0" brushRef="#br0" timeOffset="236366.8673">8355 5142 290 0,'0'0'0'0,"0"0"57"16,0 0-2-16,0 0-6 0,0 0 46 15,0 0 21-15,0 0-51 0,0 0-8 16,-7-39-9-16,15 34-4 0,4 2-11 16,1-3-6-16,7-2 1 15,5-2 2-15,5-1-5 0,4-1 2 16,6-4 1-16,5 1-8 0,5-2-3 16,5-2-4-16,3-1 0 0,2 1 0 15,3-1 3-15,-2 0 1 0,1 0 2 16,-3 1-1-16,-3-2 1 15,-1 6-3-15,-5-2-3 0,5-1 0 16,-2 2 1-16,5-1-7 0,2 0-2 16,0 1 0-16,1 0-1 0,-3 3 0 15,-1 0 2-15,1-1-3 0,-1 1-2 16,-2 1 2-16,2 3-1 16,0 1-4-16,2 2 4 0,1 1-2 0,-2 3 0 15,1 0 0-15,0 0 0 16,5 2 0-16,-2-1 0 0,3 0 0 15,1 1 1-15,-1 0-1 0,-3 6 2 16,-5 2-2-16,-4 1-1 16,-6 1 1-16,-4 1 0 0,-6 2 0 15,0 3 0-15,-3-2 0 0,4 1 0 16,2 2 1-16,4 0-2 0,8 4 2 16,4-1 1-16,0 0-3 0,-1 3 2 15,-2-2-2-15,-2 2 0 0,-7-1 2 16,-4 0-2-16,-1-1 0 15,-6 2 2-15,1 5-1 0,-3 0 0 16,3 1-1-16,-2 1 2 0,-2-3-2 16,-2 4 2-16,2-1-2 0,-3 4 1 15,3-1 0-15,-4-3 1 0,4 4-1 16,0-1 0-16,0-2 1 0,3 4-1 16,-3 0 0-16,-4-3-1 15,-3 4-2-15,-2-5 4 0,-3 1-2 16,1 2 1-16,-1 0 0 0,2-1 2 15,2-1-2-15,-3 0 0 0,4-3 2 16,2 1-4-16,0-3 3 0,3 1-1 16,-3-1 0-16,1-2 1 15,-5-2-1-15,-4-1 0 0,-1 1 1 16,-7-4 0-16,2 0-2 0,-5-5 0 16,-3-1 0-16,-1-3 0 0,-2-3 2 15,0-2-2-15,0-1-1 0,0-1-3 16,-2 0-17-16,-2-2-9 0,-2-1 0 15,0 0-8-15,-2-3-33 16,0-2-1-16,2-1-35 0,-2-2-50 16,-1-6-66-16,0-1-69 0</inkml:trace>
  <inkml:trace contextRef="#ctx0" brushRef="#br0" timeOffset="236929.618">11468 5538 844 0,'0'0'0'16,"0"0"11"-16,0 0 29 0,0 0 39 16,0 0-25-16,0 0-15 0,0 0 14 15,0 0-14-15,0 0-14 0,195 94-15 16,-154-67-5-16,8 0-1 0,-1-2-1 16,2 0 1-16,-2 2 1 0,-1-1 0 15,-3 2 8-15,-5 0-4 16,-4-1-6-16,-5-2 9 0,-3 0 2 15,-3-2-5-15,-1-2-1 0,-2-3-5 16,-5-2 0-16,0-5 1 16,-7-4-3-16,-3-3 0 0,1-4 3 15,-4 0 1-15,1-8 1 0,-3-4-3 16,0-6-2-16,-1-3-2 0,0-7 2 16,0-5 1-16,-4-8-3 0,1-2 2 15,-1-4 0-15,3 2-2 0,0-1 2 16,-2 1 0-16,2 0-2 0,-4 0 2 15,-4 1 5-15,-3 2 22 16,-2-1 11-16,-3 5-1 0,0 2-17 16,1 1-14-16,4 5-5 0,3 4-1 15,5 3 2-15,1 5-4 0,2 5-21 16,1 2-14-16,0 7-29 0,0 3-49 16,1 4-89-16,3 12-86 15,3 2-424-15</inkml:trace>
  <inkml:trace contextRef="#ctx0" brushRef="#br0" timeOffset="239419.847">23093 14724 101 0,'0'0'0'0,"0"0"23"15,0 0-13-15,0 0-9 0,0 0-2 16,0 0-9-16,0 0 15 0,0 0-3 16,0 0-4-16,-32-8-3 0,31 8-8 15,-1 0-3-15,0 0 7 0,0 0 4 16,-2 0 6-16,1 0 19 0,0 0 44 16,1 0 4-16,-2 0-23 15,2 0-3-15,-2 0-8 0,2 0 2 16,-2 0-4-16,0-1-9 0,1 0-1 15,-1 1-6-15,2-2 7 0,-1 1 1 16,1 1 0-16,2 0-8 0,0 0-5 16,-2 0-9-16,2 7 1 15,0 0 3-15,6 4 3 0,7 2 5 16,4-1 18-16,5 0 23 0,6 4-18 16,2-8-6-16,5 2 7 0,2-3-8 15,3-3-10-15,-1 1-1 0,1-4-5 16,-5-1-1-16,-1 0-4 15,-4 0-4-15,-4 1-2 0,-7 1-4 16,-5-2 1-16,-6 2 0 0,-3-2 1 16,-2 0-1-16,-3 0 0 0,1 0 1 15,-1 1-1-15,0-1 0 0,0 0 0 16,0 1-54-16,0 1-18 0,0 3-91 16,0 1 48-16,2 2-66 15</inkml:trace>
  <inkml:trace contextRef="#ctx0" brushRef="#br0" timeOffset="240118.382">24308 14868 255 0,'0'0'0'16,"0"0"34"-16,0 0-7 0,0 0 11 15,0 0 8-15,0 0-5 0,0 0 2 16,0 0 3-16,0 0 5 0,150 23-6 16,-108-17 6-16,4 1 9 0,3-3 1 15,5 0-17-15,6 2-26 16,1 0-10-16,1 0 3 0,1-3-3 15,-3 1 4-15,2-4 6 0,0 0 3 16,-3-4-2-16,1 0 2 16,0-4 1-16,-4 1-8 0,-3 2-5 15,-4 0-3-15,-8 0-4 0,-2 2-1 16,-9 1-1-16,-7 2 0 0,-8-1 0 16,-7 1 1-16,-5 0-1 0,0 0-4 15,-3 0 2-15,0 0-4 0,0 0-4 16,0 0-13-16,0 0-13 15,1 1-10-15,1 1 13 0,3 7-28 16,-1 0-60-16,-1 0-68 0,0 1-67 16</inkml:trace>
  <inkml:trace contextRef="#ctx0" brushRef="#br0" timeOffset="241382.6993">28184 14305 401 0,'0'0'0'0,"0"0"21"0,0 0 65 16,0 0 12-16,0 0-44 0,0 0-3 16,0 0-10-16,0 0-19 0,0 0-8 15,-42 140 3-15,36-114-2 16,-2-6-4-16,6 7 5 0,-2-4-6 16,1 0-3-16,2 2-2 0,0-3 0 15,1 0-4-15,0 0 1 0,0-4 0 16,0-2-3-16,0-3 1 15,4-1 0-15,2-4 1 0,5 4-3 16,-3-2-19-16,1 1-44 0,-2 0-65 16,1-3-55-16,-3 1-106 0</inkml:trace>
  <inkml:trace contextRef="#ctx0" brushRef="#br0" timeOffset="245478.244">20968 14233 167 0,'0'0'0'15,"0"0"81"-15,0 0-2 0,0 0-46 16,0 0-1-16,0 0 5 15,0 0 8-15,0 0-16 0,-8 129 0 16,3-111 0-16,-1-1-8 0,3-3-2 16,1-7 1-16,0 1 0 0,2-8 5 15,0 0 24-15,4-10 43 0,8-5 3 16,7-8-57-16,14-12-27 0,12-12 7 16,13-8 18-16,8-7 24 0,7-3-23 15,4-2-31-15,2 3 1 16,-2 3-7-16,-5 5 0 0,-7 9-102 15,-9 8-55-15,-11 6-61 0,-12 2-150 16</inkml:trace>
  <inkml:trace contextRef="#ctx0" brushRef="#br0" timeOffset="246407.1733">20952 12739 377 0,'0'0'0'16,"0"0"47"-16,0 0 1 0,0 0 15 16,0 0-17-16,0 0 8 0,0 0-2 15,0 0 13-15,0 0 26 0,-28 77-33 16,55-99-6-16,11-8-4 15,15-11-15-15,15-6-11 0,16-5-10 16,15-6-3-16,12-3-5 0,8-1-1 16,7 0-3-16,4 2 0 0,-9 3-104 15,-7 0 5-15,-16 6-109 0,-15 4-323 16</inkml:trace>
  <inkml:trace contextRef="#ctx0" brushRef="#br0" timeOffset="251068.7746">20581 15725 250 0,'0'0'0'0,"0"0"28"0,0 0-15 15,0 0-3-15,0 0 3 0,0 0-1 16,0 0-10-16,0 0-2 0,-30 2 0 16,27 9 0-16,-1 7 30 0,-2 5 23 15,-3 4-21-15,2 1-5 16,-1-1-9-16,0 0-1 0,4-3 2 15,2-5 5-15,2-2 1 0,0-9 1 16,3-2 4-16,4-6 2 16,4-1 23-16,5-14 12 0,10-8-21 15,8-10-18-15,11-11-8 0,11-11-5 16,8-9-4-16,7-9-2 0,11-4-3 16,8 2-5-16,4 6-2 0,2 7-50 15,-4 6-104-15,-3 6-166 16</inkml:trace>
  <inkml:trace contextRef="#ctx0" brushRef="#br0" timeOffset="252757.4058">25747 16226 194 0,'0'0'0'0,"0"0"0"0,0 0 6 15,0 0 1-15,0 0 1 0,0 0 11 16,0 0 6-16,0 0 6 0,0 0-1 16,-9 20 8-16,9-20 7 15,0 0 5-15,0 0 1 0,0 0-11 16,2 0-9-16,3 0-10 0,0 0-1 15,6 0-3-15,5 0-5 0,3 0 3 16,6 0 3-16,4 0-1 16,3 2 2-16,4-2 1 0,5 0-3 15,-2 0 2-15,8 0 2 0,2 0 0 16,3 0 1-16,6 0 1 0,5 0-12 16,3 6-9-16,0 2-2 0,-3 0 0 15,4 2 0-15,-2-1-18 0,1 1 15 16,2-3 3-16,3 1 0 15,0-3 0-15,4 0 2 0,1 0-2 16,2-3 0-16,0-2 21 0,-1 0-3 16,0 2 5-16,-3-2 3 0,-4 1-3 15,-6 1-9-15,-5 0-9 0,-11 1-5 16,-6 2 0-16,-8-3 3 0,-6 1-4 16,-2 0 2-16,-8-2 0 0,0 0-2 15,-3 2 2-15,-4-1-1 16,-2 0-1-16,-1-2 2 0,-4 0 0 15,-2 2-2-15,-2-2-3 0,0 0 2 16,0 0 2-16,0 0 0 0,0 0 0 16,0 1 0-16,-3-1 5 15,0 0-3-15,3 0-2 0,0 0 0 16,0 0 2-16,0 0-2 0,0 0 0 16,0 0 3-16,0 0-3 0,0 0 0 15,0 0 4-15,0 0-4 0,0 0 0 16,0 0 2-16,0 0-2 15,0 0 0-15,0 0 0 0,-4 0-6 16,-1 0-6-16,-2 0-3 0,-4 1-1 16,-3 0 9-16,0 1 2 0,-5-2 2 15,1 0 2-15,0 0 0 0,-3 0-6 16,-3 0-1-16,-1 0-5 0,-3 0-8 16,-5 0 0-16,-4 0 2 15,-3 3-12-15,-6 0-12 0,-7 0 10 0,-6-2 11 16,-9 0 13-16,-5 1 5 15,-4-1 2-15,-4-1 2 0,2 0 0 16,-1 0 30-16,0 0 14 16,-2 0-28-16,0 0-6 0,0-3-5 15,-1-2-3-15,-2-1-2 0,2 1 0 16,-1-2 3-16,0 1-3 0,-3-2 0 16,-3 2 1-16,-3 2-1 0,-1-1 0 15,-3 0 0-15,4 0 0 16,1 1 0-16,-4 1 0 0,4 0-3 15,-2 0 3-15,-2 2 0 0,4-2 0 16,2 3 0-16,1 0 2 0,-3 2-3 16,1 0 1-16,-1 4 0 0,0 0 0 15,1 0 0-15,0 0 0 0,1-2-1 16,0 0 2-16,4-1 0 0,6 0-1 16,2 1 0-16,4-2 0 15,2 0 0-15,4 0 0 0,4-2 0 16,6 0 2-16,4 0-1 0,8 0 1 15,2-2 0-15,9 0 3 0,4-1-4 16,6 0 0-16,7 3 0 0,6 0-2 16,4 0-84-16,4 4-41 15,4-2-121-15,9 2-95 0</inkml:trace>
  <inkml:trace contextRef="#ctx0" brushRef="#br0" timeOffset="253583.4089">30654 16373 343 0,'0'0'0'16,"0"0"113"-16,0 0-30 0,0 0-40 15,0 0-24-15,0 0 10 16,0 0 12-16,0 0-1 0,0 0-4 16,181-27-4-16,-115 28-1 0,10 4-8 15,16 1-10-15,12 1-1 0,12-1-3 16,12 0-3-16,2-2 0 16,7-1 0-16,-2 0 3 0,1 3-3 15,-6 3 0-15,-12 0 3 0,-5 3-4 16,-4-2-3-16,-9-1 1 0,2-1 6 15,-3 1 7-15,-8-2-5 16,-2 2-5-16,-8-3-4 0,-6-2 2 16,-11-1-3-16,-10-3 0 0,-10 0-1 15,-11 0 0-15,-10 0 1 0,-9-1 0 16,-5 0-1-16,-4 1-5 0,-5 0-1 16,-6-1-21-16,-10-1-5 0,-10-1-13 15,-6 2 7-15,-6 1-24 0,-10 0-25 16,0 0-37-16,-6-2-143 15</inkml:trace>
  <inkml:trace contextRef="#ctx0" brushRef="#br0" timeOffset="263243.7748">18506 10782 347 0,'0'0'0'0,"0"0"29"16,0 0 41-16,0 0 16 0,0 0-33 15,0 0-6-15,0 0-20 0,0 0-23 16,876 0-1-16,-760 0-1 0,-4 0 0 15,-5 0-1-15,-3-1 1 16,-8 1-1-16,-2 0 0 0,-5-1 1 16,-4-1 14-16,-3-1 0 0,-3-1 0 15,-8 2 9-15,-5 0 9 0,-12-1 11 16,-10 3-13-16,-12 0-10 0,-13 0-2 16,-10 0-2-16,-9 0-2 0,-6 0 13 15,-13 0 2-15,-6 0-26 16,-11 0-2-16,-11-3 0 0,-6-1-2 15,-13 1 0-15,-13 0 0 0,-10-2-2 16,-13 1-7-16,-3-1 8 16,-8 0 0-16,-6-1-3 0,-1 2 5 0,0 0-3 15,-2 4 0-15,4-3 2 16,4 0-1-16,4-2 0 0,7 1 0 16,9 0-1-16,10-2-10 0,13 0 8 15,11 2 1-15,15-1 3 0,11-1 1 16,11 1-2-16,12 0 0 15,11-4-5-15,12 5-12 0,14-5-28 16,12 0 26-16,15-1 16 0,16-1 2 16,18 0 2-16,12 2 5 0,15-3 6 15,10 5 0-15,6-3 2 0,3 2-5 16,2 4 2-16,-5 1 2 16,-4 3-3-16,-5 0-5 0,-9 1-6 15,-6 3 2-15,-7-2 2 0,-11 2 3 16,-16 0 0-16,-10-2-2 0,-17 3-2 15,-18-5 2-15,-15 0 4 0,-12 0 4 16,-12 0 49-16,-15-3-37 16,-16-3-14-16,-15 2-3 0,-18-1-5 15,-17 1 0-15,-18-2-4 0,-13-3 0 16,-12 3-1-16,-12-2 0 0,-7 1 1 16,-6 4 0-16,0 3-2 0,0 0 3 15,14 0-3-15,13 3 0 16,14 2 3-16,19 0 2 0,18-1-2 0,17 0 1 15,17 0-1-15,19-2-13 16,17 1 1-16,13-2-8 0,15-1-55 16,21 0 69-16,17-1-1 0,19-4-4 15,20-3 10-15,17 2 0 0,16-2 2 16,18 2 0-16,13 1 26 0,9 0-6 16,4 1-1-16,-3 1-3 0,-9 3 3 15,-18 0-5-15,-19 3-9 16,-26 2-5-16,-29 3 0 0,-28 0 3 15,-28 1-3-15,-22 1 0 0,-25 3-11 16,-13 0-16-16,-17 2-24 0,-15-1-95 16,-12 2-196-16</inkml:trace>
  <inkml:trace contextRef="#ctx0" brushRef="#br0" timeOffset="265133.2261">13414 13905 280 0,'0'0'0'16,"0"0"45"-16,0 0 7 0,0 0-43 16,0 0-6-16,0 0-1 0,0 0 8 15,0 0 5-15,-20 0 14 0,20 0 0 16,0 0-5-16,0 0 5 15,1 0-4-15,3-1 13 0,4 0 14 16,3 0-13-16,3-4-7 0,4 2 4 16,-2-1-1-16,5 0-2 0,-2 1-5 15,-1-2-6-15,3-1-2 0,-3 3-1 16,4 0-5-16,-1 1-4 0,-3 2-7 16,1-5 0-16,2 2-1 15,-2-1-1-15,6-1 1 0,0-1-1 16,4 4 0-16,0-4 3 0,2 0 1 15,-1-1 2-15,1-1 7 0,0 4-6 16,1-1-5-16,-4 3-1 0,2 0-1 16,-5 1-1-16,-2 1 0 15,-1-1 1-15,-1 0-1 0,-2 0 0 16,0-1 1-16,0 0-1 0,1 0 0 16,0-2 1-16,3 2-1 0,0-2 0 15,3-3 5-15,0 3 0 0,5 1 2 16,3 0-5-16,0 1-1 15,0 0 1-15,1 2-2 0,1 0 0 16,-3 0 0-16,0 0-1 0,0 0 2 16,-2-2-1-16,3-2 0 0,1 2 0 15,1 1 1-15,3-1-2 0,1 1 2 16,1-4 0-16,-1 3-1 16,4-4 0-16,0 4-1 0,3-1 1 0,-2 2 1 15,1 1-1-15,-1 0 1 16,-1 0-1-16,-1-2-1 0,0 2 1 15,-1 0-2-15,2 0 3 0,1 0-2 16,-2 0 0-16,3 0 1 0,-1 2 0 16,1-1 0-16,0 1 0 15,1-1 0-15,2 1 1 0,-2 1-1 16,-2 0 0-16,2-1 1 0,-3 4-1 16,2 0 0-16,-1 1 0 0,-2 1 0 15,-2 1 1-15,1-3-1 0,0 2 0 16,-2-3 0-16,4 0 0 15,2-1 0-15,2-1 0 0,3 0 0 16,1-2 3-16,0 1-5 0,4-2 1 16,-1 0 2-16,1 0-1 0,1 0 0 15,-2 0 0-15,2 0 2 0,-2 0-2 16,-1 0 0-16,0 1 1 16,0 2-1-16,0-2-1 0,1 0 1 0,-3 0 0 15,2 0 1-15,-1 0-1 16,-2 2 0-16,-2-1 0 0,0-1-1 15,-4 1 2-15,-1 0 0 0,-4-2-2 16,-3 1 2-16,-3 2 7 0,-3 0 3 16,-3 2 3-16,-2-1-4 15,0 0-6-15,-1 1-2 0,0-1 1 16,-4-1-2-16,1-2-1 0,-2 2 0 16,-3-1 3-16,0-1-3 15,-5-1 0-15,-2 2 3 0,-1-1-3 16,-3-1 0-16,-3 0 3 0,-3 0-3 15,0 0 0-15,0 0 0 0,0 0-2 16,4 0-16-16,-1 2-26 0,1-2-46 16,1 1-30-16,-4 2-33 0,2-1-113 15,-1-2-73-15</inkml:trace>
  <inkml:trace contextRef="#ctx0" brushRef="#br0" timeOffset="266185.8176">18226 13425 366 0,'0'0'0'15,"0"0"-21"-15,0 0 22 0,0 0 4 16,0 0 2-16,0 0 4 0,0 0 18 16,0 0 28-16,0 0 2 15,31 22-5-15,-15-21 4 0,4 3-17 16,3-4-9-16,3 0-9 0,2 0-11 16,1 0-3-16,3-4 9 0,-1-1 14 15,3-3-5-15,1 1-2 0,-3-5-4 16,1-2 1-16,-2-4 0 15,1-1 3-15,-4-1-1 0,1 1-3 16,-3 0-7-16,-1-4-7 0,-1 1 1 16,0-3 0-16,-1-1 0 0,-4-1-6 15,4-2 1-15,-1-2-2 16,-1 1 0-16,-1-4 2 0,0 1-2 16,-5-1 0-16,1-1 6 0,-3-1 0 15,-4 3 5-15,2-3 2 0,-5 1-5 16,0-3-2-16,-2 1 2 0,3-2-4 15,-2 1-3-15,2-3 0 0,0 0-2 16,0-3 0-16,1 0 2 0,-3 1-2 16,-2 0 0-16,1 2 0 15,-2-1 2-15,0 2-2 0,-2-1 0 16,0 3 0-16,1-1 2 0,1 3 1 16,4 3 0-16,-1 1-1 0,2 1 1 15,-2 2 4-15,2 2-3 0,-3-3 2 16,3 1-3-16,-2 2 0 15,1 2-2-15,-2 1-1 0,2 4 0 16,-4 1 0-16,-1 2 2 0,0 2-2 16,-1 5-11-16,0-2-2 0,0 3 2 15,0 1 0-15,0 0 0 0,0 5-6 16,0 0 0-16,0 3-13 0,0 0-44 16,-1 4-11-16,-2 9-2 0,-1 1-55 15,0 4-21-15,-4 2-3 16</inkml:trace>
  <inkml:trace contextRef="#ctx0" brushRef="#br0" timeOffset="266684.3002">18852 12104 351 0,'0'0'0'16,"0"0"42"-16,0 0-5 0,0 0-17 15,0 0 0-15,0 0 1 0,0 0 16 16,0 0 7-16,0 0 13 0,-16-49 3 16,16 35-7-16,0 1 1 0,4 0-12 15,1-1-4-15,3-4-20 0,3 0-13 16,2-1-1-16,0-3-1 0,5 1 8 16,-4-4 3-16,6-2 2 15,-3 1 8-15,2-2-6 0,2 3-2 16,0 0-2-16,1-3 1 0,-2 0 1 15,3 2-4-15,-1-3 0 0,0 4-5 16,-1 1 5-16,-1-1 7 16,-1 6-1-16,-2 0-1 0,-4 3-11 15,-5-2-4-15,1 6 1 0,-4 2 0 16,0 2 3-16,-1 5-3 0,-1 2-1 16,-2 1-1-16,1 1-2 0,0 10-9 15,1 4 12-15,5 6 8 0,-2 1 1 16,5 5 1-16,3 1-3 15,1 0 1-15,3 3-4 0,-1-3 0 16,5 1 1-16,-2 0-4 0,-3-4-1 16,4 2 1-16,2 0 0 0,-1-4-3 15,4 0 0-15,-2 1 3 0,-2-4-2 16,-2 0 1-16,-1 2-2 0,-6-2 0 16,-1 1-42-16,-4 1-30 15,-1-1-60-15,1 1-49 0,-3-3-130 16</inkml:trace>
  <inkml:trace contextRef="#ctx0" brushRef="#br0" timeOffset="271230.0575">3757 12583 415 0,'0'0'0'0,"0"0"223"16,0 0-125-16,0 0-30 0,0 0-7 15,0 0-12-15,0 0 0 0,185-132 8 16,-130 108-19-16,6 0-6 0,3 4-9 16,0 1-12-16,0 1-7 0,-3 6-5 15,-4-1-39-15,-2 4-33 16,-1-1-35-16,-4-2 9 0,2 5-39 15,-4-7-89-15,1 4-88 0</inkml:trace>
  <inkml:trace contextRef="#ctx0" brushRef="#br0" timeOffset="271568.5874">5942 12202 711 0,'0'0'0'0,"0"0"62"0,0 0-14 16,0 0 5-16,0 0-26 0,0 0-9 15,0 0 2-15,0 0 7 16,0 0 3-16,346-106-15 0,-268 93-12 16,-1 2-6-16,1 4-196 0,-7-2-109 15</inkml:trace>
  <inkml:trace contextRef="#ctx0" brushRef="#br0" timeOffset="272616.7758">8910 11379 316 0,'0'0'0'0,"0"0"72"16,0 0-24-16,0 0-28 16,0 0-14-16,0 0-3 0,0 0 12 15,0 0 13-15,0 0 2 0,-168 32 2 16,152-25-10-16,6-3-5 0,5 2-2 16,5-6-4-16,4 3-6 0,11-3 39 15,7 0-16-15,7-3-8 16,6-3 5-16,6-2 2 0,2-3 18 15,0 3-1-15,2-3-13 0,-3 3 2 16,-6 0 9-16,-3 2-14 16,-5 1-10-16,-9 2-7 0,-8 3-4 15,-7 0-4-15,-6 0-6 0,-12 6 6 16,-10 3 14-16,-9 3-15 0,-11 0-1 16,-5 3-1-16,-6-1 0 0,1-1 1 15,2 1-1-15,3-4 1 0,11 2-1 16,6-4 3-16,11 0-4 15,13-6 1-15,7-1-2 0,4-1-13 16,14 0 19-16,7 0-2 0,12-3-1 16,11-3 1-16,6 0 0 0,10-3-2 15,-1 2 0-15,0-1 3 0,-4 4 7 16,-9 0-7-16,-7 1-2 0,-12 3 0 16,-12 0-1-16,-10 3 0 0,-9 4 0 15,-19 2-2-15,-6 2 6 16,-13 1-1-16,-6 2-1 0,-8 2 0 15,-5 0-2-15,-1 2 0 0,1-2 0 16,10 0 0-16,12-1 1 16,12-5-2-16,15 1-2 0,9-5-3 0,17 0-14 15,16-4 12-15,14-2 9 16,15 0-1-16,9-7 0 0,5 1 0 16,-2-1-1-16,-2 0 2 0,-11 2-1 15,-12 3 0-15,-15 2 4 0,-17 1 11 16,-16 7-6-16,-10 4 0 0,-18 4 14 15,-14 3-16-15,-7 2-6 16,-11 1-2-16,-4-1-110 0,3-1-88 16,-1-4-141-16</inkml:trace>
  <inkml:trace contextRef="#ctx0" brushRef="#br0" timeOffset="273765.6001">8338 12339 362 0,'0'0'0'0,"0"0"56"15,0 0-11-15,0 0-15 0,0 0-5 16,0 0-5-16,0 0 2 0,0 0-1 16,0 0-1-16,-28 61 4 0,31-51 0 15,4-1-3-15,2 3 1 0,0-2 6 16,2-1-4-16,4 3-9 16,-1-1 3-16,7 0 0 0,0 3 2 0,3-1 3 15,3 0-11-15,2 0-4 16,0 0 6-16,5 1-2 0,3-2-1 15,4-1 1-15,4 0-4 0,5-4-3 16,4 0 0-16,4-3 3 0,2-1 0 16,2-1 4-16,0-1-4 15,1 2 2-15,0-1 0 0,1-2-1 16,1 0 1-16,0 0-3 0,0 0-4 16,2 0 1-16,-1-3-1 0,1 0 0 15,4-3-3-15,1-1 0 16,3-3 3-16,4-2-3 0,2 2 2 15,-2-5-1-15,3 1-1 0,-3 0 0 16,2-5 3-16,2 2 0 0,-3 1 0 16,3-3-2-16,1 1 0 0,-2-1-1 15,1 0 0-15,1 0 2 0,-2-3-3 16,2 3 1-16,1-4 0 0,-2 3 0 16,0 0 0-16,-2-5-1 15,-3 0 1-15,2 0 2 0,2-2-3 16,0-1 2-16,2 0 0 0,2-4-1 15,2 1 0-15,5 5 0 0,-2-2-1 16,5 3 1-16,-1-2 0 0,-3-1 0 16,2 0 0-16,-3 0-1 15,0 0 1-15,0 3 0 0,-1-1 0 16,0 3 1-16,0-2-1 0,1 0 0 16,1 2-1-16,2-2 1 0,2 2 0 15,-4-1 0-15,-2-3 0 16,-1 3 0-16,-5-3 1 0,1 5 0 0,-1-2 2 15,-1 2 0-15,0-3 3 16,1 1 6-16,3 0-5 0,2 1-5 16,2 2 0-16,3-4-2 0,4 2 0 15,2 1 2-15,-4-2-1 0,2 2-2 16,1 2 0-16,-5-3 2 0,0 1-1 16,0-2 1-16,-2-1 1 15,1 3-1-15,-1-1 4 0,-4 2-1 16,-7-2-2-16,-4 0-2 0,-9 3 0 15,-9 1 2-15,-3-2-1 0,-9 4-2 16,-4-1-1-16,-6 1-9 16,-5 1-24-16,-3 0-31 0,-9 2-21 15,-5 2-46-15,-10-6-156 0,-5-2-182 16</inkml:trace>
  <inkml:trace contextRef="#ctx0" brushRef="#br0" timeOffset="274005.5249">16214 10651 639 0,'0'0'0'0,"0"0"78"0,0 0-7 16,0 0-19-16,0 0-12 0,0 0 5 15,0 0-11-15,0 0-10 0,0 0-12 16,448 32-9-16,-400-8-2 0,-7 0-1 16,-7 2 0-16,-11 3-1 0,-12-1 1 15,-11 2-2-15,-11 4 3 16,-19 0 16-16,-16 3-4 0,-14-1 8 15,-15 3 7-15,-11 5-16 0,-14 7-8 16,-14 2-7-16,-9 12-54 0,-9 1-50 16,-4 3-146-16,-4 2-165 15</inkml:trace>
  <inkml:trace contextRef="#ctx0" brushRef="#br0" timeOffset="282554.9967">20210 17059 487 0,'0'0'0'0,"0"0"133"0,0 0-86 15,0 0-9-15,0 0 1 16,0 0-23-16,0 0-3 0,0 0-2 15,10-47-3-15,-10 47 0 0,-4-3-1 16,1 3-2-16,0 0-1 0,-2 3-1 16,1 5-2-16,1-1-1 0,1 9 0 15,0 2 0-15,-2 1 6 0,1 6 5 16,0-1 8-16,2-2 4 0,-3 1 1 16,1 0-8-16,3-5-6 15,0-4-5-15,0-5-3 0,2-5-1 16,5-4-1-16,4 0 0 0,3-7 50 15,7-9-7-15,8-8-12 0,9-9-2 16,10-8 21-16,11-7-17 0,7-5-1 16,4-4 3-16,4-4-12 15,0-4-7-15,1-2-8 0,-7-1-7 16,-8 5 1-16,-8 7-4 0,-14 2-182 16,-7 0 49-16,-8 4-59 0,-6-1-164 15</inkml:trace>
  <inkml:trace contextRef="#ctx0" brushRef="#br0" timeOffset="422636.0464">22730 9481 342 0,'0'0'0'0,"0"0"127"16,0 0-72-16,0 0 8 15,0 0-19-15,0 0-9 0,0 0 21 16,0 0-5-16,23-32-16 0,-23 32-4 16,-1 0-18-16,-3 0-11 0,-4 0-2 15,-2 6 0-15,-1 2 2 0,-5 1-3 16,0 1 2-16,-4 7 1 16,-1-4 4-16,-1 3 2 0,-3 1 3 0,0 0 0 15,-1 1-2-15,1-2 4 16,3 0 0-16,3-2-5 0,3 2-4 15,2-4-2-15,6-1-1 0,2 0-1 16,0-1 0-16,5-3 0 0,-1-4-20 16,2-2 12-16,4-1 7 0,4-1 2 15,2-6 4-15,4-4 4 16,5-3 6-16,6-1 7 0,3-3-5 16,6-4-2-16,2 0-5 0,5-5 1 15,5-2-2-15,2-2 3 0,4-1-5 16,1 0-5-16,0 3-2 0,-5 0 0 15,-1 4 1-15,-7 3-1 16,-6 3 0-16,-7 4 2 0,-6 7-2 16,-10 3 0-16,-5 3-1 0,-5 2 1 15,-1 0-1-15,-3 4 1 0,-6 5 20 16,-3 7-17-16,-4 3-1 0,-6 4-3 16,-4 0 2-16,-2 7 2 15,-5-5-3-15,-4 5 0 0,-3-3 1 16,-5 4-1-16,-3 1 0 0,-4 0 1 15,-4 1 0-15,2-4 0 0,2-2 0 16,5-3-1-16,6-4 0 0,9-4 2 16,9-2-2-16,7-6 0 15,6 0 0-15,8-6-22 0,2-2 1 16,7 0 13-16,3-2 8 0,5-9 0 16,4 3 1-16,5-11-1 0,5-1 0 15,4-4 5-15,5 1 3 0,5-2 1 16,4-1 3-16,0 2 2 15,-1-1-6-15,-3 4-2 0,-7 5-4 16,-10 3-1-16,-11 6-2 0,-10 4-3 16,-5 3 1-16,-5 3 4 0,-9 9 0 15,-4 2 2-15,-4 5-1 0,-4 5-4 16,-1 0 2-16,-3 2 0 0,-1 1 3 16,-5 3-3-16,-4-1 0 15,-3-2 1-15,0 0-1 0,1-4 0 16,1-1-4-16,4-5 3 0,5 0 1 15,5-4 0-15,8-1-6 0,5-4 1 16,7-4-1-16,5-3 3 0,2-1-4 16,0 0-5-16,6-4 12 15,1-2 0-15,4-3 0 0,-1 3 1 16,-1 1-1-16,1 0 0 0,-6 4 0 16,-1-1-1-16,-3 2-1 0,0 0-1 15,-1 6 4-15,-6 3 0 0,-2-2-1 16,0 2 0-16,-1 3 0 15,-2-1 1-15,1 3 0 0,2-2-1 16,-2-1 0-16,2-3 1 0,2-2-1 16,-1 0 0-16,3-4 1 0,4 2-1 15,1-3 0-15,0-1 0 0,1 2-2 16,4-2 2-16,1 0 3 16,1 0 1-16,2 1 2 0,2 2-2 15,2 3-2-15,3 0 2 0,2-4-2 16,3 0-2-16,2-1 0 0,0-1 4 15,1 2-3-15,3-1-1 0,-1-1 0 16,-1 2 1-16,-2-2-1 16,4 3 0-16,-3-3 0 0,2 1 1 0,-3 1-1 15,-6-1 1-15,0 1-1 16,-9-2 0-16,-3 0 1 0,-3 0-1 16,-2 0 3-16,0 0 1 0,0 0 0 15,-4 0 1-15,-2 1-1 0,-1 1-2 16,-4-1-1-16,0 1 0 15,-1 0 0-15,-3-2 0 0,0 0-2 16,-3 3 2-16,-1-3 1 0,2 0-2 16,-2 0 0-16,2 0 2 0,2 0-2 15,0-3 6-15,5-1-4 0,4 1 2 16,1-1-3-16,5 1 0 16,0 1-2-16,0-1 2 0,0 3-2 0,0 0-4 15,1 0 4-15,3 0 1 16,1 0 0-16,5 5-1 0,0-2 1 15,6 2 0-15,0 1 0 0,7 0 10 16,6-1 0-16,5 0 15 0,2-3 2 16,3 0-14-16,1-1-11 15,-5 1-2-15,-3-2 0 0,-7 0 0 16,-8 0-9-16,-7-2 5 0,-4 1 5 16,-4-1 2-16,-2-3 2 0,0 3 3 15,-4-3 4-15,-6-1 5 16,-2 2-6-16,-4 0-5 0,-4-2-4 0,0 0 1 15,0 4-1-15,2 1 0 16,4 1-2-16,-1 4 0 0,1 1 0 16,1 1-45-16,0 0-30 0,0 2-55 15,0-1-55-15,-1 0-105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7:54:39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5774 529 0,'0'0'0'0,"0"0"7"0,0 0-5 16,0 0 1-16,0 0 2 15,0 0-3-15,0 0 4 0,0 0 4 16,45-164-3-16,-39 157-2 0,-2 2-4 16,1 5 0-16,-1 5 6 0,-2 6-3 15,-1 9-1-15,0 1 2 0,-1 6 4 16,2 4 13-16,-2 3 3 16,0 4-2-16,0 5-8 0,0 5 0 15,0 7-5-15,-1 6 1 0,-1 6-4 16,0 5 1-16,-3 6-5 0,1 5-1 15,-4 7 0-15,2 7-1 0,-5 5 0 16,0 7 0-16,-4 8-1 16,2 4 0-16,-3 5 7 0,2 4 2 15,-1-1 6-15,2 2 1 0,0 4-8 16,3 4-3-16,0 0-4 0,0 3-1 16,0 2 0-16,1-5 2 0,-3 4-3 15,1 4 1-15,-2 0 0 0,-2 8-2 16,-2 0 2-16,-3 1 0 15,1-3 0-15,-1-3 0 0,3-3 0 16,1-4 0-16,3-3 1 0,5-4-1 16,0-6 0-16,1-7 0 0,-1-6-1 15,4-9 1-15,-2-4 0 0,0-5-9 16,0-4 3-16,3-1 4 16,3 0 1-16,2-6 1 0,7-3 0 15,3-11 0-15,8-8-2 0,8-11 2 16,6-8-9-16,7-12 4 0,10-9 2 15,9-11 2-15,8-10 1 0,6-2 0 16,4-3-3-16,-1-3-19 0,2 1-8 16,-2-2 6-16,2 0 14 15,1 1 6-15,-4-1 1 0,-1 0 3 16,-5-4 0-16,-5-2 0 0,-6-3 0 16,-8-2 8-16,-2 1-6 0,-10-5-2 15,-3 2 0-15,-6 1-3 0,-4-3 2 16,-7-4-6-16,-7-4 12 0,-3-4 41 15,-7 0-22-15,-2-7 4 16,0-5-12-16,-1-4 0 0,-5-7-5 16,-1-3-8-16,-3-5-1 0,1-5-1 15,0-6-1-15,3-4 0 0,0-9 1 16,4-9-1-16,1-5 1 0,1-7-1 16,3-9 0-16,3-2 0 15,-3-5 1-15,-1-5-1 0,0 1-1 16,-2-1 1-16,0-2-23 0,-3-1 5 15,-1 2 5-15,-2-4 9 0,3 1 4 16,-2-6 0-16,1-3 3 16,4-1 4-16,0-1 2 0,2-4-5 15,2 2-2-15,1-4 0 0,-1-4-2 16,1 0 0-16,1 1 4 0,2-1-2 16,1 4 1-16,1 1-2 0,2 3-1 15,-2 2 0-15,-3 2 0 16,0 7-14-16,0 6 10 0,-4 11 4 15,-3 6 0-15,0 11 3 0,-10 7 2 16,-1 10 2-16,-6 11-4 0,-5 12-1 16,-6 8-3-16,-7 12-17 0,-7 11-47 15,-5 13-28-15,-9 12-87 0</inkml:trace>
  <inkml:trace contextRef="#ctx0" brushRef="#br0" timeOffset="983.2862">5150 5800 655 0,'0'0'0'0,"0"0"0"15,0 0 29-15,0 0-14 16,0 0 0-16,0 0-1 0,0 0 16 15,0 0 15-15,0 0-9 0,-135 1186-8 16,107-1005-8-16,-4 10-14 0,-4 14-4 16,1 6-1-16,-7 12-2 15,0 1-10-15,-1 4-8 0,-3-2 6 16,-2-1-1-16,0 3 9 0,-3-7 4 16,2 1 1-16,-1-7 0 0,5-6 7 15,2-4 2-15,3-10 2 16,7-12-2-16,6-10 0 0,5-10-8 15,8-9-1-15,2-8 0 0,10-15 2 16,3-7-3-16,13-15 0 0,6-9 1 16,6-11-13-16,7-11 4 0,7-11 4 15,8-7 2-15,7-10-1 0,6-10 1 16,6-11 1-16,5-9 2 0,7-6 0 16,6-11-1-16,4-3 0 15,2-1-2-15,4-12-8 0,4-1-8 16,-3-7-7-16,4 0-2 0,-4-3 0 15,-3-2 9-15,-4 0 12 0,-7-3 4 16,-2 0 3-16,-10-4 0 0,-3 1 0 16,-5-5 4-16,-10 1-8 15,-7-6 7-15,-6-2-7 0,-8-3-8 16,-7-5-15-16,-7 0 4 0,-5-3 7 16,-5-6 8-16,-3-3 6 0,-4-2-14 15,0-6 26-15,-3-4-9 16,-4-5 0-16,-3-4 4 0,-4-4-1 15,1-5 0-15,-4-9 12 0,0-4 22 16,1-7-2-16,-1-5-8 0,3-7-3 16,3-8 0-16,-1-6-18 0,4-5-4 15,3-8-3-15,0 0 0 0,3-5 1 16,1-8-1-16,1-2-17 16,0-6 6-16,3-4 9 0,4-3 2 15,1-2 0-15,4 3 0 0,0-9 3 16,4 6 2-16,2-6 0 0,1 1 1 15,3 1-2-15,4-2 2 0,-1 0-1 16,-1 6-2-16,-3 3-2 0,-6 7 0 16,-2 13-1-16,-6 9 0 15,-7 8 0-15,-2 9 2 0,-15 13-1 16,-4 7 3-16,-6 14 17 0,-7 13 1 16,-7 14-6-16,-5 13-10 0,-6 13-2 15,-8 15-2-15,-4 14 0 0,-5 16 5 16,-5 12-14-16,-2 19-42 15,2 17-26-15,-2 13-68 0,1 13-104 16</inkml:trace>
  <inkml:trace contextRef="#ctx0" brushRef="#br0" timeOffset="2251.6375">19677 5628 472 0,'0'0'0'16,"0"0"120"-16,0 0-16 0,0 0-29 0,0 0-25 15,-36-168-30-15,40 161-17 16,2 5 0-16,-2 11-4 0,-4 17 0 16,0 13-1-16,0 21-4 0,-4 16 3 15,-6 18 0-15,-5 20 0 0,-2 14-6 16,-6 17 7-16,-4 15 4 16,-2 10-2-16,-3 14 0 0,-1 13 5 15,-2 0 0-15,-2 9 0 0,-5 4 2 16,0 2 0-16,-4 10 2 0,-3 0 0 15,-7 3 9-15,-3 7-2 0,-4 1-6 16,-4 6-2-16,1 0-2 0,-1 3 1 16,3-4-2-16,2-1-2 0,6-3-2 15,7-10 3-15,2-11 0 16,3-9 2-16,1-17-4 0,3-11 1 16,7-18 0-16,4-17 4 0,7-14 0 15,5-11-6-15,7-13 1 0,5-7-1 16,5-10-1-16,0-14 0 0,10-12-4 15,7-12 1-15,7-14-8 16,8-6 4-16,8-11-1 0,7-9-5 16,7-8 1-16,2 0-3 0,4-2-5 15,3-8-3-15,3-1 6 16,8-1-23-16,6-2-9 0,3-2-12 16,3 1-22-16,2-1 42 0,3 0 31 0,-1 1 10 15,0 1 0-15,-3 5 0 16,-3-1 0-16,-4 3 3 0,-2 1 5 15,-3 2 8-15,-3-3-8 0,-1-1-3 16,-5 1-4-16,2-3-1 0,-5-4 0 16,1-1 19-16,-6-8 26 15,-3 1 3-15,-2-3-12 0,-5-3-8 16,-2-2-9-16,-8-2-10 0,-4-1-6 16,-7-5-2-16,-4-4-1 0,-5-3 0 15,-4-3 0-15,-3-5-1 16,-3-7 1-16,0-4 1 0,-4-11-1 15,-1-8 3-15,4-8 8 0,-5-9 6 16,1-8-4-16,-1-4-7 0,-2-5-2 16,-2-4-2-16,-3 2 26 0,-4-6-25 15,1 0-3-15,1-8 0 0,-1-4 2 16,4-7 0-16,-1-5 5 16,3-3 7-16,-1-3 2 0,2-4-3 15,0-7-2-15,-4-2-4 0,3 0-4 16,-1 2-3-16,-2 2 0 0,2 6 0 15,-1 3 0-15,-3 3-20 0,-1-1 11 16,2 0 8-16,-1 0 2 16,6-3 1-16,1-3-2 0,5-1 0 15,6-1 5-15,3-1-4 0,2 2-1 16,2 2 0-16,-4 5 0 0,-1 9-74 16,-3 7 43-16,-9 12 11 0,-1 8 12 15,-3 13 7-15,-12 10 2 16,-6 9 1-16,-7 16 5 0,-7 13 5 15,-10 15-1-15,-9 11-2 0,-8 15-3 16,-10 15-7-16,-6 13-13 0,-6 16-34 16,-2 15-31-16,0 8-50 0,1 8-77 15,3 4-82-15</inkml:trace>
  <inkml:trace contextRef="#ctx0" brushRef="#br0" timeOffset="3279.3438">23399 4973 950 0,'0'0'0'0,"0"0"-48"0,0 0 43 16,0 0-4-16,0 0-5 0,0 0-15 15,0 0 22-15,0 0 7 0,0 0 0 16,-100 294 0-16,47-195-7 16,-11 19 4-16,-8 17 4 0,-6 15-2 0,-5 13 1 15,-3 11 3-15,0 9 3 16,0 7 13-16,1 12-7 0,1 5 2 15,3 5-3-15,1 1-4 0,8 2-4 16,1 3 7-16,6 8 6 0,2 1 0 16,3-2 16-16,3 1-2 0,4-2-8 15,0-2-7-15,5-7-9 16,6-2-2-16,3-8-4 0,4-8 0 16,5-3 1-16,7-14-5 0,5-9 0 15,2-14-5-15,1-13 11 0,0-10-2 16,1-10 0-16,3-11 4 0,2-11-3 15,1-7-1-15,-1-7 0 16,7-7 0-16,-1-5-2 0,2-6-1 16,1-7-5-16,5-9-3 0,11-8-9 15,4-8-1-15,11-8 1 0,7-4 3 16,6-5 1-16,7-3-4 16,7 0-1-16,2-4 12 0,4 0 6 15,7-3 2-15,3-1 2 0,7-6-1 16,7 4 0-16,2-5 0 0,5 1 0 15,5-1 0-15,3-2-2 0,5 4 2 16,0-4 2-16,0 2-1 16,-2 0 0-16,1 0-2 0,-9 1 1 15,1 2 0-15,-5-1 1 0,-6-3-1 16,-4-2-10-16,-7 0 4 0,-4-7 2 16,-5-4 2-16,-3-7-2 0,-6-1 8 15,-3-9 33-15,-6-3-4 16,-3-6 1-16,-5-5-1 0,-4-6 0 15,-2-9-14-15,-5-6-8 0,-3-5-4 16,-4-11-5-16,-1-7-1 0,-3-7 1 16,-2-10 0-16,-2-5 1 0,-4-5-3 15,0-6 0-15,-4-6 4 0,-3-2-4 16,1-3 0-16,-1-5 0 16,3-8 0-16,-2-8 1 0,2-5-1 15,3-7-28-15,-1-7 0 0,2-4 4 16,2-2 0-16,0-4 17 0,3 2 6 15,-1 0 2-15,2 3 1 0,2 0 11 16,1 1-3-16,0-2-3 16,2-1-4-16,-2 2-3 0,2-1 0 15,0 2-17-15,-1 3-6 0,3 0-1 16,-1 0 4-16,-1 5 18 0,0 1 2 16,-2 10 0-16,0 8 11 0,-1 4 12 15,-1 8-10-15,-4 6-1 0,2 7-4 16,-3 5-2-16,-2 5-3 15,-2 6-6-15,-8 5 4 0,-2 8-4 16,-2 7-8-16,-11 9 3 0,-10 10 3 16,-10 10 3-16,-14 14-1 15,-15 14 6-15,-12 15 13 0,-14 14-17 16,-11 10-7-16,-8 22-18 0,-10 12-44 0,-6 15-89 16,-4 10-139-16</inkml:trace>
  <inkml:trace contextRef="#ctx0" brushRef="#br0" timeOffset="3778.2173">26135 8418 812 0,'0'0'0'0,"0"0"18"16,0 0-1-16,0 0-1 0,0 0-13 15,0 0 0-15,0 0 4 0,0 0 21 16,0 0 10-16,214-158-8 0,-128 144-4 16,10 4-17-16,5 5-8 0,0 5-2 15,-1 1-55-15,-8 4 4 0,-1-1-38 16,-5 4 0-16,-10-3-45 16,-5 0-49-16,-12-2-33 0</inkml:trace>
  <inkml:trace contextRef="#ctx0" brushRef="#br0" timeOffset="4013.6505">27684 7899 945 0,'0'0'0'16,"0"0"8"-16,0 0-2 0,0 0-1 15,0 0-6-15,0 0-10 16,0 0-12-16,0 0 0 0,0 0 10 15,630 100 12-15,-589-78-1 0,-13-2 0 16,-11 2 2-16,-14-2 0 0,-8 3 0 16,-21 0 18-16,-12 2-3 0,-15 0-12 15,-14 2-6-15,-15 2-36 0,-14-1-98 16,-19 2-139-16</inkml:trace>
  <inkml:trace contextRef="#ctx0" brushRef="#br0" timeOffset="4730.5359">1930 8225 819 0,'0'0'0'0,"0"0"-28"15,0 0 28-15,0 0 0 0,0 0 24 16,0 0 1-16,0 0 9 0,0 0-2 16,0 0 6-16,368-26-16 0,-280 20-3 15,4-2-9-15,4-3-10 16,-4-2 0-16,-5 1 1 0,-6 1-40 15,-10 2-19-15,-6 1-8 0,-5 0-38 16,-9 2-78-16,-11 2-19 0</inkml:trace>
  <inkml:trace contextRef="#ctx0" brushRef="#br0" timeOffset="4951.4875">3114 7999 766 0,'0'0'0'0,"0"0"-61"15,0 0 67-15,0 0 24 0,0 0-3 16,0 0 10-16,0 0 9 16,0 0-9-16,0 0-11 0,472 0-9 15,-414 6-7-15,-14 8-4 0,-9 3 0 16,-14 3-1-16,-11 0 2 0,-10 7 1 16,-11 2 1-16,-15 5 5 0,-9 4-3 15,-10 5 0-15,-8 1-7 16,-8 2-4-16,-3 4 0 0,-3 1-77 15,-1 4-48-15,-1 1-136 0</inkml:trace>
  <inkml:trace contextRef="#ctx0" brushRef="#br0" timeOffset="10263.9635">7705 3613 740 0,'0'0'0'16,"0"0"-24"-16,0 0 23 0,0 0 2 16,0 0-2-16,0 0 0 15,0 0 1-15,0 0 0 0,-61 100-2 16,54-76 2-16,2 2 8 0,-2 5 12 16,-1 3-9-16,0 6-6 0,-4 5-2 15,0 1-2-15,-1 5-1 0,-1 2 0 16,0-3 3-16,2-3-2 15,0-4 0-15,3-6-1 0,4-6 0 16,3-4-2-16,-1-4-29 0,2-5-97 16,-1-1-46-16,-3-7-55 0</inkml:trace>
  <inkml:trace contextRef="#ctx0" brushRef="#br0" timeOffset="10502.4762">7260 4229 662 0,'0'0'0'16,"0"0"6"-16,0 0-5 0,0 0 1 15,0 0-2-15,0 0 0 0,0 0 7 16,0 0 13-16,0 0 12 0,-4 361 2 16,10-342-1-16,1-9-16 0,-1-6-11 15,2-4-3-15,1-6 33 0,3-11-5 16,3-7-10-16,5-10-1 15,7-5-11-15,5-10-3 0,9-7-2 16,5-3-3-16,5-2-2 0,4-1-72 16,4 6-55-16,-4 2-152 0</inkml:trace>
  <inkml:trace contextRef="#ctx0" brushRef="#br0" timeOffset="11515.954">21982 3362 703 0,'0'0'0'0,"0"0"29"0,0 0-8 16,0 0 0-16,0 0-20 0,0 0 2 16,0 0-1-16,0 0 2 0,0 0 1 15,40 95 2-15,-29-56 9 0,7 7 2 16,-1 2-4-16,4 3-7 15,-2 0-1-15,-1 0-4 0,-1-3-3 16,-5-4-2-16,-1-6-19 0,-4-4-13 16,-2-6-3-16,-3-4-22 0,-1-5-19 15,-1-2-21-15,0-3-71 16,-4-4-113-16</inkml:trace>
  <inkml:trace contextRef="#ctx0" brushRef="#br0" timeOffset="11731.8773">21941 4007 718 0,'0'0'0'0,"0"0"28"0,0 0 4 16,0 0 9-16,0 0-24 0,0 0-13 16,0 0 13-16,0 0 42 0,0 0-9 15,216 209 2-15,-187-212-13 0,-1-11-30 16,1-6-5-16,-1-4-2 15,-3-5-4-15,-2-1-93 0,-3 0-40 16,-1-2-33-16,-5-1-90 0,-3-2-137 16</inkml:trace>
  <inkml:trace contextRef="#ctx0" brushRef="#br0" timeOffset="12486.0522">22192 2275 499 0,'0'0'0'0,"0"0"69"0,0 0-14 15,0 0 14-15,0 0-40 0,0 0-13 16,0 0 6-16,0 0 1 0,0 0-6 16,-7 24 3-16,7 4-8 15,3 9-1-15,3 3-6 0,0 6-3 16,3-4-1-16,-2 0 0 0,1-3-1 16,-2-8 0-16,-1-6 0 0,1-3 0 15,-2-6 0-15,1-5 0 16,-2-6 0-16,0 0 0 0,-2-5 0 15,2 0-1-15,0-5-1 0,1-4 0 16,2-3 0-16,-1-5 1 0,4 1 2 16,1 1-2-16,4-1 1 0,2 4 0 15,3 0 0-15,-2 7 4 16,0 5-2-16,-4 1-2 0,1 11 0 0,-3 5 1 16,-2 4-1-16,1-1 5 15,-6-2-5-15,0-2 0 0,-1-5 0 16,-3-2 0-16,0-7 1 0,0-2-1 15,0 0 7-15,-1-8-5 0,-1-6-1 16,0-4-1-16,2-6 0 0,0-1 6 16,0-3 2-16,5 3 2 0,1-1-6 15,3 4-3-15,1 4-1 16,-2 4 0-16,1 7 0 0,-1 4 0 16,0 3 17-16,1 7-15 0,-1 4 1 15,2 3 1-15,-1 4-2 0,0-3-2 16,-3 2 0-16,0-2 1 15,0-2-1-15,-2-5-18 0,4-2-6 16,-2-3-8-16,4-3-11 0,-1 0-23 16,-1-3-45-16,3-3-115 0</inkml:trace>
  <inkml:trace contextRef="#ctx0" brushRef="#br0" timeOffset="12750.8367">22932 2390 579 0,'0'0'0'15,"0"0"153"-15,0 0-66 0,0 0-34 16,0 0-20-16,0 0-13 0,0 0-19 16,0 0-1-16,-21 6 0 15,5 8 0-15,0 3 0 0,0 4 1 16,1 0-1-16,0 1 0 0,4 4 2 16,3-2-2-16,6-2 0 0,2-3 0 15,4-3-3-15,4-4 2 16,5-2 0-16,2-6 1 0,2-1 0 15,2-3 0-15,2-3 0 0,-2-1-12 16,-1-2 0-16,-1 0-18 0,-4 3-29 16,-1 0-1-16,-2 2-6 0,0-1-30 15,-2-1-38-15,4-2-49 0</inkml:trace>
  <inkml:trace contextRef="#ctx0" brushRef="#br0" timeOffset="12989.8561">23268 1986 484 0,'0'0'0'0,"0"0"174"15,0 0-92-15,0 0 1 0,0 0-28 16,0 0-16-16,0 0-12 0,0 0-7 16,0 0 3-16,91-59-12 0,-86 102-5 15,-2 11-4-15,1 7-2 16,-1 4 0-16,0-1 4 0,-2-3-3 15,1-4-2-15,-1-10-13 0,2-6-1 16,0-9-4-16,-1-7-32 0,1-7-34 16,-2-7-14-16,-1-4-47 0,-4-6-124 15</inkml:trace>
  <inkml:trace contextRef="#ctx0" brushRef="#br0" timeOffset="13153.5162">23238 2186 787 0,'0'0'0'0,"0"0"22"0,0 0 28 16,0 0 4-16,0 0-25 0,0 0-20 15,0 0-8-15,0 0 0 16,0 0-2-16,335 16-136 0,-289-16-66 16,-6-1-160-16</inkml:trace>
  <inkml:trace contextRef="#ctx0" brushRef="#br0" timeOffset="14420.1333">23738 2204 135 0,'0'0'0'0,"0"0"113"15,0 0-25-15,0 0 16 0,0 0-19 16,0 0-10-16,0 0 6 0,0 0-13 16,0 0-16-16,68-21-5 0,-63 24-19 15,-2 6-12-15,1 3-8 0,-3 5 2 16,1 3-3-16,-2 1 1 15,-2 1 1-15,0-2-2 0,-3-1-1 16,3-1 1-16,-2-4 0 0,3-1-3 16,-2-2-3-16,2-3-1 0,0-2 0 15,0-4 0-15,1-2-3 0,0 0 0 16,0 0 4-16,2-2-1 0,1-6 0 16,1 2 0-16,0-5 0 15,7 2 1-15,0-4-1 0,3 0 0 16,3 2 9-16,-2-1-3 0,1 1-2 15,0 1 3-15,0 5 2 0,-2 1 2 16,1 4 3-16,-7 2-8 16,-2 12-3-16,-4 4 0 0,-2 4-2 0,0 3 1 15,-4 0-1-15,-4-2-1 16,1-4 0-16,1-5 2 0,0-5-2 16,3-5 0-16,3-4 4 0,0 0 1 15,7-6-3-15,-2-5-1 16,5-6-1-16,3-3 0 0,1 1 2 0,3-2-2 15,1 3 0-15,2 4 18 16,-1 1-9-16,0 4 1 0,-5 5 6 16,-1 4-10-16,-3 1-5 0,-1 9 0 15,-5 0 0-15,0 4 0 16,-3-1-2-16,2 0-6 0,-1-1-4 16,1-4-17-16,3-3-16 0,-3-1-25 15,1-4-18-15,2 0 21 0,-1 0-17 16,1-5-69-16,3-1-31 0,0-2 35 15,2-2 29-15,2 1 60 0,1-1 53 16,-1 1 12-16,3 2 166 0,-4 2-55 16,-1 1 8-16,-1 0 1 0,-3 4-9 15,-2 0-2-15,1 0-31 16,-4 1-17-16,2 5-11 0,1 0-25 16,-4 6-8-16,1 1-10 0,-1 1-8 15,-1 3-4-15,0-2-1 0,0 1 0 16,0-4 0-16,0-5-23 0,2-1 16 15,2-6 2-15,0 0 2 16,3-2 5-16,1-8-2 0,2-1 0 16,2 0 0-16,3 2-21 0,-3 4-4 15,1-2 0-15,-4 3 2 0,-3 0-1 16,1 2-2-16,0-1 5 16,-1-2 7-16,-1 1 7 0,0-1 3 15,-3 0 5-15,1-4-1 0,4-1 0 16,-1-1 0-16,1 1-19 0,2-1 1 15,0-1-2-15,2 2 3 0,0 1 2 16,-2 3-11-16,1 0-12 0,-3 1 10 16,-2 3 15-16,1-3 3 15,0 0-16-15,0-1-15 0,2-2 7 16,-1-4-20-16,1 0-11 0,1-2-5 16,-3-3-28-16,0 3-13 0,-2-5 59 15,2 2 48-15,-4 0 8 0,3-1 58 16,-1 1-31-16,-1 0-3 15,2 0-20-15,1-3-9 0,3 1-36 16,2-1-8-16,0-2-1 0,0 0 1 16,1-4 35-16,0 1 20 0,-5-2 153 15,1 0-53-15,1 0-31 0,2-2 66 16,-2 9-55-16,-3 1-29 16,-2 5 14-16,-2 10-4 0,-2 3 7 0,0-1 6 15,0 4-41-15,-4 6-31 16,1 10-12-16,0 12 0 0,-4 8 4 15,2 9-3-15,-5 5-1 0,-1 6 0 16,1 0 0-16,-1 3-10 0,0-4 8 16,3-1 2-16,0-6 0 15,0-6 0-15,4-5 0 0,-1-8 0 16,5-1-7-16,0-7-26 0,0-4-30 16,1-5-35-16,3 1-60 0,-1-5-76 15,-2-2-131-15</inkml:trace>
  <inkml:trace contextRef="#ctx0" brushRef="#br0" timeOffset="17513.2025">12131 5068 638 0,'0'0'0'16,"0"0"-21"-16,0 0 3 0,0 0 15 16,0 0 3-16,-9 74 0 15,7-44-24-15,-1 2 9 0,1 6 4 16,-2 1 7-16,4 2 4 0,-2 1 0 16,-1 4 3-16,0-2 6 0,0 6 6 15,1 2-2-15,1 3-8 16,-1 1-4-16,1 5 0 0,0-1 0 15,-2 3-1-15,-1 2 0 0,0 4 0 16,-1 0 2-16,1 7-2 0,0 0 0 16,-3 0 1-16,0 3-1 0,1 7 3 15,-2-2-3-15,0 5 0 0,-1 4 3 16,2-2 7-16,0 4 7 16,2 2 1-16,-3-4-3 0,1 3-5 15,1 1-4-15,-3 1-5 0,0 4 0 16,-3 5 0-16,-2 3-2 0,-3-2-8 15,-2-2-6-15,-3 3 6 0,0-1 4 16,1-1 4-16,0-1 2 16,4-2-1-16,0-1 0 0,0 4 9 15,1 4-6-15,-1 2-1 0,-1 0-1 16,1 0-2-16,-2-1 2 0,0 0 0 16,2-5 1-16,2-1 16 0,-1-1 3 15,5-5-7-15,-1 2-7 16,5-4-3-16,-1-3-1 0,2-2-2 15,2-4 1-15,-3 0-2 0,3-1 0 16,-3-1 0-16,3-1-22 0,-4 1 2 16,-3 0 3-16,3 0 3 0,-1 0 8 15,-1-3 6-15,0 1 0 0,1-6 9 16,-1-3 7-16,6 2 6 16,0-5-4-16,0-3-12 0,4-2-4 15,-1-4 4-15,1-1-1 0,0-6-1 16,1 0 0-16,6 0-3 0,5-2 0 15,-1 2-1-15,4-4 0 0,5 0 0 16,3-5 1-16,2-5-1 16,7 0 0-16,3-8 0 0,6 1-1 15,4-7 1-15,2-1 0 0,5-4 0 16,2 1 1-16,6 0-1 0,0-4 0 16,7 1 0-16,2-4 0 0,2 2 0 15,5-3 2-15,2-1-1 0,5-1 1 16,2-2-2-16,4-1 0 15,3-3 0-15,1-2 0 0,3 2 0 16,2-4 0-16,0 3 0 0,4-3 0 16,2 2 0-16,-1 0 0 0,4-2 1 15,-4 4-1-15,0-2 0 0,2 3 0 16,-4-2 0-16,1 5 0 0,0-1 0 16,-3-1 0-16,2 4 0 15,-1-3 0-15,-3 0 0 0,0-3 0 16,-3 2 0-16,0 0 0 0,-5 2 0 15,-3 0 0-15,-1-1 0 0,-3 1 0 16,-3-2 0-16,-1 0 0 0,-4 2 0 16,0-4 0-16,-5 2 0 0,-2 0 0 15,-2-1 0-15,-3 1 0 16,-3 0 0-16,-3-2 1 0,-1 2-1 16,-6-1 0-16,0-1 0 0,-2-1 0 15,-1 1 0-15,-4-6 1 16,1-2-1-16,-5-1 0 0,-3-1 0 15,-1-4 0-15,-4-3-1 0,-3 0-2 16,-4-3-7-16,-3-2 10 0,-1-1 0 16,-2-2 14-16,-2-1 6 0,0-4 12 15,-3-1-4-15,0-3-8 16,-1-3-10-16,0-3-6 0,-1-2-4 16,-2-4 0-16,0-5 1 0,-1-2-1 15,-3-4-5-15,-1-1 5 0,2-5 0 16,-4-3 0-16,1-4 0 0,-1-1 1 15,2-3-1-15,2-3 0 0,-1-5 0 16,0-2 0-16,2-1 0 0,0-5 0 16,1-3 0-16,0-2 0 15,-1-6 0-15,4 1 3 0,0-3 0 16,-1-4-2-16,0-2 2 0,1 0-2 16,-3-2-1-16,3-3 0 0,0 4 0 15,-2-5 1-15,1 0-1 0,-1-4 0 16,0 0 0-16,-1-4-4 15,0-2 2-15,0-2 2 0,2-1 0 16,-2 0-1-16,2 3 2 0,-3-2-1 16,-1 2 0-16,0 0-2 0,1 4-4 15,-1 1 1-15,1-1 4 0,-3 0 2 16,4-1-2-16,-1 2 2 16,5-2-1-16,5 0 0 0,-1 0 4 15,6-3-5-15,1 1 2 0,0-3-1 16,-1 2 0-16,1-2-3 0,-5 5 1 15,3 4 2-15,-2 5 0 0,1-2 0 16,3 3 0-16,2 0 6 0,0 0 1 16,6 3-2-16,-1-2 0 0,0 1-4 15,1 2-1-15,-3 1 0 16,1 4 1-16,-2 5-1 0,-3 0 0 16,-4 4 0-16,-1 4-2 0,-3 3 3 15,1 3-1-15,-3 2 0 16,0 5 0-16,-4-2 2 0,-3 5-2 15,-2 4 0-15,-2 2 1 0,-2 6-1 16,-1 3 0-16,-7 4 0 0,-1 1 0 16,-5 3 0-16,-2 1 2 0,-4 5-2 15,-4 1 0-15,-3 5 1 0,-1-1-1 16,-8 3-20-16,-3 0 13 0,-6 1 4 16,-6 3-2-16,-4-2 1 15,-6 3 3-15,-6 3 1 0,-6 2 0 16,-6 2 8-16,-5 2-3 0,-3 5-1 15,-5-1 1-15,-1 3-2 0,-6 1 1 16,-1 5-3-16,-3-2-1 16,-2 1 0-16,-4 1 0 0,2-1 2 15,-3 0-2-15,-2-4 0 0,4 0 1 16,-2 2-1-16,-1-2 0 0,0 0 0 16,-2 1 0-16,-2 1 0 0,-2-2 0 15,-3 2 0-15,-1 2 0 16,0 1 0-16,1 1 0 0,4 0 0 15,1 0 0-15,0 0 0 0,4 6 2 16,0 1-2-16,4 0-13 0,3 5-11 16,2-3-14-16,7 4-15 0,1 0-51 15,8 0-37-15,6 2-62 0</inkml:trace>
  <inkml:trace contextRef="#ctx0" brushRef="#br0" timeOffset="19400.7546">12821 6288 418 0,'0'0'0'0,"0"0"6"0,0 0-2 15,0 0 4-15,0 0-7 0,0 0 0 16,0 0 2-16,0 0 4 0,0 0 9 16,10 304 17-16,-8-258-6 0,0 0-6 15,-1 4-4-15,-1 0-6 16,0 4-1-16,-3 1 6 0,-2 5-5 16,-1-3-8-16,2 0-1 0,-3 6-1 15,0-1 0-15,-2 6-1 0,1 0 0 16,-1 3 0-16,1 0 2 0,-3 4-2 15,2 4 0-15,3 2 0 16,-2 0 5-16,1 1-4 0,-2 2 0 16,3 2-1-16,1 0 0 0,-1-2 7 15,1-2-3-15,0 0 1 0,3 0-3 16,-2-2-1-16,2 4 0 16,-1 1 0-16,-1-3-2 0,0 1 2 15,-1-4-1-15,0-4 0 0,0 2-3 16,0 0 3-16,2 4 0 0,-1 0 0 15,1-1 1-15,-1-1-1 0,1-2 0 16,1-1 0-16,1 0 1 16,-2-1-1-16,-2-2 0 0,-1-3 0 15,0 1 0-15,-2-4-1 0,2-2-6 16,-4-2-5-16,-1-3 6 0,1-1 5 16,1-3 0-16,-3-1 1 0,3-2 0 15,0-2 0-15,2-5 1 0,0-4-1 16,-2 0 0-16,2-4 0 15,-1-4 0-15,0-2 0 0,4-1 0 16,1-3 0-16,3-3 1 0,0-5-1 16,0-1 0-16,2-3 3 0,6-3-2 15,1-2-1-15,2-2 0 0,2-2 0 16,0 0 0-16,1-2-3 0,2 0-8 16,-2-3-1-16,3 1 10 15,-2-3-2-15,1 0 3 0,3 0 1 16,-1-1 0-16,1-1 0 0,-1-2 0 15,2 3 10-15,-1-2-8 0,1 0-1 16,3 2 2-16,-4-3 2 0,3 1-3 16,1-1 0-16,1 0-1 15,2-2-1-15,-3 2 0 0,2-2 0 16,-1 3 0-16,-1 1 0 0,0-2 0 16,-1 4 0-16,1-3 7 0,2 0 4 15,3 2-7-15,-1-4-2 0,0 0-2 16,2-2 0-16,-2-1 0 15,-1-2-8-15,1-1 4 0,-3 0 1 16,-1-2 2-16,-2 3 2 0,-2-3 1 16,-3 3 9-16,1-3-3 0,-1 2-4 15,-1-1-2-15,-6 2-1 0,2-2 2 16,-6-2 5-16,1 1 9 16,-1-1 5-16,-1-2-6 0,1-2 1 15,-3-1 2-15,2-4-8 0,-1-1-1 16,1-3 4-16,1 0 1 0,0-4 3 15,-2 0-4-15,2-5-7 0,-2 2-4 16,1-2 0-16,0-3 0 0,1 3 1 16,-3-3 6-16,-1-2 4 15,2-3 1-15,-1-1-1 0,2-5-7 16,3-2-4-16,-3-2-2 0,-1-1 1 16,1-1-1-16,1-1-2 0,0 2 2 15,0-3 0-15,-3 0-1 0,3-3 0 16,1 0 4-16,-1-5 2 15,1 1-2-15,0-1-2 0,0-3-1 16,3-1 0-16,-3-1 0 0,2-1-1 16,1-3 0-16,1-2 0 0,-2 1 0 15,0-3 1-15,2 2-1 0,-1-1 4 16,1-1 2-16,0-1-1 0,-1 3-1 16,-2 0-3-16,1 0 0 15,-1 2-1-15,-2 0 0 0,0 3 2 16,0-1-2-16,-1 0 0 0,4 0 0 15,-3 1 0-15,3 0 0 0,-2 1 3 16,2 1-2-16,2 1 0 0,0 1-1 16,-1 2 0-16,-1 1 0 0,0-2 2 15,0 3-2-15,-1 3-1 16,2 0 1-16,-1 0 0 0,3 4 0 16,-3 2 0-16,-1-1 1 0,1 3-1 15,-3 4 0-15,0 1 0 0,-2 3 0 16,0 1 0-16,-2 5 0 0,-1-1 0 15,0 3 1-15,0 1 0 16,0-1 0-16,0 1-1 0,-4 3 0 16,3 1-1-16,-1 2 1 15,-3 2 1-15,1 1-1 0,-2 4 2 0,-1 1-2 16,-4 2 0-16,-1 3 9 16,-3 2 1-16,-2 1-2 0,-1 2-5 15,-4 2-1-15,-4-1-1 0,-2 3 4 16,-4-1 8-16,0 4 1 0,-3 0-8 15,-6 1-3-15,-2 2-2 0,-5 2 0 16,-2 0 0-16,0 1-1 0,-1 3 0 16,2 3 0-16,-1 1-40 15,3 1-1-15,3 0-42 0,3 1-30 16,3 0-120-16,1-2-313 0</inkml:trace>
  <inkml:trace contextRef="#ctx0" brushRef="#br0" timeOffset="21084.0712">11281 3126 546 0,'0'0'0'0,"0"0"0"16,0 0 51-16,0 0 9 16,0 0-43-16,0 0-10 0,0 0 0 0,0 0 0 15,-32-2-5-15,28 17-1 0,1 3 0 16,1 4-1-16,0 8 0 15,0 5 0-15,-1 9 16 0,0 8 0 16,0 8-6-16,-1 2-7 0,-1 3-1 16,-1-2-1-16,0-3 0 0,0-3-2 15,-2-4 2-15,0-3 0 0,2-4-1 16,-1-6 1-16,3-1-1 0,-2-3 0 16,5-4 0-16,1 1 0 15,0-3 0-15,0-1-1 0,0-6-2 16,-1-4-10-16,1-2-15 0,0-7-26 15,1 0-49-15,2-4-54 0,3-4-60 16</inkml:trace>
  <inkml:trace contextRef="#ctx0" brushRef="#br0" timeOffset="21307.3652">11091 3798 373 0,'0'0'0'16,"0"0"51"-16,0 0-3 0,0 0 18 15,0 0-39-15,0 0-16 0,0 0-3 16,0 0 0-16,0 0 18 16,16 376 9-16,2-364-13 0,5-8 3 15,8-4-9-15,6-4-20 0,6-8-64 16,2-3-189-16</inkml:trace>
  <inkml:trace contextRef="#ctx0" brushRef="#br0" timeOffset="22715.1839">12087 2580 569 0,'0'0'0'0,"0"0"-7"16,0 0 27-16,0 0 8 0,0 0-19 16,0 0-5-16,0 0-1 0,0 0 10 15,0 0 14-15,-100-19 3 0,85 22-10 16,-5 7-7-16,-1 2 2 16,1 3 6-16,0 3-3 0,-2 5-7 15,3 4-4-15,-1 3-1 0,6 5-3 16,2 0-2-16,4 0 1 0,5-6-2 15,3-3 0-15,6-3 0 16,5-4 0-16,5-1 0 0,-1-5 0 16,5-3 0-16,1-4 0 0,-1-2 1 15,2-1-1-15,1-3 0 0,3 0 0 16,0-6 0-16,3-5 1 0,-2-1-1 16,4-4 2-16,-3-2-2 0,-1 0 0 15,-2-1 0-15,-2 2 0 16,-5-2 2-16,-1 2-1 0,-6 2-1 15,-6 3 0-15,-1 6 28 0,-4 2 10 16,-8 2 7-16,0 2-17 0,-4 0-8 16,-2 4-8-16,0 8-3 0,-1 3-4 15,-1 2-4-15,1 5 0 0,4 4-1 16,1 3 0-16,4 2 0 16,6-4 0-16,0-3 0 0,5-6 0 15,3-6 0-15,6-5 1 0,1-5-1 16,4-2 0-16,2-3 2 0,-1-8-2 15,-1-5 0-15,0-2 14 0,-2-5-4 16,1 2 1-16,-3-2-5 0,-4 0-2 16,-5 0 0-16,-4 2-1 15,-2-1-1-15,-2 4 2 0,-4 0 0 16,-3 2-1-16,-3 2 20 0,2 1-18 16,0 3-4-16,0 5 0 0,3 2-2 15,0 3 0-15,1 0-11 16,-1 5-31-16,2 2-6 0,0 5-38 15,0 2 7-15,2 0-32 0,0 1-107 16,2-2-75-16</inkml:trace>
  <inkml:trace contextRef="#ctx0" brushRef="#br0" timeOffset="23051.4084">12435 2719 516 0,'0'0'0'16,"0"0"139"-16,0 0-48 0,0 0-28 15,0 0-18-15,0 0-14 0,0 0-13 16,0 0-6-16,0 0 4 16,100 44 9-16,-100-29 2 0,-3-1-12 15,-2-2-4-15,0-2-5 0,0-3-1 16,2-2-2-16,2-4-3 0,1-1 0 16,0 0 1-16,4-4-1 0,3-3 0 15,1-5 4-15,3-3 2 16,2-3 4-16,4 1-1 0,5 2-2 15,1-1 8-15,0 7-2 0,0 5 3 16,0 4-7-16,-3 9-7 0,-3 9 3 16,-2 4-2-16,-4 6 0 0,-3-1 0 15,-2 3-1-15,0-5 1 0,-1-4-6 16,1-4-31-16,0-5-9 16,2-4-28-16,1-3-12 0,-2-1-19 15,0-2-144-15,-3-2-108 0</inkml:trace>
  <inkml:trace contextRef="#ctx0" brushRef="#br0" timeOffset="23429.1183">12968 2642 528 0,'0'0'0'0,"0"0"50"16,0 0-17-16,0 0 18 15,0 0-28-15,0 0-13 0,0 0 2 16,0 0 23-16,0 0 14 0,54 212-10 15,-45-185 5-15,2-5-15 0,2-4-17 16,1-9-6-16,4-4 3 0,5-5 3 16,1-10 8-16,7-11 3 15,4-4-5-15,-1-6-9 0,1-3-6 16,1 3-1-16,-4 0-4 0,-3 2-134 16,-6 7 29-16,-5 3-75 0,-3 1-21 15,-4 5-119-15</inkml:trace>
  <inkml:trace contextRef="#ctx0" brushRef="#br0" timeOffset="24647.9449">9227 6125 296 0,'0'0'0'0,"0"0"15"0,0 0 26 16,0 0-13-16,0 0 15 0,0 0 6 15,0 0 10-15,0 0 0 0,-61-76-8 16,54 71-8-16,2 2 4 15,4 2-19-15,1 0 1 0,-2 1-3 16,2 0-7-16,0 0-9 0,0-1-6 16,5 1-3-16,9 0 3 0,6 0 23 15,11 0 7-15,7 0-11 0,2 1-5 16,9 6-13-16,3 1-2 16,4 3 0-16,5 2-2 0,-2 0 0 0,2 2 0 15,0 2-1-15,-1 2 0 16,1 2 0-16,0 1 0 0,1 2 0 15,5-1 0-15,7 2 0 0,3 3 1 16,4-4-1-16,2 2 0 16,5 0 0-16,4-2 0 0,7 1 0 15,2-1 0-15,3-1 2 0,7 2-2 16,-3 0 0-16,2-1 1 0,-1 4-1 16,-5-1 1-16,-6 1-1 0,-1 2 0 15,-9-2 0-15,-7 1 0 16,-2 1 0-16,-6-2 1 0,-1-2-1 0,-2 0 0 15,-2 1 0-15,1-1 0 16,2 1 0-16,-6-5 4 0,-1 1 4 16,-6 0-4-16,-2-4-4 0,-7-3 0 15,-4 1 0-15,-5-4 2 0,-8-3-2 16,-3-1 0-16,-6-1 0 0,-4-2 2 16,-2 2-1-16,-4-4-1 15,-2 2 0-15,-1 0 0 0,-2-1 0 16,4 1 0-16,0 3 2 0,1-3-3 15,4 0 2-15,0 0-1 0,0-3 0 16,3 0-9-16,-1 3 3 16,1-1 2-16,1-1-2 0,-3 3-19 15,1 0-15-15,-1 2-27 0,-2 2-53 16,0-1-83-16,-1-2-268 0</inkml:trace>
  <inkml:trace contextRef="#ctx0" brushRef="#br0" timeOffset="40447.9147">15247 5703 329 0,'0'0'0'16,"0"0"152"-16,0 0-87 0,0 0-4 15,0 0-7-15,0 0-4 0,0 0-4 16,0 0-16-16,0 0-14 16,0-14-9-16,0 14-7 0,0 0 0 15,0 3-5-15,-1 1 8 0,0-2 2 16,1 4-6-16,0 4 1 0,0-2 0 15,0 4 0-15,0 1 0 0,0-4 8 16,0 5-4-16,1 0-2 0,0-2-1 16,0 3-1-16,0 2 0 15,1 2 2-15,-1 1-3 0,3 5 2 16,-2 0-2-16,-2 5-4 0,0 4 1 16,0 1-3-16,0 2-4 0,0-1 4 15,-2 5 3-15,-2 0 2 16,1 2 2-16,0 4 0 0,-4 3 0 0,3 5 0 15,-4 2 0-15,3 1 0 16,-1 2-1-16,2 0 2 0,-2 0-1 16,2 1 0-16,-3 2 0 0,2-1 0 15,0 0-1-15,1-1 1 0,1 1 1 16,-1-2-1-16,2 1 4 0,1-3-3 16,1 0 1-16,0 4 1 15,-1-3-2-15,0 7 0 0,-3-1-1 16,-1 0 0-16,1 1 0 0,-1-2 3 15,2-2-3-15,-1 1 0 0,1-4 0 16,2-4 0-16,1-3 1 16,0-3 0-16,3-5-1 0,2 0 0 15,1 1 1-15,0-1-1 0,0-1 0 16,-2-1 2-16,1-3-2 0,-1-2 0 16,-2 0 1-16,1 0-1 0,-1 1 0 15,0-3 2-15,-2-1-2 0,0-3 0 16,0 0 0-16,0-2 1 0,1 0-1 15,-1-3 0-15,0 0 0 16,0-4 0-16,0 1 0 0,0-2 0 16,-1 3 1-16,-1-1-1 0,-1 1 0 15,1-1 0-15,-1-1 1 0,0 3-1 16,0 0 0-16,1 0 0 16,-3 2 0-16,-1-3 0 0,3 2 1 15,-2 0-1-15,2-1 0 0,-2 2 0 16,-2-3 0-16,0 3 0 0,3 0 0 15,-1-2 0-15,-1-1 1 0,3 0-1 16,-3-1 0-16,3 1 0 0,1 1 0 16,-1-1 0-16,-2 0 0 15,2-3 0-15,-3 2 0 0,3 0 0 16,-3-2 0-16,0 3 1 0,0 1-1 16,1-2 0-16,-4 5 0 0,2-1 0 15,-1 3 0-15,-1-2 2 0,1 1-4 16,-1 1 2-16,0 1 0 0,0-3 2 15,0 2-2-15,2-3 0 16,-1 2 0-16,0-2 0 0,2 1-3 16,-1 3 3-16,2-5 0 0,-1 2 0 15,1 0 0-15,-1-2 0 0,1 4 0 16,2 0 0-16,1 0 1 16,0 3-1-16,2 0 0 0,0-3 0 15,-1-2 0-15,1 1 0 0,0-4 0 16,0 0 0-16,0-4 0 0,2-2-1 15,3 0 1-15,-2-4 0 0,1 1 0 16,1 0 0-16,-1 1 0 0,-1-3 0 16,1 0 0-16,0 0 0 15,-2 2 0-15,1-1 1 0,4-1-1 16,0 0 0-16,0-3 0 0,1 0 0 16,1-1 2-16,-4-2-4 0,3 1 2 15,0-2 0-15,0-1 0 0,1-2 2 16,0 2-1-16,-1-2-1 15,-1 1 0-15,2 1 1 0,-1 1-1 16,-1-1 2-16,1 0-2 0,-1-4 0 16,-3 4 0-16,-2-6 0 0,3 2 1 15,-1-1-1-15,3-1-1 0,-2 0 1 16,2 0 0-16,-2-1 2 16,2-1-1-16,0 2 0 0,1-1-1 15,0-1 0-15,1-1 0 0,-2 3 2 16,-1-2-2-16,-2-1 0 0,-2 1 0 15,3 1 2-15,-3 1-2 0,-1-2 0 16,-1 1 0-16,0-1 5 0,0 1 5 16,1-1 21-16,-1 1-3 15,0 1-9-15,0-2-3 0,0 1-6 16,0 1-8-16,0-1-1 0,0-1 1 16,0 2-3-16,0 0-1 0,0 0 0 15,0-2-3-15,2 0 5 0,4-6 0 16,-3 1 2-16,2-3-2 15,1 1 0-15,3 1 0 0,1-2-1 16,-2 3 2-16,2-2-1 0,0-2 0 16,0 0 0-16,1-2 1 0,1-1-1 15,1 0 0-15,5-1 0 0,-3-4 0 16,6 0-4-16,-1 0 5 16,2-1-2-16,0 3-1 0,0 1-4 15,-4-1-5-15,1-1 1 0,-4 3 1 16,2-2 2-16,-4 3 5 0,-1 1 2 15,-6-2 0-15,1 5 2 0,-5-2 0 16,-1-1 12-16,2 2 2 0,-3-1 3 16,0-2 5-16,0 1-2 15,0 2-6-15,0-3-2 0,0-1-3 16,0-1-1-16,0-5-3 0,0 0-4 16,3-5-3-16,2 0 0 0,3-5 0 15,-4-3 1-15,4 1-2 0,1 0 2 16,1-1-1-16,-3-1 0 0,1-2 0 15,0-1 0-15,-4 0 1 16,2-1-1-16,-4 3 0 0,-1-4 1 16,2 1-1-16,-1 0 0 0,2-1 0 15,-2-4 1-15,0 0-1 0,2-2 0 16,1-1 0-16,-2-1 0 16,-1-1 0-16,-1 2 1 0,1-2-1 15,-1 1 0-15,-1-3 0 0,0-1 2 16,0 2 4-16,0-3 1 0,0 0-2 15,-1 1-1-15,-2-2-3 0,3 1 0 16,-2 0-2-16,1-2 2 0,1 1 0 16,-1-1-1-16,0-2 0 15,1 2 0-15,-1-3 0 0,1 4 0 16,0-1 1-16,-1 1-1 0,1-1 0 16,-1 0 0-16,1 2 0 0,-2 0 0 15,2-1 0-15,0 3 0 0,-2-3 0 16,1 2 0-16,0 1 0 15,-2-2 0-15,-3 0 1 0,4 1-1 16,-2-1 0-16,0-2 0 0,4 3 0 16,0-1 0-16,0 0 0 0,5-2 0 15,-1-2-2-15,3 0 3 0,-2 1-2 16,2 4-3-16,-4-1 2 16,2 1-3-16,-1 1 2 0,-1 1 1 15,3-2 1-15,-3-1 0 0,-1-1 1 16,-1 1 0-16,4 3 0 0,-1 0 0 15,3 0 0-15,-1 1 0 0,4 4 0 16,-1-2 0-16,1 4 0 16,2 2 0-16,-4 2-1 0,0 4 1 15,-2 0 0-15,-2 6 0 0,-1 1 0 16,0 3 0-16,-3 7-2 0,0 0-5 16,0 4-5-16,0 4-13 0,-5 4-5 15,3 1-13-15,-2 3-26 0,-5 0-12 16,0 2-74-16,-5 3-150 0</inkml:trace>
  <inkml:trace contextRef="#ctx0" brushRef="#br0" timeOffset="43834.7263">12988 6194 417 0,'0'0'0'0,"0"0"0"15,0 0 19-15,0 0 8 16,0 0-9-16,0 0-5 0,0 0 0 0,0 0 0 15,0 0 8-15,-35 345 13 16,36-281-4-16,2 1-12 0,0 5-8 16,0 5-5-16,-2-3-3 15,0 3 0-15,-1 1-1 0,0 4 0 0,0-2 1 16,-1 6-1-16,-3-1 3 0,1 3 10 16,-3 5-5-16,-1 2-1 15,2 5 2-15,0 1 0 0,1 1-7 16,0 0-2-16,2 0 2 0,0-2-2 15,0-4-1-15,-1-4 0 0,0-1 0 16,0 0-10-16,-3-1 6 0,0 4-6 16,-2 2 7-16,-1-3-6 15,0 3 5-15,-2 2 2 0,-2-1 3 16,2 3 0-16,2-6 1 0,1-2 11 16,3-4 3-16,2-1-5 0,1-3-9 15,0 0-2-15,0-4 0 0,-1-2 2 16,1-5-1-16,0-5-1 0,2-4 0 15,0-5 1-15,0-2-1 16,1 1 14-16,2-5-11 0,2-1-2 16,2-1 1-16,-1-5 0 0,2-5-2 15,1-3 0-15,1-8 0 0,4-5 0 16,1-5 0-16,4-6 20 16,1-4 17-16,4-3-19 0,0-2-9 15,4-3-1-15,2 0 1 0,0 0-5 16,0-3-2-16,2-2-2 0,-2-1 0 15,0-1 2-15,1 0-2 0,0-2 0 16,0-1 0-16,-2 1 1 16,0 1-1-16,-5 2 0 0,0 4 0 0,-4 1-1 15,-5 1-3-15,1 0 2 16,-5 1 1-16,-2 1 2 0,-4 0 0 16,-4 0 0-16,-1-2-1 0,0 0 0 15,-2 0 10-15,-7-9-11 0,2 0-2 16,-1-3 1-16,3-4 0 15,2-5 1-15,3-1 1 0,0-5 0 16,2-1 0-16,5-2 0 0,3-4 0 16,3-3 0-16,-2-3 0 0,2-5 0 15,3 0 1-15,-1-5-1 0,1 0 0 16,4-7 0-16,-5-3 4 0,4-5-1 16,-2-5 0-16,1-1 4 15,-2 1 9-15,0 1-2 0,-2-1-7 16,1 0-6-16,-2-1 1 0,3-2-2 15,-3-2 0-15,2 0 3 0,-3-3 0 16,-1 0 3-16,1 0 1 0,-3-3-1 16,0-1-3-16,1-5-2 15,-4 1 1-15,1 2-2 0,-1 1 0 16,0 2 1-16,-2-3-1 0,0 3 0 16,-2-1 0-16,-2 1 0 0,0 0 1 15,0-2-1-15,0 3 5 0,-2 0-3 16,2 2-1-16,0-1-1 15,-4 0 0-15,2 1 1 0,-1 3-1 16,0-1 0-16,3 1 0 0,0-1 0 16,0-1 0-16,0 2 0 0,5-2 1 15,3 2-1-15,2 1 0 16,1 2 0-16,-1 2 0 0,-2 3 0 16,2 4-1-16,1 2 1 0,-1 6 0 15,-1 2 0-15,1 3 0 0,-5 6 0 16,-3 1 0-16,0 4 0 0,-2 3 0 15,0 2 0-15,-7 2 1 0,0 3 0 16,-2 2 6-16,0-1 3 0,-2 3 0 16,0 3-6-16,-2 0 0 15,-1 3-2-15,2 2-2 0,-5-1 0 16,5 4 2-16,-9 1 5 0,3 4 6 16,-1 1 3-16,-5 2-5 0,-1 2-1 15,-2 1 3-15,-3 1-4 0,0 1-1 16,1 1-5-16,1-3-1 0,-3-2-1 15,2 2 0-15,-1-1 0 16,1 1-1-16,2 2 0 0,-1 1 1 16,0 0-1-16,-3 5 0 0,1 4-1 15,-1 3-2-15,-2 6-3 0,1 2 0 16,0 5 4-16,1 5 1 16,4 3 0-16,3 5 2 0,3 2-2 15,2 2-2-15,3 4 3 0,0 2 0 16,3 2-14-16,-1 7 5 0,2-1 4 15,1 4 2-15,-1 3 3 0,1 5 0 16,0 6 0-16,-2 4 0 16,0 2 0-16,-3 6-8 0,0-2 7 15,-2 3 0-15,3 1 0 0,1 0 2 16,-2 3-1-16,1 1 0 0,2 0 0 16,-2 8 0-16,1 0 0 0,-3 5 0 15,0 2 0-15,0 0 0 16,-4 4 0-16,5-4 0 0,0-1 0 15,-1 0 0-15,3 0 0 0,2-1 0 16,1 1 0-16,2-1 1 0,3-4-2 16,3-3 2-16,0-1-1 0,2-7 0 15,0 2-1-15,-2-4 0 0,1-2-30 16,-2 1 16-16,-2-1 6 16,3 2-3-16,-5 2 0 0,0-1 8 15,-1-2 3-15,-2 0 2 0,1-5-1 16,2 0 0-16,0-2 0 0,1-5 1 15,2-6-1-15,2-3 0 0,0-2 0 16,3-3 0-16,4-4 0 0,5-2-1 16,2-5 1-16,1-7-12 0,4-2 8 15,1-8 1-15,0-8 0 16,7-2-5-16,0-7-12 0,2-3 1 16,2-5 13-16,-1-8 4 0,4 0 2 15,0-10 0-15,2-4 35 0,1-2-21 16,-1 0 0-16,0-2-5 15,-1-3-4-15,-2-1-1 0,0-1 2 16,1 3 1-16,-2 0-3 0,0 4-2 16,-2 3 0-16,-2 5-2 0,-3 1 0 15,-2 0 0-15,-6 3 1 0,-3 2-1 16,-5-1 0-16,-2 3 2 0,-2 0-3 16,-2 0 2-16,0 0 7 15,-2 0-7-15,-3 0-1 0,2 0 0 16,0 0-16-16,1 0-26 0,2 0-32 15,-1 0-55-15,0 0-37 0,-2-3-57 16</inkml:trace>
  <inkml:trace contextRef="#ctx0" brushRef="#br0" timeOffset="45452.4272">13778 5550 238 0,'0'0'0'16,"0"0"76"-16,0 0-38 0,0 0 3 16,0 0-15-16,0 0-9 0,0 0 6 15,0 0 21-15,0 0 1 16,-3-37-2-16,1 30-15 0,2 1-9 15,0-3 5-15,2-1-4 0,1-4-6 16,2 0-1-16,1-5-2 0,-2 0 0 16,2-1-6-16,-1 0-3 15,2-5 2-15,-1-1 4 0,2-3 1 16,-1-2-2-16,-2 1-2 0,3-2-2 16,-3-3 7-16,2 0 1 0,-3 0-5 15,3-3-2-15,-2 1-1 0,3-4 0 16,1-1-1-16,-2-2 0 15,3-3 0-15,0-4 0 0,2-1-2 16,4-2 0-16,0-2 6 0,3-5-4 16,1-4 0-16,1 1-2 0,1-3 0 15,2 0 0-15,-2 4 2 0,3 0-3 16,-1 6 1-16,0 0 0 16,0 5 0-16,-1 1 0 0,-2 2 0 15,2 1 0-15,-3 1 0 0,5-1 4 16,0-1 14-16,7-3 6 0,5-2-1 15,6-1 2-15,5-2 1 0,6 0-4 16,5 3-12-16,4 2-5 0,0 7-2 16,-2 4-3-16,-2 8 0 15,-6 8 1-15,-6 7-1 0,-1 7-9 16,-6 7 7-16,0 1 1 0,-3 3-1 16,2 0 3-16,-2 5-2 0,4 1 2 15,-1 3 4-15,4-1 0 0,1 5 5 16,3-5-1-16,1 7 1 15,0 3-7-15,-2 3-1 0,-2 6-2 16,0 3 0-16,-9 4 3 0,-4 2-3 16,-7 6 0-16,-6 2-8 0,-5 3 2 15,-5 6 6-15,-5 2 0 0,0 1 0 16,-3 3 0-16,-1-1 1 0,0-1-1 16,0 2 1-16,0 0-1 15,0 4 0-15,0 1 0 0,-2 0 1 16,-1 1-1-16,0-1 0 0,0 0 0 15,-3 1 0-15,2-4 0 0,-5-1 0 16,4-4 0-16,0-1 0 0,2-5 0 16,1-3 0-16,0 1-7 15,0-6-4-15,0-3-4 0,2 3 5 16,0-6-3-16,-1-5-14 0,-1-3-11 16,1-1 7-16,-2-6 3 0,3-3-10 15,0 0-31-15,0-6-65 16,-1-3-31-16,-3-5-44 0</inkml:trace>
  <inkml:trace contextRef="#ctx0" brushRef="#br0" timeOffset="45719.634">15659 4866 624 0,'0'0'0'0,"0"0"17"0,0 0-9 16,0 0 10-16,0 0-8 0,0 0-9 15,0 0-2-15,0 0 2 0,0 0 4 16,-1 151 11-16,2-123 13 0,5-6 3 16,-3-5 2-16,-1-6-7 15,4-6-5-15,-2-4 9 0,4-1 1 16,1-4 15-16,0-9 6 0,9-7-15 16,4-8-7-16,5-5-9 0,6-9-8 15,9-2-5-15,1-1-3 0,1-3-6 16,-4 4 0-16,1 4-199 15,-4 1 86-15,-6 7-75 0,-7 2-354 16</inkml:trace>
  <inkml:trace contextRef="#ctx0" brushRef="#br0" timeOffset="47149.4499">15750 2146 624 0,'0'0'0'16,"0"0"82"-16,0 0-12 15,0 0-27-15,0 0-21 0,0 0-3 16,0 0 2-16,0 0 2 0,98-5-10 15,-84 26-8-15,-1 2 2 0,1 0-4 16,-7 5-1-16,3 0 0 16,-3-1 0-16,-2-1-4 0,2 1-24 15,-1-7 3-15,3 1-21 0,2 1 2 16,0-3-27-16,1-1-87 0,-2-4-100 16</inkml:trace>
  <inkml:trace contextRef="#ctx0" brushRef="#br0" timeOffset="47383.9117">16269 2336 695 0,'0'0'0'0,"0"0"16"0,0 0 24 15,0 0-1-15,0 0-28 16,0 0-7-16,0 0-3 0,0 0 2 15,0 0 10-15,-283 345-7 0,251-307-2 16,4-4 0-16,-2 0-2 0,7-2-1 16,5-3-2-16,3-1-13 0,5-3-33 15,5 0-47-15,-1 1-75 16,-1-2-56-16</inkml:trace>
  <inkml:trace contextRef="#ctx0" brushRef="#br0" timeOffset="47720.1374">16037 2896 528 0,'0'0'0'16,"0"0"50"-16,0 0 19 0,0 0 0 15,0 0 6-15,0 0-36 0,0 0 1 16,0 0-5-16,0 0-23 0,250-20-9 16,-223 40 1-16,-7 9-3 15,-6 1-1-15,-10 0 0 0,-4 4 4 16,-9 0-4-16,-9-1 8 0,-4 1 27 16,3-3 6-16,1-2 1 0,9-4-19 15,9-4-17-15,4-2-9 0,16-2-1 16,10-6-59-16,8 2-55 15,10-5-43-15,6-6-215 0</inkml:trace>
  <inkml:trace contextRef="#ctx0" brushRef="#br0" timeOffset="53267.8918">12090 13461 491 0,'0'0'0'0,"0"0"24"15,0 0 10-15,0 0 7 0,0 0-27 16,0 0-7-16,0 0-1 0,0 0 1 15,0 0-4-15,-397-33-1 16,346 33 0-16,0 1-2 0,4 2 0 16,1 1 1-16,5 1 0 0,5 2-1 15,8-2 0-15,7 0-2 0,9-2 2 16,9 0 0-16,4-1-13 16,13-2-6-16,12 4 21 0,14-3 0 15,11-1 1-15,17 0-2 0,10 0-1 16,10 0 0-16,7 0 0 0,5 0-9 15,3 0-16-15,5 2 21 0,1 0 3 16,-2 1-2-16,-4 0 2 0,-6 2 1 16,-7-4 0-16,-9-1 0 15,-13 0 21-15,-20 0 0 0,-19-1-4 16,-22 1 7-16,-12-3 31 0,-20-5 22 16,-21-1-67-16,-21-3 0 0,-23 1-4 15,-21 3 1-15,-24-1 1 0,-19 1-7 16,-12 4 0-16,-18-2-1 15,-7 6 0-15,-7 4-12 0,0 10 3 16,13 3 2-16,16-2 5 0,24 4 1 16,23-5-3-16,28-2-10 0,29 6-19 15,32-10-10-15,27 2-39 0,21-2-65 16,29-3 18-16,20-3 6 16</inkml:trace>
  <inkml:trace contextRef="#ctx0" brushRef="#br0" timeOffset="54334.0566">12200 13525 419 0,'0'0'0'0,"0"0"125"16,0 0-57-16,0 0 6 0,0 0-17 15,0 0-10-15,0 0-11 0,0 0 24 16,0 0-23-16,251 8-18 0,-349-4-13 16,-21 0-3-16,-16 5-1 0,-16 0-3 15,-7 4-6-15,-8 5-9 16,1 1 7-16,5 3 0 0,16 0 2 0,21-1 3 15,22 1 1-15,32-3-2 16,28 2-7-16,30-5-12 0,30 1-39 16,35 0 21-16,31-1 10 0,35-4 11 15,22-4-28-15,21 0-12 0,13-2-3 16,6 3 30-16,8 1 18 16,1 1 14-16,-4 1 4 0,-1 0 16 15,-8 0 35-15,-12 0 9 0,-13-2-9 16,-18 2-4-16,-26-1-11 0,-26 3-6 15,-29-1-7-15,-30-1-12 0,-24-2-4 16,-22-4 14-16,-32 2 27 0,-31-2-14 16,-29 0-27-16,-32 1-6 0,-28-1-4 15,-24 2-8-15,-19 0-10 16,-8 3 4-16,-7 1 7 0,6 8 5 16,13-2 2-16,17 1 0 0,28 2 1 15,29-2 0-15,33 3 0 0,41-1 0 16,34-8-43-16,31 0-26 15,36-6-33-15,32-2 49 0,31-4-7 16,24-1 9-16,18-1 6 0,15-5 1 16,9-1 35-16,5-2 9 0,5 3 0 15,4 1 32-15,-5-2 23 0,-1 3 22 16,-11-3-6-16,-20 1-4 0,-21 2-7 16,-32 2-26-16,-33 2-8 15,-28 0-1-15,-27 0-10 0,-22 0 22 16,-33-2 5-16,-35-2-17 0,-35 1-8 15,-34 2-12-15,-26 1-3 0,-20 3 0 16,-21 4-1-16,-9 7 0 16,-1 5-2-16,8 3-5 0,19 5 3 15,25-4-1-15,30-2-5 0,40 3 1 16,41-5 3-16,40-5-13 0,38-2-23 16,42-3-29-16,34-4 32 0,32-5 4 15,29 0-19-15,18-1-10 0,17-2 15 16,7 0 31-16,-2 3 17 15,1 0 0-15,-4 0 16 0,-6 0 30 16,-14 5 0-16,-22 2-9 0,-23 4 16 16,-34 1-4-16,-27-1-4 0,-29-3-6 15,-26 2-20-15,-34-3 26 0,-34-1 33 16,-37 3-25-16,-38 0-22 16,-28 2-18-16,-29 3-6 0,-17 7-4 15,-12 5-2-15,5 5 0 0,17 1-1 16,26 1 0-16,40-1 0 0,43-2 0 15,43-2-2-15,46-3-9 0,41-5-42 16,49-1 7-16,46-6 20 16,36-3-12-16,32-5-29 0,22-3 28 15,11 1 8-15,5 0 4 0,3 7 11 16,-17 2 5-16,-23 2 4 0,-37 5 6 16,-45 0 2-16,-48-1 26 0,-43-5 13 15,-40-4-2-15,-49-2 66 0,-42-1-19 16,-42-5-18-16,-30 6-24 0,-19 5-14 15,0 7-8-15,22 5 15 16,38 0 3-16,55-2-13 0,42-3-20 16,47 0-8-16,53 4 0 0,51 1 4 15,56 2 0-15,50-1-1 0,32 3-2 16,22-4-56-16,-11 7-1 16,-30 3-14-16,-50-1 22 0,-64 5 20 15,-61-3 21-15,-56 3 6 0,-57 0 6 16,-49 9 17-16,-45 7-10 0,-42 7-11 15,-29 13-107-15,-28 2-169 0,-13-10-450 16</inkml:trace>
  <inkml:trace contextRef="#ctx0" brushRef="#br0" timeOffset="57432.1193">15386 15504 343 0,'0'0'0'0,"0"0"47"16,0 0 1-16,0 0 9 0,0 0-16 15,0 0 25-15,0 0-1 16,0 0-23-16,-4-125-17 0,3 114-11 0,-4 2-11 15,0 2-3-15,-5 3 0 16,-5 2-8-16,-4 2 11 0,-9 0-6 16,-1 4-2-16,-7 7 9 0,-5 2-5 15,-1 1 1-15,2 2 0 0,-1 0 0 16,5 1 3-16,4 2-3 16,6 2 1-16,3 4-1 0,3 2-2 15,4 2 0-15,0 0 2 0,6 0 0 16,3 3 0-16,4 0 0 0,3-3-1 15,12 0 1-15,5-5 0 0,12-5 4 16,6-2-2-16,10-9-1 0,5-2 2 16,6 0-2-16,3-6 1 15,-2 0-4-15,-3 0-21 0,-7 0-4 16,-3 0 16-16,-11 0 10 0,-8 0 2 16,-6 0 0-16,-10 0 11 0,-4-3 10 15,-4 3-10-15,-1 3-1 0,-7 1 3 16,-1 8-8-16,-4 3 1 15,-2 7-6-15,2 3 0 0,2 4 0 16,4 1-1-16,6 1 0 0,2-4 0 16,12-3 4-16,0-5-3 0,7-6 3 15,2-5-1-15,4-8 5 0,7 0 11 16,7-10-6-16,5-7-2 0,2-7-2 16,2-4-4-16,-4-3-2 0,-5-2 0 15,-7 4-2-15,-9 0 1 16,-5 0 0-16,-12 1 2 0,-8 2 4 15,-2-1 5-15,-12 4 5 0,-1 3-5 16,-6 2-6-16,-2 7-7 16,-1 4 0-16,-5 1-3 0,0 6 0 15,-1 0 1-15,2 6-8 0,5 5-3 16,0-3-8-16,6 2-5 0,10-4 1 16,7-1-13-16,1-2-52 0,15 0-2 15,6-2-10-15,8-1-66 16,6-4 17-16</inkml:trace>
  <inkml:trace contextRef="#ctx0" brushRef="#br0" timeOffset="57730.7916">16076 15711 364 0,'0'0'0'15,"0"0"179"-15,0 0-97 0,0 0-17 16,0 0-33-16,0 0 6 16,0 0 2-16,0 0-14 0,0 0-4 15,109 179-11-15,-116-160-6 0,0-1-1 16,-4-2 1-16,-1-4-1 0,1-2 0 15,0-6 3-15,3-2-4 16,2-2 1-16,3-4 1 0,3-4 1 16,2-4-2-16,8-4-2 0,6-1-1 0,5-1 0 15,9 3 9-15,5 2-8 16,6 5 3-16,-1 4-1 0,0 4 0 16,-6 7-2-16,-7 11-2 0,-5 5 0 15,-6 4-2-15,-6-2 2 0,-3-1 0 16,-2-5 1-16,-1-4-1 15,-1-3 1-15,3-5-1 0,1-3-43 16,4-2-43-16,0-2-30 0,-1-5-141 16,0-6-182-16</inkml:trace>
  <inkml:trace contextRef="#ctx0" brushRef="#br0" timeOffset="58929.349">16924 15796 391 0,'0'0'0'0,"0"0"100"16,0 0-80-16,0 0-10 15,0 0-2-15,0 0 4 0,0 0 5 16,0 0 24-16,-33-19-8 0,31 19-6 15,2 0 14-15,0-1-10 0,0 1-10 16,-1 0 0-16,-1 0-10 16,2 0-2-16,0 0 2 0,0 0-4 15,0 0-3-15,0 0 1 0,-5 0-3 16,4 0-1-16,-1 0 0 0,-1 0 0 16,3 0 0-16,-1 0-1 0,-1-2 0 15,2 2 1-15,-3 0-1 16,2 0 0-16,0 2-1 0,-2 2-2 0,-1 3 3 15,2 1 0-15,2 2 0 16,0-1 0-16,4 4 0 0,0-2 0 16,-1 5 0-16,-3 2 1 0,5 2-1 15,-4 0 0-15,1 4 3 0,4-1-2 16,-2 1 1-16,2-2 0 16,2 2-2-16,-2-4 0 0,0-2 4 15,1-4-4-15,0-3 0 0,3-1 3 16,-1-3-2-16,1-5 3 0,1 0-1 15,-1-2 1-15,2-2 2 0,2-5 1 16,-1-4 12-16,1-1 0 16,4 0-8-16,-1-1-4 0,2-3-2 15,3 2-1-15,0-1-4 0,-1 0 0 16,1 2 0-16,-2-1-24 0,2 3-26 16,-1 2-28-16,1 2-80 0,-3-1-65 15,2 3-121-15</inkml:trace>
  <inkml:trace contextRef="#ctx0" brushRef="#br0" timeOffset="59249.9539">17532 15915 605 0,'0'0'0'0,"0"0"11"0,0 0 25 15,0 0-12-15,0 0-4 16,0 0-17-16,0 0 2 0,0 0 6 15,0 0 7-15,-58 46-5 0,47-28-8 16,3-1-3-16,2 4 2 0,2-1-2 16,4-1-1-16,0-2 1 15,7-3-1-15,2-1 1 0,2-7 0 16,4-1 2-16,0-5 1 0,3 0 9 16,0-7 28-16,2-6-15 0,1-3-9 15,2-1-7-15,-4-2-6 0,0 1-2 16,-5-2-3-16,-2-2 0 15,-4 1 0-15,-6 0 0 0,-2 2-8 16,-2 2 1-16,-8 3-9 0,-3 0-17 16,-4 6-7-16,0 5-18 0,0 2-74 15,2 1-66-15,1 2-73 0</inkml:trace>
  <inkml:trace contextRef="#ctx0" brushRef="#br0" timeOffset="59954.377">18225 15399 649 0,'0'0'0'15,"0"0"38"-15,0 0-26 0,0 0 9 16,0 0-8-16,0 0 2 0,0 0-2 16,0 0-6-16,0 0 4 0,-18 59 4 15,9-31-1-15,0 2-5 0,-1 2-2 16,0 3 0-16,2 4-2 16,-4 1-2-16,1 0-2 0,1-1-1 15,2 1 0-15,3-2 2 0,-3-2-2 16,5-3 0-16,0-3 0 0,2 0 1 15,1-4-2-15,0-2 2 0,0-4-2 16,0-2-1-16,1-4-9 0,2-3-9 16,-3-3 1-16,3-4 7 15,2-3 5-15,3-1-1 0,4 0 10 16,4-5 5-16,0-2 6 0,4-1-2 16,3-4-4-16,0 0-2 0,-1-3-3 15,-3 1 0-15,0-1 0 0,-3 0 1 16,2 0 11-16,-5 2 4 0,-1 0-2 15,-3 1 0-15,-3 5-3 16,-2 1-3-16,0 3-1 0,-3 0-2 16,-1 3 0-16,0 0 6 0,0 2 4 15,-1 3-11-15,-4 6-6 0,2 1 0 16,-1 2-1-16,1 1 1 0,1 2 0 16,1-4-1-16,1 3 2 15,2-5-1-15,6 0 0 0,1-4-1 16,5-3 1-16,5-4 3 0,3 0-2 15,6-6 2-15,3-2 3 0,-1-2-2 16,2 1-4-16,-2-4 0 0,-4 3 2 16,-5 4-2-16,-8 4 0 15,-5 2 0-15,-2 4 0 0,-4 3 0 16,0 7 0-16,0 0 0 0,0 3 0 16,1-3 0-16,3-2-3 0,-3-5-18 15,6-2-4-15,0-5 4 0,4 0-1 16,0-8-39-16,0-3-79 0,2-8-101 15,-1-4-155-15</inkml:trace>
  <inkml:trace contextRef="#ctx0" brushRef="#br0" timeOffset="60207.7627">19284 15414 438 0,'0'0'0'0,"0"0"33"0,0 0 25 15,0 0 19-15,0 0-32 0,0 0-15 16,0 0 18-16,0 0-1 16,0 0-23-16,49-4-9 0,-56 37-8 15,-4 7-4-15,0 7 2 0,-1 6 1 16,-1 5 3-16,3 0-2 0,-3-1-3 16,2-1-3-16,-3-5 0 0,6-2-1 15,-1-9 0-15,3-6-12 16,4-5-26-16,0-7-38 0,1-4-63 15,1-6-51-15,0-8-50 0</inkml:trace>
  <inkml:trace contextRef="#ctx0" brushRef="#br0" timeOffset="60500.3205">19179 15765 522 0,'0'0'0'0,"0"0"7"15,0 0 65-15,0 0-17 0,0 0-13 16,0 0 11-16,0 0-27 0,0 0-18 16,0 0-4-16,311 19-4 15,-273-14 0-15,-8 1-48 0,-3 1 38 16,-11 2 8-16,-3 3 3 0,-5 3-1 16,-3 2 0-16,-1 4 22 0,-4 1-12 15,0 3-4-15,0-4-2 0,-4 0-2 16,0-5 0-16,3-3 0 15,0-5-2-15,1-4 0 0,1-4-32 16,2 0 15-16,1-2-43 0,-1-8-39 16,3-1 5-16,2-4 16 0,1-1-61 15,5-5-95-15</inkml:trace>
  <inkml:trace contextRef="#ctx0" brushRef="#br0" timeOffset="61199.0586">19779 15741 390 0,'0'0'0'0,"0"0"201"0,0 0-112 16,0 0-34-16,0 0-39 0,0 0-18 15,0 0-9-15,0 0-5 0,0 0-2 16,16 21-4-16,-11-6-35 16,5 1-24-16,5 2-35 0,3-4 6 15,0-1 28-15,3-1 42 0,-1-1 27 16,-3-3-7-16,-2-1 23 0,-5-3 40 16,-4-3 43-16,-4 2 15 0,-2-3-19 15,0 0 10-15,-2 3 4 0,-8 2-58 16,-1 4-23-16,-4 2-9 15,-3 2-4-15,0 2 2 0,1 1 0 16,3 1-3-16,2-2 0 0,4-1-1 16,6-2 0-16,2-2 0 0,2-3 0 15,10-1-4-15,6-3 2 0,0-3 1 16,8 0 2-16,0-6 0 0,0 1 4 16,5-4 11-16,-5 0-11 15,0 0-3-15,-6-1-1 0,-2-2 0 16,-4-1 0-16,2 1 0 0,-10-4 0 15,1 0 2-15,-5-2-1 0,-2-1 1 16,-6-1 11-16,-2 1-3 16,-4 5 0-16,-4 4 6 0,2 5-5 15,2 5-7-15,-1 0-4 0,2 6-2 16,1 3 0-16,4 0 0 0,3-2 0 16,2 2 1-16,3-2 0 0,7 2 0 15,6 1 0-15,8-1 3 0,2 2-2 16,4-1 0-16,5 3 2 15,0-1-1-15,2 1 0 0,-3 2 0 16,-5-2-1-16,-4 1 1 0,-8 0-1 16,-5-2-1-16,-4-3 0 0,-6-1 2 15,-1-2-1-15,0-3 0 0,0-1 0 16,-3-1 0-16,2-1 0 16,0 0-2-16,-1-3-6 0,2-4-5 15,4-3 5-15,2-4 5 0,7 1-1 16,0-3 3-16,2 2 0 0,2 0 0 15,2 2 0-15,2 2 7 0,-1 4 0 16,0 1 18-16,-1 5-16 16,-2 0-7-16,0 0-2 0,-6 6 0 15,-1 0 0-15,-1 1 5 0,-7 3-3 16,-2-2 1-16,1 2-1 0,0-1-2 16,1-2 0-16,4 1 0 0,-1-2-36 15,4-3 1-15,3 0-6 16,0-3-28-16,2 0-61 0,1 0-81 15,1-4 28-15</inkml:trace>
  <inkml:trace contextRef="#ctx0" brushRef="#br0" timeOffset="61668.7325">20851 15927 343 0,'0'0'0'16,"0"0"191"-16,0 0-66 0,0 0-6 16,0 0-39-16,0 0-26 15,0 0-18-15,0 0-29 0,0 0-6 16,-23-12-2-16,5 24 2 0,1 1 0 15,1 3-1-15,1 2 0 0,5-2 2 16,3 0-3-16,6-4 1 0,2-1 0 16,8-4-29-16,8-4 18 15,2-2 8-15,3-1 3 0,6 0 0 16,-1-4 3-16,3-1-3 0,-4 0 0 16,0 0 2-16,-3 4-3 0,2-2-28 15,-2 3 13-15,0 0-3 0,3-3-19 16,0-3-27-16,4-1-21 15,-3-7 24-15,3 0 17 0,-4-3 6 16,0-5 40-16,-3-1 2 0,-6-7 1 16,0 1 13-16,-4-7 3 0,-3-4-11 15,2-3 1-15,-2-6-1 0,-3-1 3 16,2-4 13-16,3 0 18 16,-3 0 29-16,5 3-3 0,0 7-42 15,2 11 11-15,-1 10-2 0,-6 10-6 16,-4 4 3-16,-3 9-17 0,-2 6-16 15,-2 12 0-15,0 17 29 0,-4 11-15 16,1 12 0-16,-5 9-2 0,2 6 7 16,0 5 9-16,-1 0-8 15,1-5-4-15,3-3-10 0,2-10-4 16,-1-6-1-16,4-5-2 0,2-7-63 16,5-3-27-16,0-5-66 0,-2-8-93 15,3-6-276-15</inkml:trace>
  <inkml:trace contextRef="#ctx0" brushRef="#br0" timeOffset="82186.4869">8797 6098 773 0,'0'0'0'0,"0"0"0"0,0 0 21 16,0 0 9-16,-50-17-21 0,41 25-9 15,-1 9 0-15,1 5 4 0,1 9 2 16,1 7 2-16,0 6-2 0,2 6 2 16,5 1 4-16,0 3 4 15,5-5 9-15,11-6-5 0,3-7-2 16,5-9 2-16,8-11 0 0,6-8 2 15,4-8 8-15,7-16-5 0,0-11 4 16,3-13 7-16,-3-8-13 0,1-8-2 16,-8 2 1-16,-4-2-9 15,-12 7-8-15,-13 6-1 0,-13 9-3 16,-8 7 3-16,-16 9-4 0,-4 9 0 16,-5 6-32-16,-4 5-67 0,0 15-22 15,3 11-34-15,2 7-174 16</inkml:trace>
  <inkml:trace contextRef="#ctx0" brushRef="#br0" timeOffset="82585.4042">8860 7804 823 0,'0'0'0'0,"0"0"1"0,0 0 0 16,0 0 5-16,0 0 2 15,0 0 11-15,0 0 19 0,0 0 6 16,0 0-10-16,-64-63-4 0,38 79-5 16,-3 8-6-16,3 9-3 0,-2 7-8 15,6 7-5-15,4 5 0 16,5 0-3-16,6 0 0 0,5-2 0 0,3-10-4 15,10-9-3-15,6-12-8 16,5-8-7-16,-1-9-2 0,4-5 10 16,3-18 18-16,1-8 5 0,1-10 19 15,1-12 5-15,-3-6-4 0,-7-1-12 16,-7 3-11-16,-9 5-2 16,-7 4-1-16,-15 11 5 0,-10 10 1 15,-9 9 1-15,-2 16-7 0,0 5-6 16,3 17-49-16,1 8-34 0,3 10-53 15,6 6-161-15,2 4-149 0</inkml:trace>
  <inkml:trace contextRef="#ctx0" brushRef="#br0" timeOffset="83004.8228">8750 9568 458 0,'0'0'0'16,"0"0"1"-16,0 0 1 0,0 0 15 16,0 0 23-16,0 0 44 0,0 0 13 15,0 0-40-15,0 0-8 16,-181 44-3-16,161 1-14 0,4 8-10 15,4 5-16-15,2 9-6 0,2 6 0 16,5 0 1-16,1-1 0 0,2-4 0 16,3-9 3-16,10-13 4 15,6-7 5-15,4-16 3 0,6-14-6 16,3-9 15-16,1-17 25 0,1-16-23 16,-1-6 14-16,-10-8 10 0,-7 1-18 15,-12 3-22-15,-10 5-6 0,-15 14 6 16,-14 10 22-16,-6 12 1 15,-4 8-25-15,-4 19-8 0,2 7-2 16,2 11-69-16,3 8-62 0,7 1-125 16,11-2-214-16</inkml:trace>
  <inkml:trace contextRef="#ctx0" brushRef="#br0" timeOffset="83756.0762">20131 5881 925 0,'0'0'0'16,"0"0"-35"-16,0 0 33 0,0 0 1 15,0 0 2-15,0 0-1 0,0 0 0 16,0 0 0-16,0 0 2 16,-156 360-2-16,168-327 0 0,9-10 0 15,4-10 0-15,10-9 0 0,2-7 5 16,0-12 10-16,-2-9 9 0,-2-6 10 16,-1-1-2-16,-9 1 12 0,-11 1 7 15,-11 2 23-15,-5 3-3 0,-15 1-23 16,-3 1-11-16,-9 7-14 15,-2 4-18-15,-1 10-3 0,-4 3-4 16,-5 14-45-16,3 8-19 0,0 8-56 16,4 13-17-16,6 3-24 0,11 3-161 15</inkml:trace>
  <inkml:trace contextRef="#ctx0" brushRef="#br0" timeOffset="84091.6856">20072 7361 749 0,'0'0'0'0,"0"0"54"16,0 0 29-16,0 0-22 0,0 0-18 15,0 0-6-15,0 0 1 16,0 0-6-16,0 0-6 0,-174-98-14 0,142 118-11 15,-2 11 0-15,3 9-2 16,4 6 1-16,10 7 0 0,5 0-3 16,12-2-3-16,5-6-8 0,14-9-13 15,9-9 6-15,8-8 4 0,6-9-2 16,10-3 15-16,5-7 5 16,2 0 11-16,2-9 3 0,-5-7 3 15,-8-1-10-15,-11 1-6 0,-9 3-1 16,-16 4 1-16,-12 6 0 0,-10 3 4 15,-12 9-12-15,-9 11-96 0,-6 11-59 16,-4 5-224-16</inkml:trace>
  <inkml:trace contextRef="#ctx0" brushRef="#br0" timeOffset="84377.962">19656 9421 939 0,'0'0'0'0,"0"0"11"0,0 0-14 16,0 0-24-16,0 0 11 0,0 0 14 15,0 0 4-15,0 0 20 16,0 0-2-16,-100 336-2 0,94-285 7 15,6-3 10-15,6-7-20 0,13-12-9 16,6-9-3-16,7-10-6 16,2-10-6-16,-1-7-70 0,-7-12-85 15,-7-4-191-15</inkml:trace>
  <inkml:trace contextRef="#ctx0" brushRef="#br0" timeOffset="86445.4338">6812 2413 502 0,'0'0'0'0,"0"0"19"15,0 0-8-15,0 0-9 0,0 0-1 16,0 0 0-16,0 0 18 0,0 0 4 15,0 0 9-15,2-36 9 16,-2 36-12-16,0 0-6 0,-2 0-2 16,2 0-2-16,0 0-2 0,0 0-2 15,0 0 3-15,0 0 8 0,0 0 5 16,0 0 5-16,0 0-3 16,0 0-13-16,0 0-6 0,-1 0-5 15,0 0-2-15,1 0 1 0,0 2-4 16,0-2-3-16,0 0-1 0,0 3 0 15,0-1 0-15,0 1 0 0,0-1 2 16,0-1-2-16,0-1 0 0,0 0 10 16,0 0 9-16,0 0 7 15,0 0 3-15,-2 0-5 0,1 0-12 16,0 0-4-16,-2 0 3 0,1 0-1 16,0 0-1-16,1 0-1 0,-1 0-2 15,1 0-2-15,-1 0-3 0,1 0 1 16,1 0-1-16,-4 0-2 0,4 0 2 15,-2 0 1-15,1 0-1 16,-2 0-1-16,3 1 0 0,0-1 0 16,0 0-2-16,0 1 1 0,0-1 0 15,2 2 2-15,-2-1 0 0,0-1-1 16,0 0 0-16,0 0 7 0,0 0-5 16,-1 0 10-16,1 0-1 15,0 0-6-15,0 0-2 0,0 0-3 16,0 1 0-16,0-1-1 0,0 0 1 15,0 0 0-15,0 2-2 0,0-2 2 16,0 0 0-16,1 0 0 16,1 1 0-16,-1 0 0 0,1 1 0 15,2-2 0-15,-4 1 0 0,1 0 0 16,-1-1 1-16,0 3-2 0,1-1 2 16,-1-1 0-16,0 3-1 0,1-2 0 15,0 3 0-15,0 1 0 0,0 2 1 16,-1 5-1-16,0-1 0 0,0 5 1 15,0 0-1-15,1-2 1 16,3 1-1-16,-1-2 0 0,-2 1 2 16,1 0-2-16,-2-2 0 0,1 0 0 15,-1-1 1-15,0-3-1 0,1 1 0 16,-1-3 2-16,0 0 0 16,-1-2-2-16,0-2 0 0,-1-1 0 15,2-1 0-15,0 0 0 0,0 0 0 16,0-1 0-16,1 0-1 0,0 0 1 15,1-3 0-15,4-6 0 0,0-5 2 16,4-3-2-16,2-2 0 0,3-3 15 16,2-3-8-16,1 2 0 15,-1-3 1-15,4 2 8 0,-3 3-1 16,-1 0-2-16,-4 6-2 0,-2 5-1 16,-3 4-2-16,-1 4-6 0,-2 2 1 15,-2 0-3-15,3 10 0 16,-2 3 4-16,-1 1-3 0,-1 4-1 15,0 0 0-15,-2 0 3 0,0-3-3 16,0 0 0-16,0-1-6 0,-4-3 4 16,1-3 1-16,1-2 1 0,2-5 0 15,-1-1 0-15,1 0-3 0,0-5 3 16,0-5 0-16,7-6 0 16,4-2-1-16,2-1 1 0,3-3 0 15,-2 1 0-15,5 0 0 0,-2 3 0 16,0 7 0-16,-3-2 0 0,1 9 0 15,-3 4 3-15,-2 0-4 0,1 6 2 16,0 5 0-16,-2 5 0 0,1 1 0 16,-2 4-2-16,-3-2 2 15,2 1-1-15,1-5 0 0,-1 2-20 16,-1-4-12-16,-1-2-20 0,2 0-21 16,1-6-25-16,-1-3-22 0,2-2 31 15,0 0-28-15,2-6-31 16,1-1 3-16,2-2-16 0,0-4-39 15</inkml:trace>
  <inkml:trace contextRef="#ctx0" brushRef="#br0" timeOffset="86698.0782">7422 2473 194 0,'0'0'0'0,"0"0"231"16,0 0-137-16,0 0-12 0,0 0 4 15,0 0-9-15,0 0-14 0,0 0 2 16,0 0-11-16,30-70-5 16,-34 70-14-16,-4 5-27 0,-4 6-6 15,3 2 1-15,-4 6-3 0,2 1 0 16,1 0 1-16,2 1-1 0,2-1 0 15,3-2 0-15,3-2-15 0,0-5 6 16,5-2-2-16,5-4 1 16,0-4 5-16,1-1 3 0,3-1 2 15,-2-4 0-15,2 1 0 0,0 4 3 16,-1 0 0-16,0 0-4 0,-2 4 1 16,1 1 0-16,-2-2 0 0,-1-2-47 15,1-1-21-15,0-3 1 16,2-7-23-16,0-3-35 0,1-6-107 15,0-3 33-15</inkml:trace>
  <inkml:trace contextRef="#ctx0" brushRef="#br0" timeOffset="86923.0176">7780 1950 593 0,'0'0'0'0,"0"0"226"16,0 0-150-16,0 0-15 0,0 0-9 15,0 0-7-15,0 0-6 0,0 0 10 16,0 0-45-16,13-37-2 16,-13 81-1-16,2 9-2 0,4 10 2 15,5-3-2-15,1 3-9 0,-1-7 2 16,3-6-10-16,-3-6-52 0,1-8-55 16,-2-4-24-16,-3-8-79 0,-2-4-22 15</inkml:trace>
  <inkml:trace contextRef="#ctx0" brushRef="#br0" timeOffset="87073.7868">7771 2220 620 0,'0'0'0'16,"0"0"78"-16,0 0-23 15,0 0-24-15,0 0-19 0,0 0-10 16,0 0-4-16,0 0-283 0,0 0-23 15</inkml:trace>
  <inkml:trace contextRef="#ctx0" brushRef="#br0" timeOffset="88336.5416">8042 2274 366 0,'0'0'0'0,"0"0"12"16,0 0 25-16,0 0-15 15,0 0 4-15,0 0 9 0,0 0-16 16,0 0-18-16,4 72-1 0,-3-72 0 16,0 0 18-16,1 0 53 0,-1-5-27 15,2-1-15-15,-1 1-4 0,0 0 12 16,-2-1-9-16,2 3-11 0,-1 0-3 16,-1 1 4-16,1 2 0 15,-1 0 0-15,2 0-10 0,-1 0 10 16,0 2 8-16,-1-2-10 0,0 3-4 15,0 0-3-15,0 1-3 0,0-3 0 16,0 1 1-16,-2-1 2 16,1 1-2-16,-1 4-2 0,-1 1-1 15,-1 0 6-15,-1 1 2 0,3-3-1 16,1 0-4-16,-1-1-2 0,2 2-3 16,-1-2 1-16,-1-2-3 0,0 2 0 15,0-1 3-15,0-1-3 0,0 1 0 16,2-2 5-16,-1-1-4 15,1 0 1-15,0 0 1 0,0 0 9 16,0 0 8-16,0-2 6 0,3-5-7 16,0-3-4-16,1-1-7 0,1-1-2 15,2-1 1-15,1-1 1 0,2-3-1 16,1 2-2-16,1-2 1 0,-1 2 1 16,4 0 5-16,0 0 3 15,-1 3 7-15,-1-1-2 0,-1 4-3 16,-2-2 0-16,1 5-6 0,1 0-6 15,-3 5-5-15,-5 1 0 0,3 0 1 16,-6 3-5-16,1 5 6 0,0 1-1 16,-2 3-1-16,0 2 0 15,0-2 0-15,0 1-8 0,0 0 5 16,-2-1 1-16,1 1-1 0,0-3-4 16,0-1-4-16,1-1-3 0,0 0 5 15,0-4 2-15,0-2-1 0,0 0 0 16,0-2 4-16,0 0 0 15,0-3 4-15,3-4 0 0,1 0 0 16,4-1 1-16,0-3-1 0,-1 1 0 16,2-2 0-16,-1 2 2 0,-1 3-3 15,1 0 2-15,-3 1 2 0,-1 3 4 16,3-1-1-16,-5 4 1 16,1 0-3-16,0 0-1 0,0 4-2 15,-2 1-1-15,1 5 0 0,-2-2 3 16,1 3-4-16,-1 0 0 0,1-2 2 15,0-3-2-15,1 1-19 0,2-2 7 16,-3 0 5-16,5-1-11 16,-2-1-22-16,0 1-7 0,1-1 20 15,0-3-12-15,0 0-13 0,3 0 23 16,0-1-3-16,0-4-11 0,0-2 14 16,2 1 11-16,-2 0 12 0,0-4 7 15,-3 0 0-15,0 2 2 0,-1-2 11 16,-2 3 9-16,0 2 10 0,0-1-5 15,0 4 2-15,-2-1 0 16,0 3-8-16,0 0-7 0,0 1-4 16,-1 9-5-16,0 1-2 0,-2 2-2 15,1 3 0-15,1 0-1 0,-1 1 0 16,2-3 0-16,0-1 1 0,3-3-1 16,1-3-4-16,3-3 2 0,-1-4 0 15,2 0 4-15,0-2 1 16,-2-6-1-16,1 0 2 0,2-1 9 15,-3-1 10-15,1 1-6 0,2-4 0 16,-4 3-1-16,4-3-4 0,1-1-5 16,-2-1-7-16,6-2 0 15,-2 1 4-15,3-5-2 0,-1 2 0 16,2-3 0-16,-4-5-3 0,0 2 2 16,-1-2 1-16,-1-3-1 0,-4 2-1 15,-1-3 0-15,-3 3 0 0,-2-1 0 16,0-1 0-16,0 0 0 15,0-1 0-15,-2 1 0 0,2 3 0 16,0 4 0-16,0 4 1 0,2 6 1 16,-2 7 5-16,1 3 6 0,-1 3 7 15,0 3 6-15,-1 10-9 0,-2 8-15 16,-2 13-2-16,2 9 0 0,1 1 1 16,2 7-2-16,0 1-10 15,1 2-1-15,6-3-2 0,0-2-15 16,1-8-2-16,-1-6-5 0,2-2-38 15,3-4-109-15,1-4-72 0,2-1-134 16</inkml:trace>
  <inkml:trace contextRef="#ctx0" brushRef="#br0" timeOffset="94801.1046">1473 13469 324 0,'0'0'0'0,"0"0"94"15,0 0-40-15,0 0-2 16,0 0 1-16,0 0-7 0,0 0-7 16,0 0-13-16,-22-123-5 0,22 120 1 15,-2 3-5-15,0 3-14 0,0 9-6 16,0 5-4-16,2 4 6 0,0 5-1 16,0 3 2-16,2 6 0 15,3 3 0-15,-5 3 0 0,1 2 2 16,0 2-1-16,-1 7-2 0,0 3 1 15,-3 4 0-15,-4 5 1 0,-1 2-1 16,-1-1 3-16,1 4-3 0,-5-3 0 16,0 3 8-16,2 2 0 15,-1-1-3-15,1 4 1 0,0 2-3 16,-4 5 1-16,1 2 0 0,0 3-2 16,0-4 2-16,-2 6 1 0,5-1 5 15,0-1-6-15,-4-1-3 0,1-2 0 16,-1-1 0-16,2-1 0 15,-1-2-1-15,4 0 0 0,-2-2 2 16,0-4-2-16,4-5 0 0,-1-3 1 16,-3-3-1-16,5 0 2 0,0-5-2 15,3-1 0-15,-3 3 1 0,5-6-1 16,-3-3 2-16,1 0-2 0,4 0 2 16,0-2-2-16,0 0 0 15,5 0 0-15,-1-4 3 0,3-1-2 16,-2-5 0-16,-1-3 0 0,4 1-1 15,-2-1 0-15,3-2 1 0,-1 1-1 16,-7-1 0-16,5 0 0 0,-2 1 0 16,4 1 0-16,-2 0 1 15,2 1-1-15,-5-1 0 0,2 1 0 16,-1-5 0-16,2-4 1 0,4-1-1 16,-2-1 0-16,5-2 0 0,1-1 0 15,-1-1 9-15,2-2-4 16,1-4-3-16,3 1 0 0,3-3-1 15,-1 1-1-15,2-3 0 0,1 1 2 16,0 2-1-16,7-5-1 0,2 5 0 16,3-9 0-16,4 1 0 0,7-2 4 15,0-4 2-15,11 0 1 0,1 0-2 16,6 0-5-16,4-2 0 16,0-6-22-16,6-1 6 0,0-1-3 15,-1 1-3-15,0 5 10 0,0-3 11 16,-2-1 1-16,3 0 0 0,-2 0-7 15,1 4 11-15,0-1-5 0,-3 1 0 16,-6-2 2-16,2 2-1 16,0 0 0-16,0 3 0 0,1-2 0 15,-3-2 1-15,-2 1 3 0,0-1 5 16,-5 2-1-16,-1-1-2 0,-5 2-3 16,-3 2-2-16,-1 0 0 15,-3 0-1-15,-1 0 0 0,-5 0 3 16,0 0 3-16,-5-2-2 0,-4 1-1 15,-2-2-2-15,-3-2 0 0,-4-1 0 16,-4 1-1-16,-2 0 0 0,-4-1 2 16,-1-2-2-16,-2-1 19 0,-1-3-4 15,0-1-2-15,-3 0-6 0,1-1-5 16,1-4 1-16,-3-3-3 16,0-1 0-16,0-1 0 0,-1-3-3 15,-1 0-1-15,0-4 1 0,-1-2 1 16,0-5 2-16,0-4 0 0,0-5 0 15,-1 2 1-15,-1-1-1 0,1 1 0 16,-2 0 0-16,0-1 0 16,1-3 0-16,0-1-8 0,-1-2-1 15,3-1 6-15,-3-1 3 0,2 0 0 16,-1-1 0-16,1 1 0 0,1-1 0 16,0-2 1-16,0 0 0 0,0-5-2 15,0 3 0-15,1-5 2 0,0 0-2 16,1 0 1-16,-1 1 0 15,1 2 0-15,-1 0-1 0,-1 1 1 16,0 3-1-16,0 2 1 0,0 0 0 16,-1-1 0-16,-1 4 1 0,2-4-1 15,3-2 0-15,6-2 0 0,2-2 2 16,5 0-2-16,-1-3-9 0,4 0-1 16,-5-1-9-16,4 1-4 15,-3 3 2-15,1 0 6 0,-1 0-6 16,-2 2-21-16,-1 5 10 0,-1 4 9 15,0 1 9-15,0 3 13 0,-2 0 2 16,-1 3 11-16,-1-3 6 16,-2 4 6-16,0-1 2 0,-3 3-11 15,-1 2 1-15,1 3 4 0,-2 1-4 16,0 2-4-16,0 3 3 0,0-2-5 16,0 5-4-16,-2 0-3 0,0 0-3 15,1 1 0-15,-4 1 1 0,1 2-1 16,1-2 2-16,-3 4-2 15,-1-3 0-15,-3-1 2 0,-1 2-1 16,-2-2-1-16,-2 3 0 0,0 2 3 16,1 0-3-16,-5 1 0 0,4-1 3 15,-6 3-1-15,4 2 1 0,-2-1 1 16,-3 2-3-16,0-1 2 0,-3 2 1 16,-2-1-1-16,1 2 3 15,-3-3 1-15,-1 2-3 0,-4 1 0 16,-3-1-2-16,-1 0 1 0,-1 2-2 15,-3 0-1-15,-3 1 0 0,0 0 0 16,-3 2-2-16,-3-1 3 16,-1 1-1-16,-3 4 0 0,-3-1-1 15,-3 3 1-15,0 1 0 0,-5 0 0 16,1 4 0-16,-1-2 0 0,1 0 0 16,2 0 9-16,2-2 2 0,-1 0-1 15,1 0-1-15,-2-3 1 0,2 1-7 16,1-3-1-16,2 3 0 0,1-3-2 15,0 2 0-15,1 2 0 16,-2-3 0-16,-2 0 0 0,1-1 0 16,0 0 1-16,6 2 1 0,5 2-1 15,0-4-1-15,4 5 0 0,3 0 0 16,0 0 0-16,3 0-47 16,-1 0-6-16,5 5-17 0,5-1-44 15,7 1-90-15,0 1-131 0</inkml:trace>
  <inkml:trace contextRef="#ctx0" brushRef="#br0" timeOffset="95534.1361">5453 13624 29 0,'0'0'0'0,"0"0"0"16,0 0-12-16,0 0 3 0,0 0 7 0</inkml:trace>
  <inkml:trace contextRef="#ctx0" brushRef="#br0" timeOffset="96872.8115">5409 13522 151 0,'0'0'0'0,"0"0"96"0,0 0-6 16,0 0-35-16,0 0-3 0,0 0 1 15,0 0-3-15,0 0 7 0,0 0-15 16,-24-41-14-16,24 37-4 0,0-4 2 16,0 5 1-16,0 3-8 0,0-2-4 15,0 2 11-15,0 4 6 16,-3 5-20-16,-1 0-10 0,-1 4 6 15,1 3 2-15,-1 1-4 0,3 2-1 16,1 0 0-16,-1 2-2 0,1 2-1 16,1-1 1-16,0 3 1 0,1 0-2 15,1 3 3-15,2-1-3 0,1 1-1 16,1 1 1-16,1 0 0 0,-5-3-3 16,1 2 2-16,0-2 0 15,-2 2-1-15,-1-2 0 0,0 2 1 16,0-2-1-16,0 2-6 0,-5 0 2 15,-1 3 1-15,-4 1 3 0,-1 0 0 16,-1-5 0-16,1-1 1 16,5-4-1-16,2-2-1 0,3-2 1 15,0-2 3-15,0-2-3 0,1 0 0 16,0 0 3-16,0 1-3 0,0-1 0 16,0 0 1-16,1-1-1 0,2-2 0 15,-1 1 1-15,2-1-1 0,-1 1 0 16,0-2 0-16,5-1 0 15,-2 1 0-15,2-4 0 0,2 1 4 16,1-1 3-16,-1-2 0 0,4 4 0 16,-2-4 5-16,1 0 2 0,4-1 5 15,-2 5-4-15,3-2-10 0,-2 4-3 16,2 2-1-16,1 0 0 16,0 2-1-16,4-3 0 0,0-1 2 15,2 1-3-15,-2-3 2 0,6 2 0 16,-2-5 0-16,4 1 2 0,3 0 0 15,0-4 0-15,4-2 3 0,2 0-1 16,-2 0-3-16,4 5 0 16,-4-4-1-16,2 0-2 0,-5 5 2 15,0-3 0-15,2 0-1 0,-1 2 1 16,1-5-1-16,-2 3 5 0,0-3-4 16,-3 0 1-16,-2 0-1 0,-1 2-1 15,-4 1 0-15,-1 0 1 16,-3 0-1-16,-1-3 0 0,-3 0 0 15,-2 1 1-15,-1 1 1 0,-3-2-1 16,0 1 2-16,1-1-2 0,-1 0-1 16,-2 1 0-16,-3-1 2 0,1-1-2 15,-6-3 0-15,0-1 4 0,0 2-2 16,-1-2 3-16,0 3-1 0,0-4 1 16,-3-4 4-16,-4 2 0 15,1-3-3-15,-1-2-2 0,5 1-1 16,-3-3-3-16,2 0 0 0,2-1 0 15,0 1 0-15,1-1-3 0,0-1 0 16,2-2-6-16,0-1 5 16,-1 1 1-16,1 3-1 0,-1-4-5 15,2 3-5-15,1-2 10 0,0 1 4 16,4-3 0-16,-2-2 0 0,1 1-2 16,-1 0 3-16,0 0-1 0,2 0 0 15,-4 0 0-15,0 3 0 0,0-4 1 16,-2 1-1-16,1 0 0 0,-2-3 0 15,3 0 8-15,2 0-3 16,0 0 2-16,0-1-3 0,1 2 0 16,-1-1-4-16,1 2 0 0,-2 2 0 15,-4 2 1-15,-1 0-1 0,0 1 0 16,0 1 1-16,2 1 1 16,-2-4-1-16,0 3-2 0,0-2 2 15,-3 0-1-15,1-1 0 0,1 0 0 16,1 4 0-16,-2-3 0 0,2 2 0 15,-2 3 0-15,2-1 0 0,-2 3 0 16,0 1 0-16,1-1 1 16,-2 1-1-16,3 1 0 0,-2 0 0 15,2-1 0-15,0 2 0 0,0-2 0 16,0-1 0-16,0 2 0 0,0 0 0 16,-5-2 1-16,3 5-2 0,-1 1 2 15,-1 0-1-15,0 2 0 16,-1 1 0-16,-3-1 2 0,-1 2-2 15,-1 2-1-15,-2 0 1 0,2 1-1 16,-4 1 1-16,2 1 1 0,-1-1-1 16,-5-2 0-16,4 0 1 0,-2 0-1 15,0 0 0-15,0 0 1 0,-3 0-1 16,-2-2 0-16,-3-2 1 16,-2-2-1-16,-5 4 7 0,-3-4-5 15,-2 3-1-15,-7 0-1 0,-2 3 0 16,-3 0 5-16,-5 0 1 0,-2 2-1 15,2-2 6-15,-3 0-6 0,3 0-4 16,-2-2-2-16,2 0-17 0,5 2-55 16,0 0-82-16,-2 0-52 15,-3 0-232-15</inkml:trace>
  <inkml:trace contextRef="#ctx0" brushRef="#br0" timeOffset="100177.6372">5297 13912 441 0,'0'0'0'0,"0"0"69"0,0 0-16 16,0 0-28-16,0 0-7 0,0 0 4 16,0 0 1-16,0 0-6 0,-38-114 6 15,27 100 3-15,3-1 5 16,-3 2 3-16,0-2-24 0,-1 2-1 15,0 0 3-15,-3 1-9 0,-1 0 0 16,1-1-1-16,-1 1-2 16,-2-1 0-16,2 0 2 0,-3 0-2 15,-1 1 2-15,-1-1 0 0,1 1 0 16,-3-1-3-16,-3 2 2 0,2-1-1 16,-3-1 0-16,-6 2 0 0,-4 0 0 15,-4 3 0-15,-6-1 0 16,-7 0 0-16,-3 2-1 0,-12 1 1 15,-7 3-1-15,-3 1 2 0,-4 2-2 16,1 0 2-16,-1 3-1 0,2 5 0 16,1-1 1-16,0 2-1 0,-1-3 0 15,-2 2 0-15,0 3 0 0,0-2 0 16,-6 2 0-16,-2 1 0 0,1 2 0 16,2 2 0-16,7-3 2 15,7 0-3-15,8 0 2 0,8 3 2 16,8 1 1-16,5 2-4 0,4 0 0 15,0 0 0-15,-1-1 2 0,4-2-3 16,0-2 2-16,6-2 0 16,7-3-1-16,2 0 0 0,6-1 0 15,5-1 0-15,2-2 0 0,5 0 0 16,4 0-1-16,1 0-3 0,0-2-1 16,2 0-29-16,2 0-35 0,0-2-24 15,0-1-23-15,-4 2-107 16,0-2-49-16</inkml:trace>
  <inkml:trace contextRef="#ctx0" brushRef="#br0" timeOffset="101070.0426">1618 13598 441 0,'0'0'0'0,"0"0"33"15,0 0-8-15,0 0 8 16,0 0-11-16,0 0 3 0,0 0 14 15,0 0 8-15,0 0 0 0,38-52 12 16,-38 45-25-16,0 3-13 0,0 2-9 16,0-2-5-16,-1 2 0 0,1-3 2 15,0 4-4-15,0-1 7 0,0 2 10 16,0 0-4-16,0 0-10 16,0 0-8-16,-3 2 0 0,2 6-14 15,-3 9 13-15,-1 6 2 0,-1 3 0 16,-5 6 0-16,2 7 0 15,-4 0 1-15,1 2-2 0,-3-2 0 16,-1-3 0-16,1-2 1 0,2-5-1 16,1-5 0-16,2-4 1 0,5-2-1 15,5-2-1-15,0-1 0 0,10-1 2 16,6-2 1-16,6-3 2 0,13 1 1 16,3-3 1-16,10 0 3 0,8 0 3 15,6-2-1-15,6 0 0 16,5 2-7-16,-4-2-2 0,-1 0 0 15,-1 2-2-15,-5-3 0 0,-7 1 1 16,-5 3-1-16,-8 0 1 0,-8 4-1 16,-4 2-4-16,-7 4 2 0,-3 1-1 15,-2 0 0-15,-4 0-1 0,-3-1-3 16,0-2 4-16,1-4 2 16,-1-3 1-16,-1-3 0 0,-1-4 0 15,-3-2 0-15,1 0 7 0,0-5 2 16,-1-1 4-16,2-6-6 0,-1-3-4 15,0 1-1-15,3-9-2 0,-4 1 0 16,0-3-4-16,0-3 3 16,0 1 0-16,2-2 1 0,0-3 0 15,1 0 0-15,0-3-4 0,1 0 1 16,2-1-2-16,1-2 4 0,2 4-1 16,2-4 2-16,-2 2 0 0,0 1 0 15,0 0 1-15,-4 4-1 0,-4-1-1 16,-3 4 1-16,-4-1 1 15,-2 5-1-15,-9-1-4 0,-4 4 3 16,-5 1 0-16,0-1 2 0,-5 3 0 16,-1 2 5-16,-2 1-4 0,-6 4 0 15,-5 5-3-15,-5-3 0 0,-6 3 1 16,-3 2 0-16,-3-1 0 16,-2 5 0-16,0 0 1 0,2 5-2 15,0 2-46-15,1 2-17 0,4 3-24 16,5-2-61-16,7 3-7 0,8 0-87 15</inkml:trace>
  <inkml:trace contextRef="#ctx0" brushRef="#br0" timeOffset="101870.5756">2646 13466 602 0,'0'0'0'0,"0"0"124"15,0 0-80-15,0 0-19 0,0 0-6 16,0 0-4-16,0 0 3 0,0 0-5 16,0 0-18-16,37-58-4 0,-41 68 8 15,-3 11 0-15,-2 2 2 16,0 8 5-16,0 4 2 0,1 1 2 15,1 3 12-15,2-1-11 0,3 3-6 16,1 1 0-16,-1 0-5 16,1 3 0-16,1-7 3 0,0 0-3 15,0-3 0-15,0-3 0 0,-1-2 2 16,0-4-2-16,1-3 0 0,0-2-1 16,3-2 0-16,1-1 1 0,1-1 0 15,1-3-2-15,0-1 1 16,1-1-1-16,3-7 2 0,3-2 0 15,4-1 6-15,7-2-1 0,1 0-2 16,5-2 0-16,2-2 0 0,1-1-1 16,2-4-3-16,3 2 2 0,5-1 0 15,5 0-1-15,4-4 7 0,4 3 3 16,6-4-1-16,0 3-2 0,1 2-4 16,-3 1 0-16,-6 1-2 15,-7 3-2-15,-9 2 2 0,-8 1-2 16,-8 0 0-16,-4 2 1 0,-7 3 0 15,-3 2-6-15,0 2 4 0,1 1 1 16,-4-2 0-16,0 1 0 16,-4-4 2-16,1 0-2 0,-1-2 1 15,-1-2 0-15,1 1 0 0,0-1 0 16,0-1 5-16,3 0 7 0,2 0 28 16,1-9-16-16,3 2-11 0,3-6-9 15,-1-1-2-15,2-4-1 16,4-4 0-16,-2-1 1 0,3-5-1 15,2-1-1-15,1-4 0 0,-2-2 0 16,2-5-1-16,-3 2 1 0,-4 1 1 16,-5 1-2-16,-3 0-2 0,-5 1 1 15,-2 3 2-15,0 1 0 0,-7 4 2 16,-2 4 0-16,-6-1-1 16,-4 4 1-16,-8 2-2 0,-6 0 0 0,-10 3-5 15,-10 0 1-15,-5 7 0 16,-7-4-3-16,-5 8 4 0,-2 1-1 15,3 1-16-15,-2 2-8 0,6 0-5 16,3 0-22-16,4 0 7 16,5 4-27-16,6 0-88 0,4 2-54 15,8-1-13-15</inkml:trace>
  <inkml:trace contextRef="#ctx0" brushRef="#br0" timeOffset="102167.5478">3301 13303 603 0,'0'0'0'15,"0"0"29"-15,0 0-24 0,0 0-10 16,0 0-18-16,0 0 3 16,0 0 13-16,0 0 2 0,0 0 5 15,67 122 0-15,-77-82 0 0,-1 4 1 16,-1 1 0-16,-2 0-1 0,2 3 0 16,-1-4-69-16,-4-2-96 0,1-6-128 15</inkml:trace>
  <inkml:trace contextRef="#ctx0" brushRef="#br0" timeOffset="102856.0025">1681 14330 629 0,'0'0'0'0,"0"0"69"16,0 0-35-16,0 0-37 0,0 0 3 15,0 0 0-15,0 0 4 0,0 0 0 16,-32 179-3-16,30-137 1 16,-1-4-2-16,3-2 0 0,-1-2 0 15,0 0 2-15,-2 0-1 0,-2 0 0 16,-1-4-1-16,2 2 0 0,3-3 0 15,1-4-1-15,0 0 1 0,8-4 0 16,3-4 0-16,7-2 10 16,14-6 18-16,10-2-4 0,12-4-14 15,7-3-4-15,4 0-2 0,3-2-3 16,-3-4 1-16,0 5-1 0,-4 0-1 16,-8 1 0-16,-9 0 0 0,-5 0 0 15,-11 0 1-15,-6 0-1 16,-8 0 0-16,-6 0 6 0,0-3 8 15,-4-4 6-15,-3-4-2 0,2 1-7 16,-1-5-8-16,2 1-2 0,-2-4 0 16,1-2 1-16,1-3-2 0,-2 1 0 15,0-4 0-15,2-1 0 0,2 0 0 16,3-3 0-16,5-7 0 0,3 0 0 16,5-6 0-16,2 1 5 15,-2 0 0-15,1 0 0 0,-3 4 1 16,-8 4-2-16,-6 3-2 0,-5 5-1 15,-2 5 0-15,-10 1-2 0,-5 8-8 16,-6 3-43-16,-3 8-8 16,-7 2-77-16,-3 11-213 0</inkml:trace>
  <inkml:trace contextRef="#ctx0" brushRef="#br0" timeOffset="103554.3748">2697 14439 362 0,'0'0'0'15,"0"0"122"-15,0 0-57 0,0 0-69 16,0 0 6-16,0 0-1 0,0 0 2 16,0 0 3-16,0 0 9 0,-41 205-4 15,31-159-5-15,1-3 1 0,2-3 8 16,3-1 0-16,2-4 0 15,2-3-1-15,0-4 8 0,6-5 2 16,6-1-12-16,3-2-3 0,5-5 6 16,6-2-2-16,2-6 13 0,1-4 9 15,1-3-6-15,2 0 3 0,1-8-8 16,5-3-11-16,3-3-1 0,5-1 2 16,3 0-10-16,2-1-1 15,0 3-3-15,-5 0 0 0,-4 1 1 16,-5 2-8-16,-6 4 6 0,-3 3 1 15,-3 3 0-15,-1 0-3 0,-2 5 3 16,1 0-3-16,-1-1 4 16,2-1-2-16,2-3 1 0,1 0 0 15,1-1 2-15,2-6-2 0,1-1 2 16,3-5-2-16,-1 3 0 0,0-5 2 16,-1-1 0-16,-6 0-2 0,-2-6 0 15,-3-2 5-15,0-1-2 16,-1-1 4-16,-2-2 1 0,2 2 0 15,-6-4 5-15,-2 0-6 0,-6 4-1 16,-6-3-1-16,-6 2 6 0,-10 2 14 16,-12 4-13-16,-9 3-10 0,-10 4-4 15,-10 7-15-15,-8 4-11 0,-3 3-21 16,-3 12-17-16,-2 3-37 16,-1 5-113-16,5 0-95 0</inkml:trace>
  <inkml:trace contextRef="#ctx0" brushRef="#br0" timeOffset="106174.5999">7463 13839 422 0,'0'0'0'0,"0"0"134"0,0 0-71 16,0 0-10-16,0 0-1 0,0 0-33 16,0 0-15-16,0 0 1 15,0 0 7-15,-35 25 4 0,28-4 2 0,-2 8-9 16,1 4-4-16,2 7 2 15,-3 3-5-15,2 5-1 0,-3 7 0 16,1 1 1-16,0 4-2 0,-2 5 0 16,2 1 0-16,1 3 0 0,-1 4 4 15,-1-1-1-15,0 2 2 0,-1 4 0 16,-3 0-5-16,-4 3 0 16,-1 0 4-16,-3 4-3 0,2-4-1 15,-1 0 0-15,0 0 0 0,6-2 0 16,-2 2 1-16,3-3-1 0,1 3 2 15,1-1-2-15,-3-2 0 0,4-2 13 16,-2 0-3-16,-2-1-3 0,3-2-1 16,-3-3 2-16,3-2-4 15,0 1 0-15,2-4 1 0,1 1-1 16,1-3 0-16,0-3 0 0,4-2 2 16,3-3 5-16,1 2 9 0,4-6-5 15,4 1-8-15,0-4-3 16,0-9-1-16,2-2-1 0,2-3-1 15,4-6 6-15,3 0 1 0,4-5 6 16,5 1 0-16,5-1 4 0,2-1-7 16,7 2-4-16,6-5 0 0,3 2-3 15,8-5-1-15,5 2-1 0,3-4 1 16,3-1 1-16,4 2-4 16,4-5 0-16,-1 2 3 0,3 0-3 15,-2-2 0-15,2 4 2 0,1 0-2 16,-2-2 0-16,5 4 1 0,-7-7-1 15,-2-2 1-15,-1 2-1 0,-6-4 0 16,-4 3 0-16,-3 0 1 16,-11-1-1-16,-6 0 0 0,-4-7 0 15,-7 2 2-15,-6-2-2 0,-2 0 0 16,-4 0 2-16,-1 0-2 0,-1 0 0 16,0 0 2-16,0-3-2 0,-3-1 0 15,4 2 1-15,-2-2-1 16,-1-1 0-16,2 1 0 0,-4-5 0 15,4 3 0-15,-6-4 2 0,0 1-3 16,-1 2 2-16,-2-3 0 0,1 1 1 16,-1-1-2-16,0-4 0 0,1 0 3 15,-1 1-3-15,-3-4-1 0,2 1 1 16,0-3 0-16,-1-3 0 0,4-2 1 16,-4 1-1-16,1-1 0 15,1-1 0-15,1 0 1 0,-2-3-1 16,0-2 0-16,-2-2 0 0,0-2 1 15,-2-4-2-15,1-1-1 0,-2-5-7 16,3-5 0-16,-3-3 5 16,3 1 2-16,-2-2-2 0,1 2 1 15,-3 1-2-15,0 0-5 0,-2-4 6 16,2 2-2-16,-3-2 1 0,0 2 2 16,0-4-8-16,0 1-9 0,0 1 8 15,0-2 1-15,2-3-4 0,-1-1 8 16,1-2 1-16,0-1 0 15,-1-3 4-15,2 1-1 0,-1-1 3 16,1 0 0-16,1 1 18 0,1 2 3 16,1-4-1-16,1 3-12 0,3 0-8 15,0 2 0-15,2 1 0 0,-1 1 2 16,1-1-2-16,0 1 1 16,-1 0-1-16,2 1 0 0,-1-1 0 15,0 0 1-15,-1 1 1 0,1-3-2 16,0 7 0-16,-1-2-4 0,-3 3 1 15,3 5 2-15,-5 1 1 0,0 2 0 16,1 0-1-16,-1 3 1 16,3 0 0-16,-1 3 0 0,0 1 0 15,0 1 0-15,0 2 0 0,1 4 0 16,-2-3 0-16,2 5 0 0,0-1 0 16,-4 2 2-16,0 4-2 0,-2 1 0 15,-3 6 0-15,0-1 0 16,-2 2-2-16,-4 2 2 0,1 0 0 15,-3 0 1-15,-2 3-1 0,-1 0 2 16,-1 1-3-16,-3 1 1 0,-4-1 0 16,2 3 6-16,-5-1-5 0,-4 1-1 15,-3 4 0-15,-4-2 5 0,-7-1-6 16,-1 5 2-16,-6-1 0 16,-7 0 0-16,-3 0 1 0,-10-1 5 15,-5-1-1-15,-5 3 2 0,-8-1-1 16,-5 0-1-16,-2-1 0 0,1 0 2 15,-1-1-5-15,-1 0 12 0,-2 0-1 16,-1 3-15-16,-2-4 2 16,-1 0 0-16,2 2-1 0,-3-2 0 15,0 1 0-15,6 4 0 0,1-2-13 16,11 1 0-16,12 2-16 0,8 0-6 16,12 8-21-16,6 5-64 0,7 4-88 15,7 3-161-15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31T18:10:12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22184 6722 476 0,'0'0'0'0,"0"0"119"16,0 0-63-16,0 0-21 0,0 0-1 16,0 0-2-16,0 0-6 0,0 0-1 15,32-59-3-15,-36 69-8 0,1 7-7 16,-3 6-4-16,2 5 0 0,-3 3 0 16,-2 7-2-16,-1 5 1 15,-5 0 0-15,1 5-1 0,-4 0-1 16,0 2 0-16,-1-1 0 0,0 0 2 15,2-1-3-15,-3-3 2 16,5 1-1-16,1 0 0 0,-2-2 0 16,5 2 0-16,-1-4 0 0,4-3 0 15,6-6 1-15,2-5-1 0,10-4 11 16,7-8-3-16,4-5 7 0,7-5 0 16,5-4 7-16,8-2 1 0,3 0-8 15,3 0-2-15,-1-2-10 0,-2-1-3 16,-4 2 0-16,-6-3-44 15,-5 3 8-15,-5 1-23 0,-8-1-42 16,-1 0-71-16,0-3-11 0,-3-4-82 16</inkml:trace>
  <inkml:trace contextRef="#ctx0" brushRef="#br0" timeOffset="321.1825">22589 7425 465 0,'0'0'0'0,"0"0"128"15,0 0-74-15,0 0-36 0,0 0-12 16,0 0 14-16,0 0 17 0,0 0-19 16,0 0-11-16,6 6-3 15,-12 10-2-15,1 9 0 0,1-4-2 16,2 10 0-16,2-4 2 0,0 0-2 16,3-1 0-16,3-6 1 0,8-1-1 15,1-2-2-15,2-7 2 16,3-5-3-16,-2-5 4 0,4-3-2 15,0-12-1-15,2-1 3 0,1-7 32 16,-2-3-8-16,0 1-8 0,-5-2-9 16,-2 0-7-16,-7 2 1 0,-6 1 4 15,-3 2 11-15,-8 2 10 0,-1 5 2 16,-3 1-17-16,1 6-5 16,-1 5-6-16,-3 2-2 0,-1 1-28 15,0 7-35-15,-4 5-30 0,5-1-80 16,-2 2-171-16</inkml:trace>
  <inkml:trace contextRef="#ctx0" brushRef="#br0" timeOffset="841.48">23085 7431 271 0,'0'0'0'0,"0"0"102"0,0 0 22 15,0 0-46-15,0 0-23 0,0 0-10 16,0 0-6-16,0 0 6 0,0 0-6 16,-10-40-16-16,6 39-12 0,1-1-3 15,-1 2-5-15,-1 0-2 0,0 2 0 16,1 0-1-16,1 2 0 0,0 0 1 16,1-1-1-16,-2 4 1 15,3 0-1-15,0 1 0 0,1 2 0 16,0-1-2-16,0 3 2 0,1 1 0 15,4-1 0-15,1 1-2 0,5 3 1 16,3 2 1-16,4 3 0 16,1 4 0-16,3 0 0 0,-2 4-2 15,-3-3 1-15,-1 5 2 0,-4-2-2 16,-2-2-2-16,-3 1 0 0,-3-4 3 16,-3 0 0-16,-1 1-42 0,0-3 38 15,-7 2-3-15,-4 1 7 16,-1-2 0-16,-6-2 0 0,2 2 10 15,-6-4-3-15,-2 0-4 0,-3-1-2 16,-2-3 2-16,-2 0-2 0,-4-5 1 16,0-3-1-16,0-1 0 0,1-2-1 15,5-4 0-15,3-2 4 16,7-9 0-16,8-5 15 0,11-5 6 0,9-4-3 16,13-11 0-16,11-7 8 15,11-6-13-15,7-9-14 0,11 0-1 16,0-2-1-16,3 7-2 0,-3 8-91 15,-10 10-188-15,-10 8-123 0</inkml:trace>
  <inkml:trace contextRef="#ctx0" brushRef="#br0" timeOffset="2209.225">22073 8706 538 0,'0'0'0'15,"0"0"71"-15,0 0-7 0,0 0-17 16,0 0-33-16,0 0-10 15,0 0-1-15,0 0-2 0,0 0-1 16,-8 176 0-16,10-125 2 0,-2 3-2 16,-2 0 0-16,-4-4 0 0,-1 0 0 15,-1-4-1-15,-3-8 1 0,5 0 0 16,-2-5-1-16,0-3-4 0,1-3-2 16,2-5 4-16,0-6 0 15,3-7 3-15,2-3 0 0,0-6-6 16,0-3-23-16,3-8 18 0,1-6 5 15,-1-9 4-15,2-4-1 16,-2-7-2-16,1-7 3 0,0-5 1 16,2-8 2-16,-1-5 11 0,3-4 8 15,2-2-6-15,4 0-1 0,9 10-1 16,-1-3 2-16,5 4 11 0,3 5 9 16,3 1 1-16,5 11-10 0,2 3-11 15,2 4-5-15,-2 5-4 16,-3 8-5-16,-1 5 0 0,-9 8 1 15,-4 7-1-15,-9 3-6 0,-9 11 2 16,-5 7 8-16,-6 4-3 0,-11 2-1 16,-3 3-21-16,-6-2-9 0,0-3-18 15,-2-1 18-15,3-5 9 0,5-1-24 16,5-5 5-16,8-6 26 16,4-3 12-16,3 1-8 0,11 2-14 15,0 8 28-15,7 12 5 0,1 9-6 16,1 10-3-16,0 13 0 0,0 1-1 15,-5 3 8-15,-2-5-1 16,1-4-2-16,-1-7 9 0,1-3-1 16,1-6-4-16,-1-2-2 0,-1-8-3 15,0-3 0-15,0-4-1 0,-1-4 1 16,4-7 2-16,-1-5 0 0,0-2-2 16,4-3-2-16,-1-3-1 0,2-2 0 15,2-4-13-15,2-5 13 16,2-2 0-16,-2 0 0 0,2-2 1 15,-1 0 0-15,0 2 4 0,-3-2 12 16,-3 2 10-16,-5 2-6 0,-4 2-3 16,-6-1 0-16,-3 6 1 0,-2 0 8 15,-7 1 0-15,-4 3-7 0,-2-3-9 16,-1 6-9-16,-3 0 1 16,1 0-4-16,2 9 0 0,-1-1 0 15,2 4-1-15,-3 2 0 0,3 2-7 16,3-1 2-16,5 0 5 0,6-1 2 15,3-2 0-15,10-2-12 0,3-1 8 16,5-2-4-16,0 1 9 16,5-4 0-16,3-3 6 0,3-1 3 15,2 0-5-15,2-4-1 0,1-4-1 16,-1 1 2-16,0-4-4 0,0-1-1 16,-6-1 0-16,-6 3 0 0,-3-2 0 15,-8 0 0-15,-4 4-7 16,-7-3 9-16,-2 5 0 0,-1-1 4 15,-5 3 0-15,-2 2-1 0,-2 2-5 16,-1 6 0-16,1 6 4 0,2 2-6 16,2 1 4-16,1 1-4 0,2 2-4 15,3-4-7-15,3 3-7 0,5-4 3 16,4 3 10-16,4 0 3 16,3 3 2-16,1 0 2 0,1 5 0 15,-5 2 2-15,-1 4-2 0,-4 4 1 16,-6 8-1-16,-5 0 0 0,-7 6-1 15,-8 0 2-15,-8-3 5 0,-3 0 3 16,-6-5 5-16,-2-5-2 16,-1-4-7-16,-2-9-2 0,0-2-1 15,5-7 0-15,4-10-1 0,4-3-2 16,5-13-3-16,7-9-1 0,8-5 10 16,6-11 6-16,13-8 7 0,12-8-1 15,9-9-11-15,10-5-6 16,9 0 0-16,2 1 0 0,1 4-46 15,-8 9-272-15</inkml:trace>
  <inkml:trace contextRef="#ctx0" brushRef="#br0" timeOffset="4955.9046">1758 6440 372 0,'0'0'0'0,"0"0"61"15,0 0 0-15,0 0-5 0,0 0-7 16,0 0-15-16,0 0-7 0,0 0 2 16,9 185-7-16,-8-155-3 0,-1 5-5 15,0 3-10-15,0 2-2 16,0 3-1-16,1 5 1 0,-1 2-2 16,0 2 0-16,-2 3 4 0,-5 4 1 15,2 2 5-15,-2 2-2 0,1 1-3 16,0 5-1-16,-1 2-2 0,3 0-2 15,-1-1 0-15,-2 2 2 0,2 3-2 16,0 2 0-16,2 2-2 16,2 2-1-16,-2 0-10 0,0 4 5 15,2-1 8-15,1 3 0 0,0-3 1 16,1 0-1-16,7 1-1 16,-1-3 1-16,-3 1 0 0,0-1 0 15,-2 0 0-15,-2-4 0 0,0 0 0 16,0-3 1-16,-3 0-1 0,3-3 0 15,-3 0 0-15,-1-1-1 0,2-2 1 16,-2 0 0-16,1-1-9 0,-1-2 3 16,0 1 0-16,1 0-4 0,0-4 4 15,0 1 5-15,2-6 1 0,-1 1 0 16,0-3 0-16,2-5 3 16,2-2-1-16,2-1 0 0,5-6-1 15,0-2 2-15,2-6 0 0,6-4-1 16,2-6-2-16,8-1 0 0,2-4-8 15,3 0 8-15,3-4 0 0,2-2-4 16,5-1 5-16,4-2 1 16,3-1-2-16,4 1 0 0,3-4-2 15,0 3 0-15,3-4 0 0,1-1 3 16,4 0-2-16,5 1 2 0,7-2 1 16,3 0-1-16,4-3 5 0,3 0-2 15,2 0-2-15,5-2-2 16,6 0 0-16,3-2 1 0,1 0-1 15,4 0 2-15,-3-1-2 0,1 2 0 16,0-1 0-16,1-1 1 0,-1 3 0 16,1 1 0-16,2 0 2 0,-4 1 2 15,1 0 0-15,1 0-3 0,-5 0 1 16,0 0 4-16,1-2 1 0,-6-2-3 16,0 0-3-16,-2 2 2 15,-4 0 1-15,-1 1 2 0,-4-1-4 16,-5 2 0-16,-2 0-2 0,-5 0-1 15,-4 0 0-15,-3 0 2 0,-7 2-2 16,-1-2 0-16,-4 0 2 16,-5 0-2-16,-3-2 0 0,-1-4 0 15,-5-2 1-15,-4 0 1 0,-4-2 0 16,-1-2-2-16,-4 0 0 0,-2-2 3 16,-3-1-2-16,-5-1-1 0,-2 2 0 15,-4-2 2-15,-3 0-2 16,-1-3 3-16,-2-4-2 0,-1-2-1 15,-1-6 0-15,1-3 3 0,-1-1-3 16,0-4 0-16,-1 0 1 0,-1-7-1 16,-1-2 0-16,0 1 0 15,-1-6 0-15,-2 0 0 0,0-1 0 16,-2-3 0-16,2-4 2 0,1-1-2 16,-3-3 0-16,3-5 0 0,2-3 1 15,0-4-1-15,0-4 0 0,2 0 2 16,2-3-3-16,-1-1 2 0,0-1-2 15,0 1 1-15,0 1 0 0,-1 2 0 16,-2 2 0-16,0 1 0 16,0 1 0-16,0 2 0 0,0-4 0 15,-2 5 0-15,0 0 0 0,-1-2 0 16,1 4 0-16,0 1 0 0,1-2 0 16,0 0 0-16,1-2 1 0,-1 2 0 15,1 6 0-15,-2-1-2 0,0 5 2 16,2 2-1-16,-3 1 0 15,3 3 0-15,0 1 0 0,-2 3 0 16,-1 4 0-16,-1-1 0 0,1 3 0 16,-3 0 0-16,2 2 1 0,1 3-1 15,-4 1 0-15,5 1 0 16,-3 1 0-16,-1 2 1 0,1 3-1 16,-3 1 0-16,-2 3-1 0,-1 2 2 15,-1 3-1-15,0 2 0 0,0 1 2 16,-2 0-2-16,1 1 3 0,-3 0 1 15,3-1 0-15,-2 1 2 0,-2 2 0 16,1-2-1-16,-2 3-1 16,-3 1 0-16,0 1-6 0,-3 3 4 15,-2 1-3-15,-2 1-2 0,-3 2-6 16,-3 2-4-16,-3 0 3 0,-5 1 1 16,0 0-3-16,-4 0 0 0,-2 0 5 15,-3 1 5-15,0-2 0 16,-6 1 2-16,-1 1 0 0,-4 0 0 15,-3 2 4-15,5 2 1 0,-7 0 1 16,1 2-2-16,-1 0-4 0,-3 0 0 16,-3 0 1-16,-1 0-1 0,1 2 0 15,-7 1-1-15,-3 0 1 0,1-2-7 16,-5-1 7-16,2 3 0 16,-1-2 0-16,2-1 3 0,-1 0-3 15,1 0 0-15,-1 0 0 0,0 0-1 16,-1-3 1-16,1 2 0 0,-4 1 1 15,1 0-1-15,-1 0-1 16,0 0 1-16,-4 0 0 0,2 1 2 16,3 3 0-16,2-4 1 0,5 2 1 15,4 0-1-15,0-2-2 0,5 0 1 16,1 0-1-16,7-2-1 0,4 0 0 16,4 0 0-16,5 2-21 0,3 0-15 15,5 1-34-15,5 4-54 16,3 3-9-16,3-1-72 0</inkml:trace>
  <inkml:trace contextRef="#ctx0" brushRef="#br0" timeOffset="5746.605">1106 11162 533 0,'0'0'0'15,"0"0"-2"-15,0 0 2 16,0 0 21-16,0 0 18 0,0 0-7 16,0 0-4-16,0 0-11 0,0 0-10 15,215-77 2-15,-184 77 3 0,0 2-1 16,-5 4 9-16,-6 1-7 0,-2 3-9 15,-11 2 1-15,-3 6 2 0,-3 0 5 16,-1 2-3-16,-8 8-6 16,-7 1-3-16,-7 4 0 0,-2 2-8 15,-4 1 3-15,-4 1 4 0,0 2 0 16,1 2 1-16,4-3 0 0,8-1 0 16,1-2 3-16,6-5 11 0,3 0-2 15,7-7-3-15,2-4-2 16,11-5-5-16,4-3-3 0,8-5-1 15,4-4-36-15,3-2 9 0,1-10-57 16,-4-6-52-16,2-6-44 0,-3-3 16 16</inkml:trace>
  <inkml:trace contextRef="#ctx0" brushRef="#br0" timeOffset="6106.0264">1699 11056 550 0,'0'0'0'0,"0"0"126"0,0 0-72 16,0 0-20-16,0 0-25 16,0 0-6-16,0 0-1 0,0 0 5 15,-43 120 4-15,61-86 1 0,12 2-6 16,11 8-3-16,1 1-4 0,0 2 2 16,-5-1 4-16,-7-6 0 15,-8-3-1-15,-2 1-2 0,-8-5 5 16,-4 3 5-16,-8-2 0 0,0-6-3 15,-9-1-6-15,-6 0 0 0,-4-4 1 16,-4-2-3-16,-4-4 0 0,-2-6 0 16,-6-4 1-16,-1-7-3 0,1-10-4 15,3-11-3-15,4-8 0 0,14-8 10 16,4-8 6-16,8-5-1 16,2-3-6-16,7 0 1 0,9 2-2 15,5 1 0-15,6 2 4 0,1 0-4 16,-1 4 0-16,-4 2 0 0,-1 6 0 15,-6 3-118-15,-4 5 16 0,-7 8-45 16,-5 4-168-16</inkml:trace>
  <inkml:trace contextRef="#ctx0" brushRef="#br0" timeOffset="6910.2606">5728 5049 563 0,'0'0'0'15,"0"0"50"-15,0 0-20 0,0 0-8 16,0 0-13-16,0 0 1 0,0 0 13 16,0 0 14-16,0 0 3 0,98-33-2 15,-73 28-8-15,3 4-5 0,-3 1-11 16,-2 0-10-16,-2 7-3 16,-2 3-1-16,-5 5 0 0,-3 3 2 15,-7 4-3-15,-4 5-2 0,-7 0 2 16,-8 3 0-16,-6 3 1 0,-3 0 0 15,-8 2 0-15,4 5 1 0,-3-5 1 16,2 3 4-16,8-1-1 16,1-3-2-16,8 0-6 0,5-3 4 15,5-7-2-15,2-1-25 0,12-4-26 16,6-4-39-16,0-8-110 0,5-7-51 16</inkml:trace>
  <inkml:trace contextRef="#ctx0" brushRef="#br0" timeOffset="7314.2019">6273 5047 545 0,'0'0'0'16,"0"0"41"-16,0 0-13 16,0 0 18-16,0 0-13 0,0 0-16 15,0 0-8-15,0 0-3 0,0 0 0 16,81 163 20-16,-67-122-4 0,-1 1-13 15,-3 0 23-15,-4-2-13 16,-3-6-14-16,-3-5 5 0,0-3 0 16,-3-5 4-16,-2-1 1 0,-1-5 2 15,-1-6 0-15,-1-2-7 0,0-5-8 16,-4 0-1-16,-1-2-2 0,-2-4-14 16,-1-8-3-16,1-8 0 0,9-3-6 15,4-12 6-15,4-9 2 16,12-2 11-16,4-11-1 0,9 0-2 15,5-3 4-15,1 0 6 0,-2 2 17 16,-4 0 20-16,-5 11-10 0,-7 6 0 16,-5 9-10-16,-8 10-9 0,-2 8 5 15,-11 5-3-15,-4 7-9 16,-8 2-3-16,-3 8 0 0,-5 9-64 16,-2 7 0-16,-2 8-22 0,-4 2-63 15,-2 9-170-15</inkml:trace>
  <inkml:trace contextRef="#ctx0" brushRef="#br0" timeOffset="11626.4422">4280 10749 453 0,'0'0'0'0,"0"0"0"0,0 0 48 15,0 0 14-15,0 0-5 0,0 0-28 16,0 0 5-16,0 0 1 0,-4-31-21 16,4 32-12-16,1 8-1 0,1 8 8 15,-2 6 5-15,0 3-5 16,0 8-1-16,1 5-4 0,3 5-1 15,0 5-2-15,3 2 0 0,0 0 2 16,1 1 0-16,-1-4 0 0,-1-3-2 16,5 1 2-16,-1-3-3 0,1-2 0 15,1 0 2-15,1-1-2 0,1-1 0 16,1 1 0-16,3-3 2 16,0 0-3-16,4-2 2 0,1-2-1 15,1-4 0-15,-2 2 0 0,2-4 0 16,-3-2-1-16,-5-5 1 0,0-2 0 15,-4-2 0-15,0-5 0 16,-3-1-29-16,-2-2-15 0,0-3-26 16,-3-1-19-16,1-4-77 0,-5 1-95 15</inkml:trace>
  <inkml:trace contextRef="#ctx0" brushRef="#br0" timeOffset="11901.7602">4453 11987 422 0,'0'0'0'16,"0"0"23"-16,0 0 39 16,0 0 21-16,0 0-34 0,0 0-23 15,0 0 9-15,0 0-7 0,0 0-5 16,200 124 21-16,-183-135 5 0,-2-8-14 15,2-7-8-15,1-10-13 0,3-8-4 16,2-5 7-16,1-7-4 16,-2 1-9-16,-2 1-4 0,-7 1 0 15,-2 4-183-15,-4 4 45 0,-4 5-28 16,-3 7-99-16</inkml:trace>
  <inkml:trace contextRef="#ctx0" brushRef="#br0" timeOffset="28278.9421">2953 5311 718 0,'0'0'0'0,"0"0"0"0,0 0 14 16,0 0-1-16,0 0-13 0,0 0 0 15,0 0-4-15,0 0 3 0,-29 103 1 16,27-66 0-16,0 7 0 0,1 4 2 15,-1 7 9-15,-2 8 8 0,-1 7-3 16,-2 4-5-16,1 7-5 16,-1 8-1-16,1 0-2 0,-3 3 6 15,4 6-1-15,-1 1-2 0,2 4-1 16,0 5-2-16,2 3 1 0,-2 5-3 16,2 6-1-16,-1 1 0 0,-2 0 1 15,0-1-1-15,-2-3-9 16,-2-2 7-16,2-2 1 0,3 0 2 15,4-6-1-15,2-7 0 0,11-4 0 16,6-13 17-16,6-8-1 0,4-7 10 16,6-3-8-16,2-3-10 0,4 2-2 15,3-1-4-15,-1 1-1 16,7-3-1-16,3-4 0 0,6-5 3 16,1-5-4-16,6-6 2 0,3-6-1 15,4-3 0-15,8-9 0 0,2-4 6 16,4 0-2-16,-3-2-3 0,4-3 2 15,-2 1-5-15,4-2 4 16,0-3-1-16,1 2-1 0,3-1 0 16,1-3 2-16,6 1-1 0,0-1 7 15,4-5-4-15,-2-2-1 0,2-2 0 16,2-1-2-16,2 0-2 0,2 0 2 16,1-1 0-16,-2-4-1 0,3 2 0 15,0-2 2-15,-5 4-3 0,-3-1 2 16,-3 2-1-16,-2 0 0 15,-3 2 0-15,-3 4 0 0,-3-3 1 16,-4-2-1-16,-3 3 0 0,-7-2 0 16,-5 3 0-16,-6-1 1 0,-7 0-1 15,-5-1 0-15,-8 1 0 0,-2 1 0 16,-7-2 0-16,-1 0 0 0,-5-2 0 16,-3-1 0-16,-1 0 2 15,-7 0-2-15,-1-2 0 0,-4-2 1 16,-3-3-1-16,-4-1 0 0,-2-2 2 15,-2-3-3-15,0-1 2 16,-1-10 2-16,-1-1-3 0,3-6 5 16,0-4 2-16,0-5-1 0,0-3 4 15,2-6-5-15,-2-4-3 0,1-3-1 16,1-3-1-16,-1 0 0 0,0-4 0 16,0 1 1-16,-1-4-1 0,-2-3 2 15,1-1-2-15,0-1 0 16,2-6-1-16,0-3 1 0,2 3 0 15,-1-4 1-15,0-4-1 0,3 1 0 16,0-3 0-16,-2 0 0 0,2-1 0 16,1 0 0-16,-2 1 0 0,3 1 0 15,-3-3 0-15,2 3 0 16,3-3 0-16,-3 3 0 0,0 1 0 16,-2 0 0-16,0 3-5 0,-3 1-1 15,0 2 2-15,0 4 3 0,-3 1 1 16,0 3 0-16,-2 2 0 0,0 1 0 15,-1 2 0-15,0 1 0 0,2 0 3 16,0 3-2-16,1 0 3 16,0 1-3-16,1 3-1 0,2 2 0 15,-2 1 0-15,-1 4 0 0,1 1 0 16,-2 2 0-16,1 4 0 0,-3 1 0 16,0 1 0-16,0 2 0 0,-4 2 0 15,-1 4 2-15,-1 0-3 16,-4 2 2-16,1 5 0 0,-4 2-1 15,-2 1 0-15,-6 3 0 0,-1 4 1 16,-6-2-1-16,-1 5 1 0,-1-2-1 16,-2 2 3-16,-2 1-3 0,0-2 0 15,-5 1 0-15,-2 0 0 0,-3 2-3 16,-4 0 2-16,-3 0-1 16,-1 1 1-16,-3 1 2 0,-6 0-2 15,-4 3-1-15,-4 5 2 0,-7-2-4 16,-6 4-1-16,-3 0 4 0,-5 0 0 15,-3 4 1-15,-2-2 0 16,-3 4-1-16,-2 1 0 0,-2 1-4 16,-7 1 1-16,2-1-1 0,-10 4 0 15,0 0-2-15,-4 2 0 0,-3 1 5 16,0 0 1-16,-2 1 2 0,2-2 2 16,3 2 1-16,3-3 7 0,1 2 4 15,2-2-12-15,4-6 0 16,1 3-4-16,5-4 2 0,4-2-1 15,3 1 0-15,6 0 0 0,2-3-1 16,2 1-4-16,6 0-17 0,4-2-19 16,3-1-10-16,4 0 2 0,5 0-24 15,4 0-32-15,3-3-32 0,7-3-126 16</inkml:trace>
  <inkml:trace contextRef="#ctx0" brushRef="#br0" timeOffset="29672.1023">4618 3612 550 0,'0'0'0'0,"0"0"15"16,0 0 32-16,0 0 13 0,0 0-21 15,0 0-29-15,0 0-6 0,0 0-2 16,53 244 0-16,-51-189 0 16,0 5 11-16,3 5 15 0,-4 5-10 15,1 6-9-15,-2 1 0 0,0 7 5 16,0 3 3-16,0 0 1 0,0 6-5 16,0 1-2-16,0 4-7 0,-3 2-1 15,-2 4-1-15,1 1-2 16,-2 7 0-16,-2-1 0 0,-3 3 0 15,-5 1 0-15,3-1-2 0,1-1 1 16,1 1 1-16,1-7 3 0,4-5-3 16,2-2 0-16,-1-9 1 0,5 1-1 15,0-8 0-15,0-4 0 0,1-2 0 16,9-5 0-16,1 0 0 16,4-7 0-16,5-3 0 0,2-4 0 15,2-7 0-15,4-4 0 0,4-4 0 16,7-6 0-16,2 0 0 0,5-8 0 15,3-2 1-15,2-3-1 16,6-4 6-16,6-4-4 0,4-2 0 16,3-8-3-16,7 0 2 0,4-2 0 15,6-5-1-15,5 0 0 0,4 0 1 16,5-5-1-16,0-2 0 0,1 0 0 16,1-5 1-16,6 3-1 15,0-1 0-15,3-2 0 0,3 1 1 16,4-2-1-16,-2 1 0 0,2-1 0 15,-1-1 0-15,-3 1 0 0,2-2 0 16,-1 0 1-16,-3 4-1 0,0-1 0 16,4 3 0-16,-10 0 0 0,-5 2 0 15,-5 1 2-15,-9 0-2 0,-1 1 0 16,-2 2 0-16,-5-3 0 16,-5 2 0-16,-5-2 0 0,-6-1 1 15,-2 3-1-15,-8-5 0 0,-6 1 2 16,-5 1-2-16,-4-3 8 0,-6 0-4 15,-3-1 3-15,-6-3 3 16,-1-4 2-16,-3 0-2 0,-6-4 0 16,1-4-3-16,0 0-4 0,-2-5 1 15,-1-4-2-15,-3-1-2 0,-2-6 0 16,-2-5 3-16,-2 0-3 0,1-1 0 16,-1-3 3-16,-2-4-3 15,1-2 0-15,-1-6 2 0,4-1-2 16,1-4 0-16,-2-1 0 0,3-4 0 15,-2-3 0-15,3-1 0 0,1-3 0 16,1 0 1-16,-5-3-1 0,2 1 0 16,-3-2 0-16,4 3 0 0,-1-3 0 15,1 3 7-15,3 2-6 0,-1-4-1 16,-1 4 0-16,3-5 1 16,-1 2-1-16,0-2 0 0,3 2 0 15,-2-1 0-15,-2 2 0 0,3 2-4 16,-2 3-2-16,1 2 0 0,-4 2-1 15,0 6-2-15,-5 1 2 0,-2 5 2 16,-1 1-1-16,-1 6 5 16,-5 2 0-16,-5 5 1 0,-3 2 0 15,-3 3 0-15,-3 3 3 0,-3 4 2 16,1 0 7-16,-2 2 3 0,1 2-4 16,-3-1-8-16,1 2-2 0,0 1 0 15,-2 0-1-15,-4 3 0 16,-1 1 0-16,-3 1-14 0,-2 4 4 15,-6 0 8-15,-3 2-3 0,0 5 2 16,-8-1 4-16,1 2-1 0,-2 2 0 16,-5-4 0-16,0 1-7 0,-6 1-7 15,-4 1-1-15,-2 2 8 0,-3-3 7 16,-8 3 0-16,-4 1 0 16,-7 3 0-16,-4 2 0 0,-3 2 17 15,-7 0-8-15,0 0-1 0,-9 0 0 16,-3 5-4-16,-2-2-2 0,-7 0-2 15,0-1 0-15,-8 1 0 16,-7-1 3-16,-3 1-3 0,-9 3 0 16,-4 2 22-16,-5 0-21 0,-7 4-2 15,0 0 1-15,-7 2 0 0,-1-2 0 16,0 4 0-16,-3 0-76 0,-1 2-17 16,-7 2-96-16,-1-2-279 0</inkml:trace>
  <inkml:trace contextRef="#ctx0" brushRef="#br0" timeOffset="71576.183">9321 8035 597 0,'0'0'0'16,"0"0"95"-16,0 0-65 0,0 0-19 15,0 0-7-15,0 0 0 16,0 0-4-16,0 0 0 0,-665 693 12 15,565-589 16-15,-8 5 3 0,-5 4 1 16,-3 1-6-16,-3 0 7 0,2-1 9 16,-3-2-15-16,-1-2-13 0,3-2-6 15,-1-1-6-15,6-4-1 16,-1-1-2-16,3-4-12 0,4-1-10 0,1-5-22 16,7-2 2-16,2-5-10 15,11-9-54-15,11-7-53 0,17-15 12 16,21-15-40-16</inkml:trace>
  <inkml:trace contextRef="#ctx0" brushRef="#br0" timeOffset="72235.4266">8606 9430 400 0,'0'0'0'15,"0"0"94"-15,0 0-54 0,0 0-9 16,0 0-11-16,0 0 0 0,0 0 10 16,0 0 13-16,0 0 6 0,55-35-25 15,-30 30-16-15,3 0 1 16,2 2 3-16,1 3-5 0,3 0-4 15,3 3 1-15,1 5 7 0,2 0-6 16,0 4-3-16,-3 3-2 0,-2-1 0 16,-5-1 3-16,-7 0-3 0,-6 0 0 15,-11-1 0-15,-6-2-17 0,-5 4 1 16,-9 0 11-16,-3-1 5 0,-4-1 0 16,0 3 2-16,2-1 1 15,3 0-5-15,5-1 3 0,11 1-2 16,2 2-4-16,11 2 3 0,5 3 2 15,2 6 0-15,-4 2-3 0,-1-1 3 16,-5 0 0-16,-5-6 0 16,-5 0 6-16,-4-2 33 0,-10-1 27 15,-1 5 12-15,-8-6-4 0,-7 0-20 16,-2 0-18-16,-4 0-21 0,-3-3-9 16,-6 1-2-16,-4-2-3 0,-7-3-1 15,-3 1 0-15,-3 1 0 16,-6-1-31-16,0 3 3 0,-3-1 3 15,6-1 7-15,4 0-26 0,4-2-72 16,9-5-19-16,5-6-138 0</inkml:trace>
  <inkml:trace contextRef="#ctx0" brushRef="#br0" timeOffset="117941.2354">1468 13987 279 0,'0'0'0'0,"0"0"75"0,0 0-20 16,0 0-15-16,0 0-19 0,0 0-7 16,0 0 1-16,0 0 1 0,-30 35 5 15,29-27 2-15,0 3 3 0,-2-1 1 16,1 1-15-16,-1 1-7 16,0 1-4-16,0 2 3 0,1-1 1 15,-1 4-3-15,2 1-1 0,-1-1 1 16,-3 2-1-16,3-2-1 0,-3-2 0 15,2 0 0-15,3-4 1 0,0 1-2 16,8 0 1-16,-2-2 0 16,-2-2 0-16,4 3 1 0,-4-2-1 15,7-1 0-15,0-2 0 0,2-1 1 16,7-2-1-16,0 2 0 0,-2-1 36 16,8-2-15-16,-1-2-14 0,0 1-5 15,5 0 0-15,1-2-1 16,0 0 2-16,3 0 3 0,2 0-4 15,1 0 0-15,3 0-1 0,-3 0-2 16,4 5 2-16,2-5 0 0,2 0-1 16,6 0 0-16,2-5 0 15,2 5 0-15,2-2 0 0,1 2 1 0,-1-3-2 16,3 3 1-16,-1 0 0 16,-1 0-7-16,2 0 7 0,3 0 0 15,-1 4 0-15,2-3-2 0,-1 5 2 16,2-3 0-16,5 2 0 0,2-3 0 15,4-1 0-15,1 0 0 0,3-1 2 16,4 1-2-16,-4 3 0 16,5 1 0-16,-1-1 0 0,1 2 0 15,0 1 1-15,-2-2-2 0,4 2 1 16,-1-1 0-16,4 1 0 0,5 0 2 16,-1-5-1-16,8 4 1 0,-1-5 5 15,6-1 0-15,0 1-3 16,2-1 0-16,-2 0-3 0,4 0-1 15,-2 0 0-15,0 0 1 0,3 0-1 16,0 0 0-16,2 0 3 0,-1 0-4 16,-3 0 1-16,-1 3 1 0,-2-1-2 15,-1 1 1-15,1 0 1 0,-2-3-2 16,2 1 2-16,-3 0-1 16,0 1 0-16,-2 1 0 0,-3 1 2 15,-1 4-3-15,-4-2 2 0,-5 2 5 16,-2 2 9-16,-1-1 5 0,-3 2-4 15,-2-1-1-15,0 1-3 0,0 0-7 16,-2 2-5-16,-2-2 0 16,-3-1 3-16,-6-3-4 0,-1 2 1 15,-4 1-1-15,-5-2-16 0,-3 2 15 16,-5-1 0-16,-5 0 1 0,-5 1 1 16,-4 2 0-16,-3-5 0 0,-3 2 0 15,-3-2 0-15,-2-1 0 16,-1 2 1-16,-1-6-1 0,-2 0 0 15,-3-1 0-15,-2-1 1 0,-3 0-1 16,0-1 0-16,-2-3 1 0,-2-1-2 16,-2-2 2-16,0 2 1 0,-2-3-2 15,-1-5 0-15,2-1 2 16,-1-1-2-16,2-3 0 0,0 1 0 16,-2-2 0-16,-1 2 0 0,0-4 1 15,-2-1-2-15,0-1 2 0,-1-1 1 16,2-3-4-16,2 2 2 0,-4-2 2 15,1-2-4-15,-1 0 2 16,-1 0-1-16,1 0-3 0,1 2 3 16,1-1 0-16,-1 0 0 0,-2 0 1 15,1 0 0-15,-1 1 0 0,0-1 0 16,0 3 0-16,0-1 0 0,-5 2 0 16,-2-1 0-16,-2 3 0 0,0 2 0 15,-2 0 0-15,-3 1 1 16,1 3-2-16,0 0 1 0,-2 1 0 15,-2 2 0-15,0 1 0 0,-5 1 0 16,2 1 0-16,-5 1 0 0,0 2-1 16,-3-1 1-16,-1 2 0 15,-2 3 0-15,-1-1 1 0,-4 2 1 0,0-2-3 16,-4 1 2-16,-2-2 4 16,-2 4-9-16,-4 1 6 0,-3-2-1 15,-1 1-2-15,-5-1 2 0,-5 2 0 16,-4 0-1-16,-4 0-1 0,-1 0 2 15,-2 0-2-15,-2 0 1 0,-2 0 0 16,-4 0 0-16,-3 0 0 16,-1 0 0-16,-4 0 0 0,-1 0-1 15,-1 0 1-15,-1 0 0 0,-5 0 1 16,-5 0 1-16,-1 0-4 0,-3 0 3 16,0 0-1-16,1 0 0 0,-2 0 0 15,1 0 1-15,-1 0-2 0,-2-1 2 16,-3-4 1-16,-1 1-1 15,2 0 1-15,1-1-2 0,0 1 0 16,0 0 0-16,-2-1 0 0,-1 2 0 16,-2 2-2-16,-3-1 3 0,-3 1-2 15,-2-2 2-15,0 1-1 0,1 1 0 16,4 0 0-16,2 0 1 16,-1-2-1-16,1 1 0 0,0-1 11 15,3-2-12-15,-5 4 2 0,0-1 0 16,-2 0-1-16,2 0-1 0,7 0 0 15,1 1-2-15,4 1 3 0,-1-5 0 16,3 3 0-16,3-1 0 16,1 0 0-16,2 0 0 0,3 1 0 15,1-2-2-15,4 1-6 0,8-2 3 16,-1 1-4-16,4 4-17 0,8-1 4 16,5 1-17-16,10 0-28 15,6 1-6-15,7 5-66 0,5-2-51 16</inkml:trace>
  <inkml:trace contextRef="#ctx0" brushRef="#br0" timeOffset="119003.7679">8173 12811 565 0,'0'0'0'0,"0"0"31"16,0 0-7-16,0 0-2 16,0 0-2-16,0 0 6 0,0 0 8 15,0 0 3-15,0 0-5 0,125-158-19 16,-94 146-12-16,-1 4 1 0,-2-3-2 15,0 8 0-15,-4 0-6 0,-5 3-3 16,-4 3-9-16,-5 6-3 16,-2 4-13-16,-5 4 15 0,-3 6 20 15,0 2-1-15,-6 3 0 0,-5 4 0 16,-3 10 3-16,-1 1-4 0,-2 5 2 16,-3 0 0-16,4 1 0 0,3-2 3 15,6-3 3-15,3-4-4 16,4-7-1-16,0-7 0 0,4-1-4 15,3-8-53-15,-1-1-55 0,4-4-99 16,-3-4 156-16,-2-6-59 0</inkml:trace>
  <inkml:trace contextRef="#ctx0" brushRef="#br0" timeOffset="119121.2137">8364 12946 237 0,'0'0'0'0</inkml:trace>
  <inkml:trace contextRef="#ctx0" brushRef="#br0" timeOffset="119517.0515">8755 12521 687 0,'0'0'0'0,"0"0"26"16,0 0 17-16,0 0-20 0,0 0-17 16,0 0-7-16,0 0-2 0,0 0 0 15,-6 36 3-15,17-9 0 0,2 4 0 16,8 4 1-16,1 2-2 0,3 3-1 16,1-1-6-16,-3 1-20 15,-4-6 25-15,-3-2 4 0,-5-4-2 16,-6-3-19-16,-4-2 8 0,-1-2 10 15,-6-6 2-15,-4-2 0 16,-3-2 38-16,-3-7-17 0,-3 0-16 16,-3-4-4-16,-2-4-1 0,1-9 0 15,1-8 0-15,7-5 0 0,2-8-7 16,8-6 6-16,5-7 2 0,10-9 9 16,9-3-6-16,9 2 22 0,6 1-18 15,5 9-7-15,-2 5 17 0,-5 3 10 16,-7 5-12-16,-11 4-12 15,-7 10 0-15,-7 1-1 0,-9 6 19 16,-10 7 11-16,-8 3-30 0,-7 3-6 16,-8 8-74-16,-6 8-43 0,-2 7-105 15,-3 7 8-15,4 3-82 16</inkml:trace>
  <inkml:trace contextRef="#ctx0" brushRef="#br0" timeOffset="120211.0686">9252 12346 779 0,'0'0'0'15,"0"0"29"-15,0 0-13 0,0 0 9 16,0 0 3-16,0 0-13 0,0 0-12 16,0 0-4-16,0 0 2 15,-31 0-2-15,24 18-1 0,3 1 3 16,2 1-2-16,2 5-1 0,10-2 2 16,5-1 0-16,4 1-4 0,2-5-1 15,2-2-32-15,0-3-62 16,-1-9 39-16,1-2-39 0,-2-2-99 15,-1-13-23-15</inkml:trace>
  <inkml:trace contextRef="#ctx0" brushRef="#br0" timeOffset="120339.4823">9531 12312 721 0,'0'0'0'0,"0"0"28"15,0 0-12-15,0 0-10 0,0 0-5 16,0 0-2-16,0 0-82 0,0 0-42 15,-102 302-148-15</inkml:trace>
  <inkml:trace contextRef="#ctx0" brushRef="#br0" timeOffset="120719.2227">8290 12861 735 0,'0'0'0'0,"0"0"98"15,0 0-19-15,0 0-20 16,0 0-33-16,0 0-23 0,0 0-6 15,0 0-224-15,0 0-56 0</inkml:trace>
  <inkml:trace contextRef="#ctx0" brushRef="#br0" timeOffset="122486.6986">10266 13625 745 0,'0'0'0'16,"0"0"0"-16,0 0 3 0,0 0 0 15,0 0-2-15,0 0-2 0,0 0 2 16,0 0 2-16,0 0-5 0,-37 339 2 16,22-284 4-16,0 0-6 0,-1 2 4 15,0-1 4-15,4 1-2 16,-1 1-1-16,1-5-2 0,5 0-1 15,0-9 0-15,5-6 7 0,2-5 9 16,0-5 6-16,6-3 0 0,5-7 0 16,9 2-7-16,-1-7-10 0,9 3 7 15,1-5 2-15,2-1 1 16,7-2-10-16,-1-3 0 0,7 1-2 16,2 0-1-16,5-2-1 0,7-1-1 15,0 1 0-15,3-4-13 0,4 0 6 16,0-3-3-16,2-5 5 15,5 5 2-15,-2 1-1 0,0 1 6 16,6 1-3-16,1 0 0 0,1-1 2 16,2-2-1-16,-1 0 0 0,1-5 0 15,7 5 0-15,3 2 0 0,3-3 0 16,0-1 2-16,7 5-3 0,-1-1 1 16,-2-4 0-16,0 3-4 0,-4-4 4 15,2 1 0-15,3 3 0 16,0 0 0-16,2-1 1 0,-3-2-2 15,4-4 0-15,1 2 2 0,1-4-2 16,3 5-3-16,-2 1-10 0,-5-1-9 16,-1 0 5-16,-6 0 10 15,1 2 6-15,-3 1 3 0,-3 0-2 0,-3 2 2 16,0-5 15-16,0 0-6 16,-2 4-3-16,-1-2-4 0,0 2-3 15,-4 0 0-15,0-1-5 0,-6 1-3 16,3 1 6-16,-4 1 3 0,-2 0-1 15,-1 0 0-15,-1 1 0 0,-3 1 2 16,-1-2-3-16,-3 0 1 16,-2 0 0-16,-3-3 0 0,-3 2 1 15,-2 0-2-15,-4 1 2 0,-5-3-1 16,-1 2 0-16,-3 1 0 0,-2 0 0 16,-6 0 2-16,2 0 0 0,-7 0 1 15,-1-1-1-15,1 0-3 0,-3-2 2 16,-1 1 1-16,0 2-2 15,-6-2 0-15,3 2 1 0,-2 0-1 16,-3-4 0-16,2 4 2 0,-5-5-3 16,0 2 2-16,1-2 2 0,1-1-4 15,-1 2 2-15,1 0 6 0,-2-1-4 16,1 1-1-16,-1-2-1 16,-2 3-1-16,1-3 0 0,-1 0 2 15,-2 1-3-15,0-3 2 0,1 1 2 16,0 0 1-16,4-1 11 0,-1 1-1 15,-2 0-4-15,1-1-3 0,-1-1-6 16,0 2-2-16,-2 2 2 16,2-1 1-16,-4 2-1 0,-1 1 2 15,0-1 1-15,0-2 6 0,-1 0 2 16,0-1-4-16,0-4-6 0,0-2-1 16,-1 1-1-16,1-1 0 15,0-3 1-15,0 2-1 0,-1-3 0 16,-1 1 1-16,-1 3-1 0,-2-5-2 15,0 1 3-15,-3-1 1 0,0-2-3 16,0 1 2-16,1-1 0 0,-2 1-1 16,3 0 0-16,0-2 1 0,1 0-1 15,0-4-1-15,3 0 1 0,-2 1 0 16,3-2 0-16,0-2 0 16,1 2 0-16,0-1 0 0,2 2 2 15,1 0-3-15,-2 2 1 0,-1-1 0 16,0 3 0-16,-3 0-3 0,-4 1 0 15,4 3 0-15,-2 1 3 16,-2 0 0-16,0 4-4 0,-3-1 7 16,2 1-2-16,-1-1-1 0,-3 2 0 15,1 3 0-15,-1-2-6 0,-4 6 7 16,-2-3-2-16,-1 0-3 0,-7 4 8 16,-3-1 0-16,-1 2-3 0,-6 2 0 15,-1 0-1-15,-6 0 0 16,-1 0 0-16,-4 0 0 0,-2 0 0 15,-7 0 0-15,-4 2-2 0,-4 2-10 16,-8 0-1-16,-4 5 4 0,-6-5 5 16,-7 0 2-16,-2 0 2 0,-8 0 0 15,0 4 0-15,-3-2 2 0,-1 0-3 16,2-1 2-16,-2-1 1 16,2 2-2-16,-1-3 0 0,2 0 0 15,-3 0-1-15,2 0 1 0,-4 2 0 16,-4-3-13-16,-1 4 5 0,-2-6 1 15,3 2 3-15,2-1 3 0,-1-1 2 16,4 2-1-16,-1 4 0 16,0-5 1-16,2 6-1 0,0-5-1 15,-4 2 2-15,4 1-2 0,-3-3 1 16,5 3 0-16,0 2 0 0,0 0 0 16,3-1 0-16,1 4 4 15,6-4 0-15,2 2 0 0,4 0-3 16,1 1 1-16,5-2-2 0,4-1 0 15,6 0 0-15,11-2-44 0,9 2-66 16,7-2-62-16,10-1-78 0</inkml:trace>
  <inkml:trace contextRef="#ctx0" brushRef="#br0" timeOffset="123036.7503">15773 12139 351 0,'0'0'0'16,"0"0"42"-16,0 0 6 0,0 0 0 15,0 0 17-15,0 0-31 16,0 0-8-16,0 0 7 0,0 0 8 16,-19-73 3-16,37 67-6 0,4 3-13 15,2-1-8-15,2 4-7 0,0 0-3 16,-1 7 5-16,2 6-4 0,-2 7 1 16,-2 8-6-16,-5 3-4 0,-1 6 2 15,-7 3-2-15,-4 3-3 16,-1 8 4-16,-5 0 0 0,-2 3-15 15,-8-3 18-15,-6 0-6 0,2-3-2 16,-7-2 5-16,5 1 0 0,-3-7-24 16,1-2 8-16,3-2-1 0,0-5-17 15,-1-4-22-15,4-6-26 0,-1-2-66 16,1-6-3-16,2-3-38 16</inkml:trace>
  <inkml:trace contextRef="#ctx0" brushRef="#br0" timeOffset="123160.3256">15728 12604 661 0,'0'0'0'0,"0"0"20"15,0 0 39-15,0 0-10 0,0 0-50 16,0 0-83-16,0 0-110 0,0 0-87 16</inkml:trace>
  <inkml:trace contextRef="#ctx0" brushRef="#br0" timeOffset="123594.0845">16590 12044 847 0,'0'0'0'0,"0"0"-21"0,0 0 18 15,0 0 3-15,0 0 0 0,0 0 0 16,0 0-2-16,0 0-6 0,0 0-9 15,-31 182 10-15,46-147 6 16,1 0 1-16,-2 0 0 0,-2-2 2 16,-5 0-2-16,-2 2 0 0,-5-5-1 15,-8 1 1-15,-6-5-2 0,-2-1 2 16,-4-4-9-16,-4-3 10 0,-1-4-1 16,-2-7 0-16,-1 1 4 15,0-8-2-15,3-3 0 0,3-8-1 16,6-8 1-16,8-6 1 0,8-1 5 15,8-7-3-15,10-4-3 0,6-6-2 16,9-2 0-16,7-4 0 0,6-4 25 16,3 0 3-16,-3 0 10 0,-8 5-3 15,-9 3-18-15,-10 7-3 0,-13 8 12 16,-6 7 30-16,-3 7 1 16,-11 5-31-16,-1 7-11 0,-6 3-11 15,-6 1-8-15,-4 8-33 0,-8 8-14 16,-3 8-41-16,2 3 2 0,2 7-4 15,5 1-110-15,6-2-162 0</inkml:trace>
  <inkml:trace contextRef="#ctx0" brushRef="#br0" timeOffset="123820.8836">16879 11941 861 0,'0'0'0'16,"0"0"54"-16,0 0 16 0,0 0-46 16,0 0-26-16,0 0-3 0,0 0-2 15,0 0-5-15,-33 150 3 0,31-108 3 16,2 0 4-16,0-5-23 0,7-8-32 16,5-6-7-16,4-9-60 15,1-5-58-15,1-6 15 0,5-3-23 16</inkml:trace>
  <inkml:trace contextRef="#ctx0" brushRef="#br0" timeOffset="123936.3815">17132 12155 672 0,'0'0'0'0,"0"0"143"16,0 0-117-16,0 0-24 0,0 0-4 16,0 0-49-16,0 0-79 0,0 0-31 15,0 0-117-15</inkml:trace>
  <inkml:trace contextRef="#ctx0" brushRef="#br0" timeOffset="125562.666">19037 13380 764 0,'0'0'0'0,"0"0"44"0,0 0-42 16,0 0 5-16,0 0-5 15,0 0 1-15,0 0-2 0,0 0-1 16,0 0 0-16,-29 254 4 0,17-205-4 15,-4 5 0-15,1-2 3 0,-6-1-4 16,6 0 2-16,-3-1 0 0,5-2-1 16,2-3 1-16,3-1-1 0,5 0 0 15,3 0-1-15,0-7 1 16,9-1 0-16,1-6 1 0,5-5-1 16,2-4 0-16,8-3 12 0,3-1-1 15,4-3-1-15,9-6 6 0,2 2-5 16,7-6-4-16,7 1-2 0,2 1-3 15,5-4-2-15,3 1 0 16,1-1 4-16,0 1-4 0,4-2 0 16,5-1 0-16,-1 0 1 0,5 0-1 15,1 0 2-15,7-4-2 0,3 2 0 16,5-1 0-16,2 2 1 0,5 1-1 16,1 0 0-16,-1 0 0 0,4 3-1 15,-3-3 1-15,1 0-9 16,5 0 1-16,2 0-2 0,0 1 4 15,7 1 4-15,4 2 1 0,2-3-1 16,6 2 3-16,0 0-1 16,2 0 0-16,5-3 0 0,5 4 1 0,1-2-1 15,3 1-17-15,2 0 3 0,0 1-2 16,-1-2 10-16,-4 1 1 16,-2 1 5-16,-1 1 0 0,-3-1 1 15,-2-1-1-15,-1 4 26 0,-2-1-9 16,-2 1 2-16,-3 1-1 0,-2-2-6 15,-6 2-3-15,-3-2-5 16,-5 2-4-16,-7-3 0 0,-6 1 5 16,-3-1-5-16,-8-2 0 0,-3 2 1 15,-7 1-1-15,-2-4 3 0,-6 4 3 16,-4-1 5-16,0-1 0 0,-6 0-5 16,-1-2-3-16,-5 0-3 0,-3-2 0 15,-4 0 3-15,-3 0-3 16,-5-2 2-16,-6-4-2 0,-6 1 0 15,-3-3 0-15,-2 3 1 0,-6-2-2 16,0-4 2-16,-3-2 2 0,-1-2-4 16,0-2 2-16,4 2-2 0,-1-4-13 15,-1-2 3-15,2-2-6 0,-1-4-2 16,-2 0 7-16,0-3 5 16,-3 1 0-16,0-4 9 0,-1 2-2 15,2-1 0-15,0-4 9 0,0 0-3 16,0-1-2-16,2-3 0 0,-4 1-1 15,1-4-1-15,-2 0 6 0,2-1-2 16,0 3 1-16,0-1 1 16,-1 0-5-16,-2 0-2 0,0-1-1 15,-2 6 0-15,-3 1 0 0,-3 0-5 16,0 4-3-16,-7 0-2 0,-8 5 2 16,-2-1 1-16,-3 4 4 0,-6 4 0 15,0 1-4-15,-6 4 2 0,-2 2 6 16,-3 3-2-16,-5-1-1 15,-5 4-1-15,-3 1-5 0,-8 2 0 16,-4 2 0-16,-5 2 6 0,-10 0 1 16,-3 5 2-16,-2 2 1 0,-6 0-3 15,-3 4 0-15,-5 2 1 0,-5 2-65 16,-6-1 35-16,-1 0 10 16,-3-1-2-16,-9 0 12 0,-3 0 5 15,-4-1-1-15,-4 0 5 0,-6 1 1 16,-2 0 0-16,-6-1 16 0,-3 0 7 15,1-3 9-15,-2-1-3 0,2 1-5 16,3-2 0-16,-2-2-11 16,5 1-3-16,-1-4-8 0,-3 1 1 15,1-1-4-15,-3-2-3 0,0 0 2 16,-3 0 1-16,4 0 2 0,-3 0-1 16,-1-1 0-16,0 0 0 0,-3-3 0 15,-3 1 1-15,4-2-1 16,-3 2 0-16,4 1 1 0,2-2-2 15,-2 2 1-15,9-4 0 0,0-1 0 16,7 1 1-16,7-1 1 0,2 2-2 16,3 4 0-16,2-1 0 0,4 2-1 15,0 0 1-15,8 2 0 16,4 1 0-16,9 4-7 0,9-1 2 16,9 4-28-16,7 0-37 0,7-3-42 15,14 1-109-15,8-4-75 0</inkml:trace>
  <inkml:trace contextRef="#ctx0" brushRef="#br0" timeOffset="126173.0762">26156 12191 566 0,'0'0'0'16,"0"0"-44"-16,0 0 50 0,0 0 2 15,0 0-2-15,0 0 2 0,0 0 37 16,0 0 0-16,0 0-28 0,7-35 3 16,15 28 17-16,7 2 15 0,9 1-6 15,4-3-18-15,6 2-10 0,3 2-7 16,2-2 1-16,-4 3 0 0,-2 2-6 16,-7 0-4-16,-10 5-1 15,-11 5-1-15,-10 6 0 0,-9 7 0 16,-1 11 9-16,-10 6-5 0,-5 7-2 15,-2-1-1-15,-3 4 0 0,-3 0-2 16,1 0-18-16,1 0-13 16,-1 0-23-16,1-5 46 0,1-3 1 15,4-4-17-15,-1-6-7 0,5-4-3 16,2-6-11-16,1-6-51 0,1-3-60 16,0-6-47-16</inkml:trace>
  <inkml:trace contextRef="#ctx0" brushRef="#br0" timeOffset="126316.535">26072 12585 906 0,'0'0'0'0,"0"0"-10"0,0 0 14 16,0 0-3-16,0 0-1 15,0 0 0-15,0 0 0 0,0 0-412 16</inkml:trace>
  <inkml:trace contextRef="#ctx0" brushRef="#br0" timeOffset="126537.7042">27072 12090 1106 0,'0'0'0'0,"0"0"0"16,0 0-10-16,0 0 10 0,0 0 0 15,0 0-2-15,0 0 0 0,0 0-24 16,0 0 17-16,-206 239 4 0,194-206-3 16,8-4-2-16,4-5-21 0,9-6-63 15,11-8-17-15,5-6 4 16,8-4 13-16,2-2-7 0,6-8-78 16,2-9-110-16</inkml:trace>
  <inkml:trace contextRef="#ctx0" brushRef="#br0" timeOffset="126649.899">27265 12290 386 0,'0'0'0'0,"0"0"358"0,0 0-256 15,0 0 27-15,0 0-25 0,0 0-29 16,0 0-32-16,0 0-33 16,0 0-5-16,2 115-7 0,-26-61-19 15,2 2-39-15,1 7-72 0,3 0-73 16,-6-2-338-16</inkml:trace>
  <inkml:trace contextRef="#ctx0" brushRef="#br0" timeOffset="129606.6268">1285 16037 557 0,'0'0'0'15,"0"0"55"-15,0 0-7 0,0 0-4 16,0 0-31-16,-3 12-14 0,-5 0 2 16,5 6 0-16,3 3 0 0,-1 3 0 15,1 4-1-15,0 1 0 0,0 3 0 16,0 3 0-16,-6 0-36 15,3 4 3-15,-2 2 15 0,-5 2 15 16,2 2 2-16,-2-4 2 0,0 0 8 16,5 1 11-16,2-7 7 0,3-3-3 15,5-6-10-15,6-4-3 16,6 0 7-16,6-4 1 0,6 0 2 16,5-4-3-16,6 1-7 0,8 0-6 15,5-3-4-15,8-1 1 0,6 1 0 16,4 1-3-16,12-5 2 0,5 0 0 15,9-3-2-15,7-4 2 16,7-1 2-16,5-2-5 0,4-3 4 16,8-2-2-16,3 0 0 0,3 2-42 15,3-1 22-15,2 2 9 0,6 1 13 16,5-3-3-16,6 1 2 0,1 1 14 16,9-3 4-16,6 2 3 0,5-4-7 15,9-1-10-15,6 0-3 16,1-5 0-16,8 0 0 0,0-1-4 15,3-1 4-15,7 1-2 0,7 3 0 16,2 0 0-16,4 5-1 0,-1 3 1 16,0 1 0-16,3 4-5 0,-1 0-2 15,2 1 6-15,0 2-2 0,2 0-2 16,8 1 7-16,3-2-2 16,5 2 0-16,6-4-1 0,1 0 2 15,7 0-2-15,3 0 2 0,5 2-1 16,2-1 0-16,3 2 0 0,-1 1 0 15,3-2-4-15,0 3 3 0,6-3 1 16,-5 0 0-16,6-2 0 16,0 0 0-16,2 0 2 0,1 3 3 15,-1-1-1-15,-1 2 1 0,-4-3 1 16,3 2-2-16,0-1 0 0,3-1 1 16,1 1 1-16,0 1-2 0,5-2 2 15,-3 0-3-15,5 3-2 16,-3 1 2-16,-5 1-3 0,-2-1 0 15,-8-2-3-15,-1 6-1 0,-2-4 0 16,-5 6 3-16,0-3 2 0,-9-2-2 16,2 2 2-16,-5-3 4 0,-2 3 5 15,1-4 9-15,1-4 1 16,1 0-5-16,0 0-7 0,-1 0-1 16,-4 0-5-16,-11-1 0 0,-3 1-2 15,-11 0 0-15,-3 0 0 0,-8 3 2 16,-6-2-3-16,-6 1 2 0,-5-2 2 15,-2 1-4-15,-2 0 2 16,-7-1 2-16,0 0-2 0,-9-2 1 16,-4-4-2-16,-6 1 0 0,-10-1 13 15,-7 4 12-15,-12 2 6 0,-3 0-10 16,-6 0-4-16,-7 2 0 0,-5 4-9 16,-3-1-4-16,-6-2-5 0,-1-2 2 15,-3-1 1-15,0 0-3 16,-7-7-8-16,-3-1-6 0,-8 4-2 15,-5-5 11-15,-8 2 1 0,-5-3 5 16,-10 0 0-16,-5-4 3 0,-6 2 11 16,-9-3 2-16,0-2 5 0,-8 2 1 15,-7-4 4-15,-3 0 0 16,-1 1-2-16,-6-1-4 0,0-1-9 16,3-4-8-16,-5-2 0 0,3 1-2 15,-1-6-2-15,1 3-3 0,-3-3-11 16,-1 0-8-16,-1 0 6 0,-5 0 3 15,-3 3 7-15,1 1 6 0,-2 2 2 16,0 3 0-16,-3 2-1 16,0 0 10-16,-5 3-7 0,3 3 1 15,-2-2-5-15,-1 1-3 0,2 3-13 16,-2-1-3-16,-1 2-4 0,2 1 12 16,-1 0 8-16,-2 1 4 15,3 0 0-15,-4 2 5 0,-5 0 4 16,1 2 0-16,-7 0-5 0,0 3-4 15,-9 1 0-15,-2-1 3 0,-1 2-3 16,-3-2 0-16,-4 1 3 0,1 1 1 16,-5-1 0-16,-6-1-2 0,0-1-1 15,-3 2 1-15,-4-1-2 0,-6-1 0 16,0 3 0-16,-6 0 1 16,-2 0-1-16,-5-2 0 0,2 1 1 15,-9-2-2-15,1 2 1 0,-8-1 0 16,-4-2 0-16,-3-1 0 0,-5-1 1 15,0-1-2-15,-5 1 2 0,0-1 0 16,-5 0-2-16,0-2 2 16,1 0 0-16,-4 0-1 0,-2-2 0 15,-5-1 2-15,-3-1-3 0,-4 2 1 16,-4-2-1-16,2 1 1 0,-6 0 0 16,-4-1 0-16,-1 0-2 0,-1-2 4 15,-4-1-1-15,0 2-2 16,-5-5 2-16,-6 3 0 0,-2 3-1 15,-6-3-1-15,-5 3 1 0,0 3 0 16,-8-1 0-16,5 3 0 0,-3-1 0 16,-4 0-1-16,1 2 1 0,0-3 0 15,-5 1-1-15,1 1 1 16,-1 3-22-16,-6-2 9 0,-2 0 3 16,-3 3-4-16,-1 2 5 0,0-1 3 15,2 3 5-15,-3 0 0 0,2 0 2 16,2 0-2-16,-1 1 2 0,-2 4-3 15,1-1-28-15,-5 3 0 0,1 0 15 16,0 0-12-16,-5 4 14 16,2-1 8-16,-5-1 3 0,-2 2 4 15,4 1 12-15,-1 0 10 0,5-1-5 16,1 1-9-16,0 0-8 16,1-1-1-16,4 3-2 0,0-1-8 15,-3 0-2-15,0 1 1 0,-7-1 5 16,2 0 6-16,-2 3 1 0,4 1 3 15,0-2 10-15,1-3 2 0,1 0-2 16,3-1-2-16,0-4-7 0,4 2-5 16,3 1 1-16,-3-3-2 0,2-1 0 15,1 0 0-15,-2-3-2 0,4 1-6 16,-4 2 4-16,-2 1 1 16,1 1-2-16,-2-1 5 0,0 2 0 15,7 0-3-15,0-1 4 0,-1 0 0 16,4-2-2-16,4 0 2 15,0-1-1-15,4-1 0 0,3 0-9 0,-1-1-9 16,0-1-6-16,-1 1 10 16,-3 1 4-16,0 2 6 0,5 1 6 15,-3-1 0-15,1-1 20 0,3-1 7 16,2-1-6-16,5 0-8 0,1 0-9 16,5-3-5-16,-4 0-2 15,2 1-12-15,2 2-7 0,0 0 1 16,0 0 13-16,0 1 2 0,2 2 0 15,-3-1 7-15,5-1-2 0,-1-1-2 16,1-2 2-16,1 1 1 0,1 0-3 16,1 0 1-16,-4 0 0 0,1-2 0 15,-1 1-2-15,4 0 3 16,4 1-2-16,1-1 2 0,5 2-1 16,0-2 0-16,3 0 0 0,2-1 1 15,10 0-2-15,2 0 1 0,4-1-2 16,13-1-33-16,4-3-17 0,8 1-8 15,10 0-13-15,5 2-13 0,8 2-74 16,7 0-148-16</inkml:trace>
  <inkml:trace contextRef="#ctx0" brushRef="#br0" timeOffset="149843.3079">26281 15215 507 0,'0'0'0'0,"0"0"78"0,0 0-15 15,0 0-11-15,0 0-10 0,0 0-14 16,0 0-1-16,0 0 2 0,159-78-4 16,-133 78-3-16,-2 0-2 0,-1 4-14 15,-6 4-6-15,-5 4 0 16,-2 1 0-16,-5 0 12 0,-1 2 4 15,-1-2-11-15,-3 2-2 0,0-2-6 16,-6 3 3-16,-5-2 2 0,-7 2-2 16,-5 3 0-16,-8 0 10 0,0 4-10 15,-2 4 19-15,-1 3-1 16,6 4-4-16,5 2-6 0,6 2 3 16,11-2-3-16,6-5-4 0,12-3-5 15,9-3 0-15,5-6 1 0,6-5 0 16,6-6-19-16,4-5-32 0,2-3-63 15,-4-6-178-15,-11-8-246 0</inkml:trace>
  <inkml:trace contextRef="#ctx0" brushRef="#br0" timeOffset="150402.7618">26980 15157 368 0,'0'0'0'0,"0"0"86"16,0 0-51-16,0 0-23 16,0 0 1-16,0 0 30 0,0 0-1 15,0 0 0-15,28-71-5 0,-14 64 16 16,3 0 3-16,1 3-11 0,3-3-16 16,3 1 6-16,4 5 12 0,2 1-8 15,-4 0-14-15,-2 2-21 16,-6 10-4-16,-7 0 0 0,-6 2 2 15,-5 1 2-15,0 3-3 0,-13-4 5 16,0 3-2-16,-5-2-1 0,0-1-4 16,2-3-5-16,5-1-7 0,7-2 0 15,4 3 2-15,5 2 7 0,9 2 2 16,2 6 2-16,6 2 0 16,1 5 1-16,-1-1-1 0,-3 1 8 15,-7-1-4-15,-8 0 4 0,-4-4 19 16,-3 0 3-16,-7-4-7 0,-4-2-9 15,0-2-6-15,-7-2-5 0,-1-1-5 16,-5 0-37-16,-3-2-4 16,-4-2 8-16,-1 0-16 0,-1-4-20 15,3-2-62-15,4-2-85 0,1-3-103 16</inkml:trace>
  <inkml:trace contextRef="#ctx0" brushRef="#br0" timeOffset="150828.0988">27695 15018 499 0,'0'0'0'16,"0"0"216"-16,0 0-128 16,0 0-16-16,0 0-36 0,0 0-28 15,0 0-3-15,0 0 7 0,0 0 4 16,-15 82 5-16,10-61-7 0,-1-5-7 16,2 1-5-16,3-6-3 0,1-3 1 15,8-2 0-15,4-2-6 16,11 0 6-16,7 2 0 0,6 0 1 15,8 6-1-15,6 4 2 0,0 7-2 16,-3 4 4-16,-4 2-4 0,-7 1 0 16,-13 0 0-16,-5-3 2 0,-9 0 0 15,-9-1 7-15,0-6 2 16,-6-3-4-16,-6-1-5 0,-2-6 0 16,-4 1-4-16,-6-4-2 0,-6-5-6 15,-7 2-14-15,-7-4-14 0,-3-1-48 16,-4-7-107-16,-7-6-38 0</inkml:trace>
  <inkml:trace contextRef="#ctx0" brushRef="#br0" timeOffset="150944.619">27698 15029 776 0,'0'0'0'0,"0"0"62"15,0 0-63-15,0 0-138 16,0 0-191-16</inkml:trace>
  <inkml:trace contextRef="#ctx0" brushRef="#br0" timeOffset="151221.4364">28391 14789 797 0,'0'0'0'0,"0"0"13"16,0 0 7-16,0 0-20 0,0 0 0 15,0 0-109-15,0 0 57 16,0 0 13-16,246 72 35 0,-244-50 8 16,-2-1 48-16,-9 1 25 0,-7-1-28 15,-13 0-18-15,-9 4-12 0,-8 1 1 16,0 2 21-16,-4 0 27 0,11 1-12 16,10-4-17-16,16 0-23 0,16-5-11 15,21-1-5-15,17-1 0 16,19-5 8-16,16-3-2 0,12-3-5 15,4-5-2-15,-5-2-340 0</inkml:trace>
  <inkml:trace contextRef="#ctx0" brushRef="#br0" timeOffset="157606.1509">26542 16642 940 0,'0'0'0'15,"0"0"0"-15,0 0-62 0,0 0 27 16,0 0-7-16,0 0-9 16,0 0 15-16,0 0 12 0,386 99 22 15,-305-76 2-15,4 3 0 0,6 0 4 16,5 0 7-16,7-5 2 0,4-4-3 16,2-8 5-16,6-6 0 0,3-3 1 15,2-2 2-15,6-5 3 16,3-3 4-16,-3-1 0 0,-5 0-4 15,-10-3-9-15,-10-1-7 0,-8-9-2 16,-13-6-1-16,-8-2 0 0,-8-11 2 16,-7-2 1-16,-10-7 6 0,-2-11 5 15,-2-1 0-15,-2-3-3 16,3-6-4-16,0-2-4 0,4-4-3 16,-1-3-2-16,2-7 0 0,2-6 2 15,-2-5-1-15,3-5-1 0,0-5 0 16,1-4 0-16,0-3 0 0,-1 3-1 15,-4-2-6-15,4-1 1 16,-2 0-4-16,3-3 2 0,0-5 4 16,0-5-5-16,0-1-9 0,3-4 1 15,-1-2-15-15,-6-3-29 0,2-2 16 16,-3-1 18-16,-2-7 12 0,1-3 11 16,-3-1 5-16,0-5 3 0,-4 1 7 15,-2-2 6-15,-6-1 2 16,-4-6-6-16,-2 2-7 0,-6 0-2 15,-2 1-1-15,-5-2-3 0,-9-1 0 16,-3 0 4-16,-1-3 0 0,-11 0 8 16,-4-2 2-16,-5 1-7 0,-2-4-2 15,-2 8-1-15,-3-4-8 0,-3 1-6 16,-5 3-10-16,-6 0-13 16,-8-2-11-16,-6 4 14 0,-6 2-12 15,-10-2 13-15,-6 6 20 0,-10 2 9 16,-6-1 0-16,-9 3 15 0,-8 3 8 15,-5 1 8-15,-8 2-3 0,-2 4-5 16,-5 1 2-16,-2 6-12 16,2 6-7-16,2 7-5 0,2 6 1 15,1 4-3-15,1 5-10 0,-1 2-11 16,1 6 5-16,-4 4 2 0,-1 9 6 16,1 3-1-16,-1 14-8 0,0 3 5 15,2 8 11-15,-1 5 2 16,0 5 0-16,3 8 8 0,1 6-6 15,-2 8 8-15,1 9 17 0,2 6 20 16,-1 7-9-16,0 5-5 0,2 2 4 16,-1 11-14-16,0 2-4 0,3 6-1 15,-2 4-7-15,0 3-4 16,0 4-2-16,7 2-1 0,2 6-3 16,11 1-2-16,7 2 2 0,11 0 0 15,16 3-1-15,9 2 0 0,5-1 0 16,6 4-31-16,3-3-4 0,4-1-22 15,2 1-38-15,5-8-25 16,5-5-92-16</inkml:trace>
  <inkml:trace contextRef="#ctx0" brushRef="#br0" timeOffset="157873.6052">25081 6394 737 0,'0'0'0'0,"0"0"27"16,0 0-8-16,0 0-6 16,0 0-6-16,0 0-5 0,0 0 0 15,0 0 4-15,0 0 10 0,-669 666 0 16,680-638 7-16,24-5 1 0,26-6-1 15,25-4-4-15,29-10-15 16,27-3-8-16,25-6-87 0,25-5-75 16,15-2-125-16</inkml:trace>
  <inkml:trace contextRef="#ctx0" brushRef="#br0" timeOffset="165126.5843">10949 15771 242 0,'0'0'0'0,"0"0"0"0,0 0 25 16,0 0-14-16,0 0 4 16,0 0 3-16,0 0 10 0,0 0 13 15,-52-216 10-15,45 191-6 0,5 5-11 16,0 4 12-16,2 5-14 0,0 0-7 15,0 1-1-15,3 3-13 0,3 1-1 16,-1 2 1-16,1 2-9 16,-2 2-4-16,-1 2 4 0,1 8 4 15,0 7 2-15,-2 4 8 0,-1 7-2 16,0 3 0-16,-1 4-6 0,-6 7-2 16,-2 2-2-16,-1 8-2 0,3 6 2 15,-1 1 0-15,0 5 0 16,1 3 2-16,-1-3 2 0,4 3-1 15,-1-3 1-15,-4 2-3 0,3-2-1 16,-4 1-3-16,0-1 2 0,-3 1-2 16,0-5 0-16,0-1 0 0,0-2-1 15,4-4 0-15,1-3 7 0,5-4 14 16,2-5 5-16,0-4 0 16,0-7-1-16,5-1-5 0,0-4-6 15,2 0-9-15,0-2 1 0,4 1-3 16,-4-2-1-16,-2-1-2 0,1 0 0 15,-4-5 0-15,1 2-30 16,2-3 2-16,-4-4-27 0,0 5-14 16,-1-5-12-16,0-1-83 0,0-1-42 15</inkml:trace>
  <inkml:trace contextRef="#ctx0" brushRef="#br0" timeOffset="166443.1333">17399 15238 551 0,'0'0'0'16,"0"0"92"-16,0 0-17 0,0 0-13 15,0 0-34-15,0 0-19 0,0 0-5 16,0 0-5-16,0 0 0 0,28-13-1 16,-17 23 4-16,2 2-1 0,-4 6-1 15,-1 6-3-15,-4 5 3 0,-2 11 0 16,-2 7-2-16,-3 10 2 16,-4 10 0-16,-2 6 0 0,2 5 1 15,0 3-1-15,4 2 0 0,3 0 5 16,0-2-2-16,3-3 2 0,6 1 2 15,2-1 0-15,4-2-3 16,-2 4-2-16,-2 0-1 0,2-1 1 16,-6 0 0-16,-2 0 0 0,-2-8-1 15,-3 0 0-15,0-10-1 0,0-4 0 16,-3-2 0-16,-1-6-77 0,0 0-23 16,1-5-18-16,-1-6-135 0</inkml:trace>
  <inkml:trace contextRef="#ctx0" brushRef="#br0" timeOffset="167667.7612">3653 17219 338 0,'0'0'0'16,"0"0"0"-16,0 0-1 0,0 0-1 16,0 0 3-16,0 0 2 0,0 0 6 15,0 0 9-15,0 0 7 16,101 48-6-16,-69-38-4 0,4-1-5 15,8 0-3-15,3 2 0 0,9-8 3 16,10 0-2-16,9 0-3 0,12-3 1 16,11 0-3-16,9-3 1 0,8-7 3 15,9 0 0-15,7 2 8 0,3 3-1 16,5 0 7-16,0 4-15 16,4-4-5-16,0 5 3 0,-1 0-3 15,4 2 1-15,1-1 10 0,1 1 11 16,3 0 7-16,1-2-5 0,1 4-8 15,2-4-5-15,-2 2-7 0,-3 0-3 16,-5-2-1-16,-11 0 0 16,-6 0 1-16,-13-2-4 0,-14 2-41 15,-11 3-6-15,-13 2-12 0,-11-2 6 16,-11-3-11-16,-10-2-52 0,-10-5 4 16</inkml:trace>
  <inkml:trace contextRef="#ctx0" brushRef="#br0" timeOffset="168674.5358">6178 17806 494 0,'0'0'0'0,"0"0"83"15,0 0-34-15,0 0-2 0,0 0-27 16,0 0-12-16,0 0-4 0,0 0-3 16,0 0 0-16,51-58 2 0,-50 83 2 15,-1 10 5-15,0 2-1 16,1 8-1-16,-1 0-2 0,0 0 1 15,0 2-5-15,-6-2 2 0,0-8-3 16,-1-2 1-16,-1-7-1 0,2-12 0 16,1-2 1-16,0-6 0 0,2-1 1 15,-2-3 0-15,4-1-2 0,1-1-2 16,0 1 0-16,0-1 1 16,0-2 0-16,-1 3 0 0,1-3 3 15,0 0-3-15,0 0 0 0,0-1 4 16,-1-5-2-16,1-3-3 0,0-5-10 15,3-7-4-15,7-7 4 0,1-6 3 16,7-1-6-16,2-1 1 16,0-3 11-16,5 1-1 0,2-4 3 15,2-2 0-15,1 5 1 0,3 0-1 16,2 4 7-16,-1 7-1 0,1 3 8 16,-3 8 4-16,1 7-2 0,-2 5-4 15,-4 5-2-15,-3 8-4 16,-4 7 1-16,-6 4 0 0,0 4 3 15,-3 3-3-15,-3-2-3 0,-2 2-3 16,-3 2 5-16,-3-2-5 0,-5 2 0 16,-2-5 2-16,-2-7-1 0,-1-6-2 15,-2-8 0-15,1 2 0 16,-3-4-2-16,0 0 1 0,-4 0-2 0,0-1 1 16,0-1 2-16,0 2 0 15,4 2 0-15,3 8-5 0,-1 1 4 16,5 7-1-16,2 2 3 0,4 3 0 15,1 3-2-15,8 4 2 16,7-3 6-16,2 5-2 0,2 0-3 16,4-3-1-16,3-2-1 0,-3-8 0 15,4-3 1-15,-2-7-1 0,3 0-44 16,3-7-16-16,0 0-107 0,-1-5-162 16</inkml:trace>
  <inkml:trace contextRef="#ctx0" brushRef="#br0" timeOffset="169526.3606">15092 17348 441 0,'0'0'0'0,"0"0"81"15,0 0-44-15,0 0-1 0,0 0-17 16,0 0-2-16,0 0 1 0,0 0 0 15,-141-81-1-15,113 70 0 0,-2 7-4 16,-8 1-6-16,-1 3-3 0,-9 7-3 16,-4 11-1-16,-6 2 0 0,-4 3 0 15,1 4 0-15,-1-4 1 16,3 5 6-16,4-3 12 0,6 3 7 16,3 8-6-16,6 6-10 0,3 11-6 15,4 10-5-15,2-1 1 0,3 2 0 16,5-3-22-16,8-7 15 0,8-6 4 15,7-6-2-15,11-3 4 16,10-4 1-16,6-6 0 0,7-1 0 16,6-9 5-16,2-6-3 15,6-5 1-15,1-3-2 0,2-4-2 0,-2-1-9 16,-2-2 0-16,-2-4 10 0,-2-5 0 16,-7 0 0-16,-1-4 0 0,-3-2 0 15,-5-1 8-15,-3-3-4 16,-7-3 2-16,-8-2 1 0,-9 0-1 15,-10 1 7-15,-14 2 3 0,-13 4 8 16,-9 0-2-16,-8 5-5 0,-6 1 11 16,0 4-12-16,3 7-13 0,6 2-3 15,8 10 0-15,11-1-75 0,10 6-92 16,13-6-87-16</inkml:trace>
  <inkml:trace contextRef="#ctx0" brushRef="#br0" timeOffset="170538.4579">21340 17408 547 0,'0'0'0'15,"0"0"79"-15,0 0-19 0,0 0-30 16,0 0-2-16,0 0-1 16,0 0-3-16,0 0-18 0,0 0-4 15,-43-57-1-15,29 55-1 0,-3 2 0 16,-2 5-8-16,-4 6 4 0,0 4 2 15,-3 14 0-15,0 2 2 16,1 15 0-16,0 5-3 0,4 4 3 16,2 3 0-16,3-4-1 0,3-2 1 15,-1-2 0-15,6-1-3 0,3-9-7 16,5-2-13-16,2-4-4 0,13-6 1 16,1-1-6-16,5-1 12 0,4-4 12 15,3 0 4-15,0-2 1 16,4-5 0-16,-1 0-13 0,-5-7-19 15,0-4 17-15,-2-3 12 0,-3-1 4 16,-2-6 4-16,-3-3-2 0,0-4 2 16,-2-2-2-16,-1-1 0 0,-2-3 3 15,-1-3-1-15,-4-3-2 16,-4-4 0-16,-2-4 0 0,0 1 0 16,-4 1 0-16,-4-1-2 0,-2 2 3 15,-2 4-1-15,-6 3 0 0,3 6 14 16,-4 12-3-16,0 4 0 15,2 1 4-15,3 5-7 0,2 3-8 16,7 1 0-16,3 2-1 0,2-2 1 16,10 2 0-16,4-6-2 0,9 0 3 15,8-5 24-15,10-5-17 0,8-6-7 16,5-3 0-16,6-3-2 0,-4-3-45 16,-5-5 7-16,-5-4 27 15,-11-7 12-15,-5-1 0 0,-11-11 64 16,-7-7-7-16,-8 1 2 0,-4 0 9 15,-12 9-4-15,-13 9-14 0,-9 6-20 16,-9 4-4-16,-12-1-7 0,-8 7-3 16,-12-2-9-16,-2 5-5 0,-2 9-3 15,4 4-3-15,8 5-49 16,10 9-120-16,12 4-104 0</inkml:trace>
  <inkml:trace contextRef="#ctx0" brushRef="#br0" timeOffset="185958.4109">13260 9506 558 0,'0'0'0'0,"0"0"90"15,0 0-32-15,0 0-28 0,0 0-17 16,0 0-5-16,0 0-2 0,0 0-1 15,3-61 7-15,-7 55 8 16,0 0 3-16,-1 3 4 0,-1 1 0 16,-2-1 3-16,-2-2-1 0,-1 0-5 15,-3 2-11-15,-3-2-3 0,-2 2-4 16,-3 0-3-16,-1 1 0 0,-4 0-3 16,0 2 0-16,-1 0 2 0,0 6-2 15,4 1 3-15,0 1-4 16,2 2 2-16,4-2 0 0,4 3-1 15,6-1 0-15,5 1-1 0,3 3-3 16,0 1 3-16,8 1-2 0,-1 2 1 16,6-2 2-16,2 1 0 0,1-2 0 15,1-1 0-15,2 0 0 0,-1 3 0 16,3-1 0-16,-2-2 2 16,-2 4 1-16,0 0-1 0,-3 2-1 15,-3-1 3-15,-7-2-1 0,-1-1 3 16,-2-2 4-16,-1-1-3 0,0 2-1 15,-1-2 4-15,-4-1 0 16,-1-1-2-16,-4 2-4 0,-4-4 1 16,-3 4-3-16,-6-1 0 0,-5 1 0 15,-5-2 1-15,-5 0-4 0,-3-1 2 16,-5 0-2-16,-3-1-10 0,1-2-9 16,3-2-3-16,-3-2-13 15,6-3-35-15,5 0-19 0,6-1-12 0,8-2-24 16,11-2-24-16,5-2-183 15</inkml:trace>
  <inkml:trace contextRef="#ctx0" brushRef="#br0" timeOffset="186289.179">13459 9579 593 0,'0'0'0'0,"0"0"0"0,0 0 37 16,0 0-6-16,0 0-2 0,0 0-15 15,0 0 7-15,0 0 25 16,0 0-18-16,9 185 3 0,-1-170-1 15,-1-4-17-15,-2 0-9 0,-4-4-1 16,0 2 0-16,-1-4-1 0,0 2-4 16,-4-4 2-16,-2 0 0 0,-3-3-26 15,0 0-9-15,0 0-19 16,0 0-81-16,1 0 5 0,1-5-7 0,3-3-97 16</inkml:trace>
  <inkml:trace contextRef="#ctx0" brushRef="#br0" timeOffset="186517.7973">13466 9391 757 0,'0'0'0'0,"0"0"55"0,0 0-47 16,0 0-6-16,0 0-1 0,0 0 1 16,0 0-4-16,0 0-31 0,0 0-94 15,6-12-27-15,4 12-10 16</inkml:trace>
  <inkml:trace contextRef="#ctx0" brushRef="#br0" timeOffset="187170.8416">13709 9500 445 0,'0'0'0'0,"0"0"100"16,0 0-60-16,0 0 5 16,0 0 18-16,0 0-25 0,0 0-20 0,0 0 18 15,0 0 3-15,21 19-14 0,-16-6-2 16,1 1-5-16,-1 4 3 16,2 0-2-16,-3 3-11 0,3-2 8 15,-4 2-4-15,1-1 0 0,-2-1-5 16,1-1-3-16,-2-2 1 0,-1 0-3 15,0-2-2-15,0-6 0 0,0 1 4 16,0-3-5-16,-1-3 2 16,0 1-2-16,1-4-7 0,-3 0 6 15,2 0-3-15,1 0-1 0,0-8 4 16,0 2 0-16,6-6 0 0,-3-1 4 16,6 1-2-16,-3-2 0 0,5-3 0 15,2 2 1-15,2 0-1 16,2 1 0-16,1 1 1 0,3-2 2 15,2 0 2-15,-2 4 5 0,-3-2-3 16,-1 5-5-16,-6 5 0 0,-5 3-2 16,-1 7 0-16,-3 7 5 0,-1 2 0 15,-1 1 5-15,0 1-6 16,0-5 1-16,0-1-1 0,-1-5-3 16,1 0-1-16,0-2 0 0,0-5 0 15,1 0-9-15,5-1 7 0,-1-7 2 16,3-2 0-16,0-2 3 0,1-2-2 15,1 3 13-15,-1 1 0 0,0 0-9 16,-2 5-4-16,0 5 0 16,1 5 2-16,-3 12-1 0,3 7 1 15,-3-1-4-15,3 0-36 0,1-7-8 16,6-6-33-16,4-6-63 0,3-4-28 16,3-4-20-16,-3-6-117 0</inkml:trace>
  <inkml:trace contextRef="#ctx0" brushRef="#br0" timeOffset="187637.0828">14368 9517 409 0,'0'0'0'0,"0"0"141"16,0 0-60-16,0 0-25 16,0 0-41-16,0 0-12 0,0 0-2 15,0 0 0-15,31 151 2 0,-29-109-2 16,-2 2-1-16,0 2 0 0,-1 0 19 15,-5-5-9-15,1-6-3 16,2-4-2-16,-3-6 7 0,-1-3-2 0,3-3-5 16,0-7-3-16,-1-4-2 15,2-4 0-15,1-3-9 0,0-1 2 16,-2-1-9-16,0-9 12 0,0 1 7 16,-2-3 0-16,3-4 5 0,1 1 9 15,2-4 5-15,0-3 13 16,2-4-12-16,4-1-6 0,2-3-2 15,1-5 0-15,5 0-7 0,5-5-4 16,1-2-4-16,5-1 0 0,-1 2 3 16,7-1-2-16,4 7-1 0,1 4 0 15,-3 6 15-15,-2 8 9 0,-5 3-1 16,-6 6-15-16,-3 8-5 16,-5 0 0-16,-1 12 1 0,-4 2 7 15,-5 10-1-15,-1-1-6 0,-1 4-3 16,0-2-2-16,-4-6-3 0,-3 0-1 15,-3-5 2-15,-1 0 2 0,-2-4 0 16,0 0-6-16,3-2-9 16,-2-2-14-16,2-4-43 0,0-2-45 15,2 0-114-15,1-4-116 0</inkml:trace>
  <inkml:trace contextRef="#ctx0" brushRef="#br0" timeOffset="188370.867">15046 9058 532 0,'0'0'0'0,"0"0"131"15,0 0-37-15,0 0-53 0,0 0-16 16,0 0 9-16,0 0 4 0,0 0-17 15,0 0-17-15,-39 8-1 0,34 6-3 16,1 10 0-16,-5 9 3 0,0 8-3 16,-2 5 0-16,0 4 0 15,-1 4 1-15,3-4-1 0,4 0 2 16,3-7-2-16,2-7 1 0,2-4-1 16,5-3 3-16,2-6-3 15,6-2 1-15,-1-5-1 0,3-2 0 16,2-6-1-16,2-4 2 0,2-1-2 15,-2-3 0-15,-1-3-2 0,-1-4 3 16,0 0 0-16,0-5 1 0,-2 2-1 16,1-2 0-16,-4 2 2 0,-3 0-2 15,-3 2 0-15,-5 2 3 0,-3 1 15 16,0 1 9-16,-2-2-5 0,-5 2-7 16,1 1-8-16,-1-1-3 15,-5 1-2-15,3 3 0 0,-1 0-2 16,0 0 0-16,5 7-2 0,-3 0-1 15,3 5-10-15,-1 0 3 16,2 0 5-16,2 2 2 0,2 0 1 0,0-4-1 16,6-1 1-16,3-3 2 15,1-1 0-15,2-5-2 0,4 2 2 16,1-2 0-16,2 0 2 0,0 0-1 16,3 0 0-16,1 0 3 0,4 4-3 15,-2 3-1-15,0 1 0 16,-4 2 0-16,-6 1 0 0,-1 1-1 15,-6 1 2-15,-2-2 1 0,-3 0-1 16,0-1 2-16,-3-1-1 0,0-4 0 16,-2 1 0-16,-3-4-4 0,-2 1-20 15,-3-2 0-15,1-1 1 16,-2 0 9-16,2 0 5 0,3 0 5 16,2 0-2-16,3 0 3 0,1 0-1 15,0 0-7-15,2 0-8 0,3 0 14 16,5-5 4-16,1 1 4 0,1-3 2 15,4-2 1-15,-2-1-7 16,2-2-2-16,1-4-107 0,0 0-87 16,-1-5-72-16</inkml:trace>
  <inkml:trace contextRef="#ctx0" brushRef="#br0" timeOffset="188604.2217">15869 8926 647 0,'0'0'0'0,"0"0"169"15,0 0-81-15,0 0-49 0,0 0-34 16,0 0-1-16,0 0-2 16,0 0-2-16,0 0 0 0,-31 317 1 15,31-241-1-15,3-1 0 0,6-6 0 16,3-10 2-16,-2-7-2 0,2-5 0 15,-1-11-101-15,2-4-60 0,-4-8-65 16,-8-5-54-16</inkml:trace>
  <inkml:trace contextRef="#ctx0" brushRef="#br0" timeOffset="188781.4583">15742 9354 684 0,'0'0'0'0,"0"0"149"0,0 0-17 16,0 0-82-16,0 0-24 0,0 0-13 15,0 0-2-15,0 0-10 0,313-16-2 16,-268 10-476-16</inkml:trace>
  <inkml:trace contextRef="#ctx0" brushRef="#br0" timeOffset="189592.4406">15389 9712 407 0,'0'0'0'0,"0"0"145"15,0 0-29-15,0 0-52 0,0 0-16 16,0 0 4-16,0 0-28 16,0 0-20-16,134-106-4 0,-121 94 0 15,-2 3-21-15,-2 0 19 0,1 5 1 16,-5 1 2-16,3 3 4 0,0 0 3 16,0 5 12-16,0 2 4 15,1 0-9-15,-3 2-9 0,-1 1-1 16,-2 1-1-16,3-1-1 0,-5 2 1 15,-1-2-6-15,0 0 3 0,-8-1-2 16,-3 0-10-16,-6 2 4 0,-3-3-18 16,-6 3 0-16,-2-4 19 0,3-1 7 15,2-1-1-15,7-2 0 0,5-3 2 16,2 2-2-16,3-2 0 16,3 0 1-16,3 0-1 0,0 0-21 15,1 0-8-15,7-2 28 0,4-1 1 16,4-1 0-16,13-3-56 0,7-1-20 15,12-5-49-15,8-1-2 0</inkml:trace>
  <inkml:trace contextRef="#ctx0" brushRef="#br0" timeOffset="197343.5735">22322 6160 677 0,'0'0'0'16,"0"0"7"-16,0 0 2 0,0 0-4 15,0 0-2-15,0 0-2 16,0 0 4-16,0 0 14 0,0 0 0 0,-199-175 0 16,163 169-10-16,-4 3-7 15,-5 3-1-15,-4 6-1 0,-4 4 0 16,-5 9 0-16,-1 2 1 0,-1 6 34 15,-4 3-4-15,-2 4-8 16,0 7-9-16,-5 6-8 0,-3 8-6 0,-2 5 0 16,-2 7-24-16,0 9-1 15,-2 8 7-15,3 5 11 0,-2 5 7 16,5 6 0-16,4 2 0 0,2 7 9 16,6 0 2-16,4 3 1 0,4 6-5 15,6 4-2-15,5 8-4 16,5 0 2-16,4 1 3 0,4-1-4 15,8 4-2-15,5 0 0 0,6 1 1 16,5 1-1-16,6-1 9 0,2-2-7 16,9-3-1-16,6-2-1 0,5-3 0 15,10-3 5-15,3-5-1 0,7-4-4 16,8-6 0-16,4-3 12 0,8-4-9 16,2-3 2-16,6-4 2 15,3-4 3-15,3-6-4 0,4-3-2 16,-2-3-1-16,3-3 1 0,3-4-2 15,-2-3-1-15,2-5-1 16,5-2 0-16,1-5 0 0,5-4 1 16,2-2-1-16,1-10 15 0,4-5-5 15,2-1-1-15,1-7-1 0,6 1-2 16,0-3-4-16,-5-3-3 0,0 0-1 16,-4-3 1-16,-3-1-6 15,-6-2 7-15,-2-1 0 0,-4-8 1 16,-1-3-1-16,-2-3 2 0,-4-2-2 15,2-7 0-15,-3-2 0 0,-2-8 1 16,-2-5-1-16,-4-2 0 0,-1-4 1 16,-1-2-1-16,-4-2 2 0,-2-7-2 15,-3-1 0-15,-7-5 4 16,-4-2-4-16,-6-3 0 0,-4-2 0 16,-5-4 1-16,-4 0-1 0,-4-4 1 15,-5-1-1-15,-2-3 2 0,0 1 0 16,1-4 2-16,0-1 9 0,2-2 6 15,2-3 0-15,-2-6-4 0,2-2-6 16,-3-2 0-16,-5-5-3 16,0-2-3-16,-7-2-2 0,-2-5 0 15,-6 2 0-15,-1-5 0 0,-1 0 1 16,-6-1 0-16,0 0 0 0,-6-2 3 16,1 2 1-16,-2 1-4 0,-2-1 1 15,-2 0-1-15,-3 0-4 16,-3-3 1-16,-3 1-2 0,-2 2 1 15,-7 0-5-15,0 1 0 0,-4 0 2 16,-5-1 5-16,1 3 0 0,-5-1-1 16,0-2 1-16,-7 0 2 0,-5 1-3 15,-4-6 1-15,-6 1-1 16,-1-5-2-16,1 1 3 0,-2 0 0 16,1 0-11-16,1 3-17 0,-7-4-21 15,0 7-49-15,-9 4-54 0,-9 9-179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9588-7A00-44B6-8E2D-CFD59B45964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A01-588B-486A-A81D-EB45AFDE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91920" y="1446120"/>
              <a:ext cx="8405640" cy="4146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360" y="1437840"/>
                <a:ext cx="8416800" cy="41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590240" y="1560600"/>
              <a:ext cx="2533320" cy="1119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0160" y="1551600"/>
                <a:ext cx="2550960" cy="11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3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2240" y="1105560"/>
              <a:ext cx="11424240" cy="5320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20" y="1097640"/>
                <a:ext cx="11437920" cy="53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57920" y="2082960"/>
              <a:ext cx="7405560" cy="3881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2520" y="2077560"/>
                <a:ext cx="741348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7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40240" y="1825200"/>
              <a:ext cx="9164520" cy="3390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960" y="1817280"/>
                <a:ext cx="9181080" cy="34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7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680" y="267840"/>
              <a:ext cx="10693080" cy="5556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40" y="260640"/>
                <a:ext cx="10706400" cy="55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1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4520" y="418680"/>
              <a:ext cx="11062080" cy="593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408600"/>
                <a:ext cx="1108044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3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9160" y="618120"/>
              <a:ext cx="9836280" cy="5658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80" y="608400"/>
                <a:ext cx="9853200" cy="56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5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8160" y="1168560"/>
              <a:ext cx="10699200" cy="542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60" y="1159560"/>
                <a:ext cx="10714320" cy="54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6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Calix</dc:creator>
  <cp:lastModifiedBy>Ricardo Calix</cp:lastModifiedBy>
  <cp:revision>3</cp:revision>
  <dcterms:created xsi:type="dcterms:W3CDTF">2020-03-31T16:50:35Z</dcterms:created>
  <dcterms:modified xsi:type="dcterms:W3CDTF">2020-03-31T18:53:06Z</dcterms:modified>
</cp:coreProperties>
</file>